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notesSlides/notesSlide2.xml" ContentType="application/vnd.openxmlformats-officedocument.presentationml.notesSlide+xml"/>
  <Override PartName="/ppt/tags/tag1087.xml" ContentType="application/vnd.openxmlformats-officedocument.presentationml.tags+xml"/>
  <Override PartName="/ppt/notesSlides/notesSlide3.xml" ContentType="application/vnd.openxmlformats-officedocument.presentationml.notesSlide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4" r:id="rId3"/>
    <p:sldId id="383" r:id="rId4"/>
    <p:sldId id="408" r:id="rId5"/>
    <p:sldId id="409" r:id="rId6"/>
    <p:sldId id="442" r:id="rId7"/>
    <p:sldId id="449" r:id="rId8"/>
    <p:sldId id="450" r:id="rId9"/>
    <p:sldId id="451" r:id="rId10"/>
    <p:sldId id="404" r:id="rId11"/>
    <p:sldId id="452" r:id="rId12"/>
    <p:sldId id="385" r:id="rId13"/>
    <p:sldId id="406" r:id="rId14"/>
    <p:sldId id="453" r:id="rId15"/>
    <p:sldId id="411" r:id="rId16"/>
    <p:sldId id="454" r:id="rId17"/>
    <p:sldId id="437" r:id="rId18"/>
    <p:sldId id="424" r:id="rId19"/>
    <p:sldId id="414" r:id="rId20"/>
    <p:sldId id="423" r:id="rId21"/>
    <p:sldId id="455" r:id="rId22"/>
    <p:sldId id="432" r:id="rId23"/>
    <p:sldId id="410" r:id="rId24"/>
    <p:sldId id="430" r:id="rId25"/>
    <p:sldId id="434" r:id="rId26"/>
    <p:sldId id="435" r:id="rId27"/>
    <p:sldId id="456" r:id="rId28"/>
    <p:sldId id="377" r:id="rId29"/>
    <p:sldId id="378" r:id="rId30"/>
    <p:sldId id="458" r:id="rId31"/>
    <p:sldId id="459" r:id="rId32"/>
    <p:sldId id="460" r:id="rId33"/>
    <p:sldId id="461" r:id="rId34"/>
    <p:sldId id="457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3460" autoAdjust="0"/>
  </p:normalViewPr>
  <p:slideViewPr>
    <p:cSldViewPr>
      <p:cViewPr varScale="1">
        <p:scale>
          <a:sx n="52" d="100"/>
          <a:sy n="52" d="100"/>
        </p:scale>
        <p:origin x="1546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2/2/2025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2/2/2025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19.xml"/><Relationship Id="rId21" Type="http://schemas.openxmlformats.org/officeDocument/2006/relationships/tags" Target="../tags/tag314.xml"/><Relationship Id="rId42" Type="http://schemas.openxmlformats.org/officeDocument/2006/relationships/tags" Target="../tags/tag335.xml"/><Relationship Id="rId47" Type="http://schemas.openxmlformats.org/officeDocument/2006/relationships/tags" Target="../tags/tag340.xml"/><Relationship Id="rId63" Type="http://schemas.openxmlformats.org/officeDocument/2006/relationships/tags" Target="../tags/tag356.xml"/><Relationship Id="rId68" Type="http://schemas.openxmlformats.org/officeDocument/2006/relationships/tags" Target="../tags/tag361.xml"/><Relationship Id="rId84" Type="http://schemas.openxmlformats.org/officeDocument/2006/relationships/tags" Target="../tags/tag377.xml"/><Relationship Id="rId89" Type="http://schemas.openxmlformats.org/officeDocument/2006/relationships/image" Target="../media/image19.png"/><Relationship Id="rId16" Type="http://schemas.openxmlformats.org/officeDocument/2006/relationships/tags" Target="../tags/tag309.xml"/><Relationship Id="rId11" Type="http://schemas.openxmlformats.org/officeDocument/2006/relationships/tags" Target="../tags/tag304.xml"/><Relationship Id="rId32" Type="http://schemas.openxmlformats.org/officeDocument/2006/relationships/tags" Target="../tags/tag325.xml"/><Relationship Id="rId37" Type="http://schemas.openxmlformats.org/officeDocument/2006/relationships/tags" Target="../tags/tag330.xml"/><Relationship Id="rId53" Type="http://schemas.openxmlformats.org/officeDocument/2006/relationships/tags" Target="../tags/tag346.xml"/><Relationship Id="rId58" Type="http://schemas.openxmlformats.org/officeDocument/2006/relationships/tags" Target="../tags/tag351.xml"/><Relationship Id="rId74" Type="http://schemas.openxmlformats.org/officeDocument/2006/relationships/tags" Target="../tags/tag367.xml"/><Relationship Id="rId79" Type="http://schemas.openxmlformats.org/officeDocument/2006/relationships/tags" Target="../tags/tag372.xml"/><Relationship Id="rId5" Type="http://schemas.openxmlformats.org/officeDocument/2006/relationships/tags" Target="../tags/tag298.xml"/><Relationship Id="rId90" Type="http://schemas.openxmlformats.org/officeDocument/2006/relationships/image" Target="../media/image20.png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43" Type="http://schemas.openxmlformats.org/officeDocument/2006/relationships/tags" Target="../tags/tag336.xml"/><Relationship Id="rId48" Type="http://schemas.openxmlformats.org/officeDocument/2006/relationships/tags" Target="../tags/tag341.xml"/><Relationship Id="rId64" Type="http://schemas.openxmlformats.org/officeDocument/2006/relationships/tags" Target="../tags/tag357.xml"/><Relationship Id="rId69" Type="http://schemas.openxmlformats.org/officeDocument/2006/relationships/tags" Target="../tags/tag362.xml"/><Relationship Id="rId8" Type="http://schemas.openxmlformats.org/officeDocument/2006/relationships/tags" Target="../tags/tag301.xml"/><Relationship Id="rId51" Type="http://schemas.openxmlformats.org/officeDocument/2006/relationships/tags" Target="../tags/tag344.xml"/><Relationship Id="rId72" Type="http://schemas.openxmlformats.org/officeDocument/2006/relationships/tags" Target="../tags/tag365.xml"/><Relationship Id="rId80" Type="http://schemas.openxmlformats.org/officeDocument/2006/relationships/tags" Target="../tags/tag373.xml"/><Relationship Id="rId85" Type="http://schemas.openxmlformats.org/officeDocument/2006/relationships/slideLayout" Target="../slideLayouts/slideLayout2.xml"/><Relationship Id="rId93" Type="http://schemas.openxmlformats.org/officeDocument/2006/relationships/image" Target="../media/image23.png"/><Relationship Id="rId3" Type="http://schemas.openxmlformats.org/officeDocument/2006/relationships/tags" Target="../tags/tag296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33" Type="http://schemas.openxmlformats.org/officeDocument/2006/relationships/tags" Target="../tags/tag326.xml"/><Relationship Id="rId38" Type="http://schemas.openxmlformats.org/officeDocument/2006/relationships/tags" Target="../tags/tag331.xml"/><Relationship Id="rId46" Type="http://schemas.openxmlformats.org/officeDocument/2006/relationships/tags" Target="../tags/tag339.xml"/><Relationship Id="rId59" Type="http://schemas.openxmlformats.org/officeDocument/2006/relationships/tags" Target="../tags/tag352.xml"/><Relationship Id="rId67" Type="http://schemas.openxmlformats.org/officeDocument/2006/relationships/tags" Target="../tags/tag360.xml"/><Relationship Id="rId20" Type="http://schemas.openxmlformats.org/officeDocument/2006/relationships/tags" Target="../tags/tag313.xml"/><Relationship Id="rId41" Type="http://schemas.openxmlformats.org/officeDocument/2006/relationships/tags" Target="../tags/tag334.xml"/><Relationship Id="rId54" Type="http://schemas.openxmlformats.org/officeDocument/2006/relationships/tags" Target="../tags/tag347.xml"/><Relationship Id="rId62" Type="http://schemas.openxmlformats.org/officeDocument/2006/relationships/tags" Target="../tags/tag355.xml"/><Relationship Id="rId70" Type="http://schemas.openxmlformats.org/officeDocument/2006/relationships/tags" Target="../tags/tag363.xml"/><Relationship Id="rId75" Type="http://schemas.openxmlformats.org/officeDocument/2006/relationships/tags" Target="../tags/tag368.xml"/><Relationship Id="rId83" Type="http://schemas.openxmlformats.org/officeDocument/2006/relationships/tags" Target="../tags/tag376.xml"/><Relationship Id="rId88" Type="http://schemas.openxmlformats.org/officeDocument/2006/relationships/image" Target="../media/image40.png"/><Relationship Id="rId91" Type="http://schemas.openxmlformats.org/officeDocument/2006/relationships/image" Target="../media/image21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36" Type="http://schemas.openxmlformats.org/officeDocument/2006/relationships/tags" Target="../tags/tag329.xml"/><Relationship Id="rId49" Type="http://schemas.openxmlformats.org/officeDocument/2006/relationships/tags" Target="../tags/tag342.xml"/><Relationship Id="rId57" Type="http://schemas.openxmlformats.org/officeDocument/2006/relationships/tags" Target="../tags/tag350.xml"/><Relationship Id="rId10" Type="http://schemas.openxmlformats.org/officeDocument/2006/relationships/tags" Target="../tags/tag303.xml"/><Relationship Id="rId31" Type="http://schemas.openxmlformats.org/officeDocument/2006/relationships/tags" Target="../tags/tag324.xml"/><Relationship Id="rId44" Type="http://schemas.openxmlformats.org/officeDocument/2006/relationships/tags" Target="../tags/tag337.xml"/><Relationship Id="rId52" Type="http://schemas.openxmlformats.org/officeDocument/2006/relationships/tags" Target="../tags/tag345.xml"/><Relationship Id="rId60" Type="http://schemas.openxmlformats.org/officeDocument/2006/relationships/tags" Target="../tags/tag353.xml"/><Relationship Id="rId65" Type="http://schemas.openxmlformats.org/officeDocument/2006/relationships/tags" Target="../tags/tag358.xml"/><Relationship Id="rId73" Type="http://schemas.openxmlformats.org/officeDocument/2006/relationships/tags" Target="../tags/tag366.xml"/><Relationship Id="rId78" Type="http://schemas.openxmlformats.org/officeDocument/2006/relationships/tags" Target="../tags/tag371.xml"/><Relationship Id="rId81" Type="http://schemas.openxmlformats.org/officeDocument/2006/relationships/tags" Target="../tags/tag374.xml"/><Relationship Id="rId86" Type="http://schemas.openxmlformats.org/officeDocument/2006/relationships/image" Target="../media/image6.png"/><Relationship Id="rId94" Type="http://schemas.openxmlformats.org/officeDocument/2006/relationships/image" Target="../media/image24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39" Type="http://schemas.openxmlformats.org/officeDocument/2006/relationships/tags" Target="../tags/tag332.xml"/><Relationship Id="rId34" Type="http://schemas.openxmlformats.org/officeDocument/2006/relationships/tags" Target="../tags/tag327.xml"/><Relationship Id="rId50" Type="http://schemas.openxmlformats.org/officeDocument/2006/relationships/tags" Target="../tags/tag343.xml"/><Relationship Id="rId55" Type="http://schemas.openxmlformats.org/officeDocument/2006/relationships/tags" Target="../tags/tag348.xml"/><Relationship Id="rId76" Type="http://schemas.openxmlformats.org/officeDocument/2006/relationships/tags" Target="../tags/tag369.xml"/><Relationship Id="rId7" Type="http://schemas.openxmlformats.org/officeDocument/2006/relationships/tags" Target="../tags/tag300.xml"/><Relationship Id="rId71" Type="http://schemas.openxmlformats.org/officeDocument/2006/relationships/tags" Target="../tags/tag364.xml"/><Relationship Id="rId92" Type="http://schemas.openxmlformats.org/officeDocument/2006/relationships/image" Target="../media/image22.png"/><Relationship Id="rId2" Type="http://schemas.openxmlformats.org/officeDocument/2006/relationships/tags" Target="../tags/tag295.xml"/><Relationship Id="rId29" Type="http://schemas.openxmlformats.org/officeDocument/2006/relationships/tags" Target="../tags/tag322.xml"/><Relationship Id="rId24" Type="http://schemas.openxmlformats.org/officeDocument/2006/relationships/tags" Target="../tags/tag317.xml"/><Relationship Id="rId40" Type="http://schemas.openxmlformats.org/officeDocument/2006/relationships/tags" Target="../tags/tag333.xml"/><Relationship Id="rId45" Type="http://schemas.openxmlformats.org/officeDocument/2006/relationships/tags" Target="../tags/tag338.xml"/><Relationship Id="rId66" Type="http://schemas.openxmlformats.org/officeDocument/2006/relationships/tags" Target="../tags/tag359.xml"/><Relationship Id="rId87" Type="http://schemas.openxmlformats.org/officeDocument/2006/relationships/image" Target="../media/image39.png"/><Relationship Id="rId61" Type="http://schemas.openxmlformats.org/officeDocument/2006/relationships/tags" Target="../tags/tag354.xml"/><Relationship Id="rId82" Type="http://schemas.openxmlformats.org/officeDocument/2006/relationships/tags" Target="../tags/tag375.xml"/><Relationship Id="rId19" Type="http://schemas.openxmlformats.org/officeDocument/2006/relationships/tags" Target="../tags/tag312.xml"/><Relationship Id="rId14" Type="http://schemas.openxmlformats.org/officeDocument/2006/relationships/tags" Target="../tags/tag307.xml"/><Relationship Id="rId30" Type="http://schemas.openxmlformats.org/officeDocument/2006/relationships/tags" Target="../tags/tag323.xml"/><Relationship Id="rId35" Type="http://schemas.openxmlformats.org/officeDocument/2006/relationships/tags" Target="../tags/tag328.xml"/><Relationship Id="rId56" Type="http://schemas.openxmlformats.org/officeDocument/2006/relationships/tags" Target="../tags/tag349.xml"/><Relationship Id="rId77" Type="http://schemas.openxmlformats.org/officeDocument/2006/relationships/tags" Target="../tags/tag37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03.xml"/><Relationship Id="rId21" Type="http://schemas.openxmlformats.org/officeDocument/2006/relationships/tags" Target="../tags/tag398.xml"/><Relationship Id="rId42" Type="http://schemas.openxmlformats.org/officeDocument/2006/relationships/tags" Target="../tags/tag419.xml"/><Relationship Id="rId47" Type="http://schemas.openxmlformats.org/officeDocument/2006/relationships/tags" Target="../tags/tag424.xml"/><Relationship Id="rId63" Type="http://schemas.openxmlformats.org/officeDocument/2006/relationships/tags" Target="../tags/tag440.xml"/><Relationship Id="rId68" Type="http://schemas.openxmlformats.org/officeDocument/2006/relationships/slideLayout" Target="../slideLayouts/slideLayout2.xml"/><Relationship Id="rId16" Type="http://schemas.openxmlformats.org/officeDocument/2006/relationships/tags" Target="../tags/tag39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32" Type="http://schemas.openxmlformats.org/officeDocument/2006/relationships/tags" Target="../tags/tag409.xml"/><Relationship Id="rId37" Type="http://schemas.openxmlformats.org/officeDocument/2006/relationships/tags" Target="../tags/tag414.xml"/><Relationship Id="rId40" Type="http://schemas.openxmlformats.org/officeDocument/2006/relationships/tags" Target="../tags/tag417.xml"/><Relationship Id="rId45" Type="http://schemas.openxmlformats.org/officeDocument/2006/relationships/tags" Target="../tags/tag422.xml"/><Relationship Id="rId53" Type="http://schemas.openxmlformats.org/officeDocument/2006/relationships/tags" Target="../tags/tag430.xml"/><Relationship Id="rId58" Type="http://schemas.openxmlformats.org/officeDocument/2006/relationships/tags" Target="../tags/tag435.xml"/><Relationship Id="rId66" Type="http://schemas.openxmlformats.org/officeDocument/2006/relationships/tags" Target="../tags/tag443.xml"/><Relationship Id="rId74" Type="http://schemas.openxmlformats.org/officeDocument/2006/relationships/image" Target="../media/image22.png"/><Relationship Id="rId5" Type="http://schemas.openxmlformats.org/officeDocument/2006/relationships/tags" Target="../tags/tag382.xml"/><Relationship Id="rId61" Type="http://schemas.openxmlformats.org/officeDocument/2006/relationships/tags" Target="../tags/tag438.xml"/><Relationship Id="rId19" Type="http://schemas.openxmlformats.org/officeDocument/2006/relationships/tags" Target="../tags/tag39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tags" Target="../tags/tag404.xml"/><Relationship Id="rId30" Type="http://schemas.openxmlformats.org/officeDocument/2006/relationships/tags" Target="../tags/tag407.xml"/><Relationship Id="rId35" Type="http://schemas.openxmlformats.org/officeDocument/2006/relationships/tags" Target="../tags/tag412.xml"/><Relationship Id="rId43" Type="http://schemas.openxmlformats.org/officeDocument/2006/relationships/tags" Target="../tags/tag420.xml"/><Relationship Id="rId48" Type="http://schemas.openxmlformats.org/officeDocument/2006/relationships/tags" Target="../tags/tag425.xml"/><Relationship Id="rId56" Type="http://schemas.openxmlformats.org/officeDocument/2006/relationships/tags" Target="../tags/tag433.xml"/><Relationship Id="rId64" Type="http://schemas.openxmlformats.org/officeDocument/2006/relationships/tags" Target="../tags/tag441.xml"/><Relationship Id="rId69" Type="http://schemas.openxmlformats.org/officeDocument/2006/relationships/image" Target="../media/image6.png"/><Relationship Id="rId77" Type="http://schemas.openxmlformats.org/officeDocument/2006/relationships/image" Target="../media/image41.png"/><Relationship Id="rId8" Type="http://schemas.openxmlformats.org/officeDocument/2006/relationships/tags" Target="../tags/tag385.xml"/><Relationship Id="rId51" Type="http://schemas.openxmlformats.org/officeDocument/2006/relationships/tags" Target="../tags/tag428.xml"/><Relationship Id="rId72" Type="http://schemas.openxmlformats.org/officeDocument/2006/relationships/image" Target="../media/image20.png"/><Relationship Id="rId3" Type="http://schemas.openxmlformats.org/officeDocument/2006/relationships/tags" Target="../tags/tag380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tags" Target="../tags/tag402.xml"/><Relationship Id="rId33" Type="http://schemas.openxmlformats.org/officeDocument/2006/relationships/tags" Target="../tags/tag410.xml"/><Relationship Id="rId38" Type="http://schemas.openxmlformats.org/officeDocument/2006/relationships/tags" Target="../tags/tag415.xml"/><Relationship Id="rId46" Type="http://schemas.openxmlformats.org/officeDocument/2006/relationships/tags" Target="../tags/tag423.xml"/><Relationship Id="rId59" Type="http://schemas.openxmlformats.org/officeDocument/2006/relationships/tags" Target="../tags/tag436.xml"/><Relationship Id="rId67" Type="http://schemas.openxmlformats.org/officeDocument/2006/relationships/tags" Target="../tags/tag444.xml"/><Relationship Id="rId20" Type="http://schemas.openxmlformats.org/officeDocument/2006/relationships/tags" Target="../tags/tag397.xml"/><Relationship Id="rId41" Type="http://schemas.openxmlformats.org/officeDocument/2006/relationships/tags" Target="../tags/tag418.xml"/><Relationship Id="rId54" Type="http://schemas.openxmlformats.org/officeDocument/2006/relationships/tags" Target="../tags/tag431.xml"/><Relationship Id="rId62" Type="http://schemas.openxmlformats.org/officeDocument/2006/relationships/tags" Target="../tags/tag439.xml"/><Relationship Id="rId70" Type="http://schemas.openxmlformats.org/officeDocument/2006/relationships/image" Target="../media/image39.png"/><Relationship Id="rId75" Type="http://schemas.openxmlformats.org/officeDocument/2006/relationships/image" Target="../media/image23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28" Type="http://schemas.openxmlformats.org/officeDocument/2006/relationships/tags" Target="../tags/tag405.xml"/><Relationship Id="rId36" Type="http://schemas.openxmlformats.org/officeDocument/2006/relationships/tags" Target="../tags/tag413.xml"/><Relationship Id="rId49" Type="http://schemas.openxmlformats.org/officeDocument/2006/relationships/tags" Target="../tags/tag426.xml"/><Relationship Id="rId57" Type="http://schemas.openxmlformats.org/officeDocument/2006/relationships/tags" Target="../tags/tag434.xml"/><Relationship Id="rId10" Type="http://schemas.openxmlformats.org/officeDocument/2006/relationships/tags" Target="../tags/tag387.xml"/><Relationship Id="rId31" Type="http://schemas.openxmlformats.org/officeDocument/2006/relationships/tags" Target="../tags/tag408.xml"/><Relationship Id="rId44" Type="http://schemas.openxmlformats.org/officeDocument/2006/relationships/tags" Target="../tags/tag421.xml"/><Relationship Id="rId52" Type="http://schemas.openxmlformats.org/officeDocument/2006/relationships/tags" Target="../tags/tag429.xml"/><Relationship Id="rId60" Type="http://schemas.openxmlformats.org/officeDocument/2006/relationships/tags" Target="../tags/tag437.xml"/><Relationship Id="rId65" Type="http://schemas.openxmlformats.org/officeDocument/2006/relationships/tags" Target="../tags/tag442.xml"/><Relationship Id="rId73" Type="http://schemas.openxmlformats.org/officeDocument/2006/relationships/image" Target="../media/image21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39" Type="http://schemas.openxmlformats.org/officeDocument/2006/relationships/tags" Target="../tags/tag416.xml"/><Relationship Id="rId34" Type="http://schemas.openxmlformats.org/officeDocument/2006/relationships/tags" Target="../tags/tag411.xml"/><Relationship Id="rId50" Type="http://schemas.openxmlformats.org/officeDocument/2006/relationships/tags" Target="../tags/tag427.xml"/><Relationship Id="rId55" Type="http://schemas.openxmlformats.org/officeDocument/2006/relationships/tags" Target="../tags/tag432.xml"/><Relationship Id="rId76" Type="http://schemas.openxmlformats.org/officeDocument/2006/relationships/image" Target="../media/image24.png"/><Relationship Id="rId7" Type="http://schemas.openxmlformats.org/officeDocument/2006/relationships/tags" Target="../tags/tag384.xml"/><Relationship Id="rId71" Type="http://schemas.openxmlformats.org/officeDocument/2006/relationships/image" Target="../media/image19.png"/><Relationship Id="rId2" Type="http://schemas.openxmlformats.org/officeDocument/2006/relationships/tags" Target="../tags/tag379.xml"/><Relationship Id="rId29" Type="http://schemas.openxmlformats.org/officeDocument/2006/relationships/tags" Target="../tags/tag40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26" Type="http://schemas.openxmlformats.org/officeDocument/2006/relationships/tags" Target="../tags/tag470.xml"/><Relationship Id="rId39" Type="http://schemas.openxmlformats.org/officeDocument/2006/relationships/image" Target="../media/image45.png"/><Relationship Id="rId21" Type="http://schemas.openxmlformats.org/officeDocument/2006/relationships/tags" Target="../tags/tag465.xml"/><Relationship Id="rId34" Type="http://schemas.openxmlformats.org/officeDocument/2006/relationships/image" Target="../media/image16.png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tags" Target="../tags/tag469.xml"/><Relationship Id="rId33" Type="http://schemas.openxmlformats.org/officeDocument/2006/relationships/image" Target="../media/image15.png"/><Relationship Id="rId38" Type="http://schemas.openxmlformats.org/officeDocument/2006/relationships/image" Target="../media/image14.png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tags" Target="../tags/tag464.xml"/><Relationship Id="rId29" Type="http://schemas.openxmlformats.org/officeDocument/2006/relationships/image" Target="../media/image42.png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tags" Target="../tags/tag468.xml"/><Relationship Id="rId32" Type="http://schemas.openxmlformats.org/officeDocument/2006/relationships/image" Target="../media/image12.png"/><Relationship Id="rId37" Type="http://schemas.openxmlformats.org/officeDocument/2006/relationships/image" Target="../media/image44.png"/><Relationship Id="rId40" Type="http://schemas.openxmlformats.org/officeDocument/2006/relationships/image" Target="../media/image46.png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23" Type="http://schemas.openxmlformats.org/officeDocument/2006/relationships/tags" Target="../tags/tag46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8.png"/><Relationship Id="rId10" Type="http://schemas.openxmlformats.org/officeDocument/2006/relationships/tags" Target="../tags/tag454.xml"/><Relationship Id="rId19" Type="http://schemas.openxmlformats.org/officeDocument/2006/relationships/tags" Target="../tags/tag463.xml"/><Relationship Id="rId31" Type="http://schemas.openxmlformats.org/officeDocument/2006/relationships/image" Target="../media/image11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tags" Target="../tags/tag466.xml"/><Relationship Id="rId27" Type="http://schemas.openxmlformats.org/officeDocument/2006/relationships/tags" Target="../tags/tag471.xml"/><Relationship Id="rId30" Type="http://schemas.openxmlformats.org/officeDocument/2006/relationships/image" Target="../media/image13.png"/><Relationship Id="rId35" Type="http://schemas.openxmlformats.org/officeDocument/2006/relationships/image" Target="../media/image43.png"/><Relationship Id="rId8" Type="http://schemas.openxmlformats.org/officeDocument/2006/relationships/tags" Target="../tags/tag452.xml"/><Relationship Id="rId3" Type="http://schemas.openxmlformats.org/officeDocument/2006/relationships/tags" Target="../tags/tag44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497.xml"/><Relationship Id="rId21" Type="http://schemas.openxmlformats.org/officeDocument/2006/relationships/tags" Target="../tags/tag492.xml"/><Relationship Id="rId42" Type="http://schemas.openxmlformats.org/officeDocument/2006/relationships/tags" Target="../tags/tag513.xml"/><Relationship Id="rId47" Type="http://schemas.openxmlformats.org/officeDocument/2006/relationships/tags" Target="../tags/tag518.xml"/><Relationship Id="rId63" Type="http://schemas.openxmlformats.org/officeDocument/2006/relationships/tags" Target="../tags/tag534.xml"/><Relationship Id="rId68" Type="http://schemas.openxmlformats.org/officeDocument/2006/relationships/tags" Target="../tags/tag539.xml"/><Relationship Id="rId16" Type="http://schemas.openxmlformats.org/officeDocument/2006/relationships/tags" Target="../tags/tag487.xml"/><Relationship Id="rId11" Type="http://schemas.openxmlformats.org/officeDocument/2006/relationships/tags" Target="../tags/tag482.xml"/><Relationship Id="rId24" Type="http://schemas.openxmlformats.org/officeDocument/2006/relationships/tags" Target="../tags/tag495.xml"/><Relationship Id="rId32" Type="http://schemas.openxmlformats.org/officeDocument/2006/relationships/tags" Target="../tags/tag503.xml"/><Relationship Id="rId37" Type="http://schemas.openxmlformats.org/officeDocument/2006/relationships/tags" Target="../tags/tag508.xml"/><Relationship Id="rId40" Type="http://schemas.openxmlformats.org/officeDocument/2006/relationships/tags" Target="../tags/tag511.xml"/><Relationship Id="rId45" Type="http://schemas.openxmlformats.org/officeDocument/2006/relationships/tags" Target="../tags/tag516.xml"/><Relationship Id="rId53" Type="http://schemas.openxmlformats.org/officeDocument/2006/relationships/tags" Target="../tags/tag524.xml"/><Relationship Id="rId58" Type="http://schemas.openxmlformats.org/officeDocument/2006/relationships/tags" Target="../tags/tag529.xml"/><Relationship Id="rId66" Type="http://schemas.openxmlformats.org/officeDocument/2006/relationships/tags" Target="../tags/tag537.xml"/><Relationship Id="rId74" Type="http://schemas.openxmlformats.org/officeDocument/2006/relationships/tags" Target="../tags/tag545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476.xml"/><Relationship Id="rId61" Type="http://schemas.openxmlformats.org/officeDocument/2006/relationships/tags" Target="../tags/tag532.xml"/><Relationship Id="rId19" Type="http://schemas.openxmlformats.org/officeDocument/2006/relationships/tags" Target="../tags/tag490.xml"/><Relationship Id="rId14" Type="http://schemas.openxmlformats.org/officeDocument/2006/relationships/tags" Target="../tags/tag485.xml"/><Relationship Id="rId22" Type="http://schemas.openxmlformats.org/officeDocument/2006/relationships/tags" Target="../tags/tag493.xml"/><Relationship Id="rId27" Type="http://schemas.openxmlformats.org/officeDocument/2006/relationships/tags" Target="../tags/tag498.xml"/><Relationship Id="rId30" Type="http://schemas.openxmlformats.org/officeDocument/2006/relationships/tags" Target="../tags/tag501.xml"/><Relationship Id="rId35" Type="http://schemas.openxmlformats.org/officeDocument/2006/relationships/tags" Target="../tags/tag506.xml"/><Relationship Id="rId43" Type="http://schemas.openxmlformats.org/officeDocument/2006/relationships/tags" Target="../tags/tag514.xml"/><Relationship Id="rId48" Type="http://schemas.openxmlformats.org/officeDocument/2006/relationships/tags" Target="../tags/tag519.xml"/><Relationship Id="rId56" Type="http://schemas.openxmlformats.org/officeDocument/2006/relationships/tags" Target="../tags/tag527.xml"/><Relationship Id="rId64" Type="http://schemas.openxmlformats.org/officeDocument/2006/relationships/tags" Target="../tags/tag535.xml"/><Relationship Id="rId69" Type="http://schemas.openxmlformats.org/officeDocument/2006/relationships/tags" Target="../tags/tag540.xml"/><Relationship Id="rId77" Type="http://schemas.openxmlformats.org/officeDocument/2006/relationships/tags" Target="../tags/tag548.xml"/><Relationship Id="rId8" Type="http://schemas.openxmlformats.org/officeDocument/2006/relationships/tags" Target="../tags/tag479.xml"/><Relationship Id="rId51" Type="http://schemas.openxmlformats.org/officeDocument/2006/relationships/tags" Target="../tags/tag522.xml"/><Relationship Id="rId72" Type="http://schemas.openxmlformats.org/officeDocument/2006/relationships/tags" Target="../tags/tag543.xml"/><Relationship Id="rId80" Type="http://schemas.openxmlformats.org/officeDocument/2006/relationships/image" Target="../media/image6.png"/><Relationship Id="rId3" Type="http://schemas.openxmlformats.org/officeDocument/2006/relationships/tags" Target="../tags/tag474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tags" Target="../tags/tag496.xml"/><Relationship Id="rId33" Type="http://schemas.openxmlformats.org/officeDocument/2006/relationships/tags" Target="../tags/tag504.xml"/><Relationship Id="rId38" Type="http://schemas.openxmlformats.org/officeDocument/2006/relationships/tags" Target="../tags/tag509.xml"/><Relationship Id="rId46" Type="http://schemas.openxmlformats.org/officeDocument/2006/relationships/tags" Target="../tags/tag517.xml"/><Relationship Id="rId59" Type="http://schemas.openxmlformats.org/officeDocument/2006/relationships/tags" Target="../tags/tag530.xml"/><Relationship Id="rId67" Type="http://schemas.openxmlformats.org/officeDocument/2006/relationships/tags" Target="../tags/tag538.xml"/><Relationship Id="rId20" Type="http://schemas.openxmlformats.org/officeDocument/2006/relationships/tags" Target="../tags/tag491.xml"/><Relationship Id="rId41" Type="http://schemas.openxmlformats.org/officeDocument/2006/relationships/tags" Target="../tags/tag512.xml"/><Relationship Id="rId54" Type="http://schemas.openxmlformats.org/officeDocument/2006/relationships/tags" Target="../tags/tag525.xml"/><Relationship Id="rId62" Type="http://schemas.openxmlformats.org/officeDocument/2006/relationships/tags" Target="../tags/tag533.xml"/><Relationship Id="rId70" Type="http://schemas.openxmlformats.org/officeDocument/2006/relationships/tags" Target="../tags/tag541.xml"/><Relationship Id="rId75" Type="http://schemas.openxmlformats.org/officeDocument/2006/relationships/tags" Target="../tags/tag546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5" Type="http://schemas.openxmlformats.org/officeDocument/2006/relationships/tags" Target="../tags/tag486.xml"/><Relationship Id="rId23" Type="http://schemas.openxmlformats.org/officeDocument/2006/relationships/tags" Target="../tags/tag494.xml"/><Relationship Id="rId28" Type="http://schemas.openxmlformats.org/officeDocument/2006/relationships/tags" Target="../tags/tag499.xml"/><Relationship Id="rId36" Type="http://schemas.openxmlformats.org/officeDocument/2006/relationships/tags" Target="../tags/tag507.xml"/><Relationship Id="rId49" Type="http://schemas.openxmlformats.org/officeDocument/2006/relationships/tags" Target="../tags/tag520.xml"/><Relationship Id="rId57" Type="http://schemas.openxmlformats.org/officeDocument/2006/relationships/tags" Target="../tags/tag528.xml"/><Relationship Id="rId10" Type="http://schemas.openxmlformats.org/officeDocument/2006/relationships/tags" Target="../tags/tag481.xml"/><Relationship Id="rId31" Type="http://schemas.openxmlformats.org/officeDocument/2006/relationships/tags" Target="../tags/tag502.xml"/><Relationship Id="rId44" Type="http://schemas.openxmlformats.org/officeDocument/2006/relationships/tags" Target="../tags/tag515.xml"/><Relationship Id="rId52" Type="http://schemas.openxmlformats.org/officeDocument/2006/relationships/tags" Target="../tags/tag523.xml"/><Relationship Id="rId60" Type="http://schemas.openxmlformats.org/officeDocument/2006/relationships/tags" Target="../tags/tag531.xml"/><Relationship Id="rId65" Type="http://schemas.openxmlformats.org/officeDocument/2006/relationships/tags" Target="../tags/tag536.xml"/><Relationship Id="rId73" Type="http://schemas.openxmlformats.org/officeDocument/2006/relationships/tags" Target="../tags/tag544.xml"/><Relationship Id="rId78" Type="http://schemas.openxmlformats.org/officeDocument/2006/relationships/tags" Target="../tags/tag549.xml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39" Type="http://schemas.openxmlformats.org/officeDocument/2006/relationships/tags" Target="../tags/tag510.xml"/><Relationship Id="rId34" Type="http://schemas.openxmlformats.org/officeDocument/2006/relationships/tags" Target="../tags/tag505.xml"/><Relationship Id="rId50" Type="http://schemas.openxmlformats.org/officeDocument/2006/relationships/tags" Target="../tags/tag521.xml"/><Relationship Id="rId55" Type="http://schemas.openxmlformats.org/officeDocument/2006/relationships/tags" Target="../tags/tag526.xml"/><Relationship Id="rId76" Type="http://schemas.openxmlformats.org/officeDocument/2006/relationships/tags" Target="../tags/tag547.xml"/><Relationship Id="rId7" Type="http://schemas.openxmlformats.org/officeDocument/2006/relationships/tags" Target="../tags/tag478.xml"/><Relationship Id="rId71" Type="http://schemas.openxmlformats.org/officeDocument/2006/relationships/tags" Target="../tags/tag542.xml"/><Relationship Id="rId2" Type="http://schemas.openxmlformats.org/officeDocument/2006/relationships/tags" Target="../tags/tag473.xml"/><Relationship Id="rId29" Type="http://schemas.openxmlformats.org/officeDocument/2006/relationships/tags" Target="../tags/tag50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image" Target="../media/image12.png"/><Relationship Id="rId3" Type="http://schemas.openxmlformats.org/officeDocument/2006/relationships/tags" Target="../tags/tag552.xml"/><Relationship Id="rId21" Type="http://schemas.openxmlformats.org/officeDocument/2006/relationships/image" Target="../media/image15.png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image" Target="../media/image11.png"/><Relationship Id="rId2" Type="http://schemas.openxmlformats.org/officeDocument/2006/relationships/tags" Target="../tags/tag55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.png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image" Target="../media/image44.png"/><Relationship Id="rId10" Type="http://schemas.openxmlformats.org/officeDocument/2006/relationships/tags" Target="../tags/tag559.xml"/><Relationship Id="rId19" Type="http://schemas.openxmlformats.org/officeDocument/2006/relationships/image" Target="../media/image13.png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image" Target="../media/image11.png"/><Relationship Id="rId3" Type="http://schemas.openxmlformats.org/officeDocument/2006/relationships/tags" Target="../tags/tag567.xml"/><Relationship Id="rId21" Type="http://schemas.openxmlformats.org/officeDocument/2006/relationships/image" Target="../media/image14.png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.png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image" Target="../media/image13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image" Target="../media/image44.png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image" Target="../media/image16.png"/><Relationship Id="rId10" Type="http://schemas.openxmlformats.org/officeDocument/2006/relationships/tags" Target="../tags/tag574.xml"/><Relationship Id="rId19" Type="http://schemas.openxmlformats.org/officeDocument/2006/relationships/image" Target="../media/image12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26" Type="http://schemas.openxmlformats.org/officeDocument/2006/relationships/tags" Target="../tags/tag606.xml"/><Relationship Id="rId39" Type="http://schemas.openxmlformats.org/officeDocument/2006/relationships/tags" Target="../tags/tag619.xml"/><Relationship Id="rId21" Type="http://schemas.openxmlformats.org/officeDocument/2006/relationships/tags" Target="../tags/tag601.xml"/><Relationship Id="rId34" Type="http://schemas.openxmlformats.org/officeDocument/2006/relationships/tags" Target="../tags/tag614.xml"/><Relationship Id="rId42" Type="http://schemas.openxmlformats.org/officeDocument/2006/relationships/tags" Target="../tags/tag622.xml"/><Relationship Id="rId47" Type="http://schemas.openxmlformats.org/officeDocument/2006/relationships/tags" Target="../tags/tag627.xml"/><Relationship Id="rId50" Type="http://schemas.openxmlformats.org/officeDocument/2006/relationships/tags" Target="../tags/tag630.xml"/><Relationship Id="rId55" Type="http://schemas.openxmlformats.org/officeDocument/2006/relationships/tags" Target="../tags/tag635.xml"/><Relationship Id="rId7" Type="http://schemas.openxmlformats.org/officeDocument/2006/relationships/tags" Target="../tags/tag587.xml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9" Type="http://schemas.openxmlformats.org/officeDocument/2006/relationships/tags" Target="../tags/tag609.xml"/><Relationship Id="rId11" Type="http://schemas.openxmlformats.org/officeDocument/2006/relationships/tags" Target="../tags/tag591.xml"/><Relationship Id="rId24" Type="http://schemas.openxmlformats.org/officeDocument/2006/relationships/tags" Target="../tags/tag604.xml"/><Relationship Id="rId32" Type="http://schemas.openxmlformats.org/officeDocument/2006/relationships/tags" Target="../tags/tag612.xml"/><Relationship Id="rId37" Type="http://schemas.openxmlformats.org/officeDocument/2006/relationships/tags" Target="../tags/tag617.xml"/><Relationship Id="rId40" Type="http://schemas.openxmlformats.org/officeDocument/2006/relationships/tags" Target="../tags/tag620.xml"/><Relationship Id="rId45" Type="http://schemas.openxmlformats.org/officeDocument/2006/relationships/tags" Target="../tags/tag625.xml"/><Relationship Id="rId53" Type="http://schemas.openxmlformats.org/officeDocument/2006/relationships/tags" Target="../tags/tag633.xml"/><Relationship Id="rId58" Type="http://schemas.openxmlformats.org/officeDocument/2006/relationships/image" Target="../media/image51.png"/><Relationship Id="rId5" Type="http://schemas.openxmlformats.org/officeDocument/2006/relationships/tags" Target="../tags/tag585.xml"/><Relationship Id="rId19" Type="http://schemas.openxmlformats.org/officeDocument/2006/relationships/tags" Target="../tags/tag599.xml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tags" Target="../tags/tag594.xml"/><Relationship Id="rId22" Type="http://schemas.openxmlformats.org/officeDocument/2006/relationships/tags" Target="../tags/tag602.xml"/><Relationship Id="rId27" Type="http://schemas.openxmlformats.org/officeDocument/2006/relationships/tags" Target="../tags/tag607.xml"/><Relationship Id="rId30" Type="http://schemas.openxmlformats.org/officeDocument/2006/relationships/tags" Target="../tags/tag610.xml"/><Relationship Id="rId35" Type="http://schemas.openxmlformats.org/officeDocument/2006/relationships/tags" Target="../tags/tag615.xml"/><Relationship Id="rId43" Type="http://schemas.openxmlformats.org/officeDocument/2006/relationships/tags" Target="../tags/tag623.xml"/><Relationship Id="rId48" Type="http://schemas.openxmlformats.org/officeDocument/2006/relationships/tags" Target="../tags/tag628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588.xml"/><Relationship Id="rId51" Type="http://schemas.openxmlformats.org/officeDocument/2006/relationships/tags" Target="../tags/tag631.xml"/><Relationship Id="rId3" Type="http://schemas.openxmlformats.org/officeDocument/2006/relationships/tags" Target="../tags/tag583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tags" Target="../tags/tag605.xml"/><Relationship Id="rId33" Type="http://schemas.openxmlformats.org/officeDocument/2006/relationships/tags" Target="../tags/tag613.xml"/><Relationship Id="rId38" Type="http://schemas.openxmlformats.org/officeDocument/2006/relationships/tags" Target="../tags/tag618.xml"/><Relationship Id="rId46" Type="http://schemas.openxmlformats.org/officeDocument/2006/relationships/tags" Target="../tags/tag626.xml"/><Relationship Id="rId59" Type="http://schemas.openxmlformats.org/officeDocument/2006/relationships/image" Target="../media/image52.png"/><Relationship Id="rId20" Type="http://schemas.openxmlformats.org/officeDocument/2006/relationships/tags" Target="../tags/tag600.xml"/><Relationship Id="rId41" Type="http://schemas.openxmlformats.org/officeDocument/2006/relationships/tags" Target="../tags/tag621.xml"/><Relationship Id="rId54" Type="http://schemas.openxmlformats.org/officeDocument/2006/relationships/tags" Target="../tags/tag634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5" Type="http://schemas.openxmlformats.org/officeDocument/2006/relationships/tags" Target="../tags/tag595.xml"/><Relationship Id="rId23" Type="http://schemas.openxmlformats.org/officeDocument/2006/relationships/tags" Target="../tags/tag603.xml"/><Relationship Id="rId28" Type="http://schemas.openxmlformats.org/officeDocument/2006/relationships/tags" Target="../tags/tag608.xml"/><Relationship Id="rId36" Type="http://schemas.openxmlformats.org/officeDocument/2006/relationships/tags" Target="../tags/tag616.xml"/><Relationship Id="rId49" Type="http://schemas.openxmlformats.org/officeDocument/2006/relationships/tags" Target="../tags/tag629.xml"/><Relationship Id="rId57" Type="http://schemas.openxmlformats.org/officeDocument/2006/relationships/image" Target="../media/image50.png"/><Relationship Id="rId10" Type="http://schemas.openxmlformats.org/officeDocument/2006/relationships/tags" Target="../tags/tag590.xml"/><Relationship Id="rId31" Type="http://schemas.openxmlformats.org/officeDocument/2006/relationships/tags" Target="../tags/tag611.xml"/><Relationship Id="rId44" Type="http://schemas.openxmlformats.org/officeDocument/2006/relationships/tags" Target="../tags/tag624.xml"/><Relationship Id="rId52" Type="http://schemas.openxmlformats.org/officeDocument/2006/relationships/tags" Target="../tags/tag632.xml"/><Relationship Id="rId60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661.xml"/><Relationship Id="rId21" Type="http://schemas.openxmlformats.org/officeDocument/2006/relationships/tags" Target="../tags/tag656.xml"/><Relationship Id="rId34" Type="http://schemas.openxmlformats.org/officeDocument/2006/relationships/tags" Target="../tags/tag669.xml"/><Relationship Id="rId42" Type="http://schemas.openxmlformats.org/officeDocument/2006/relationships/tags" Target="../tags/tag677.xml"/><Relationship Id="rId47" Type="http://schemas.openxmlformats.org/officeDocument/2006/relationships/tags" Target="../tags/tag682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15.png"/><Relationship Id="rId63" Type="http://schemas.openxmlformats.org/officeDocument/2006/relationships/image" Target="../media/image23.png"/><Relationship Id="rId7" Type="http://schemas.openxmlformats.org/officeDocument/2006/relationships/tags" Target="../tags/tag642.xml"/><Relationship Id="rId2" Type="http://schemas.openxmlformats.org/officeDocument/2006/relationships/tags" Target="../tags/tag637.xml"/><Relationship Id="rId16" Type="http://schemas.openxmlformats.org/officeDocument/2006/relationships/tags" Target="../tags/tag651.xml"/><Relationship Id="rId29" Type="http://schemas.openxmlformats.org/officeDocument/2006/relationships/tags" Target="../tags/tag664.xml"/><Relationship Id="rId11" Type="http://schemas.openxmlformats.org/officeDocument/2006/relationships/tags" Target="../tags/tag646.xml"/><Relationship Id="rId24" Type="http://schemas.openxmlformats.org/officeDocument/2006/relationships/tags" Target="../tags/tag659.xml"/><Relationship Id="rId32" Type="http://schemas.openxmlformats.org/officeDocument/2006/relationships/tags" Target="../tags/tag667.xml"/><Relationship Id="rId37" Type="http://schemas.openxmlformats.org/officeDocument/2006/relationships/tags" Target="../tags/tag672.xml"/><Relationship Id="rId40" Type="http://schemas.openxmlformats.org/officeDocument/2006/relationships/tags" Target="../tags/tag675.xml"/><Relationship Id="rId45" Type="http://schemas.openxmlformats.org/officeDocument/2006/relationships/tags" Target="../tags/tag680.xml"/><Relationship Id="rId53" Type="http://schemas.openxmlformats.org/officeDocument/2006/relationships/image" Target="../media/image12.png"/><Relationship Id="rId58" Type="http://schemas.openxmlformats.org/officeDocument/2006/relationships/image" Target="../media/image56.png"/><Relationship Id="rId66" Type="http://schemas.openxmlformats.org/officeDocument/2006/relationships/image" Target="../media/image61.png"/><Relationship Id="rId5" Type="http://schemas.openxmlformats.org/officeDocument/2006/relationships/tags" Target="../tags/tag640.xml"/><Relationship Id="rId61" Type="http://schemas.openxmlformats.org/officeDocument/2006/relationships/image" Target="../media/image59.png"/><Relationship Id="rId19" Type="http://schemas.openxmlformats.org/officeDocument/2006/relationships/tags" Target="../tags/tag654.xml"/><Relationship Id="rId14" Type="http://schemas.openxmlformats.org/officeDocument/2006/relationships/tags" Target="../tags/tag649.xml"/><Relationship Id="rId22" Type="http://schemas.openxmlformats.org/officeDocument/2006/relationships/tags" Target="../tags/tag657.xml"/><Relationship Id="rId27" Type="http://schemas.openxmlformats.org/officeDocument/2006/relationships/tags" Target="../tags/tag662.xml"/><Relationship Id="rId30" Type="http://schemas.openxmlformats.org/officeDocument/2006/relationships/tags" Target="../tags/tag665.xml"/><Relationship Id="rId35" Type="http://schemas.openxmlformats.org/officeDocument/2006/relationships/tags" Target="../tags/tag670.xml"/><Relationship Id="rId43" Type="http://schemas.openxmlformats.org/officeDocument/2006/relationships/tags" Target="../tags/tag678.xml"/><Relationship Id="rId48" Type="http://schemas.openxmlformats.org/officeDocument/2006/relationships/tags" Target="../tags/tag683.xml"/><Relationship Id="rId56" Type="http://schemas.openxmlformats.org/officeDocument/2006/relationships/image" Target="../media/image16.png"/><Relationship Id="rId64" Type="http://schemas.openxmlformats.org/officeDocument/2006/relationships/image" Target="../media/image24.png"/><Relationship Id="rId8" Type="http://schemas.openxmlformats.org/officeDocument/2006/relationships/tags" Target="../tags/tag643.xml"/><Relationship Id="rId51" Type="http://schemas.openxmlformats.org/officeDocument/2006/relationships/image" Target="../media/image54.png"/><Relationship Id="rId3" Type="http://schemas.openxmlformats.org/officeDocument/2006/relationships/tags" Target="../tags/tag638.xml"/><Relationship Id="rId12" Type="http://schemas.openxmlformats.org/officeDocument/2006/relationships/tags" Target="../tags/tag647.xml"/><Relationship Id="rId17" Type="http://schemas.openxmlformats.org/officeDocument/2006/relationships/tags" Target="../tags/tag652.xml"/><Relationship Id="rId25" Type="http://schemas.openxmlformats.org/officeDocument/2006/relationships/tags" Target="../tags/tag660.xml"/><Relationship Id="rId33" Type="http://schemas.openxmlformats.org/officeDocument/2006/relationships/tags" Target="../tags/tag668.xml"/><Relationship Id="rId38" Type="http://schemas.openxmlformats.org/officeDocument/2006/relationships/tags" Target="../tags/tag673.xml"/><Relationship Id="rId46" Type="http://schemas.openxmlformats.org/officeDocument/2006/relationships/tags" Target="../tags/tag681.xml"/><Relationship Id="rId59" Type="http://schemas.openxmlformats.org/officeDocument/2006/relationships/image" Target="../media/image57.png"/><Relationship Id="rId20" Type="http://schemas.openxmlformats.org/officeDocument/2006/relationships/tags" Target="../tags/tag655.xml"/><Relationship Id="rId41" Type="http://schemas.openxmlformats.org/officeDocument/2006/relationships/tags" Target="../tags/tag676.xml"/><Relationship Id="rId54" Type="http://schemas.openxmlformats.org/officeDocument/2006/relationships/image" Target="../media/image13.png"/><Relationship Id="rId62" Type="http://schemas.openxmlformats.org/officeDocument/2006/relationships/image" Target="../media/image22.png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5" Type="http://schemas.openxmlformats.org/officeDocument/2006/relationships/tags" Target="../tags/tag650.xml"/><Relationship Id="rId23" Type="http://schemas.openxmlformats.org/officeDocument/2006/relationships/tags" Target="../tags/tag658.xml"/><Relationship Id="rId28" Type="http://schemas.openxmlformats.org/officeDocument/2006/relationships/tags" Target="../tags/tag663.xml"/><Relationship Id="rId36" Type="http://schemas.openxmlformats.org/officeDocument/2006/relationships/tags" Target="../tags/tag671.xml"/><Relationship Id="rId49" Type="http://schemas.openxmlformats.org/officeDocument/2006/relationships/tags" Target="../tags/tag684.xml"/><Relationship Id="rId57" Type="http://schemas.openxmlformats.org/officeDocument/2006/relationships/image" Target="../media/image55.png"/><Relationship Id="rId10" Type="http://schemas.openxmlformats.org/officeDocument/2006/relationships/tags" Target="../tags/tag645.xml"/><Relationship Id="rId31" Type="http://schemas.openxmlformats.org/officeDocument/2006/relationships/tags" Target="../tags/tag666.xml"/><Relationship Id="rId44" Type="http://schemas.openxmlformats.org/officeDocument/2006/relationships/tags" Target="../tags/tag679.xml"/><Relationship Id="rId52" Type="http://schemas.openxmlformats.org/officeDocument/2006/relationships/image" Target="../media/image11.png"/><Relationship Id="rId60" Type="http://schemas.openxmlformats.org/officeDocument/2006/relationships/image" Target="../media/image58.png"/><Relationship Id="rId65" Type="http://schemas.openxmlformats.org/officeDocument/2006/relationships/image" Target="../media/image60.png"/><Relationship Id="rId4" Type="http://schemas.openxmlformats.org/officeDocument/2006/relationships/tags" Target="../tags/tag639.xml"/><Relationship Id="rId9" Type="http://schemas.openxmlformats.org/officeDocument/2006/relationships/tags" Target="../tags/tag644.xml"/><Relationship Id="rId13" Type="http://schemas.openxmlformats.org/officeDocument/2006/relationships/tags" Target="../tags/tag648.xml"/><Relationship Id="rId18" Type="http://schemas.openxmlformats.org/officeDocument/2006/relationships/tags" Target="../tags/tag653.xml"/><Relationship Id="rId39" Type="http://schemas.openxmlformats.org/officeDocument/2006/relationships/tags" Target="../tags/tag67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710.xml"/><Relationship Id="rId21" Type="http://schemas.openxmlformats.org/officeDocument/2006/relationships/tags" Target="../tags/tag705.xml"/><Relationship Id="rId42" Type="http://schemas.openxmlformats.org/officeDocument/2006/relationships/tags" Target="../tags/tag726.xml"/><Relationship Id="rId47" Type="http://schemas.openxmlformats.org/officeDocument/2006/relationships/tags" Target="../tags/tag731.xml"/><Relationship Id="rId63" Type="http://schemas.openxmlformats.org/officeDocument/2006/relationships/tags" Target="../tags/tag747.xml"/><Relationship Id="rId68" Type="http://schemas.openxmlformats.org/officeDocument/2006/relationships/tags" Target="../tags/tag752.xml"/><Relationship Id="rId84" Type="http://schemas.openxmlformats.org/officeDocument/2006/relationships/image" Target="../media/image62.png"/><Relationship Id="rId16" Type="http://schemas.openxmlformats.org/officeDocument/2006/relationships/tags" Target="../tags/tag700.xml"/><Relationship Id="rId11" Type="http://schemas.openxmlformats.org/officeDocument/2006/relationships/tags" Target="../tags/tag695.xml"/><Relationship Id="rId32" Type="http://schemas.openxmlformats.org/officeDocument/2006/relationships/tags" Target="../tags/tag716.xml"/><Relationship Id="rId37" Type="http://schemas.openxmlformats.org/officeDocument/2006/relationships/tags" Target="../tags/tag721.xml"/><Relationship Id="rId53" Type="http://schemas.openxmlformats.org/officeDocument/2006/relationships/tags" Target="../tags/tag737.xml"/><Relationship Id="rId58" Type="http://schemas.openxmlformats.org/officeDocument/2006/relationships/tags" Target="../tags/tag742.xml"/><Relationship Id="rId74" Type="http://schemas.openxmlformats.org/officeDocument/2006/relationships/tags" Target="../tags/tag758.xml"/><Relationship Id="rId79" Type="http://schemas.openxmlformats.org/officeDocument/2006/relationships/tags" Target="../tags/tag763.xml"/><Relationship Id="rId5" Type="http://schemas.openxmlformats.org/officeDocument/2006/relationships/tags" Target="../tags/tag689.xml"/><Relationship Id="rId19" Type="http://schemas.openxmlformats.org/officeDocument/2006/relationships/tags" Target="../tags/tag703.xml"/><Relationship Id="rId14" Type="http://schemas.openxmlformats.org/officeDocument/2006/relationships/tags" Target="../tags/tag698.xml"/><Relationship Id="rId22" Type="http://schemas.openxmlformats.org/officeDocument/2006/relationships/tags" Target="../tags/tag706.xml"/><Relationship Id="rId27" Type="http://schemas.openxmlformats.org/officeDocument/2006/relationships/tags" Target="../tags/tag711.xml"/><Relationship Id="rId30" Type="http://schemas.openxmlformats.org/officeDocument/2006/relationships/tags" Target="../tags/tag714.xml"/><Relationship Id="rId35" Type="http://schemas.openxmlformats.org/officeDocument/2006/relationships/tags" Target="../tags/tag719.xml"/><Relationship Id="rId43" Type="http://schemas.openxmlformats.org/officeDocument/2006/relationships/tags" Target="../tags/tag727.xml"/><Relationship Id="rId48" Type="http://schemas.openxmlformats.org/officeDocument/2006/relationships/tags" Target="../tags/tag732.xml"/><Relationship Id="rId56" Type="http://schemas.openxmlformats.org/officeDocument/2006/relationships/tags" Target="../tags/tag740.xml"/><Relationship Id="rId64" Type="http://schemas.openxmlformats.org/officeDocument/2006/relationships/tags" Target="../tags/tag748.xml"/><Relationship Id="rId69" Type="http://schemas.openxmlformats.org/officeDocument/2006/relationships/tags" Target="../tags/tag753.xml"/><Relationship Id="rId77" Type="http://schemas.openxmlformats.org/officeDocument/2006/relationships/tags" Target="../tags/tag761.xml"/><Relationship Id="rId8" Type="http://schemas.openxmlformats.org/officeDocument/2006/relationships/tags" Target="../tags/tag692.xml"/><Relationship Id="rId51" Type="http://schemas.openxmlformats.org/officeDocument/2006/relationships/tags" Target="../tags/tag735.xml"/><Relationship Id="rId72" Type="http://schemas.openxmlformats.org/officeDocument/2006/relationships/tags" Target="../tags/tag756.xml"/><Relationship Id="rId80" Type="http://schemas.openxmlformats.org/officeDocument/2006/relationships/tags" Target="../tags/tag764.xml"/><Relationship Id="rId85" Type="http://schemas.openxmlformats.org/officeDocument/2006/relationships/image" Target="../media/image61.png"/><Relationship Id="rId3" Type="http://schemas.openxmlformats.org/officeDocument/2006/relationships/tags" Target="../tags/tag687.xml"/><Relationship Id="rId12" Type="http://schemas.openxmlformats.org/officeDocument/2006/relationships/tags" Target="../tags/tag696.xml"/><Relationship Id="rId17" Type="http://schemas.openxmlformats.org/officeDocument/2006/relationships/tags" Target="../tags/tag701.xml"/><Relationship Id="rId25" Type="http://schemas.openxmlformats.org/officeDocument/2006/relationships/tags" Target="../tags/tag709.xml"/><Relationship Id="rId33" Type="http://schemas.openxmlformats.org/officeDocument/2006/relationships/tags" Target="../tags/tag717.xml"/><Relationship Id="rId38" Type="http://schemas.openxmlformats.org/officeDocument/2006/relationships/tags" Target="../tags/tag722.xml"/><Relationship Id="rId46" Type="http://schemas.openxmlformats.org/officeDocument/2006/relationships/tags" Target="../tags/tag730.xml"/><Relationship Id="rId59" Type="http://schemas.openxmlformats.org/officeDocument/2006/relationships/tags" Target="../tags/tag743.xml"/><Relationship Id="rId67" Type="http://schemas.openxmlformats.org/officeDocument/2006/relationships/tags" Target="../tags/tag751.xml"/><Relationship Id="rId20" Type="http://schemas.openxmlformats.org/officeDocument/2006/relationships/tags" Target="../tags/tag704.xml"/><Relationship Id="rId41" Type="http://schemas.openxmlformats.org/officeDocument/2006/relationships/tags" Target="../tags/tag725.xml"/><Relationship Id="rId54" Type="http://schemas.openxmlformats.org/officeDocument/2006/relationships/tags" Target="../tags/tag738.xml"/><Relationship Id="rId62" Type="http://schemas.openxmlformats.org/officeDocument/2006/relationships/tags" Target="../tags/tag746.xml"/><Relationship Id="rId70" Type="http://schemas.openxmlformats.org/officeDocument/2006/relationships/tags" Target="../tags/tag754.xml"/><Relationship Id="rId75" Type="http://schemas.openxmlformats.org/officeDocument/2006/relationships/tags" Target="../tags/tag759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5" Type="http://schemas.openxmlformats.org/officeDocument/2006/relationships/tags" Target="../tags/tag699.xml"/><Relationship Id="rId23" Type="http://schemas.openxmlformats.org/officeDocument/2006/relationships/tags" Target="../tags/tag707.xml"/><Relationship Id="rId28" Type="http://schemas.openxmlformats.org/officeDocument/2006/relationships/tags" Target="../tags/tag712.xml"/><Relationship Id="rId36" Type="http://schemas.openxmlformats.org/officeDocument/2006/relationships/tags" Target="../tags/tag720.xml"/><Relationship Id="rId49" Type="http://schemas.openxmlformats.org/officeDocument/2006/relationships/tags" Target="../tags/tag733.xml"/><Relationship Id="rId57" Type="http://schemas.openxmlformats.org/officeDocument/2006/relationships/tags" Target="../tags/tag741.xml"/><Relationship Id="rId10" Type="http://schemas.openxmlformats.org/officeDocument/2006/relationships/tags" Target="../tags/tag694.xml"/><Relationship Id="rId31" Type="http://schemas.openxmlformats.org/officeDocument/2006/relationships/tags" Target="../tags/tag715.xml"/><Relationship Id="rId44" Type="http://schemas.openxmlformats.org/officeDocument/2006/relationships/tags" Target="../tags/tag728.xml"/><Relationship Id="rId52" Type="http://schemas.openxmlformats.org/officeDocument/2006/relationships/tags" Target="../tags/tag736.xml"/><Relationship Id="rId60" Type="http://schemas.openxmlformats.org/officeDocument/2006/relationships/tags" Target="../tags/tag744.xml"/><Relationship Id="rId65" Type="http://schemas.openxmlformats.org/officeDocument/2006/relationships/tags" Target="../tags/tag749.xml"/><Relationship Id="rId73" Type="http://schemas.openxmlformats.org/officeDocument/2006/relationships/tags" Target="../tags/tag757.xml"/><Relationship Id="rId78" Type="http://schemas.openxmlformats.org/officeDocument/2006/relationships/tags" Target="../tags/tag762.xml"/><Relationship Id="rId81" Type="http://schemas.openxmlformats.org/officeDocument/2006/relationships/tags" Target="../tags/tag765.xml"/><Relationship Id="rId86" Type="http://schemas.openxmlformats.org/officeDocument/2006/relationships/image" Target="../media/image63.png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3" Type="http://schemas.openxmlformats.org/officeDocument/2006/relationships/tags" Target="../tags/tag697.xml"/><Relationship Id="rId18" Type="http://schemas.openxmlformats.org/officeDocument/2006/relationships/tags" Target="../tags/tag702.xml"/><Relationship Id="rId39" Type="http://schemas.openxmlformats.org/officeDocument/2006/relationships/tags" Target="../tags/tag723.xml"/><Relationship Id="rId34" Type="http://schemas.openxmlformats.org/officeDocument/2006/relationships/tags" Target="../tags/tag718.xml"/><Relationship Id="rId50" Type="http://schemas.openxmlformats.org/officeDocument/2006/relationships/tags" Target="../tags/tag734.xml"/><Relationship Id="rId55" Type="http://schemas.openxmlformats.org/officeDocument/2006/relationships/tags" Target="../tags/tag739.xml"/><Relationship Id="rId76" Type="http://schemas.openxmlformats.org/officeDocument/2006/relationships/tags" Target="../tags/tag760.xml"/><Relationship Id="rId7" Type="http://schemas.openxmlformats.org/officeDocument/2006/relationships/tags" Target="../tags/tag691.xml"/><Relationship Id="rId71" Type="http://schemas.openxmlformats.org/officeDocument/2006/relationships/tags" Target="../tags/tag755.xml"/><Relationship Id="rId2" Type="http://schemas.openxmlformats.org/officeDocument/2006/relationships/tags" Target="../tags/tag686.xml"/><Relationship Id="rId29" Type="http://schemas.openxmlformats.org/officeDocument/2006/relationships/tags" Target="../tags/tag713.xml"/><Relationship Id="rId24" Type="http://schemas.openxmlformats.org/officeDocument/2006/relationships/tags" Target="../tags/tag708.xml"/><Relationship Id="rId40" Type="http://schemas.openxmlformats.org/officeDocument/2006/relationships/tags" Target="../tags/tag724.xml"/><Relationship Id="rId45" Type="http://schemas.openxmlformats.org/officeDocument/2006/relationships/tags" Target="../tags/tag729.xml"/><Relationship Id="rId66" Type="http://schemas.openxmlformats.org/officeDocument/2006/relationships/tags" Target="../tags/tag750.xml"/><Relationship Id="rId61" Type="http://schemas.openxmlformats.org/officeDocument/2006/relationships/tags" Target="../tags/tag745.xml"/><Relationship Id="rId82" Type="http://schemas.openxmlformats.org/officeDocument/2006/relationships/tags" Target="../tags/tag7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779.xml"/><Relationship Id="rId18" Type="http://schemas.openxmlformats.org/officeDocument/2006/relationships/tags" Target="../tags/tag784.xml"/><Relationship Id="rId26" Type="http://schemas.openxmlformats.org/officeDocument/2006/relationships/tags" Target="../tags/tag792.xml"/><Relationship Id="rId21" Type="http://schemas.openxmlformats.org/officeDocument/2006/relationships/tags" Target="../tags/tag787.xml"/><Relationship Id="rId34" Type="http://schemas.openxmlformats.org/officeDocument/2006/relationships/image" Target="../media/image68.png"/><Relationship Id="rId7" Type="http://schemas.openxmlformats.org/officeDocument/2006/relationships/tags" Target="../tags/tag773.xml"/><Relationship Id="rId12" Type="http://schemas.openxmlformats.org/officeDocument/2006/relationships/tags" Target="../tags/tag778.xml"/><Relationship Id="rId17" Type="http://schemas.openxmlformats.org/officeDocument/2006/relationships/tags" Target="../tags/tag783.xml"/><Relationship Id="rId25" Type="http://schemas.openxmlformats.org/officeDocument/2006/relationships/tags" Target="../tags/tag791.xml"/><Relationship Id="rId33" Type="http://schemas.openxmlformats.org/officeDocument/2006/relationships/image" Target="../media/image67.svg"/><Relationship Id="rId2" Type="http://schemas.openxmlformats.org/officeDocument/2006/relationships/tags" Target="../tags/tag768.xml"/><Relationship Id="rId16" Type="http://schemas.openxmlformats.org/officeDocument/2006/relationships/tags" Target="../tags/tag782.xml"/><Relationship Id="rId20" Type="http://schemas.openxmlformats.org/officeDocument/2006/relationships/tags" Target="../tags/tag78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tags" Target="../tags/tag777.xml"/><Relationship Id="rId24" Type="http://schemas.openxmlformats.org/officeDocument/2006/relationships/tags" Target="../tags/tag790.xml"/><Relationship Id="rId32" Type="http://schemas.openxmlformats.org/officeDocument/2006/relationships/image" Target="../media/image66.png"/><Relationship Id="rId37" Type="http://schemas.openxmlformats.org/officeDocument/2006/relationships/image" Target="../media/image71.svg"/><Relationship Id="rId5" Type="http://schemas.openxmlformats.org/officeDocument/2006/relationships/tags" Target="../tags/tag771.xml"/><Relationship Id="rId15" Type="http://schemas.openxmlformats.org/officeDocument/2006/relationships/tags" Target="../tags/tag781.xml"/><Relationship Id="rId23" Type="http://schemas.openxmlformats.org/officeDocument/2006/relationships/tags" Target="../tags/tag789.xml"/><Relationship Id="rId28" Type="http://schemas.openxmlformats.org/officeDocument/2006/relationships/tags" Target="../tags/tag794.xml"/><Relationship Id="rId36" Type="http://schemas.openxmlformats.org/officeDocument/2006/relationships/image" Target="../media/image70.png"/><Relationship Id="rId10" Type="http://schemas.openxmlformats.org/officeDocument/2006/relationships/tags" Target="../tags/tag776.xml"/><Relationship Id="rId19" Type="http://schemas.openxmlformats.org/officeDocument/2006/relationships/tags" Target="../tags/tag785.xml"/><Relationship Id="rId31" Type="http://schemas.openxmlformats.org/officeDocument/2006/relationships/image" Target="../media/image65.png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4" Type="http://schemas.openxmlformats.org/officeDocument/2006/relationships/tags" Target="../tags/tag780.xml"/><Relationship Id="rId22" Type="http://schemas.openxmlformats.org/officeDocument/2006/relationships/tags" Target="../tags/tag788.xml"/><Relationship Id="rId27" Type="http://schemas.openxmlformats.org/officeDocument/2006/relationships/tags" Target="../tags/tag793.xml"/><Relationship Id="rId30" Type="http://schemas.openxmlformats.org/officeDocument/2006/relationships/image" Target="../media/image64.png"/><Relationship Id="rId35" Type="http://schemas.openxmlformats.org/officeDocument/2006/relationships/image" Target="../media/image69.svg"/><Relationship Id="rId8" Type="http://schemas.openxmlformats.org/officeDocument/2006/relationships/tags" Target="../tags/tag774.xml"/><Relationship Id="rId3" Type="http://schemas.openxmlformats.org/officeDocument/2006/relationships/tags" Target="../tags/tag7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0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97.xml"/><Relationship Id="rId7" Type="http://schemas.openxmlformats.org/officeDocument/2006/relationships/tags" Target="../tags/tag801.xml"/><Relationship Id="rId12" Type="http://schemas.openxmlformats.org/officeDocument/2006/relationships/tags" Target="../tags/tag806.xml"/><Relationship Id="rId2" Type="http://schemas.openxmlformats.org/officeDocument/2006/relationships/tags" Target="../tags/tag796.xml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11" Type="http://schemas.openxmlformats.org/officeDocument/2006/relationships/tags" Target="../tags/tag805.xml"/><Relationship Id="rId5" Type="http://schemas.openxmlformats.org/officeDocument/2006/relationships/tags" Target="../tags/tag799.xml"/><Relationship Id="rId10" Type="http://schemas.openxmlformats.org/officeDocument/2006/relationships/tags" Target="../tags/tag804.xml"/><Relationship Id="rId4" Type="http://schemas.openxmlformats.org/officeDocument/2006/relationships/tags" Target="../tags/tag798.xml"/><Relationship Id="rId9" Type="http://schemas.openxmlformats.org/officeDocument/2006/relationships/tags" Target="../tags/tag80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819.xml"/><Relationship Id="rId18" Type="http://schemas.openxmlformats.org/officeDocument/2006/relationships/tags" Target="../tags/tag824.xml"/><Relationship Id="rId26" Type="http://schemas.openxmlformats.org/officeDocument/2006/relationships/tags" Target="../tags/tag832.xml"/><Relationship Id="rId39" Type="http://schemas.openxmlformats.org/officeDocument/2006/relationships/tags" Target="../tags/tag845.xml"/><Relationship Id="rId21" Type="http://schemas.openxmlformats.org/officeDocument/2006/relationships/tags" Target="../tags/tag827.xml"/><Relationship Id="rId34" Type="http://schemas.openxmlformats.org/officeDocument/2006/relationships/tags" Target="../tags/tag840.xml"/><Relationship Id="rId42" Type="http://schemas.openxmlformats.org/officeDocument/2006/relationships/tags" Target="../tags/tag848.xml"/><Relationship Id="rId47" Type="http://schemas.openxmlformats.org/officeDocument/2006/relationships/tags" Target="../tags/tag853.xml"/><Relationship Id="rId50" Type="http://schemas.openxmlformats.org/officeDocument/2006/relationships/image" Target="../media/image73.png"/><Relationship Id="rId55" Type="http://schemas.openxmlformats.org/officeDocument/2006/relationships/image" Target="../media/image15.png"/><Relationship Id="rId7" Type="http://schemas.openxmlformats.org/officeDocument/2006/relationships/tags" Target="../tags/tag813.xml"/><Relationship Id="rId2" Type="http://schemas.openxmlformats.org/officeDocument/2006/relationships/tags" Target="../tags/tag808.xml"/><Relationship Id="rId16" Type="http://schemas.openxmlformats.org/officeDocument/2006/relationships/tags" Target="../tags/tag822.xml"/><Relationship Id="rId29" Type="http://schemas.openxmlformats.org/officeDocument/2006/relationships/tags" Target="../tags/tag835.xml"/><Relationship Id="rId11" Type="http://schemas.openxmlformats.org/officeDocument/2006/relationships/tags" Target="../tags/tag817.xml"/><Relationship Id="rId24" Type="http://schemas.openxmlformats.org/officeDocument/2006/relationships/tags" Target="../tags/tag830.xml"/><Relationship Id="rId32" Type="http://schemas.openxmlformats.org/officeDocument/2006/relationships/tags" Target="../tags/tag838.xml"/><Relationship Id="rId37" Type="http://schemas.openxmlformats.org/officeDocument/2006/relationships/tags" Target="../tags/tag843.xml"/><Relationship Id="rId40" Type="http://schemas.openxmlformats.org/officeDocument/2006/relationships/tags" Target="../tags/tag846.xml"/><Relationship Id="rId45" Type="http://schemas.openxmlformats.org/officeDocument/2006/relationships/tags" Target="../tags/tag851.xml"/><Relationship Id="rId53" Type="http://schemas.openxmlformats.org/officeDocument/2006/relationships/image" Target="../media/image13.png"/><Relationship Id="rId58" Type="http://schemas.openxmlformats.org/officeDocument/2006/relationships/image" Target="../media/image74.png"/><Relationship Id="rId5" Type="http://schemas.openxmlformats.org/officeDocument/2006/relationships/tags" Target="../tags/tag811.xml"/><Relationship Id="rId19" Type="http://schemas.openxmlformats.org/officeDocument/2006/relationships/tags" Target="../tags/tag825.xml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Relationship Id="rId22" Type="http://schemas.openxmlformats.org/officeDocument/2006/relationships/tags" Target="../tags/tag828.xml"/><Relationship Id="rId27" Type="http://schemas.openxmlformats.org/officeDocument/2006/relationships/tags" Target="../tags/tag833.xml"/><Relationship Id="rId30" Type="http://schemas.openxmlformats.org/officeDocument/2006/relationships/tags" Target="../tags/tag836.xml"/><Relationship Id="rId35" Type="http://schemas.openxmlformats.org/officeDocument/2006/relationships/tags" Target="../tags/tag841.xml"/><Relationship Id="rId43" Type="http://schemas.openxmlformats.org/officeDocument/2006/relationships/tags" Target="../tags/tag849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6.png"/><Relationship Id="rId8" Type="http://schemas.openxmlformats.org/officeDocument/2006/relationships/tags" Target="../tags/tag814.xml"/><Relationship Id="rId51" Type="http://schemas.openxmlformats.org/officeDocument/2006/relationships/image" Target="../media/image11.png"/><Relationship Id="rId3" Type="http://schemas.openxmlformats.org/officeDocument/2006/relationships/tags" Target="../tags/tag809.xml"/><Relationship Id="rId12" Type="http://schemas.openxmlformats.org/officeDocument/2006/relationships/tags" Target="../tags/tag818.xml"/><Relationship Id="rId17" Type="http://schemas.openxmlformats.org/officeDocument/2006/relationships/tags" Target="../tags/tag823.xml"/><Relationship Id="rId25" Type="http://schemas.openxmlformats.org/officeDocument/2006/relationships/tags" Target="../tags/tag831.xml"/><Relationship Id="rId33" Type="http://schemas.openxmlformats.org/officeDocument/2006/relationships/tags" Target="../tags/tag839.xml"/><Relationship Id="rId38" Type="http://schemas.openxmlformats.org/officeDocument/2006/relationships/tags" Target="../tags/tag844.xml"/><Relationship Id="rId46" Type="http://schemas.openxmlformats.org/officeDocument/2006/relationships/tags" Target="../tags/tag852.xml"/><Relationship Id="rId59" Type="http://schemas.openxmlformats.org/officeDocument/2006/relationships/image" Target="../media/image75.png"/><Relationship Id="rId20" Type="http://schemas.openxmlformats.org/officeDocument/2006/relationships/tags" Target="../tags/tag826.xml"/><Relationship Id="rId41" Type="http://schemas.openxmlformats.org/officeDocument/2006/relationships/tags" Target="../tags/tag847.xml"/><Relationship Id="rId54" Type="http://schemas.openxmlformats.org/officeDocument/2006/relationships/image" Target="../media/image14.png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5" Type="http://schemas.openxmlformats.org/officeDocument/2006/relationships/tags" Target="../tags/tag821.xml"/><Relationship Id="rId23" Type="http://schemas.openxmlformats.org/officeDocument/2006/relationships/tags" Target="../tags/tag829.xml"/><Relationship Id="rId28" Type="http://schemas.openxmlformats.org/officeDocument/2006/relationships/tags" Target="../tags/tag834.xml"/><Relationship Id="rId36" Type="http://schemas.openxmlformats.org/officeDocument/2006/relationships/tags" Target="../tags/tag842.xml"/><Relationship Id="rId49" Type="http://schemas.openxmlformats.org/officeDocument/2006/relationships/image" Target="../media/image72.png"/><Relationship Id="rId57" Type="http://schemas.openxmlformats.org/officeDocument/2006/relationships/image" Target="../media/image44.png"/><Relationship Id="rId10" Type="http://schemas.openxmlformats.org/officeDocument/2006/relationships/tags" Target="../tags/tag816.xml"/><Relationship Id="rId31" Type="http://schemas.openxmlformats.org/officeDocument/2006/relationships/tags" Target="../tags/tag837.xml"/><Relationship Id="rId44" Type="http://schemas.openxmlformats.org/officeDocument/2006/relationships/tags" Target="../tags/tag850.xml"/><Relationship Id="rId5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879.xml"/><Relationship Id="rId21" Type="http://schemas.openxmlformats.org/officeDocument/2006/relationships/tags" Target="../tags/tag874.xml"/><Relationship Id="rId42" Type="http://schemas.openxmlformats.org/officeDocument/2006/relationships/tags" Target="../tags/tag895.xml"/><Relationship Id="rId47" Type="http://schemas.openxmlformats.org/officeDocument/2006/relationships/tags" Target="../tags/tag900.xml"/><Relationship Id="rId63" Type="http://schemas.openxmlformats.org/officeDocument/2006/relationships/tags" Target="../tags/tag916.xml"/><Relationship Id="rId68" Type="http://schemas.openxmlformats.org/officeDocument/2006/relationships/tags" Target="../tags/tag921.xml"/><Relationship Id="rId84" Type="http://schemas.openxmlformats.org/officeDocument/2006/relationships/tags" Target="../tags/tag937.xml"/><Relationship Id="rId89" Type="http://schemas.openxmlformats.org/officeDocument/2006/relationships/image" Target="../media/image12.png"/><Relationship Id="rId16" Type="http://schemas.openxmlformats.org/officeDocument/2006/relationships/tags" Target="../tags/tag869.xml"/><Relationship Id="rId11" Type="http://schemas.openxmlformats.org/officeDocument/2006/relationships/tags" Target="../tags/tag864.xml"/><Relationship Id="rId32" Type="http://schemas.openxmlformats.org/officeDocument/2006/relationships/tags" Target="../tags/tag885.xml"/><Relationship Id="rId37" Type="http://schemas.openxmlformats.org/officeDocument/2006/relationships/tags" Target="../tags/tag890.xml"/><Relationship Id="rId53" Type="http://schemas.openxmlformats.org/officeDocument/2006/relationships/tags" Target="../tags/tag906.xml"/><Relationship Id="rId58" Type="http://schemas.openxmlformats.org/officeDocument/2006/relationships/tags" Target="../tags/tag911.xml"/><Relationship Id="rId74" Type="http://schemas.openxmlformats.org/officeDocument/2006/relationships/tags" Target="../tags/tag927.xml"/><Relationship Id="rId79" Type="http://schemas.openxmlformats.org/officeDocument/2006/relationships/tags" Target="../tags/tag932.xml"/><Relationship Id="rId5" Type="http://schemas.openxmlformats.org/officeDocument/2006/relationships/tags" Target="../tags/tag858.xml"/><Relationship Id="rId90" Type="http://schemas.openxmlformats.org/officeDocument/2006/relationships/image" Target="../media/image13.png"/><Relationship Id="rId95" Type="http://schemas.openxmlformats.org/officeDocument/2006/relationships/image" Target="../media/image76.png"/><Relationship Id="rId22" Type="http://schemas.openxmlformats.org/officeDocument/2006/relationships/tags" Target="../tags/tag875.xml"/><Relationship Id="rId27" Type="http://schemas.openxmlformats.org/officeDocument/2006/relationships/tags" Target="../tags/tag880.xml"/><Relationship Id="rId43" Type="http://schemas.openxmlformats.org/officeDocument/2006/relationships/tags" Target="../tags/tag896.xml"/><Relationship Id="rId48" Type="http://schemas.openxmlformats.org/officeDocument/2006/relationships/tags" Target="../tags/tag901.xml"/><Relationship Id="rId64" Type="http://schemas.openxmlformats.org/officeDocument/2006/relationships/tags" Target="../tags/tag917.xml"/><Relationship Id="rId69" Type="http://schemas.openxmlformats.org/officeDocument/2006/relationships/tags" Target="../tags/tag922.xml"/><Relationship Id="rId8" Type="http://schemas.openxmlformats.org/officeDocument/2006/relationships/tags" Target="../tags/tag861.xml"/><Relationship Id="rId51" Type="http://schemas.openxmlformats.org/officeDocument/2006/relationships/tags" Target="../tags/tag904.xml"/><Relationship Id="rId72" Type="http://schemas.openxmlformats.org/officeDocument/2006/relationships/tags" Target="../tags/tag925.xml"/><Relationship Id="rId80" Type="http://schemas.openxmlformats.org/officeDocument/2006/relationships/tags" Target="../tags/tag933.xml"/><Relationship Id="rId85" Type="http://schemas.openxmlformats.org/officeDocument/2006/relationships/tags" Target="../tags/tag938.xml"/><Relationship Id="rId93" Type="http://schemas.openxmlformats.org/officeDocument/2006/relationships/image" Target="../media/image16.png"/><Relationship Id="rId3" Type="http://schemas.openxmlformats.org/officeDocument/2006/relationships/tags" Target="../tags/tag856.xml"/><Relationship Id="rId12" Type="http://schemas.openxmlformats.org/officeDocument/2006/relationships/tags" Target="../tags/tag865.xml"/><Relationship Id="rId17" Type="http://schemas.openxmlformats.org/officeDocument/2006/relationships/tags" Target="../tags/tag870.xml"/><Relationship Id="rId25" Type="http://schemas.openxmlformats.org/officeDocument/2006/relationships/tags" Target="../tags/tag878.xml"/><Relationship Id="rId33" Type="http://schemas.openxmlformats.org/officeDocument/2006/relationships/tags" Target="../tags/tag886.xml"/><Relationship Id="rId38" Type="http://schemas.openxmlformats.org/officeDocument/2006/relationships/tags" Target="../tags/tag891.xml"/><Relationship Id="rId46" Type="http://schemas.openxmlformats.org/officeDocument/2006/relationships/tags" Target="../tags/tag899.xml"/><Relationship Id="rId59" Type="http://schemas.openxmlformats.org/officeDocument/2006/relationships/tags" Target="../tags/tag912.xml"/><Relationship Id="rId67" Type="http://schemas.openxmlformats.org/officeDocument/2006/relationships/tags" Target="../tags/tag920.xml"/><Relationship Id="rId20" Type="http://schemas.openxmlformats.org/officeDocument/2006/relationships/tags" Target="../tags/tag873.xml"/><Relationship Id="rId41" Type="http://schemas.openxmlformats.org/officeDocument/2006/relationships/tags" Target="../tags/tag894.xml"/><Relationship Id="rId54" Type="http://schemas.openxmlformats.org/officeDocument/2006/relationships/tags" Target="../tags/tag907.xml"/><Relationship Id="rId62" Type="http://schemas.openxmlformats.org/officeDocument/2006/relationships/tags" Target="../tags/tag915.xml"/><Relationship Id="rId70" Type="http://schemas.openxmlformats.org/officeDocument/2006/relationships/tags" Target="../tags/tag923.xml"/><Relationship Id="rId75" Type="http://schemas.openxmlformats.org/officeDocument/2006/relationships/tags" Target="../tags/tag928.xml"/><Relationship Id="rId83" Type="http://schemas.openxmlformats.org/officeDocument/2006/relationships/tags" Target="../tags/tag936.xml"/><Relationship Id="rId88" Type="http://schemas.openxmlformats.org/officeDocument/2006/relationships/image" Target="../media/image11.png"/><Relationship Id="rId91" Type="http://schemas.openxmlformats.org/officeDocument/2006/relationships/image" Target="../media/image14.png"/><Relationship Id="rId96" Type="http://schemas.openxmlformats.org/officeDocument/2006/relationships/image" Target="../media/image77.png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5" Type="http://schemas.openxmlformats.org/officeDocument/2006/relationships/tags" Target="../tags/tag868.xml"/><Relationship Id="rId23" Type="http://schemas.openxmlformats.org/officeDocument/2006/relationships/tags" Target="../tags/tag876.xml"/><Relationship Id="rId28" Type="http://schemas.openxmlformats.org/officeDocument/2006/relationships/tags" Target="../tags/tag881.xml"/><Relationship Id="rId36" Type="http://schemas.openxmlformats.org/officeDocument/2006/relationships/tags" Target="../tags/tag889.xml"/><Relationship Id="rId49" Type="http://schemas.openxmlformats.org/officeDocument/2006/relationships/tags" Target="../tags/tag902.xml"/><Relationship Id="rId57" Type="http://schemas.openxmlformats.org/officeDocument/2006/relationships/tags" Target="../tags/tag910.xml"/><Relationship Id="rId10" Type="http://schemas.openxmlformats.org/officeDocument/2006/relationships/tags" Target="../tags/tag863.xml"/><Relationship Id="rId31" Type="http://schemas.openxmlformats.org/officeDocument/2006/relationships/tags" Target="../tags/tag884.xml"/><Relationship Id="rId44" Type="http://schemas.openxmlformats.org/officeDocument/2006/relationships/tags" Target="../tags/tag897.xml"/><Relationship Id="rId52" Type="http://schemas.openxmlformats.org/officeDocument/2006/relationships/tags" Target="../tags/tag905.xml"/><Relationship Id="rId60" Type="http://schemas.openxmlformats.org/officeDocument/2006/relationships/tags" Target="../tags/tag913.xml"/><Relationship Id="rId65" Type="http://schemas.openxmlformats.org/officeDocument/2006/relationships/tags" Target="../tags/tag918.xml"/><Relationship Id="rId73" Type="http://schemas.openxmlformats.org/officeDocument/2006/relationships/tags" Target="../tags/tag926.xml"/><Relationship Id="rId78" Type="http://schemas.openxmlformats.org/officeDocument/2006/relationships/tags" Target="../tags/tag931.xml"/><Relationship Id="rId81" Type="http://schemas.openxmlformats.org/officeDocument/2006/relationships/tags" Target="../tags/tag934.xml"/><Relationship Id="rId86" Type="http://schemas.openxmlformats.org/officeDocument/2006/relationships/tags" Target="../tags/tag939.xml"/><Relationship Id="rId94" Type="http://schemas.openxmlformats.org/officeDocument/2006/relationships/image" Target="../media/image44.png"/><Relationship Id="rId4" Type="http://schemas.openxmlformats.org/officeDocument/2006/relationships/tags" Target="../tags/tag857.xml"/><Relationship Id="rId9" Type="http://schemas.openxmlformats.org/officeDocument/2006/relationships/tags" Target="../tags/tag862.xml"/><Relationship Id="rId13" Type="http://schemas.openxmlformats.org/officeDocument/2006/relationships/tags" Target="../tags/tag866.xml"/><Relationship Id="rId18" Type="http://schemas.openxmlformats.org/officeDocument/2006/relationships/tags" Target="../tags/tag871.xml"/><Relationship Id="rId39" Type="http://schemas.openxmlformats.org/officeDocument/2006/relationships/tags" Target="../tags/tag892.xml"/><Relationship Id="rId34" Type="http://schemas.openxmlformats.org/officeDocument/2006/relationships/tags" Target="../tags/tag887.xml"/><Relationship Id="rId50" Type="http://schemas.openxmlformats.org/officeDocument/2006/relationships/tags" Target="../tags/tag903.xml"/><Relationship Id="rId55" Type="http://schemas.openxmlformats.org/officeDocument/2006/relationships/tags" Target="../tags/tag908.xml"/><Relationship Id="rId76" Type="http://schemas.openxmlformats.org/officeDocument/2006/relationships/tags" Target="../tags/tag929.xml"/><Relationship Id="rId7" Type="http://schemas.openxmlformats.org/officeDocument/2006/relationships/tags" Target="../tags/tag860.xml"/><Relationship Id="rId71" Type="http://schemas.openxmlformats.org/officeDocument/2006/relationships/tags" Target="../tags/tag924.xml"/><Relationship Id="rId92" Type="http://schemas.openxmlformats.org/officeDocument/2006/relationships/image" Target="../media/image15.png"/><Relationship Id="rId2" Type="http://schemas.openxmlformats.org/officeDocument/2006/relationships/tags" Target="../tags/tag855.xml"/><Relationship Id="rId29" Type="http://schemas.openxmlformats.org/officeDocument/2006/relationships/tags" Target="../tags/tag882.xml"/><Relationship Id="rId24" Type="http://schemas.openxmlformats.org/officeDocument/2006/relationships/tags" Target="../tags/tag877.xml"/><Relationship Id="rId40" Type="http://schemas.openxmlformats.org/officeDocument/2006/relationships/tags" Target="../tags/tag893.xml"/><Relationship Id="rId45" Type="http://schemas.openxmlformats.org/officeDocument/2006/relationships/tags" Target="../tags/tag898.xml"/><Relationship Id="rId66" Type="http://schemas.openxmlformats.org/officeDocument/2006/relationships/tags" Target="../tags/tag919.xml"/><Relationship Id="rId87" Type="http://schemas.openxmlformats.org/officeDocument/2006/relationships/slideLayout" Target="../slideLayouts/slideLayout2.xml"/><Relationship Id="rId61" Type="http://schemas.openxmlformats.org/officeDocument/2006/relationships/tags" Target="../tags/tag914.xml"/><Relationship Id="rId82" Type="http://schemas.openxmlformats.org/officeDocument/2006/relationships/tags" Target="../tags/tag935.xml"/><Relationship Id="rId19" Type="http://schemas.openxmlformats.org/officeDocument/2006/relationships/tags" Target="../tags/tag872.xml"/><Relationship Id="rId14" Type="http://schemas.openxmlformats.org/officeDocument/2006/relationships/tags" Target="../tags/tag867.xml"/><Relationship Id="rId30" Type="http://schemas.openxmlformats.org/officeDocument/2006/relationships/tags" Target="../tags/tag883.xml"/><Relationship Id="rId35" Type="http://schemas.openxmlformats.org/officeDocument/2006/relationships/tags" Target="../tags/tag888.xml"/><Relationship Id="rId56" Type="http://schemas.openxmlformats.org/officeDocument/2006/relationships/tags" Target="../tags/tag909.xml"/><Relationship Id="rId77" Type="http://schemas.openxmlformats.org/officeDocument/2006/relationships/tags" Target="../tags/tag9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965.xml"/><Relationship Id="rId21" Type="http://schemas.openxmlformats.org/officeDocument/2006/relationships/tags" Target="../tags/tag960.xml"/><Relationship Id="rId42" Type="http://schemas.openxmlformats.org/officeDocument/2006/relationships/tags" Target="../tags/tag981.xml"/><Relationship Id="rId47" Type="http://schemas.openxmlformats.org/officeDocument/2006/relationships/tags" Target="../tags/tag986.xml"/><Relationship Id="rId63" Type="http://schemas.openxmlformats.org/officeDocument/2006/relationships/tags" Target="../tags/tag1002.xml"/><Relationship Id="rId68" Type="http://schemas.openxmlformats.org/officeDocument/2006/relationships/tags" Target="../tags/tag1007.xml"/><Relationship Id="rId2" Type="http://schemas.openxmlformats.org/officeDocument/2006/relationships/tags" Target="../tags/tag941.xml"/><Relationship Id="rId16" Type="http://schemas.openxmlformats.org/officeDocument/2006/relationships/tags" Target="../tags/tag955.xml"/><Relationship Id="rId29" Type="http://schemas.openxmlformats.org/officeDocument/2006/relationships/tags" Target="../tags/tag968.xml"/><Relationship Id="rId11" Type="http://schemas.openxmlformats.org/officeDocument/2006/relationships/tags" Target="../tags/tag950.xml"/><Relationship Id="rId24" Type="http://schemas.openxmlformats.org/officeDocument/2006/relationships/tags" Target="../tags/tag963.xml"/><Relationship Id="rId32" Type="http://schemas.openxmlformats.org/officeDocument/2006/relationships/tags" Target="../tags/tag971.xml"/><Relationship Id="rId37" Type="http://schemas.openxmlformats.org/officeDocument/2006/relationships/tags" Target="../tags/tag976.xml"/><Relationship Id="rId40" Type="http://schemas.openxmlformats.org/officeDocument/2006/relationships/tags" Target="../tags/tag979.xml"/><Relationship Id="rId45" Type="http://schemas.openxmlformats.org/officeDocument/2006/relationships/tags" Target="../tags/tag984.xml"/><Relationship Id="rId53" Type="http://schemas.openxmlformats.org/officeDocument/2006/relationships/tags" Target="../tags/tag992.xml"/><Relationship Id="rId58" Type="http://schemas.openxmlformats.org/officeDocument/2006/relationships/tags" Target="../tags/tag997.xml"/><Relationship Id="rId66" Type="http://schemas.openxmlformats.org/officeDocument/2006/relationships/tags" Target="../tags/tag1005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944.xml"/><Relationship Id="rId61" Type="http://schemas.openxmlformats.org/officeDocument/2006/relationships/tags" Target="../tags/tag1000.xml"/><Relationship Id="rId19" Type="http://schemas.openxmlformats.org/officeDocument/2006/relationships/tags" Target="../tags/tag958.xml"/><Relationship Id="rId14" Type="http://schemas.openxmlformats.org/officeDocument/2006/relationships/tags" Target="../tags/tag953.xml"/><Relationship Id="rId22" Type="http://schemas.openxmlformats.org/officeDocument/2006/relationships/tags" Target="../tags/tag961.xml"/><Relationship Id="rId27" Type="http://schemas.openxmlformats.org/officeDocument/2006/relationships/tags" Target="../tags/tag966.xml"/><Relationship Id="rId30" Type="http://schemas.openxmlformats.org/officeDocument/2006/relationships/tags" Target="../tags/tag969.xml"/><Relationship Id="rId35" Type="http://schemas.openxmlformats.org/officeDocument/2006/relationships/tags" Target="../tags/tag974.xml"/><Relationship Id="rId43" Type="http://schemas.openxmlformats.org/officeDocument/2006/relationships/tags" Target="../tags/tag982.xml"/><Relationship Id="rId48" Type="http://schemas.openxmlformats.org/officeDocument/2006/relationships/tags" Target="../tags/tag987.xml"/><Relationship Id="rId56" Type="http://schemas.openxmlformats.org/officeDocument/2006/relationships/tags" Target="../tags/tag995.xml"/><Relationship Id="rId64" Type="http://schemas.openxmlformats.org/officeDocument/2006/relationships/tags" Target="../tags/tag1003.xml"/><Relationship Id="rId69" Type="http://schemas.openxmlformats.org/officeDocument/2006/relationships/tags" Target="../tags/tag1008.xml"/><Relationship Id="rId8" Type="http://schemas.openxmlformats.org/officeDocument/2006/relationships/tags" Target="../tags/tag947.xml"/><Relationship Id="rId51" Type="http://schemas.openxmlformats.org/officeDocument/2006/relationships/tags" Target="../tags/tag990.xml"/><Relationship Id="rId72" Type="http://schemas.openxmlformats.org/officeDocument/2006/relationships/tags" Target="../tags/tag1011.xml"/><Relationship Id="rId3" Type="http://schemas.openxmlformats.org/officeDocument/2006/relationships/tags" Target="../tags/tag942.xml"/><Relationship Id="rId12" Type="http://schemas.openxmlformats.org/officeDocument/2006/relationships/tags" Target="../tags/tag951.xml"/><Relationship Id="rId17" Type="http://schemas.openxmlformats.org/officeDocument/2006/relationships/tags" Target="../tags/tag956.xml"/><Relationship Id="rId25" Type="http://schemas.openxmlformats.org/officeDocument/2006/relationships/tags" Target="../tags/tag964.xml"/><Relationship Id="rId33" Type="http://schemas.openxmlformats.org/officeDocument/2006/relationships/tags" Target="../tags/tag972.xml"/><Relationship Id="rId38" Type="http://schemas.openxmlformats.org/officeDocument/2006/relationships/tags" Target="../tags/tag977.xml"/><Relationship Id="rId46" Type="http://schemas.openxmlformats.org/officeDocument/2006/relationships/tags" Target="../tags/tag985.xml"/><Relationship Id="rId59" Type="http://schemas.openxmlformats.org/officeDocument/2006/relationships/tags" Target="../tags/tag998.xml"/><Relationship Id="rId67" Type="http://schemas.openxmlformats.org/officeDocument/2006/relationships/tags" Target="../tags/tag1006.xml"/><Relationship Id="rId20" Type="http://schemas.openxmlformats.org/officeDocument/2006/relationships/tags" Target="../tags/tag959.xml"/><Relationship Id="rId41" Type="http://schemas.openxmlformats.org/officeDocument/2006/relationships/tags" Target="../tags/tag980.xml"/><Relationship Id="rId54" Type="http://schemas.openxmlformats.org/officeDocument/2006/relationships/tags" Target="../tags/tag993.xml"/><Relationship Id="rId62" Type="http://schemas.openxmlformats.org/officeDocument/2006/relationships/tags" Target="../tags/tag1001.xml"/><Relationship Id="rId70" Type="http://schemas.openxmlformats.org/officeDocument/2006/relationships/tags" Target="../tags/tag1009.xml"/><Relationship Id="rId75" Type="http://schemas.openxmlformats.org/officeDocument/2006/relationships/image" Target="../media/image78.png"/><Relationship Id="rId1" Type="http://schemas.openxmlformats.org/officeDocument/2006/relationships/tags" Target="../tags/tag940.xml"/><Relationship Id="rId6" Type="http://schemas.openxmlformats.org/officeDocument/2006/relationships/tags" Target="../tags/tag945.xml"/><Relationship Id="rId15" Type="http://schemas.openxmlformats.org/officeDocument/2006/relationships/tags" Target="../tags/tag954.xml"/><Relationship Id="rId23" Type="http://schemas.openxmlformats.org/officeDocument/2006/relationships/tags" Target="../tags/tag962.xml"/><Relationship Id="rId28" Type="http://schemas.openxmlformats.org/officeDocument/2006/relationships/tags" Target="../tags/tag967.xml"/><Relationship Id="rId36" Type="http://schemas.openxmlformats.org/officeDocument/2006/relationships/tags" Target="../tags/tag975.xml"/><Relationship Id="rId49" Type="http://schemas.openxmlformats.org/officeDocument/2006/relationships/tags" Target="../tags/tag988.xml"/><Relationship Id="rId57" Type="http://schemas.openxmlformats.org/officeDocument/2006/relationships/tags" Target="../tags/tag996.xml"/><Relationship Id="rId10" Type="http://schemas.openxmlformats.org/officeDocument/2006/relationships/tags" Target="../tags/tag949.xml"/><Relationship Id="rId31" Type="http://schemas.openxmlformats.org/officeDocument/2006/relationships/tags" Target="../tags/tag970.xml"/><Relationship Id="rId44" Type="http://schemas.openxmlformats.org/officeDocument/2006/relationships/tags" Target="../tags/tag983.xml"/><Relationship Id="rId52" Type="http://schemas.openxmlformats.org/officeDocument/2006/relationships/tags" Target="../tags/tag991.xml"/><Relationship Id="rId60" Type="http://schemas.openxmlformats.org/officeDocument/2006/relationships/tags" Target="../tags/tag999.xml"/><Relationship Id="rId65" Type="http://schemas.openxmlformats.org/officeDocument/2006/relationships/tags" Target="../tags/tag1004.xml"/><Relationship Id="rId73" Type="http://schemas.openxmlformats.org/officeDocument/2006/relationships/tags" Target="../tags/tag1012.xml"/><Relationship Id="rId4" Type="http://schemas.openxmlformats.org/officeDocument/2006/relationships/tags" Target="../tags/tag943.xml"/><Relationship Id="rId9" Type="http://schemas.openxmlformats.org/officeDocument/2006/relationships/tags" Target="../tags/tag948.xml"/><Relationship Id="rId13" Type="http://schemas.openxmlformats.org/officeDocument/2006/relationships/tags" Target="../tags/tag952.xml"/><Relationship Id="rId18" Type="http://schemas.openxmlformats.org/officeDocument/2006/relationships/tags" Target="../tags/tag957.xml"/><Relationship Id="rId39" Type="http://schemas.openxmlformats.org/officeDocument/2006/relationships/tags" Target="../tags/tag978.xml"/><Relationship Id="rId34" Type="http://schemas.openxmlformats.org/officeDocument/2006/relationships/tags" Target="../tags/tag973.xml"/><Relationship Id="rId50" Type="http://schemas.openxmlformats.org/officeDocument/2006/relationships/tags" Target="../tags/tag989.xml"/><Relationship Id="rId55" Type="http://schemas.openxmlformats.org/officeDocument/2006/relationships/tags" Target="../tags/tag994.xml"/><Relationship Id="rId7" Type="http://schemas.openxmlformats.org/officeDocument/2006/relationships/tags" Target="../tags/tag946.xml"/><Relationship Id="rId71" Type="http://schemas.openxmlformats.org/officeDocument/2006/relationships/tags" Target="../tags/tag1010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1038.xml"/><Relationship Id="rId21" Type="http://schemas.openxmlformats.org/officeDocument/2006/relationships/tags" Target="../tags/tag1033.xml"/><Relationship Id="rId42" Type="http://schemas.openxmlformats.org/officeDocument/2006/relationships/tags" Target="../tags/tag1054.xml"/><Relationship Id="rId47" Type="http://schemas.openxmlformats.org/officeDocument/2006/relationships/tags" Target="../tags/tag1059.xml"/><Relationship Id="rId63" Type="http://schemas.openxmlformats.org/officeDocument/2006/relationships/tags" Target="../tags/tag1075.xml"/><Relationship Id="rId68" Type="http://schemas.openxmlformats.org/officeDocument/2006/relationships/tags" Target="../tags/tag1080.xml"/><Relationship Id="rId16" Type="http://schemas.openxmlformats.org/officeDocument/2006/relationships/tags" Target="../tags/tag1028.xml"/><Relationship Id="rId11" Type="http://schemas.openxmlformats.org/officeDocument/2006/relationships/tags" Target="../tags/tag1023.xml"/><Relationship Id="rId24" Type="http://schemas.openxmlformats.org/officeDocument/2006/relationships/tags" Target="../tags/tag1036.xml"/><Relationship Id="rId32" Type="http://schemas.openxmlformats.org/officeDocument/2006/relationships/tags" Target="../tags/tag1044.xml"/><Relationship Id="rId37" Type="http://schemas.openxmlformats.org/officeDocument/2006/relationships/tags" Target="../tags/tag1049.xml"/><Relationship Id="rId40" Type="http://schemas.openxmlformats.org/officeDocument/2006/relationships/tags" Target="../tags/tag1052.xml"/><Relationship Id="rId45" Type="http://schemas.openxmlformats.org/officeDocument/2006/relationships/tags" Target="../tags/tag1057.xml"/><Relationship Id="rId53" Type="http://schemas.openxmlformats.org/officeDocument/2006/relationships/tags" Target="../tags/tag1065.xml"/><Relationship Id="rId58" Type="http://schemas.openxmlformats.org/officeDocument/2006/relationships/tags" Target="../tags/tag1070.xml"/><Relationship Id="rId66" Type="http://schemas.openxmlformats.org/officeDocument/2006/relationships/tags" Target="../tags/tag1078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017.xml"/><Relationship Id="rId61" Type="http://schemas.openxmlformats.org/officeDocument/2006/relationships/tags" Target="../tags/tag1073.xml"/><Relationship Id="rId19" Type="http://schemas.openxmlformats.org/officeDocument/2006/relationships/tags" Target="../tags/tag1031.xml"/><Relationship Id="rId14" Type="http://schemas.openxmlformats.org/officeDocument/2006/relationships/tags" Target="../tags/tag1026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30" Type="http://schemas.openxmlformats.org/officeDocument/2006/relationships/tags" Target="../tags/tag1042.xml"/><Relationship Id="rId35" Type="http://schemas.openxmlformats.org/officeDocument/2006/relationships/tags" Target="../tags/tag1047.xml"/><Relationship Id="rId43" Type="http://schemas.openxmlformats.org/officeDocument/2006/relationships/tags" Target="../tags/tag1055.xml"/><Relationship Id="rId48" Type="http://schemas.openxmlformats.org/officeDocument/2006/relationships/tags" Target="../tags/tag1060.xml"/><Relationship Id="rId56" Type="http://schemas.openxmlformats.org/officeDocument/2006/relationships/tags" Target="../tags/tag1068.xml"/><Relationship Id="rId64" Type="http://schemas.openxmlformats.org/officeDocument/2006/relationships/tags" Target="../tags/tag1076.xml"/><Relationship Id="rId69" Type="http://schemas.openxmlformats.org/officeDocument/2006/relationships/tags" Target="../tags/tag1081.xml"/><Relationship Id="rId77" Type="http://schemas.openxmlformats.org/officeDocument/2006/relationships/hyperlink" Target="https://www.pngall.com/magnifying-glass-png/" TargetMode="External"/><Relationship Id="rId8" Type="http://schemas.openxmlformats.org/officeDocument/2006/relationships/tags" Target="../tags/tag1020.xml"/><Relationship Id="rId51" Type="http://schemas.openxmlformats.org/officeDocument/2006/relationships/tags" Target="../tags/tag1063.xml"/><Relationship Id="rId72" Type="http://schemas.openxmlformats.org/officeDocument/2006/relationships/tags" Target="../tags/tag1084.xml"/><Relationship Id="rId3" Type="http://schemas.openxmlformats.org/officeDocument/2006/relationships/tags" Target="../tags/tag1015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5" Type="http://schemas.openxmlformats.org/officeDocument/2006/relationships/tags" Target="../tags/tag1037.xml"/><Relationship Id="rId33" Type="http://schemas.openxmlformats.org/officeDocument/2006/relationships/tags" Target="../tags/tag1045.xml"/><Relationship Id="rId38" Type="http://schemas.openxmlformats.org/officeDocument/2006/relationships/tags" Target="../tags/tag1050.xml"/><Relationship Id="rId46" Type="http://schemas.openxmlformats.org/officeDocument/2006/relationships/tags" Target="../tags/tag1058.xml"/><Relationship Id="rId59" Type="http://schemas.openxmlformats.org/officeDocument/2006/relationships/tags" Target="../tags/tag1071.xml"/><Relationship Id="rId67" Type="http://schemas.openxmlformats.org/officeDocument/2006/relationships/tags" Target="../tags/tag1079.xml"/><Relationship Id="rId20" Type="http://schemas.openxmlformats.org/officeDocument/2006/relationships/tags" Target="../tags/tag1032.xml"/><Relationship Id="rId41" Type="http://schemas.openxmlformats.org/officeDocument/2006/relationships/tags" Target="../tags/tag1053.xml"/><Relationship Id="rId54" Type="http://schemas.openxmlformats.org/officeDocument/2006/relationships/tags" Target="../tags/tag1066.xml"/><Relationship Id="rId62" Type="http://schemas.openxmlformats.org/officeDocument/2006/relationships/tags" Target="../tags/tag1074.xml"/><Relationship Id="rId70" Type="http://schemas.openxmlformats.org/officeDocument/2006/relationships/tags" Target="../tags/tag1082.xml"/><Relationship Id="rId75" Type="http://schemas.openxmlformats.org/officeDocument/2006/relationships/image" Target="../media/image78.png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5" Type="http://schemas.openxmlformats.org/officeDocument/2006/relationships/tags" Target="../tags/tag1027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36" Type="http://schemas.openxmlformats.org/officeDocument/2006/relationships/tags" Target="../tags/tag1048.xml"/><Relationship Id="rId49" Type="http://schemas.openxmlformats.org/officeDocument/2006/relationships/tags" Target="../tags/tag1061.xml"/><Relationship Id="rId57" Type="http://schemas.openxmlformats.org/officeDocument/2006/relationships/tags" Target="../tags/tag1069.xml"/><Relationship Id="rId10" Type="http://schemas.openxmlformats.org/officeDocument/2006/relationships/tags" Target="../tags/tag1022.xml"/><Relationship Id="rId31" Type="http://schemas.openxmlformats.org/officeDocument/2006/relationships/tags" Target="../tags/tag1043.xml"/><Relationship Id="rId44" Type="http://schemas.openxmlformats.org/officeDocument/2006/relationships/tags" Target="../tags/tag1056.xml"/><Relationship Id="rId52" Type="http://schemas.openxmlformats.org/officeDocument/2006/relationships/tags" Target="../tags/tag1064.xml"/><Relationship Id="rId60" Type="http://schemas.openxmlformats.org/officeDocument/2006/relationships/tags" Target="../tags/tag1072.xml"/><Relationship Id="rId65" Type="http://schemas.openxmlformats.org/officeDocument/2006/relationships/tags" Target="../tags/tag1077.xml"/><Relationship Id="rId73" Type="http://schemas.openxmlformats.org/officeDocument/2006/relationships/tags" Target="../tags/tag1085.xml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39" Type="http://schemas.openxmlformats.org/officeDocument/2006/relationships/tags" Target="../tags/tag1051.xml"/><Relationship Id="rId34" Type="http://schemas.openxmlformats.org/officeDocument/2006/relationships/tags" Target="../tags/tag1046.xml"/><Relationship Id="rId50" Type="http://schemas.openxmlformats.org/officeDocument/2006/relationships/tags" Target="../tags/tag1062.xml"/><Relationship Id="rId55" Type="http://schemas.openxmlformats.org/officeDocument/2006/relationships/tags" Target="../tags/tag1067.xml"/><Relationship Id="rId76" Type="http://schemas.openxmlformats.org/officeDocument/2006/relationships/image" Target="../media/image79.png"/><Relationship Id="rId7" Type="http://schemas.openxmlformats.org/officeDocument/2006/relationships/tags" Target="../tags/tag1019.xml"/><Relationship Id="rId71" Type="http://schemas.openxmlformats.org/officeDocument/2006/relationships/tags" Target="../tags/tag1083.xml"/><Relationship Id="rId2" Type="http://schemas.openxmlformats.org/officeDocument/2006/relationships/tags" Target="../tags/tag1014.xml"/><Relationship Id="rId29" Type="http://schemas.openxmlformats.org/officeDocument/2006/relationships/tags" Target="../tags/tag10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6.xml"/><Relationship Id="rId5" Type="http://schemas.openxmlformats.org/officeDocument/2006/relationships/image" Target="../media/image81.png"/><Relationship Id="rId4" Type="http://schemas.openxmlformats.org/officeDocument/2006/relationships/image" Target="../media/image80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7.xml"/><Relationship Id="rId5" Type="http://schemas.openxmlformats.org/officeDocument/2006/relationships/image" Target="../media/image81.png"/><Relationship Id="rId4" Type="http://schemas.openxmlformats.org/officeDocument/2006/relationships/image" Target="../media/image80.tmp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image" Target="../media/image8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image" Target="../media/image6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image" Target="../media/image9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image" Target="../media/image7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100.xml"/><Relationship Id="rId18" Type="http://schemas.openxmlformats.org/officeDocument/2006/relationships/tags" Target="../tags/tag1105.xml"/><Relationship Id="rId26" Type="http://schemas.openxmlformats.org/officeDocument/2006/relationships/tags" Target="../tags/tag1113.xml"/><Relationship Id="rId39" Type="http://schemas.openxmlformats.org/officeDocument/2006/relationships/image" Target="../media/image88.png"/><Relationship Id="rId21" Type="http://schemas.openxmlformats.org/officeDocument/2006/relationships/tags" Target="../tags/tag1108.xml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47" Type="http://schemas.openxmlformats.org/officeDocument/2006/relationships/image" Target="../media/image81.png"/><Relationship Id="rId7" Type="http://schemas.openxmlformats.org/officeDocument/2006/relationships/tags" Target="../tags/tag1094.xml"/><Relationship Id="rId2" Type="http://schemas.openxmlformats.org/officeDocument/2006/relationships/tags" Target="../tags/tag1089.xml"/><Relationship Id="rId16" Type="http://schemas.openxmlformats.org/officeDocument/2006/relationships/tags" Target="../tags/tag1103.xml"/><Relationship Id="rId29" Type="http://schemas.openxmlformats.org/officeDocument/2006/relationships/tags" Target="../tags/tag1116.xml"/><Relationship Id="rId1" Type="http://schemas.openxmlformats.org/officeDocument/2006/relationships/tags" Target="../tags/tag1088.xml"/><Relationship Id="rId6" Type="http://schemas.openxmlformats.org/officeDocument/2006/relationships/tags" Target="../tags/tag1093.xml"/><Relationship Id="rId11" Type="http://schemas.openxmlformats.org/officeDocument/2006/relationships/tags" Target="../tags/tag1098.xml"/><Relationship Id="rId24" Type="http://schemas.openxmlformats.org/officeDocument/2006/relationships/tags" Target="../tags/tag111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86.tmp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" Type="http://schemas.openxmlformats.org/officeDocument/2006/relationships/tags" Target="../tags/tag1092.xml"/><Relationship Id="rId15" Type="http://schemas.openxmlformats.org/officeDocument/2006/relationships/tags" Target="../tags/tag1102.xml"/><Relationship Id="rId23" Type="http://schemas.openxmlformats.org/officeDocument/2006/relationships/tags" Target="../tags/tag1110.xml"/><Relationship Id="rId28" Type="http://schemas.openxmlformats.org/officeDocument/2006/relationships/tags" Target="../tags/tag1115.xml"/><Relationship Id="rId36" Type="http://schemas.openxmlformats.org/officeDocument/2006/relationships/image" Target="../media/image85.png"/><Relationship Id="rId10" Type="http://schemas.openxmlformats.org/officeDocument/2006/relationships/tags" Target="../tags/tag1097.xml"/><Relationship Id="rId19" Type="http://schemas.openxmlformats.org/officeDocument/2006/relationships/tags" Target="../tags/tag1106.xml"/><Relationship Id="rId31" Type="http://schemas.openxmlformats.org/officeDocument/2006/relationships/tags" Target="../tags/tag1118.xml"/><Relationship Id="rId44" Type="http://schemas.openxmlformats.org/officeDocument/2006/relationships/image" Target="../media/image93.png"/><Relationship Id="rId4" Type="http://schemas.openxmlformats.org/officeDocument/2006/relationships/tags" Target="../tags/tag1091.xml"/><Relationship Id="rId9" Type="http://schemas.openxmlformats.org/officeDocument/2006/relationships/tags" Target="../tags/tag1096.xml"/><Relationship Id="rId14" Type="http://schemas.openxmlformats.org/officeDocument/2006/relationships/tags" Target="../tags/tag1101.xml"/><Relationship Id="rId22" Type="http://schemas.openxmlformats.org/officeDocument/2006/relationships/tags" Target="../tags/tag1109.xml"/><Relationship Id="rId27" Type="http://schemas.openxmlformats.org/officeDocument/2006/relationships/tags" Target="../tags/tag1114.xml"/><Relationship Id="rId30" Type="http://schemas.openxmlformats.org/officeDocument/2006/relationships/tags" Target="../tags/tag1117.xml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tags" Target="../tags/tag1095.xml"/><Relationship Id="rId3" Type="http://schemas.openxmlformats.org/officeDocument/2006/relationships/tags" Target="../tags/tag1090.xml"/><Relationship Id="rId12" Type="http://schemas.openxmlformats.org/officeDocument/2006/relationships/tags" Target="../tags/tag1099.xml"/><Relationship Id="rId17" Type="http://schemas.openxmlformats.org/officeDocument/2006/relationships/tags" Target="../tags/tag1104.xml"/><Relationship Id="rId25" Type="http://schemas.openxmlformats.org/officeDocument/2006/relationships/tags" Target="../tags/tag1112.xml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20" Type="http://schemas.openxmlformats.org/officeDocument/2006/relationships/tags" Target="../tags/tag1107.xml"/><Relationship Id="rId41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121.xml"/><Relationship Id="rId7" Type="http://schemas.openxmlformats.org/officeDocument/2006/relationships/image" Target="../media/image81.png"/><Relationship Id="rId2" Type="http://schemas.openxmlformats.org/officeDocument/2006/relationships/tags" Target="../tags/tag1120.xml"/><Relationship Id="rId1" Type="http://schemas.openxmlformats.org/officeDocument/2006/relationships/tags" Target="../tags/tag1119.xml"/><Relationship Id="rId6" Type="http://schemas.openxmlformats.org/officeDocument/2006/relationships/image" Target="../media/image80.tm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7.png"/><Relationship Id="rId4" Type="http://schemas.openxmlformats.org/officeDocument/2006/relationships/tags" Target="../tags/tag1122.xml"/><Relationship Id="rId9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135.xml"/><Relationship Id="rId18" Type="http://schemas.openxmlformats.org/officeDocument/2006/relationships/tags" Target="../tags/tag1140.xml"/><Relationship Id="rId26" Type="http://schemas.openxmlformats.org/officeDocument/2006/relationships/tags" Target="../tags/tag1148.xml"/><Relationship Id="rId39" Type="http://schemas.openxmlformats.org/officeDocument/2006/relationships/tags" Target="../tags/tag1161.xml"/><Relationship Id="rId21" Type="http://schemas.openxmlformats.org/officeDocument/2006/relationships/tags" Target="../tags/tag1143.xml"/><Relationship Id="rId34" Type="http://schemas.openxmlformats.org/officeDocument/2006/relationships/tags" Target="../tags/tag1156.xml"/><Relationship Id="rId42" Type="http://schemas.openxmlformats.org/officeDocument/2006/relationships/tags" Target="../tags/tag1164.xml"/><Relationship Id="rId47" Type="http://schemas.openxmlformats.org/officeDocument/2006/relationships/image" Target="../media/image98.png"/><Relationship Id="rId50" Type="http://schemas.openxmlformats.org/officeDocument/2006/relationships/image" Target="../media/image21.png"/><Relationship Id="rId55" Type="http://schemas.openxmlformats.org/officeDocument/2006/relationships/image" Target="../media/image6.png"/><Relationship Id="rId7" Type="http://schemas.openxmlformats.org/officeDocument/2006/relationships/tags" Target="../tags/tag1129.xml"/><Relationship Id="rId2" Type="http://schemas.openxmlformats.org/officeDocument/2006/relationships/tags" Target="../tags/tag1124.xml"/><Relationship Id="rId16" Type="http://schemas.openxmlformats.org/officeDocument/2006/relationships/tags" Target="../tags/tag1138.xml"/><Relationship Id="rId29" Type="http://schemas.openxmlformats.org/officeDocument/2006/relationships/tags" Target="../tags/tag1151.xml"/><Relationship Id="rId11" Type="http://schemas.openxmlformats.org/officeDocument/2006/relationships/tags" Target="../tags/tag1133.xml"/><Relationship Id="rId24" Type="http://schemas.openxmlformats.org/officeDocument/2006/relationships/tags" Target="../tags/tag1146.xml"/><Relationship Id="rId32" Type="http://schemas.openxmlformats.org/officeDocument/2006/relationships/tags" Target="../tags/tag1154.xml"/><Relationship Id="rId37" Type="http://schemas.openxmlformats.org/officeDocument/2006/relationships/tags" Target="../tags/tag1159.xml"/><Relationship Id="rId40" Type="http://schemas.openxmlformats.org/officeDocument/2006/relationships/tags" Target="../tags/tag1162.xml"/><Relationship Id="rId45" Type="http://schemas.openxmlformats.org/officeDocument/2006/relationships/tags" Target="../tags/tag1167.xml"/><Relationship Id="rId53" Type="http://schemas.openxmlformats.org/officeDocument/2006/relationships/image" Target="../media/image24.png"/><Relationship Id="rId5" Type="http://schemas.openxmlformats.org/officeDocument/2006/relationships/tags" Target="../tags/tag1127.xml"/><Relationship Id="rId10" Type="http://schemas.openxmlformats.org/officeDocument/2006/relationships/tags" Target="../tags/tag1132.xml"/><Relationship Id="rId19" Type="http://schemas.openxmlformats.org/officeDocument/2006/relationships/tags" Target="../tags/tag1141.xml"/><Relationship Id="rId31" Type="http://schemas.openxmlformats.org/officeDocument/2006/relationships/tags" Target="../tags/tag1153.xml"/><Relationship Id="rId44" Type="http://schemas.openxmlformats.org/officeDocument/2006/relationships/tags" Target="../tags/tag1166.xml"/><Relationship Id="rId52" Type="http://schemas.openxmlformats.org/officeDocument/2006/relationships/image" Target="../media/image100.png"/><Relationship Id="rId4" Type="http://schemas.openxmlformats.org/officeDocument/2006/relationships/tags" Target="../tags/tag1126.xml"/><Relationship Id="rId9" Type="http://schemas.openxmlformats.org/officeDocument/2006/relationships/tags" Target="../tags/tag1131.xml"/><Relationship Id="rId14" Type="http://schemas.openxmlformats.org/officeDocument/2006/relationships/tags" Target="../tags/tag1136.xml"/><Relationship Id="rId22" Type="http://schemas.openxmlformats.org/officeDocument/2006/relationships/tags" Target="../tags/tag1144.xml"/><Relationship Id="rId27" Type="http://schemas.openxmlformats.org/officeDocument/2006/relationships/tags" Target="../tags/tag1149.xml"/><Relationship Id="rId30" Type="http://schemas.openxmlformats.org/officeDocument/2006/relationships/tags" Target="../tags/tag1152.xml"/><Relationship Id="rId35" Type="http://schemas.openxmlformats.org/officeDocument/2006/relationships/tags" Target="../tags/tag1157.xml"/><Relationship Id="rId43" Type="http://schemas.openxmlformats.org/officeDocument/2006/relationships/tags" Target="../tags/tag1165.xml"/><Relationship Id="rId48" Type="http://schemas.openxmlformats.org/officeDocument/2006/relationships/image" Target="../media/image19.png"/><Relationship Id="rId8" Type="http://schemas.openxmlformats.org/officeDocument/2006/relationships/tags" Target="../tags/tag1130.xml"/><Relationship Id="rId51" Type="http://schemas.openxmlformats.org/officeDocument/2006/relationships/image" Target="../media/image99.png"/><Relationship Id="rId3" Type="http://schemas.openxmlformats.org/officeDocument/2006/relationships/tags" Target="../tags/tag1125.xml"/><Relationship Id="rId12" Type="http://schemas.openxmlformats.org/officeDocument/2006/relationships/tags" Target="../tags/tag1134.xml"/><Relationship Id="rId17" Type="http://schemas.openxmlformats.org/officeDocument/2006/relationships/tags" Target="../tags/tag1139.xml"/><Relationship Id="rId25" Type="http://schemas.openxmlformats.org/officeDocument/2006/relationships/tags" Target="../tags/tag1147.xml"/><Relationship Id="rId33" Type="http://schemas.openxmlformats.org/officeDocument/2006/relationships/tags" Target="../tags/tag1155.xml"/><Relationship Id="rId38" Type="http://schemas.openxmlformats.org/officeDocument/2006/relationships/tags" Target="../tags/tag1160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1142.xml"/><Relationship Id="rId41" Type="http://schemas.openxmlformats.org/officeDocument/2006/relationships/tags" Target="../tags/tag1163.xml"/><Relationship Id="rId54" Type="http://schemas.openxmlformats.org/officeDocument/2006/relationships/image" Target="../media/image101.png"/><Relationship Id="rId1" Type="http://schemas.openxmlformats.org/officeDocument/2006/relationships/tags" Target="../tags/tag1123.xml"/><Relationship Id="rId6" Type="http://schemas.openxmlformats.org/officeDocument/2006/relationships/tags" Target="../tags/tag1128.xml"/><Relationship Id="rId15" Type="http://schemas.openxmlformats.org/officeDocument/2006/relationships/tags" Target="../tags/tag1137.xml"/><Relationship Id="rId23" Type="http://schemas.openxmlformats.org/officeDocument/2006/relationships/tags" Target="../tags/tag1145.xml"/><Relationship Id="rId28" Type="http://schemas.openxmlformats.org/officeDocument/2006/relationships/tags" Target="../tags/tag1150.xml"/><Relationship Id="rId36" Type="http://schemas.openxmlformats.org/officeDocument/2006/relationships/tags" Target="../tags/tag1158.xml"/><Relationship Id="rId4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1193.xml"/><Relationship Id="rId21" Type="http://schemas.openxmlformats.org/officeDocument/2006/relationships/tags" Target="../tags/tag1188.xml"/><Relationship Id="rId42" Type="http://schemas.openxmlformats.org/officeDocument/2006/relationships/tags" Target="../tags/tag1209.xml"/><Relationship Id="rId47" Type="http://schemas.openxmlformats.org/officeDocument/2006/relationships/tags" Target="../tags/tag1214.xml"/><Relationship Id="rId63" Type="http://schemas.openxmlformats.org/officeDocument/2006/relationships/tags" Target="../tags/tag1230.xml"/><Relationship Id="rId68" Type="http://schemas.openxmlformats.org/officeDocument/2006/relationships/tags" Target="../tags/tag1235.xml"/><Relationship Id="rId84" Type="http://schemas.openxmlformats.org/officeDocument/2006/relationships/tags" Target="../tags/tag1251.xml"/><Relationship Id="rId89" Type="http://schemas.openxmlformats.org/officeDocument/2006/relationships/tags" Target="../tags/tag1256.xml"/><Relationship Id="rId16" Type="http://schemas.openxmlformats.org/officeDocument/2006/relationships/tags" Target="../tags/tag1183.xml"/><Relationship Id="rId11" Type="http://schemas.openxmlformats.org/officeDocument/2006/relationships/tags" Target="../tags/tag1178.xml"/><Relationship Id="rId32" Type="http://schemas.openxmlformats.org/officeDocument/2006/relationships/tags" Target="../tags/tag1199.xml"/><Relationship Id="rId37" Type="http://schemas.openxmlformats.org/officeDocument/2006/relationships/tags" Target="../tags/tag1204.xml"/><Relationship Id="rId53" Type="http://schemas.openxmlformats.org/officeDocument/2006/relationships/tags" Target="../tags/tag1220.xml"/><Relationship Id="rId58" Type="http://schemas.openxmlformats.org/officeDocument/2006/relationships/tags" Target="../tags/tag1225.xml"/><Relationship Id="rId74" Type="http://schemas.openxmlformats.org/officeDocument/2006/relationships/tags" Target="../tags/tag1241.xml"/><Relationship Id="rId79" Type="http://schemas.openxmlformats.org/officeDocument/2006/relationships/tags" Target="../tags/tag1246.xml"/><Relationship Id="rId5" Type="http://schemas.openxmlformats.org/officeDocument/2006/relationships/tags" Target="../tags/tag1172.xml"/><Relationship Id="rId90" Type="http://schemas.openxmlformats.org/officeDocument/2006/relationships/tags" Target="../tags/tag1257.xml"/><Relationship Id="rId14" Type="http://schemas.openxmlformats.org/officeDocument/2006/relationships/tags" Target="../tags/tag1181.xml"/><Relationship Id="rId22" Type="http://schemas.openxmlformats.org/officeDocument/2006/relationships/tags" Target="../tags/tag1189.xml"/><Relationship Id="rId27" Type="http://schemas.openxmlformats.org/officeDocument/2006/relationships/tags" Target="../tags/tag1194.xml"/><Relationship Id="rId30" Type="http://schemas.openxmlformats.org/officeDocument/2006/relationships/tags" Target="../tags/tag1197.xml"/><Relationship Id="rId35" Type="http://schemas.openxmlformats.org/officeDocument/2006/relationships/tags" Target="../tags/tag1202.xml"/><Relationship Id="rId43" Type="http://schemas.openxmlformats.org/officeDocument/2006/relationships/tags" Target="../tags/tag1210.xml"/><Relationship Id="rId48" Type="http://schemas.openxmlformats.org/officeDocument/2006/relationships/tags" Target="../tags/tag1215.xml"/><Relationship Id="rId56" Type="http://schemas.openxmlformats.org/officeDocument/2006/relationships/tags" Target="../tags/tag1223.xml"/><Relationship Id="rId64" Type="http://schemas.openxmlformats.org/officeDocument/2006/relationships/tags" Target="../tags/tag1231.xml"/><Relationship Id="rId69" Type="http://schemas.openxmlformats.org/officeDocument/2006/relationships/tags" Target="../tags/tag1236.xml"/><Relationship Id="rId77" Type="http://schemas.openxmlformats.org/officeDocument/2006/relationships/tags" Target="../tags/tag1244.xml"/><Relationship Id="rId8" Type="http://schemas.openxmlformats.org/officeDocument/2006/relationships/tags" Target="../tags/tag1175.xml"/><Relationship Id="rId51" Type="http://schemas.openxmlformats.org/officeDocument/2006/relationships/tags" Target="../tags/tag1218.xml"/><Relationship Id="rId72" Type="http://schemas.openxmlformats.org/officeDocument/2006/relationships/tags" Target="../tags/tag1239.xml"/><Relationship Id="rId80" Type="http://schemas.openxmlformats.org/officeDocument/2006/relationships/tags" Target="../tags/tag1247.xml"/><Relationship Id="rId85" Type="http://schemas.openxmlformats.org/officeDocument/2006/relationships/tags" Target="../tags/tag1252.xml"/><Relationship Id="rId3" Type="http://schemas.openxmlformats.org/officeDocument/2006/relationships/tags" Target="../tags/tag1170.xml"/><Relationship Id="rId12" Type="http://schemas.openxmlformats.org/officeDocument/2006/relationships/tags" Target="../tags/tag1179.xml"/><Relationship Id="rId17" Type="http://schemas.openxmlformats.org/officeDocument/2006/relationships/tags" Target="../tags/tag1184.xml"/><Relationship Id="rId25" Type="http://schemas.openxmlformats.org/officeDocument/2006/relationships/tags" Target="../tags/tag1192.xml"/><Relationship Id="rId33" Type="http://schemas.openxmlformats.org/officeDocument/2006/relationships/tags" Target="../tags/tag1200.xml"/><Relationship Id="rId38" Type="http://schemas.openxmlformats.org/officeDocument/2006/relationships/tags" Target="../tags/tag1205.xml"/><Relationship Id="rId46" Type="http://schemas.openxmlformats.org/officeDocument/2006/relationships/tags" Target="../tags/tag1213.xml"/><Relationship Id="rId59" Type="http://schemas.openxmlformats.org/officeDocument/2006/relationships/tags" Target="../tags/tag1226.xml"/><Relationship Id="rId67" Type="http://schemas.openxmlformats.org/officeDocument/2006/relationships/tags" Target="../tags/tag1234.xml"/><Relationship Id="rId20" Type="http://schemas.openxmlformats.org/officeDocument/2006/relationships/tags" Target="../tags/tag1187.xml"/><Relationship Id="rId41" Type="http://schemas.openxmlformats.org/officeDocument/2006/relationships/tags" Target="../tags/tag1208.xml"/><Relationship Id="rId54" Type="http://schemas.openxmlformats.org/officeDocument/2006/relationships/tags" Target="../tags/tag1221.xml"/><Relationship Id="rId62" Type="http://schemas.openxmlformats.org/officeDocument/2006/relationships/tags" Target="../tags/tag1229.xml"/><Relationship Id="rId70" Type="http://schemas.openxmlformats.org/officeDocument/2006/relationships/tags" Target="../tags/tag1237.xml"/><Relationship Id="rId75" Type="http://schemas.openxmlformats.org/officeDocument/2006/relationships/tags" Target="../tags/tag1242.xml"/><Relationship Id="rId83" Type="http://schemas.openxmlformats.org/officeDocument/2006/relationships/tags" Target="../tags/tag1250.xml"/><Relationship Id="rId88" Type="http://schemas.openxmlformats.org/officeDocument/2006/relationships/tags" Target="../tags/tag1255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168.xml"/><Relationship Id="rId6" Type="http://schemas.openxmlformats.org/officeDocument/2006/relationships/tags" Target="../tags/tag1173.xml"/><Relationship Id="rId15" Type="http://schemas.openxmlformats.org/officeDocument/2006/relationships/tags" Target="../tags/tag1182.xml"/><Relationship Id="rId23" Type="http://schemas.openxmlformats.org/officeDocument/2006/relationships/tags" Target="../tags/tag1190.xml"/><Relationship Id="rId28" Type="http://schemas.openxmlformats.org/officeDocument/2006/relationships/tags" Target="../tags/tag1195.xml"/><Relationship Id="rId36" Type="http://schemas.openxmlformats.org/officeDocument/2006/relationships/tags" Target="../tags/tag1203.xml"/><Relationship Id="rId49" Type="http://schemas.openxmlformats.org/officeDocument/2006/relationships/tags" Target="../tags/tag1216.xml"/><Relationship Id="rId57" Type="http://schemas.openxmlformats.org/officeDocument/2006/relationships/tags" Target="../tags/tag1224.xml"/><Relationship Id="rId10" Type="http://schemas.openxmlformats.org/officeDocument/2006/relationships/tags" Target="../tags/tag1177.xml"/><Relationship Id="rId31" Type="http://schemas.openxmlformats.org/officeDocument/2006/relationships/tags" Target="../tags/tag1198.xml"/><Relationship Id="rId44" Type="http://schemas.openxmlformats.org/officeDocument/2006/relationships/tags" Target="../tags/tag1211.xml"/><Relationship Id="rId52" Type="http://schemas.openxmlformats.org/officeDocument/2006/relationships/tags" Target="../tags/tag1219.xml"/><Relationship Id="rId60" Type="http://schemas.openxmlformats.org/officeDocument/2006/relationships/tags" Target="../tags/tag1227.xml"/><Relationship Id="rId65" Type="http://schemas.openxmlformats.org/officeDocument/2006/relationships/tags" Target="../tags/tag1232.xml"/><Relationship Id="rId73" Type="http://schemas.openxmlformats.org/officeDocument/2006/relationships/tags" Target="../tags/tag1240.xml"/><Relationship Id="rId78" Type="http://schemas.openxmlformats.org/officeDocument/2006/relationships/tags" Target="../tags/tag1245.xml"/><Relationship Id="rId81" Type="http://schemas.openxmlformats.org/officeDocument/2006/relationships/tags" Target="../tags/tag1248.xml"/><Relationship Id="rId86" Type="http://schemas.openxmlformats.org/officeDocument/2006/relationships/tags" Target="../tags/tag1253.xml"/><Relationship Id="rId4" Type="http://schemas.openxmlformats.org/officeDocument/2006/relationships/tags" Target="../tags/tag1171.xml"/><Relationship Id="rId9" Type="http://schemas.openxmlformats.org/officeDocument/2006/relationships/tags" Target="../tags/tag1176.xml"/><Relationship Id="rId13" Type="http://schemas.openxmlformats.org/officeDocument/2006/relationships/tags" Target="../tags/tag1180.xml"/><Relationship Id="rId18" Type="http://schemas.openxmlformats.org/officeDocument/2006/relationships/tags" Target="../tags/tag1185.xml"/><Relationship Id="rId39" Type="http://schemas.openxmlformats.org/officeDocument/2006/relationships/tags" Target="../tags/tag1206.xml"/><Relationship Id="rId34" Type="http://schemas.openxmlformats.org/officeDocument/2006/relationships/tags" Target="../tags/tag1201.xml"/><Relationship Id="rId50" Type="http://schemas.openxmlformats.org/officeDocument/2006/relationships/tags" Target="../tags/tag1217.xml"/><Relationship Id="rId55" Type="http://schemas.openxmlformats.org/officeDocument/2006/relationships/tags" Target="../tags/tag1222.xml"/><Relationship Id="rId76" Type="http://schemas.openxmlformats.org/officeDocument/2006/relationships/tags" Target="../tags/tag1243.xml"/><Relationship Id="rId7" Type="http://schemas.openxmlformats.org/officeDocument/2006/relationships/tags" Target="../tags/tag1174.xml"/><Relationship Id="rId71" Type="http://schemas.openxmlformats.org/officeDocument/2006/relationships/tags" Target="../tags/tag1238.xml"/><Relationship Id="rId92" Type="http://schemas.openxmlformats.org/officeDocument/2006/relationships/image" Target="../media/image102.png"/><Relationship Id="rId2" Type="http://schemas.openxmlformats.org/officeDocument/2006/relationships/tags" Target="../tags/tag1169.xml"/><Relationship Id="rId29" Type="http://schemas.openxmlformats.org/officeDocument/2006/relationships/tags" Target="../tags/tag1196.xml"/><Relationship Id="rId24" Type="http://schemas.openxmlformats.org/officeDocument/2006/relationships/tags" Target="../tags/tag1191.xml"/><Relationship Id="rId40" Type="http://schemas.openxmlformats.org/officeDocument/2006/relationships/tags" Target="../tags/tag1207.xml"/><Relationship Id="rId45" Type="http://schemas.openxmlformats.org/officeDocument/2006/relationships/tags" Target="../tags/tag1212.xml"/><Relationship Id="rId66" Type="http://schemas.openxmlformats.org/officeDocument/2006/relationships/tags" Target="../tags/tag1233.xml"/><Relationship Id="rId87" Type="http://schemas.openxmlformats.org/officeDocument/2006/relationships/tags" Target="../tags/tag1254.xml"/><Relationship Id="rId61" Type="http://schemas.openxmlformats.org/officeDocument/2006/relationships/tags" Target="../tags/tag1228.xml"/><Relationship Id="rId82" Type="http://schemas.openxmlformats.org/officeDocument/2006/relationships/tags" Target="../tags/tag1249.xml"/><Relationship Id="rId19" Type="http://schemas.openxmlformats.org/officeDocument/2006/relationships/tags" Target="../tags/tag1186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tags" Target="../tags/tag1374.xml"/><Relationship Id="rId21" Type="http://schemas.openxmlformats.org/officeDocument/2006/relationships/tags" Target="../tags/tag1278.xml"/><Relationship Id="rId42" Type="http://schemas.openxmlformats.org/officeDocument/2006/relationships/tags" Target="../tags/tag1299.xml"/><Relationship Id="rId63" Type="http://schemas.openxmlformats.org/officeDocument/2006/relationships/tags" Target="../tags/tag1320.xml"/><Relationship Id="rId84" Type="http://schemas.openxmlformats.org/officeDocument/2006/relationships/tags" Target="../tags/tag1341.xml"/><Relationship Id="rId138" Type="http://schemas.openxmlformats.org/officeDocument/2006/relationships/tags" Target="../tags/tag1395.xml"/><Relationship Id="rId107" Type="http://schemas.openxmlformats.org/officeDocument/2006/relationships/tags" Target="../tags/tag1364.xml"/><Relationship Id="rId11" Type="http://schemas.openxmlformats.org/officeDocument/2006/relationships/tags" Target="../tags/tag1268.xml"/><Relationship Id="rId32" Type="http://schemas.openxmlformats.org/officeDocument/2006/relationships/tags" Target="../tags/tag1289.xml"/><Relationship Id="rId53" Type="http://schemas.openxmlformats.org/officeDocument/2006/relationships/tags" Target="../tags/tag1310.xml"/><Relationship Id="rId74" Type="http://schemas.openxmlformats.org/officeDocument/2006/relationships/tags" Target="../tags/tag1331.xml"/><Relationship Id="rId128" Type="http://schemas.openxmlformats.org/officeDocument/2006/relationships/tags" Target="../tags/tag1385.xml"/><Relationship Id="rId5" Type="http://schemas.openxmlformats.org/officeDocument/2006/relationships/tags" Target="../tags/tag1262.xml"/><Relationship Id="rId90" Type="http://schemas.openxmlformats.org/officeDocument/2006/relationships/tags" Target="../tags/tag1347.xml"/><Relationship Id="rId95" Type="http://schemas.openxmlformats.org/officeDocument/2006/relationships/tags" Target="../tags/tag1352.xml"/><Relationship Id="rId22" Type="http://schemas.openxmlformats.org/officeDocument/2006/relationships/tags" Target="../tags/tag1279.xml"/><Relationship Id="rId27" Type="http://schemas.openxmlformats.org/officeDocument/2006/relationships/tags" Target="../tags/tag1284.xml"/><Relationship Id="rId43" Type="http://schemas.openxmlformats.org/officeDocument/2006/relationships/tags" Target="../tags/tag1300.xml"/><Relationship Id="rId48" Type="http://schemas.openxmlformats.org/officeDocument/2006/relationships/tags" Target="../tags/tag1305.xml"/><Relationship Id="rId64" Type="http://schemas.openxmlformats.org/officeDocument/2006/relationships/tags" Target="../tags/tag1321.xml"/><Relationship Id="rId69" Type="http://schemas.openxmlformats.org/officeDocument/2006/relationships/tags" Target="../tags/tag1326.xml"/><Relationship Id="rId113" Type="http://schemas.openxmlformats.org/officeDocument/2006/relationships/tags" Target="../tags/tag1370.xml"/><Relationship Id="rId118" Type="http://schemas.openxmlformats.org/officeDocument/2006/relationships/tags" Target="../tags/tag1375.xml"/><Relationship Id="rId134" Type="http://schemas.openxmlformats.org/officeDocument/2006/relationships/tags" Target="../tags/tag1391.xml"/><Relationship Id="rId139" Type="http://schemas.openxmlformats.org/officeDocument/2006/relationships/tags" Target="../tags/tag1396.xml"/><Relationship Id="rId80" Type="http://schemas.openxmlformats.org/officeDocument/2006/relationships/tags" Target="../tags/tag1337.xml"/><Relationship Id="rId85" Type="http://schemas.openxmlformats.org/officeDocument/2006/relationships/tags" Target="../tags/tag1342.xml"/><Relationship Id="rId12" Type="http://schemas.openxmlformats.org/officeDocument/2006/relationships/tags" Target="../tags/tag1269.xml"/><Relationship Id="rId17" Type="http://schemas.openxmlformats.org/officeDocument/2006/relationships/tags" Target="../tags/tag1274.xml"/><Relationship Id="rId33" Type="http://schemas.openxmlformats.org/officeDocument/2006/relationships/tags" Target="../tags/tag1290.xml"/><Relationship Id="rId38" Type="http://schemas.openxmlformats.org/officeDocument/2006/relationships/tags" Target="../tags/tag1295.xml"/><Relationship Id="rId59" Type="http://schemas.openxmlformats.org/officeDocument/2006/relationships/tags" Target="../tags/tag1316.xml"/><Relationship Id="rId103" Type="http://schemas.openxmlformats.org/officeDocument/2006/relationships/tags" Target="../tags/tag1360.xml"/><Relationship Id="rId108" Type="http://schemas.openxmlformats.org/officeDocument/2006/relationships/tags" Target="../tags/tag1365.xml"/><Relationship Id="rId124" Type="http://schemas.openxmlformats.org/officeDocument/2006/relationships/tags" Target="../tags/tag1381.xml"/><Relationship Id="rId129" Type="http://schemas.openxmlformats.org/officeDocument/2006/relationships/tags" Target="../tags/tag1386.xml"/><Relationship Id="rId54" Type="http://schemas.openxmlformats.org/officeDocument/2006/relationships/tags" Target="../tags/tag1311.xml"/><Relationship Id="rId70" Type="http://schemas.openxmlformats.org/officeDocument/2006/relationships/tags" Target="../tags/tag1327.xml"/><Relationship Id="rId75" Type="http://schemas.openxmlformats.org/officeDocument/2006/relationships/tags" Target="../tags/tag1332.xml"/><Relationship Id="rId91" Type="http://schemas.openxmlformats.org/officeDocument/2006/relationships/tags" Target="../tags/tag1348.xml"/><Relationship Id="rId96" Type="http://schemas.openxmlformats.org/officeDocument/2006/relationships/tags" Target="../tags/tag1353.xml"/><Relationship Id="rId140" Type="http://schemas.openxmlformats.org/officeDocument/2006/relationships/tags" Target="../tags/tag1397.xml"/><Relationship Id="rId145" Type="http://schemas.openxmlformats.org/officeDocument/2006/relationships/tags" Target="../tags/tag1402.xml"/><Relationship Id="rId1" Type="http://schemas.openxmlformats.org/officeDocument/2006/relationships/tags" Target="../tags/tag1258.xml"/><Relationship Id="rId6" Type="http://schemas.openxmlformats.org/officeDocument/2006/relationships/tags" Target="../tags/tag1263.xml"/><Relationship Id="rId23" Type="http://schemas.openxmlformats.org/officeDocument/2006/relationships/tags" Target="../tags/tag1280.xml"/><Relationship Id="rId28" Type="http://schemas.openxmlformats.org/officeDocument/2006/relationships/tags" Target="../tags/tag1285.xml"/><Relationship Id="rId49" Type="http://schemas.openxmlformats.org/officeDocument/2006/relationships/tags" Target="../tags/tag1306.xml"/><Relationship Id="rId114" Type="http://schemas.openxmlformats.org/officeDocument/2006/relationships/tags" Target="../tags/tag1371.xml"/><Relationship Id="rId119" Type="http://schemas.openxmlformats.org/officeDocument/2006/relationships/tags" Target="../tags/tag1376.xml"/><Relationship Id="rId44" Type="http://schemas.openxmlformats.org/officeDocument/2006/relationships/tags" Target="../tags/tag1301.xml"/><Relationship Id="rId60" Type="http://schemas.openxmlformats.org/officeDocument/2006/relationships/tags" Target="../tags/tag1317.xml"/><Relationship Id="rId65" Type="http://schemas.openxmlformats.org/officeDocument/2006/relationships/tags" Target="../tags/tag1322.xml"/><Relationship Id="rId81" Type="http://schemas.openxmlformats.org/officeDocument/2006/relationships/tags" Target="../tags/tag1338.xml"/><Relationship Id="rId86" Type="http://schemas.openxmlformats.org/officeDocument/2006/relationships/tags" Target="../tags/tag1343.xml"/><Relationship Id="rId130" Type="http://schemas.openxmlformats.org/officeDocument/2006/relationships/tags" Target="../tags/tag1387.xml"/><Relationship Id="rId135" Type="http://schemas.openxmlformats.org/officeDocument/2006/relationships/tags" Target="../tags/tag1392.xml"/><Relationship Id="rId13" Type="http://schemas.openxmlformats.org/officeDocument/2006/relationships/tags" Target="../tags/tag1270.xml"/><Relationship Id="rId18" Type="http://schemas.openxmlformats.org/officeDocument/2006/relationships/tags" Target="../tags/tag1275.xml"/><Relationship Id="rId39" Type="http://schemas.openxmlformats.org/officeDocument/2006/relationships/tags" Target="../tags/tag1296.xml"/><Relationship Id="rId109" Type="http://schemas.openxmlformats.org/officeDocument/2006/relationships/tags" Target="../tags/tag1366.xml"/><Relationship Id="rId34" Type="http://schemas.openxmlformats.org/officeDocument/2006/relationships/tags" Target="../tags/tag1291.xml"/><Relationship Id="rId50" Type="http://schemas.openxmlformats.org/officeDocument/2006/relationships/tags" Target="../tags/tag1307.xml"/><Relationship Id="rId55" Type="http://schemas.openxmlformats.org/officeDocument/2006/relationships/tags" Target="../tags/tag1312.xml"/><Relationship Id="rId76" Type="http://schemas.openxmlformats.org/officeDocument/2006/relationships/tags" Target="../tags/tag1333.xml"/><Relationship Id="rId97" Type="http://schemas.openxmlformats.org/officeDocument/2006/relationships/tags" Target="../tags/tag1354.xml"/><Relationship Id="rId104" Type="http://schemas.openxmlformats.org/officeDocument/2006/relationships/tags" Target="../tags/tag1361.xml"/><Relationship Id="rId120" Type="http://schemas.openxmlformats.org/officeDocument/2006/relationships/tags" Target="../tags/tag1377.xml"/><Relationship Id="rId125" Type="http://schemas.openxmlformats.org/officeDocument/2006/relationships/tags" Target="../tags/tag1382.xml"/><Relationship Id="rId141" Type="http://schemas.openxmlformats.org/officeDocument/2006/relationships/tags" Target="../tags/tag1398.xml"/><Relationship Id="rId146" Type="http://schemas.openxmlformats.org/officeDocument/2006/relationships/slideLayout" Target="../slideLayouts/slideLayout2.xml"/><Relationship Id="rId7" Type="http://schemas.openxmlformats.org/officeDocument/2006/relationships/tags" Target="../tags/tag1264.xml"/><Relationship Id="rId71" Type="http://schemas.openxmlformats.org/officeDocument/2006/relationships/tags" Target="../tags/tag1328.xml"/><Relationship Id="rId92" Type="http://schemas.openxmlformats.org/officeDocument/2006/relationships/tags" Target="../tags/tag1349.xml"/><Relationship Id="rId2" Type="http://schemas.openxmlformats.org/officeDocument/2006/relationships/tags" Target="../tags/tag1259.xml"/><Relationship Id="rId29" Type="http://schemas.openxmlformats.org/officeDocument/2006/relationships/tags" Target="../tags/tag1286.xml"/><Relationship Id="rId24" Type="http://schemas.openxmlformats.org/officeDocument/2006/relationships/tags" Target="../tags/tag1281.xml"/><Relationship Id="rId40" Type="http://schemas.openxmlformats.org/officeDocument/2006/relationships/tags" Target="../tags/tag1297.xml"/><Relationship Id="rId45" Type="http://schemas.openxmlformats.org/officeDocument/2006/relationships/tags" Target="../tags/tag1302.xml"/><Relationship Id="rId66" Type="http://schemas.openxmlformats.org/officeDocument/2006/relationships/tags" Target="../tags/tag1323.xml"/><Relationship Id="rId87" Type="http://schemas.openxmlformats.org/officeDocument/2006/relationships/tags" Target="../tags/tag1344.xml"/><Relationship Id="rId110" Type="http://schemas.openxmlformats.org/officeDocument/2006/relationships/tags" Target="../tags/tag1367.xml"/><Relationship Id="rId115" Type="http://schemas.openxmlformats.org/officeDocument/2006/relationships/tags" Target="../tags/tag1372.xml"/><Relationship Id="rId131" Type="http://schemas.openxmlformats.org/officeDocument/2006/relationships/tags" Target="../tags/tag1388.xml"/><Relationship Id="rId136" Type="http://schemas.openxmlformats.org/officeDocument/2006/relationships/tags" Target="../tags/tag1393.xml"/><Relationship Id="rId61" Type="http://schemas.openxmlformats.org/officeDocument/2006/relationships/tags" Target="../tags/tag1318.xml"/><Relationship Id="rId82" Type="http://schemas.openxmlformats.org/officeDocument/2006/relationships/tags" Target="../tags/tag1339.xml"/><Relationship Id="rId19" Type="http://schemas.openxmlformats.org/officeDocument/2006/relationships/tags" Target="../tags/tag1276.xml"/><Relationship Id="rId14" Type="http://schemas.openxmlformats.org/officeDocument/2006/relationships/tags" Target="../tags/tag1271.xml"/><Relationship Id="rId30" Type="http://schemas.openxmlformats.org/officeDocument/2006/relationships/tags" Target="../tags/tag1287.xml"/><Relationship Id="rId35" Type="http://schemas.openxmlformats.org/officeDocument/2006/relationships/tags" Target="../tags/tag1292.xml"/><Relationship Id="rId56" Type="http://schemas.openxmlformats.org/officeDocument/2006/relationships/tags" Target="../tags/tag1313.xml"/><Relationship Id="rId77" Type="http://schemas.openxmlformats.org/officeDocument/2006/relationships/tags" Target="../tags/tag1334.xml"/><Relationship Id="rId100" Type="http://schemas.openxmlformats.org/officeDocument/2006/relationships/tags" Target="../tags/tag1357.xml"/><Relationship Id="rId105" Type="http://schemas.openxmlformats.org/officeDocument/2006/relationships/tags" Target="../tags/tag1362.xml"/><Relationship Id="rId126" Type="http://schemas.openxmlformats.org/officeDocument/2006/relationships/tags" Target="../tags/tag1383.xml"/><Relationship Id="rId147" Type="http://schemas.openxmlformats.org/officeDocument/2006/relationships/image" Target="../media/image86.tmp"/><Relationship Id="rId8" Type="http://schemas.openxmlformats.org/officeDocument/2006/relationships/tags" Target="../tags/tag1265.xml"/><Relationship Id="rId51" Type="http://schemas.openxmlformats.org/officeDocument/2006/relationships/tags" Target="../tags/tag1308.xml"/><Relationship Id="rId72" Type="http://schemas.openxmlformats.org/officeDocument/2006/relationships/tags" Target="../tags/tag1329.xml"/><Relationship Id="rId93" Type="http://schemas.openxmlformats.org/officeDocument/2006/relationships/tags" Target="../tags/tag1350.xml"/><Relationship Id="rId98" Type="http://schemas.openxmlformats.org/officeDocument/2006/relationships/tags" Target="../tags/tag1355.xml"/><Relationship Id="rId121" Type="http://schemas.openxmlformats.org/officeDocument/2006/relationships/tags" Target="../tags/tag1378.xml"/><Relationship Id="rId142" Type="http://schemas.openxmlformats.org/officeDocument/2006/relationships/tags" Target="../tags/tag1399.xml"/><Relationship Id="rId3" Type="http://schemas.openxmlformats.org/officeDocument/2006/relationships/tags" Target="../tags/tag1260.xml"/><Relationship Id="rId25" Type="http://schemas.openxmlformats.org/officeDocument/2006/relationships/tags" Target="../tags/tag1282.xml"/><Relationship Id="rId46" Type="http://schemas.openxmlformats.org/officeDocument/2006/relationships/tags" Target="../tags/tag1303.xml"/><Relationship Id="rId67" Type="http://schemas.openxmlformats.org/officeDocument/2006/relationships/tags" Target="../tags/tag1324.xml"/><Relationship Id="rId116" Type="http://schemas.openxmlformats.org/officeDocument/2006/relationships/tags" Target="../tags/tag1373.xml"/><Relationship Id="rId137" Type="http://schemas.openxmlformats.org/officeDocument/2006/relationships/tags" Target="../tags/tag1394.xml"/><Relationship Id="rId20" Type="http://schemas.openxmlformats.org/officeDocument/2006/relationships/tags" Target="../tags/tag1277.xml"/><Relationship Id="rId41" Type="http://schemas.openxmlformats.org/officeDocument/2006/relationships/tags" Target="../tags/tag1298.xml"/><Relationship Id="rId62" Type="http://schemas.openxmlformats.org/officeDocument/2006/relationships/tags" Target="../tags/tag1319.xml"/><Relationship Id="rId83" Type="http://schemas.openxmlformats.org/officeDocument/2006/relationships/tags" Target="../tags/tag1340.xml"/><Relationship Id="rId88" Type="http://schemas.openxmlformats.org/officeDocument/2006/relationships/tags" Target="../tags/tag1345.xml"/><Relationship Id="rId111" Type="http://schemas.openxmlformats.org/officeDocument/2006/relationships/tags" Target="../tags/tag1368.xml"/><Relationship Id="rId132" Type="http://schemas.openxmlformats.org/officeDocument/2006/relationships/tags" Target="../tags/tag1389.xml"/><Relationship Id="rId15" Type="http://schemas.openxmlformats.org/officeDocument/2006/relationships/tags" Target="../tags/tag1272.xml"/><Relationship Id="rId36" Type="http://schemas.openxmlformats.org/officeDocument/2006/relationships/tags" Target="../tags/tag1293.xml"/><Relationship Id="rId57" Type="http://schemas.openxmlformats.org/officeDocument/2006/relationships/tags" Target="../tags/tag1314.xml"/><Relationship Id="rId106" Type="http://schemas.openxmlformats.org/officeDocument/2006/relationships/tags" Target="../tags/tag1363.xml"/><Relationship Id="rId127" Type="http://schemas.openxmlformats.org/officeDocument/2006/relationships/tags" Target="../tags/tag1384.xml"/><Relationship Id="rId10" Type="http://schemas.openxmlformats.org/officeDocument/2006/relationships/tags" Target="../tags/tag1267.xml"/><Relationship Id="rId31" Type="http://schemas.openxmlformats.org/officeDocument/2006/relationships/tags" Target="../tags/tag1288.xml"/><Relationship Id="rId52" Type="http://schemas.openxmlformats.org/officeDocument/2006/relationships/tags" Target="../tags/tag1309.xml"/><Relationship Id="rId73" Type="http://schemas.openxmlformats.org/officeDocument/2006/relationships/tags" Target="../tags/tag1330.xml"/><Relationship Id="rId78" Type="http://schemas.openxmlformats.org/officeDocument/2006/relationships/tags" Target="../tags/tag1335.xml"/><Relationship Id="rId94" Type="http://schemas.openxmlformats.org/officeDocument/2006/relationships/tags" Target="../tags/tag1351.xml"/><Relationship Id="rId99" Type="http://schemas.openxmlformats.org/officeDocument/2006/relationships/tags" Target="../tags/tag1356.xml"/><Relationship Id="rId101" Type="http://schemas.openxmlformats.org/officeDocument/2006/relationships/tags" Target="../tags/tag1358.xml"/><Relationship Id="rId122" Type="http://schemas.openxmlformats.org/officeDocument/2006/relationships/tags" Target="../tags/tag1379.xml"/><Relationship Id="rId143" Type="http://schemas.openxmlformats.org/officeDocument/2006/relationships/tags" Target="../tags/tag1400.xml"/><Relationship Id="rId4" Type="http://schemas.openxmlformats.org/officeDocument/2006/relationships/tags" Target="../tags/tag1261.xml"/><Relationship Id="rId9" Type="http://schemas.openxmlformats.org/officeDocument/2006/relationships/tags" Target="../tags/tag1266.xml"/><Relationship Id="rId26" Type="http://schemas.openxmlformats.org/officeDocument/2006/relationships/tags" Target="../tags/tag1283.xml"/><Relationship Id="rId47" Type="http://schemas.openxmlformats.org/officeDocument/2006/relationships/tags" Target="../tags/tag1304.xml"/><Relationship Id="rId68" Type="http://schemas.openxmlformats.org/officeDocument/2006/relationships/tags" Target="../tags/tag1325.xml"/><Relationship Id="rId89" Type="http://schemas.openxmlformats.org/officeDocument/2006/relationships/tags" Target="../tags/tag1346.xml"/><Relationship Id="rId112" Type="http://schemas.openxmlformats.org/officeDocument/2006/relationships/tags" Target="../tags/tag1369.xml"/><Relationship Id="rId133" Type="http://schemas.openxmlformats.org/officeDocument/2006/relationships/tags" Target="../tags/tag1390.xml"/><Relationship Id="rId16" Type="http://schemas.openxmlformats.org/officeDocument/2006/relationships/tags" Target="../tags/tag1273.xml"/><Relationship Id="rId37" Type="http://schemas.openxmlformats.org/officeDocument/2006/relationships/tags" Target="../tags/tag1294.xml"/><Relationship Id="rId58" Type="http://schemas.openxmlformats.org/officeDocument/2006/relationships/tags" Target="../tags/tag1315.xml"/><Relationship Id="rId79" Type="http://schemas.openxmlformats.org/officeDocument/2006/relationships/tags" Target="../tags/tag1336.xml"/><Relationship Id="rId102" Type="http://schemas.openxmlformats.org/officeDocument/2006/relationships/tags" Target="../tags/tag1359.xml"/><Relationship Id="rId123" Type="http://schemas.openxmlformats.org/officeDocument/2006/relationships/tags" Target="../tags/tag1380.xml"/><Relationship Id="rId144" Type="http://schemas.openxmlformats.org/officeDocument/2006/relationships/tags" Target="../tags/tag140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410.xml"/><Relationship Id="rId13" Type="http://schemas.openxmlformats.org/officeDocument/2006/relationships/tags" Target="../tags/tag1415.xml"/><Relationship Id="rId18" Type="http://schemas.openxmlformats.org/officeDocument/2006/relationships/image" Target="../media/image104.png"/><Relationship Id="rId3" Type="http://schemas.openxmlformats.org/officeDocument/2006/relationships/tags" Target="../tags/tag1405.xml"/><Relationship Id="rId21" Type="http://schemas.openxmlformats.org/officeDocument/2006/relationships/image" Target="../media/image89.png"/><Relationship Id="rId7" Type="http://schemas.openxmlformats.org/officeDocument/2006/relationships/tags" Target="../tags/tag1409.xml"/><Relationship Id="rId12" Type="http://schemas.openxmlformats.org/officeDocument/2006/relationships/tags" Target="../tags/tag1414.xml"/><Relationship Id="rId17" Type="http://schemas.openxmlformats.org/officeDocument/2006/relationships/image" Target="../media/image103.png"/><Relationship Id="rId25" Type="http://schemas.openxmlformats.org/officeDocument/2006/relationships/image" Target="../media/image108.png"/><Relationship Id="rId2" Type="http://schemas.openxmlformats.org/officeDocument/2006/relationships/tags" Target="../tags/tag1404.xml"/><Relationship Id="rId16" Type="http://schemas.openxmlformats.org/officeDocument/2006/relationships/image" Target="../media/image86.tmp"/><Relationship Id="rId20" Type="http://schemas.openxmlformats.org/officeDocument/2006/relationships/image" Target="../media/image88.png"/><Relationship Id="rId1" Type="http://schemas.openxmlformats.org/officeDocument/2006/relationships/tags" Target="../tags/tag1403.xml"/><Relationship Id="rId6" Type="http://schemas.openxmlformats.org/officeDocument/2006/relationships/tags" Target="../tags/tag1408.xml"/><Relationship Id="rId11" Type="http://schemas.openxmlformats.org/officeDocument/2006/relationships/tags" Target="../tags/tag1413.xml"/><Relationship Id="rId24" Type="http://schemas.openxmlformats.org/officeDocument/2006/relationships/image" Target="../media/image107.png"/><Relationship Id="rId5" Type="http://schemas.openxmlformats.org/officeDocument/2006/relationships/tags" Target="../tags/tag140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6.png"/><Relationship Id="rId10" Type="http://schemas.openxmlformats.org/officeDocument/2006/relationships/tags" Target="../tags/tag1412.xml"/><Relationship Id="rId19" Type="http://schemas.openxmlformats.org/officeDocument/2006/relationships/image" Target="../media/image87.png"/><Relationship Id="rId4" Type="http://schemas.openxmlformats.org/officeDocument/2006/relationships/tags" Target="../tags/tag1406.xml"/><Relationship Id="rId9" Type="http://schemas.openxmlformats.org/officeDocument/2006/relationships/tags" Target="../tags/tag1411.xml"/><Relationship Id="rId14" Type="http://schemas.openxmlformats.org/officeDocument/2006/relationships/tags" Target="../tags/tag1416.xml"/><Relationship Id="rId22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3.png"/><Relationship Id="rId2" Type="http://schemas.openxmlformats.org/officeDocument/2006/relationships/tags" Target="../tags/tag6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image" Target="../media/image11.png"/><Relationship Id="rId10" Type="http://schemas.openxmlformats.org/officeDocument/2006/relationships/tags" Target="../tags/tag74.xml"/><Relationship Id="rId19" Type="http://schemas.openxmlformats.org/officeDocument/2006/relationships/image" Target="../media/image15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tags" Target="../tags/tag130.xml"/><Relationship Id="rId47" Type="http://schemas.openxmlformats.org/officeDocument/2006/relationships/tags" Target="../tags/tag135.xml"/><Relationship Id="rId50" Type="http://schemas.openxmlformats.org/officeDocument/2006/relationships/tags" Target="../tags/tag138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9" Type="http://schemas.openxmlformats.org/officeDocument/2006/relationships/tags" Target="../tags/tag117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45" Type="http://schemas.openxmlformats.org/officeDocument/2006/relationships/tags" Target="../tags/tag133.xml"/><Relationship Id="rId53" Type="http://schemas.openxmlformats.org/officeDocument/2006/relationships/tags" Target="../tags/tag141.xml"/><Relationship Id="rId58" Type="http://schemas.openxmlformats.org/officeDocument/2006/relationships/image" Target="../media/image18.png"/><Relationship Id="rId5" Type="http://schemas.openxmlformats.org/officeDocument/2006/relationships/tags" Target="../tags/tag93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tags" Target="../tags/tag131.xml"/><Relationship Id="rId48" Type="http://schemas.openxmlformats.org/officeDocument/2006/relationships/tags" Target="../tags/tag136.xml"/><Relationship Id="rId56" Type="http://schemas.openxmlformats.org/officeDocument/2006/relationships/image" Target="../media/image6.png"/><Relationship Id="rId8" Type="http://schemas.openxmlformats.org/officeDocument/2006/relationships/tags" Target="../tags/tag96.xml"/><Relationship Id="rId51" Type="http://schemas.openxmlformats.org/officeDocument/2006/relationships/tags" Target="../tags/tag139.xml"/><Relationship Id="rId3" Type="http://schemas.openxmlformats.org/officeDocument/2006/relationships/tags" Target="../tags/tag91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tags" Target="../tags/tag134.xml"/><Relationship Id="rId20" Type="http://schemas.openxmlformats.org/officeDocument/2006/relationships/tags" Target="../tags/tag108.xml"/><Relationship Id="rId41" Type="http://schemas.openxmlformats.org/officeDocument/2006/relationships/tags" Target="../tags/tag129.xml"/><Relationship Id="rId54" Type="http://schemas.openxmlformats.org/officeDocument/2006/relationships/tags" Target="../tags/tag142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49" Type="http://schemas.openxmlformats.org/officeDocument/2006/relationships/tags" Target="../tags/tag137.xml"/><Relationship Id="rId57" Type="http://schemas.openxmlformats.org/officeDocument/2006/relationships/image" Target="../media/image17.png"/><Relationship Id="rId10" Type="http://schemas.openxmlformats.org/officeDocument/2006/relationships/tags" Target="../tags/tag98.xml"/><Relationship Id="rId31" Type="http://schemas.openxmlformats.org/officeDocument/2006/relationships/tags" Target="../tags/tag119.xml"/><Relationship Id="rId44" Type="http://schemas.openxmlformats.org/officeDocument/2006/relationships/tags" Target="../tags/tag132.xml"/><Relationship Id="rId52" Type="http://schemas.openxmlformats.org/officeDocument/2006/relationships/tags" Target="../tags/tag14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42" Type="http://schemas.openxmlformats.org/officeDocument/2006/relationships/tags" Target="../tags/tag184.xml"/><Relationship Id="rId47" Type="http://schemas.openxmlformats.org/officeDocument/2006/relationships/tags" Target="../tags/tag189.xml"/><Relationship Id="rId50" Type="http://schemas.openxmlformats.org/officeDocument/2006/relationships/image" Target="../media/image17.png"/><Relationship Id="rId55" Type="http://schemas.openxmlformats.org/officeDocument/2006/relationships/image" Target="../media/image23.png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9" Type="http://schemas.openxmlformats.org/officeDocument/2006/relationships/tags" Target="../tags/tag171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tags" Target="../tags/tag182.xml"/><Relationship Id="rId45" Type="http://schemas.openxmlformats.org/officeDocument/2006/relationships/tags" Target="../tags/tag187.xml"/><Relationship Id="rId53" Type="http://schemas.openxmlformats.org/officeDocument/2006/relationships/image" Target="../media/image21.png"/><Relationship Id="rId58" Type="http://schemas.openxmlformats.org/officeDocument/2006/relationships/image" Target="../media/image6.png"/><Relationship Id="rId5" Type="http://schemas.openxmlformats.org/officeDocument/2006/relationships/tags" Target="../tags/tag147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43" Type="http://schemas.openxmlformats.org/officeDocument/2006/relationships/tags" Target="../tags/tag185.xml"/><Relationship Id="rId48" Type="http://schemas.openxmlformats.org/officeDocument/2006/relationships/tags" Target="../tags/tag190.xml"/><Relationship Id="rId56" Type="http://schemas.openxmlformats.org/officeDocument/2006/relationships/image" Target="../media/image24.png"/><Relationship Id="rId8" Type="http://schemas.openxmlformats.org/officeDocument/2006/relationships/tags" Target="../tags/tag150.xml"/><Relationship Id="rId51" Type="http://schemas.openxmlformats.org/officeDocument/2006/relationships/image" Target="../media/image19.png"/><Relationship Id="rId3" Type="http://schemas.openxmlformats.org/officeDocument/2006/relationships/tags" Target="../tags/tag145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Relationship Id="rId46" Type="http://schemas.openxmlformats.org/officeDocument/2006/relationships/tags" Target="../tags/tag188.xml"/><Relationship Id="rId20" Type="http://schemas.openxmlformats.org/officeDocument/2006/relationships/tags" Target="../tags/tag162.xml"/><Relationship Id="rId41" Type="http://schemas.openxmlformats.org/officeDocument/2006/relationships/tags" Target="../tags/tag183.xml"/><Relationship Id="rId54" Type="http://schemas.openxmlformats.org/officeDocument/2006/relationships/image" Target="../media/image22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18.png"/><Relationship Id="rId10" Type="http://schemas.openxmlformats.org/officeDocument/2006/relationships/tags" Target="../tags/tag152.xml"/><Relationship Id="rId31" Type="http://schemas.openxmlformats.org/officeDocument/2006/relationships/tags" Target="../tags/tag173.xml"/><Relationship Id="rId44" Type="http://schemas.openxmlformats.org/officeDocument/2006/relationships/tags" Target="../tags/tag186.xml"/><Relationship Id="rId5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3.xml"/><Relationship Id="rId21" Type="http://schemas.openxmlformats.org/officeDocument/2006/relationships/image" Target="../media/image14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image" Target="../media/image25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27.png"/><Relationship Id="rId10" Type="http://schemas.openxmlformats.org/officeDocument/2006/relationships/tags" Target="../tags/tag200.xml"/><Relationship Id="rId19" Type="http://schemas.openxmlformats.org/officeDocument/2006/relationships/image" Target="../media/image6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33.xml"/><Relationship Id="rId21" Type="http://schemas.openxmlformats.org/officeDocument/2006/relationships/tags" Target="../tags/tag228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63" Type="http://schemas.openxmlformats.org/officeDocument/2006/relationships/tags" Target="../tags/tag270.xml"/><Relationship Id="rId68" Type="http://schemas.openxmlformats.org/officeDocument/2006/relationships/tags" Target="../tags/tag275.xml"/><Relationship Id="rId84" Type="http://schemas.openxmlformats.org/officeDocument/2006/relationships/tags" Target="../tags/tag291.xml"/><Relationship Id="rId89" Type="http://schemas.openxmlformats.org/officeDocument/2006/relationships/image" Target="../media/image29.png"/><Relationship Id="rId16" Type="http://schemas.openxmlformats.org/officeDocument/2006/relationships/tags" Target="../tags/tag223.xml"/><Relationship Id="rId11" Type="http://schemas.openxmlformats.org/officeDocument/2006/relationships/tags" Target="../tags/tag218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53" Type="http://schemas.openxmlformats.org/officeDocument/2006/relationships/tags" Target="../tags/tag260.xml"/><Relationship Id="rId58" Type="http://schemas.openxmlformats.org/officeDocument/2006/relationships/tags" Target="../tags/tag265.xml"/><Relationship Id="rId74" Type="http://schemas.openxmlformats.org/officeDocument/2006/relationships/tags" Target="../tags/tag281.xml"/><Relationship Id="rId79" Type="http://schemas.openxmlformats.org/officeDocument/2006/relationships/tags" Target="../tags/tag286.xml"/><Relationship Id="rId5" Type="http://schemas.openxmlformats.org/officeDocument/2006/relationships/tags" Target="../tags/tag212.xml"/><Relationship Id="rId90" Type="http://schemas.openxmlformats.org/officeDocument/2006/relationships/image" Target="../media/image14.png"/><Relationship Id="rId95" Type="http://schemas.openxmlformats.org/officeDocument/2006/relationships/image" Target="../media/image26.png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64" Type="http://schemas.openxmlformats.org/officeDocument/2006/relationships/tags" Target="../tags/tag271.xml"/><Relationship Id="rId69" Type="http://schemas.openxmlformats.org/officeDocument/2006/relationships/tags" Target="../tags/tag276.xml"/><Relationship Id="rId80" Type="http://schemas.openxmlformats.org/officeDocument/2006/relationships/tags" Target="../tags/tag287.xml"/><Relationship Id="rId85" Type="http://schemas.openxmlformats.org/officeDocument/2006/relationships/tags" Target="../tags/tag292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59" Type="http://schemas.openxmlformats.org/officeDocument/2006/relationships/tags" Target="../tags/tag266.xml"/><Relationship Id="rId67" Type="http://schemas.openxmlformats.org/officeDocument/2006/relationships/tags" Target="../tags/tag274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54" Type="http://schemas.openxmlformats.org/officeDocument/2006/relationships/tags" Target="../tags/tag261.xml"/><Relationship Id="rId62" Type="http://schemas.openxmlformats.org/officeDocument/2006/relationships/tags" Target="../tags/tag269.xml"/><Relationship Id="rId70" Type="http://schemas.openxmlformats.org/officeDocument/2006/relationships/tags" Target="../tags/tag277.xml"/><Relationship Id="rId75" Type="http://schemas.openxmlformats.org/officeDocument/2006/relationships/tags" Target="../tags/tag282.xml"/><Relationship Id="rId83" Type="http://schemas.openxmlformats.org/officeDocument/2006/relationships/tags" Target="../tags/tag290.xml"/><Relationship Id="rId88" Type="http://schemas.openxmlformats.org/officeDocument/2006/relationships/image" Target="../media/image28.png"/><Relationship Id="rId91" Type="http://schemas.openxmlformats.org/officeDocument/2006/relationships/image" Target="../media/image30.png"/><Relationship Id="rId96" Type="http://schemas.openxmlformats.org/officeDocument/2006/relationships/image" Target="../media/image27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Relationship Id="rId57" Type="http://schemas.openxmlformats.org/officeDocument/2006/relationships/tags" Target="../tags/tag264.xml"/><Relationship Id="rId10" Type="http://schemas.openxmlformats.org/officeDocument/2006/relationships/tags" Target="../tags/tag217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52" Type="http://schemas.openxmlformats.org/officeDocument/2006/relationships/tags" Target="../tags/tag259.xml"/><Relationship Id="rId60" Type="http://schemas.openxmlformats.org/officeDocument/2006/relationships/tags" Target="../tags/tag267.xml"/><Relationship Id="rId65" Type="http://schemas.openxmlformats.org/officeDocument/2006/relationships/tags" Target="../tags/tag272.xml"/><Relationship Id="rId73" Type="http://schemas.openxmlformats.org/officeDocument/2006/relationships/tags" Target="../tags/tag280.xml"/><Relationship Id="rId78" Type="http://schemas.openxmlformats.org/officeDocument/2006/relationships/tags" Target="../tags/tag285.xml"/><Relationship Id="rId81" Type="http://schemas.openxmlformats.org/officeDocument/2006/relationships/tags" Target="../tags/tag288.xml"/><Relationship Id="rId86" Type="http://schemas.openxmlformats.org/officeDocument/2006/relationships/tags" Target="../tags/tag293.xml"/><Relationship Id="rId94" Type="http://schemas.openxmlformats.org/officeDocument/2006/relationships/image" Target="../media/image33.png"/><Relationship Id="rId99" Type="http://schemas.openxmlformats.org/officeDocument/2006/relationships/image" Target="../media/image36.png"/><Relationship Id="rId101" Type="http://schemas.openxmlformats.org/officeDocument/2006/relationships/image" Target="../media/image38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9" Type="http://schemas.openxmlformats.org/officeDocument/2006/relationships/tags" Target="../tags/tag246.xml"/><Relationship Id="rId34" Type="http://schemas.openxmlformats.org/officeDocument/2006/relationships/tags" Target="../tags/tag241.xml"/><Relationship Id="rId50" Type="http://schemas.openxmlformats.org/officeDocument/2006/relationships/tags" Target="../tags/tag257.xml"/><Relationship Id="rId55" Type="http://schemas.openxmlformats.org/officeDocument/2006/relationships/tags" Target="../tags/tag262.xml"/><Relationship Id="rId76" Type="http://schemas.openxmlformats.org/officeDocument/2006/relationships/tags" Target="../tags/tag283.xml"/><Relationship Id="rId97" Type="http://schemas.openxmlformats.org/officeDocument/2006/relationships/image" Target="../media/image34.png"/><Relationship Id="rId7" Type="http://schemas.openxmlformats.org/officeDocument/2006/relationships/tags" Target="../tags/tag214.xml"/><Relationship Id="rId71" Type="http://schemas.openxmlformats.org/officeDocument/2006/relationships/tags" Target="../tags/tag278.xml"/><Relationship Id="rId92" Type="http://schemas.openxmlformats.org/officeDocument/2006/relationships/image" Target="../media/image31.png"/><Relationship Id="rId2" Type="http://schemas.openxmlformats.org/officeDocument/2006/relationships/tags" Target="../tags/tag209.xml"/><Relationship Id="rId29" Type="http://schemas.openxmlformats.org/officeDocument/2006/relationships/tags" Target="../tags/tag236.xml"/><Relationship Id="rId24" Type="http://schemas.openxmlformats.org/officeDocument/2006/relationships/tags" Target="../tags/tag231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66" Type="http://schemas.openxmlformats.org/officeDocument/2006/relationships/tags" Target="../tags/tag273.xml"/><Relationship Id="rId87" Type="http://schemas.openxmlformats.org/officeDocument/2006/relationships/slideLayout" Target="../slideLayouts/slideLayout2.xml"/><Relationship Id="rId61" Type="http://schemas.openxmlformats.org/officeDocument/2006/relationships/tags" Target="../tags/tag268.xml"/><Relationship Id="rId82" Type="http://schemas.openxmlformats.org/officeDocument/2006/relationships/tags" Target="../tags/tag289.xml"/><Relationship Id="rId19" Type="http://schemas.openxmlformats.org/officeDocument/2006/relationships/tags" Target="../tags/tag226.xml"/><Relationship Id="rId14" Type="http://schemas.openxmlformats.org/officeDocument/2006/relationships/tags" Target="../tags/tag221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56" Type="http://schemas.openxmlformats.org/officeDocument/2006/relationships/tags" Target="../tags/tag263.xml"/><Relationship Id="rId77" Type="http://schemas.openxmlformats.org/officeDocument/2006/relationships/tags" Target="../tags/tag284.xml"/><Relationship Id="rId100" Type="http://schemas.openxmlformats.org/officeDocument/2006/relationships/image" Target="../media/image37.png"/><Relationship Id="rId8" Type="http://schemas.openxmlformats.org/officeDocument/2006/relationships/tags" Target="../tags/tag215.xml"/><Relationship Id="rId51" Type="http://schemas.openxmlformats.org/officeDocument/2006/relationships/tags" Target="../tags/tag258.xml"/><Relationship Id="rId72" Type="http://schemas.openxmlformats.org/officeDocument/2006/relationships/tags" Target="../tags/tag279.xml"/><Relationship Id="rId93" Type="http://schemas.openxmlformats.org/officeDocument/2006/relationships/image" Target="../media/image32.png"/><Relationship Id="rId98" Type="http://schemas.openxmlformats.org/officeDocument/2006/relationships/image" Target="../media/image35.png"/><Relationship Id="rId3" Type="http://schemas.openxmlformats.org/officeDocument/2006/relationships/tags" Target="../tags/tag2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3024" y="121013"/>
            <a:ext cx="9217024" cy="1932714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+mn-lt"/>
              </a:rPr>
              <a:t>Optimal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metrological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protocols</a:t>
            </a:r>
            <a:r>
              <a:rPr lang="pl-PL" dirty="0">
                <a:latin typeface="+mn-lt"/>
              </a:rPr>
              <a:t> in </a:t>
            </a:r>
            <a:r>
              <a:rPr lang="pl-PL" dirty="0" err="1">
                <a:latin typeface="+mn-lt"/>
              </a:rPr>
              <a:t>presence</a:t>
            </a:r>
            <a:r>
              <a:rPr lang="pl-PL" dirty="0">
                <a:latin typeface="+mn-lt"/>
              </a:rPr>
              <a:t> of </a:t>
            </a:r>
            <a:r>
              <a:rPr lang="pl-PL" dirty="0" err="1">
                <a:latin typeface="+mn-lt"/>
              </a:rPr>
              <a:t>noise</a:t>
            </a:r>
            <a:br>
              <a:rPr lang="pl-PL" dirty="0">
                <a:latin typeface="+mn-lt"/>
              </a:rPr>
            </a:br>
            <a:r>
              <a:rPr lang="pl-PL" sz="1800" dirty="0" err="1">
                <a:effectLst/>
                <a:latin typeface="+mn-lt"/>
              </a:rPr>
              <a:t>can</a:t>
            </a:r>
            <a:r>
              <a:rPr lang="pl-PL" sz="1800" dirty="0">
                <a:effectLst/>
                <a:latin typeface="+mn-lt"/>
              </a:rPr>
              <a:t> single </a:t>
            </a:r>
            <a:r>
              <a:rPr lang="pl-PL" sz="1800" dirty="0" err="1">
                <a:effectLst/>
                <a:latin typeface="+mn-lt"/>
              </a:rPr>
              <a:t>parameter</a:t>
            </a:r>
            <a:r>
              <a:rPr lang="pl-PL" sz="1800" dirty="0">
                <a:effectLst/>
                <a:latin typeface="+mn-lt"/>
              </a:rPr>
              <a:t> </a:t>
            </a:r>
            <a:r>
              <a:rPr lang="pl-PL" sz="1800" dirty="0" err="1">
                <a:effectLst/>
                <a:latin typeface="+mn-lt"/>
              </a:rPr>
              <a:t>methods</a:t>
            </a:r>
            <a:r>
              <a:rPr lang="pl-PL" sz="1800" dirty="0">
                <a:effectLst/>
                <a:latin typeface="+mn-lt"/>
              </a:rPr>
              <a:t> be </a:t>
            </a:r>
            <a:r>
              <a:rPr lang="pl-PL" sz="1800" dirty="0" err="1">
                <a:effectLst/>
                <a:latin typeface="+mn-lt"/>
              </a:rPr>
              <a:t>generalized</a:t>
            </a:r>
            <a:r>
              <a:rPr lang="pl-PL" sz="1800" dirty="0">
                <a:effectLst/>
                <a:latin typeface="+mn-lt"/>
              </a:rPr>
              <a:t> to </a:t>
            </a:r>
            <a:r>
              <a:rPr lang="pl-PL" sz="1800" dirty="0" err="1">
                <a:effectLst/>
                <a:latin typeface="+mn-lt"/>
              </a:rPr>
              <a:t>multiparameter</a:t>
            </a:r>
            <a:r>
              <a:rPr lang="pl-PL" sz="1800" dirty="0">
                <a:effectLst/>
                <a:latin typeface="+mn-lt"/>
              </a:rPr>
              <a:t> </a:t>
            </a:r>
            <a:r>
              <a:rPr lang="pl-PL" sz="1800" dirty="0" err="1">
                <a:effectLst/>
                <a:latin typeface="+mn-lt"/>
              </a:rPr>
              <a:t>scenarios</a:t>
            </a:r>
            <a:r>
              <a:rPr lang="pl-PL" sz="1800" dirty="0">
                <a:effectLst/>
                <a:latin typeface="+mn-lt"/>
              </a:rPr>
              <a:t>?</a:t>
            </a:r>
            <a:endParaRPr lang="en-US" sz="1600" dirty="0">
              <a:effectLst/>
              <a:latin typeface="+mn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96747" y="6024343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prstClr val="white"/>
                </a:solidFill>
              </a:rPr>
              <a:t>Rafal</a:t>
            </a:r>
            <a:r>
              <a:rPr lang="pl-PL" sz="2000" dirty="0">
                <a:solidFill>
                  <a:prstClr val="white"/>
                </a:solidFill>
              </a:rPr>
              <a:t> 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423391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>
                <a:solidFill>
                  <a:schemeClr val="bg1"/>
                </a:solidFill>
              </a:rPr>
              <a:t>Faculty</a:t>
            </a:r>
            <a:r>
              <a:rPr lang="pl-PL" sz="1600" i="1" dirty="0">
                <a:solidFill>
                  <a:schemeClr val="bg1"/>
                </a:solidFill>
              </a:rPr>
              <a:t> 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Poland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CFA3A24-A293-F687-3929-4D7E06CEB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7" y="3098956"/>
            <a:ext cx="1338182" cy="1288218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203CFF34-AA1A-F775-7286-F1F42DDBD36C}"/>
              </a:ext>
            </a:extLst>
          </p:cNvPr>
          <p:cNvSpPr/>
          <p:nvPr/>
        </p:nvSpPr>
        <p:spPr>
          <a:xfrm>
            <a:off x="2946035" y="44494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Fisher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9F92375-00D1-0E5B-EFB1-9008FB88D6C0}"/>
              </a:ext>
            </a:extLst>
          </p:cNvPr>
          <p:cNvSpPr/>
          <p:nvPr/>
        </p:nvSpPr>
        <p:spPr>
          <a:xfrm>
            <a:off x="5010393" y="4449499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Bayes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217C629-70DA-474C-F1A1-CFD0AC380059}"/>
              </a:ext>
            </a:extLst>
          </p:cNvPr>
          <p:cNvSpPr/>
          <p:nvPr/>
        </p:nvSpPr>
        <p:spPr>
          <a:xfrm>
            <a:off x="7109711" y="443257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Noise</a:t>
            </a:r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2A031C3-A638-6F34-5CFA-524DB1F10178}"/>
              </a:ext>
            </a:extLst>
          </p:cNvPr>
          <p:cNvSpPr/>
          <p:nvPr/>
        </p:nvSpPr>
        <p:spPr>
          <a:xfrm>
            <a:off x="373089" y="4449499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Heisenberg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7C37DD1-CCA9-9CD3-BB5C-91C8EC3A4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2647232" y="3098956"/>
            <a:ext cx="1313495" cy="129614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1655753-4CD7-4EF5-3AF7-0484B5D8F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51" y="3070090"/>
            <a:ext cx="1286320" cy="137940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6E57F5D-DD4D-0E5F-C076-D01E96D422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6856199" y="3116693"/>
            <a:ext cx="1254172" cy="1263339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E2AD47CB-8003-B64F-EC9A-C22EE1ED089A}"/>
              </a:ext>
            </a:extLst>
          </p:cNvPr>
          <p:cNvSpPr/>
          <p:nvPr/>
        </p:nvSpPr>
        <p:spPr>
          <a:xfrm>
            <a:off x="341784" y="25922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/>
              <a:t>dramatis</a:t>
            </a:r>
            <a:r>
              <a:rPr lang="pl-PL" dirty="0"/>
              <a:t> </a:t>
            </a:r>
            <a:r>
              <a:rPr lang="pl-PL" dirty="0" err="1"/>
              <a:t>personae</a:t>
            </a:r>
            <a:r>
              <a:rPr lang="pl-PL" b="1" dirty="0"/>
              <a:t>:</a:t>
            </a:r>
          </a:p>
        </p:txBody>
      </p:sp>
      <p:sp>
        <p:nvSpPr>
          <p:cNvPr id="22" name="Objaśnienie owalne 39">
            <a:extLst>
              <a:ext uri="{FF2B5EF4-FFF2-40B4-BE49-F238E27FC236}">
                <a16:creationId xmlns:a16="http://schemas.microsoft.com/office/drawing/2014/main" id="{5B6B68C9-9A20-123E-F7D0-612AF6887079}"/>
              </a:ext>
            </a:extLst>
          </p:cNvPr>
          <p:cNvSpPr/>
          <p:nvPr/>
        </p:nvSpPr>
        <p:spPr>
          <a:xfrm>
            <a:off x="2685872" y="2122219"/>
            <a:ext cx="2403690" cy="97673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Bye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Bayes,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my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day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sp>
        <p:nvSpPr>
          <p:cNvPr id="23" name="Objaśnienie owalne 39">
            <a:extLst>
              <a:ext uri="{FF2B5EF4-FFF2-40B4-BE49-F238E27FC236}">
                <a16:creationId xmlns:a16="http://schemas.microsoft.com/office/drawing/2014/main" id="{F68D90E8-6E6B-DA79-D415-20BC86FFFEA8}"/>
              </a:ext>
            </a:extLst>
          </p:cNvPr>
          <p:cNvSpPr/>
          <p:nvPr/>
        </p:nvSpPr>
        <p:spPr>
          <a:xfrm>
            <a:off x="5547493" y="2231990"/>
            <a:ext cx="1970542" cy="785556"/>
          </a:xfrm>
          <a:prstGeom prst="wedgeEllipseCallout">
            <a:avLst>
              <a:gd name="adj1" fmla="val -59143"/>
              <a:gd name="adj2" fmla="val 6520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Ohhh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B1F4C86-EA3D-7E6B-4A98-84BB4894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BF1DD42D-195A-A34D-958B-798A61422B24}"/>
              </a:ext>
            </a:extLst>
          </p:cNvPr>
          <p:cNvSpPr/>
          <p:nvPr/>
        </p:nvSpPr>
        <p:spPr>
          <a:xfrm>
            <a:off x="5075970" y="3281474"/>
            <a:ext cx="3486465" cy="1587687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262CB17C-AA94-C3F2-8B42-A440B8A81B6C}"/>
              </a:ext>
            </a:extLst>
          </p:cNvPr>
          <p:cNvSpPr/>
          <p:nvPr/>
        </p:nvSpPr>
        <p:spPr>
          <a:xfrm>
            <a:off x="5005792" y="2296343"/>
            <a:ext cx="2706945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6C06AB6-A2C8-BF74-7F77-B995EAA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3001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Methods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/>
              <a:t> channel QFI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03B7454-F7B2-D3C9-D413-BDB580014486}"/>
              </a:ext>
            </a:extLst>
          </p:cNvPr>
          <p:cNvSpPr/>
          <p:nvPr/>
        </p:nvSpPr>
        <p:spPr>
          <a:xfrm>
            <a:off x="2510675" y="1253601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A2462A94-94F6-E655-0EF4-643C433B50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4161" y="1658848"/>
            <a:ext cx="218420" cy="255551"/>
          </a:xfrm>
          <a:prstGeom prst="rect">
            <a:avLst/>
          </a:prstGeom>
          <a:noFill/>
          <a:ln/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210544D-893F-CE83-EF6F-DD1B731931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65" y="1557743"/>
            <a:ext cx="347886" cy="352102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78B73C97-1408-D1C4-B88A-4A5DC6EACA60}"/>
              </a:ext>
            </a:extLst>
          </p:cNvPr>
          <p:cNvCxnSpPr>
            <a:cxnSpLocks/>
          </p:cNvCxnSpPr>
          <p:nvPr/>
        </p:nvCxnSpPr>
        <p:spPr>
          <a:xfrm>
            <a:off x="1752655" y="1745969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72E0756-E65C-67EE-BF4B-1057EAFA0196}"/>
              </a:ext>
            </a:extLst>
          </p:cNvPr>
          <p:cNvCxnSpPr>
            <a:cxnSpLocks/>
          </p:cNvCxnSpPr>
          <p:nvPr/>
        </p:nvCxnSpPr>
        <p:spPr>
          <a:xfrm>
            <a:off x="3588679" y="1745969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a 3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(\rho)=\sum_{k} K_{k}^{\varphi}\rho K_{k}^{\varphi \dagger}$$&#10; \end{document}&#10;" title="IguanaTex Vector Display">
            <a:extLst>
              <a:ext uri="{FF2B5EF4-FFF2-40B4-BE49-F238E27FC236}">
                <a16:creationId xmlns:a16="http://schemas.microsoft.com/office/drawing/2014/main" id="{86F27CD9-E31B-E76E-C954-246B292474A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432132" y="1430425"/>
            <a:ext cx="4078795" cy="811070"/>
            <a:chOff x="10774088" y="3810262"/>
            <a:chExt cx="4078795" cy="811070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97C911CB-8EF1-2EC2-FD3D-416A1C16819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774088" y="4007668"/>
              <a:ext cx="167221" cy="244457"/>
            </a:xfrm>
            <a:custGeom>
              <a:avLst/>
              <a:gdLst>
                <a:gd name="connsiteX0" fmla="*/ 1238 w 167221"/>
                <a:gd name="connsiteY0" fmla="*/ 228557 h 244457"/>
                <a:gd name="connsiteX1" fmla="*/ 176 w 167221"/>
                <a:gd name="connsiteY1" fmla="*/ 234502 h 244457"/>
                <a:gd name="connsiteX2" fmla="*/ 10096 w 167221"/>
                <a:gd name="connsiteY2" fmla="*/ 244532 h 244457"/>
                <a:gd name="connsiteX3" fmla="*/ 22495 w 167221"/>
                <a:gd name="connsiteY3" fmla="*/ 236731 h 244457"/>
                <a:gd name="connsiteX4" fmla="*/ 45169 w 167221"/>
                <a:gd name="connsiteY4" fmla="*/ 143480 h 244457"/>
                <a:gd name="connsiteX5" fmla="*/ 80243 w 167221"/>
                <a:gd name="connsiteY5" fmla="*/ 168372 h 244457"/>
                <a:gd name="connsiteX6" fmla="*/ 167397 w 167221"/>
                <a:gd name="connsiteY6" fmla="*/ 60632 h 244457"/>
                <a:gd name="connsiteX7" fmla="*/ 118152 w 167221"/>
                <a:gd name="connsiteY7" fmla="*/ 75 h 244457"/>
                <a:gd name="connsiteX8" fmla="*/ 35958 w 167221"/>
                <a:gd name="connsiteY8" fmla="*/ 82551 h 244457"/>
                <a:gd name="connsiteX9" fmla="*/ 1238 w 167221"/>
                <a:gd name="connsiteY9" fmla="*/ 228557 h 244457"/>
                <a:gd name="connsiteX10" fmla="*/ 79889 w 167221"/>
                <a:gd name="connsiteY10" fmla="*/ 160198 h 244457"/>
                <a:gd name="connsiteX11" fmla="*/ 49421 w 167221"/>
                <a:gd name="connsiteY11" fmla="*/ 127133 h 244457"/>
                <a:gd name="connsiteX12" fmla="*/ 52255 w 167221"/>
                <a:gd name="connsiteY12" fmla="*/ 113387 h 244457"/>
                <a:gd name="connsiteX13" fmla="*/ 73512 w 167221"/>
                <a:gd name="connsiteY13" fmla="*/ 43542 h 244457"/>
                <a:gd name="connsiteX14" fmla="*/ 117443 w 167221"/>
                <a:gd name="connsiteY14" fmla="*/ 8248 h 244457"/>
                <a:gd name="connsiteX15" fmla="*/ 141889 w 167221"/>
                <a:gd name="connsiteY15" fmla="*/ 44657 h 244457"/>
                <a:gd name="connsiteX16" fmla="*/ 122049 w 167221"/>
                <a:gd name="connsiteY16" fmla="*/ 124904 h 244457"/>
                <a:gd name="connsiteX17" fmla="*/ 79889 w 167221"/>
                <a:gd name="connsiteY17" fmla="*/ 160198 h 24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221" h="244457">
                  <a:moveTo>
                    <a:pt x="1238" y="228557"/>
                  </a:moveTo>
                  <a:cubicBezTo>
                    <a:pt x="176" y="233015"/>
                    <a:pt x="176" y="233759"/>
                    <a:pt x="176" y="234502"/>
                  </a:cubicBezTo>
                  <a:cubicBezTo>
                    <a:pt x="176" y="240074"/>
                    <a:pt x="4073" y="244532"/>
                    <a:pt x="10096" y="244532"/>
                  </a:cubicBezTo>
                  <a:cubicBezTo>
                    <a:pt x="17535" y="244532"/>
                    <a:pt x="21787" y="237845"/>
                    <a:pt x="22495" y="236731"/>
                  </a:cubicBezTo>
                  <a:cubicBezTo>
                    <a:pt x="24267" y="233387"/>
                    <a:pt x="35604" y="183604"/>
                    <a:pt x="45169" y="143480"/>
                  </a:cubicBezTo>
                  <a:cubicBezTo>
                    <a:pt x="52255" y="158341"/>
                    <a:pt x="63592" y="168372"/>
                    <a:pt x="80243" y="168372"/>
                  </a:cubicBezTo>
                  <a:cubicBezTo>
                    <a:pt x="121695" y="168372"/>
                    <a:pt x="167397" y="115988"/>
                    <a:pt x="167397" y="60632"/>
                  </a:cubicBezTo>
                  <a:cubicBezTo>
                    <a:pt x="167397" y="21251"/>
                    <a:pt x="144014" y="75"/>
                    <a:pt x="118152" y="75"/>
                  </a:cubicBezTo>
                  <a:cubicBezTo>
                    <a:pt x="83786" y="75"/>
                    <a:pt x="46587" y="37226"/>
                    <a:pt x="35958" y="82551"/>
                  </a:cubicBezTo>
                  <a:lnTo>
                    <a:pt x="1238" y="228557"/>
                  </a:lnTo>
                  <a:close/>
                  <a:moveTo>
                    <a:pt x="79889" y="160198"/>
                  </a:moveTo>
                  <a:cubicBezTo>
                    <a:pt x="55089" y="160198"/>
                    <a:pt x="49421" y="130477"/>
                    <a:pt x="49421" y="127133"/>
                  </a:cubicBezTo>
                  <a:cubicBezTo>
                    <a:pt x="49421" y="125647"/>
                    <a:pt x="51192" y="118217"/>
                    <a:pt x="52255" y="113387"/>
                  </a:cubicBezTo>
                  <a:cubicBezTo>
                    <a:pt x="62175" y="71777"/>
                    <a:pt x="65718" y="58403"/>
                    <a:pt x="73512" y="43542"/>
                  </a:cubicBezTo>
                  <a:cubicBezTo>
                    <a:pt x="88746" y="16421"/>
                    <a:pt x="106460" y="8248"/>
                    <a:pt x="117443" y="8248"/>
                  </a:cubicBezTo>
                  <a:cubicBezTo>
                    <a:pt x="130552" y="8248"/>
                    <a:pt x="141889" y="19022"/>
                    <a:pt x="141889" y="44657"/>
                  </a:cubicBezTo>
                  <a:cubicBezTo>
                    <a:pt x="141889" y="65090"/>
                    <a:pt x="131614" y="106700"/>
                    <a:pt x="122049" y="124904"/>
                  </a:cubicBezTo>
                  <a:cubicBezTo>
                    <a:pt x="110357" y="148310"/>
                    <a:pt x="93352" y="160198"/>
                    <a:pt x="79889" y="16019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1C3750C2-2D62-D9F5-23EC-9E204BDD530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963741" y="4112918"/>
              <a:ext cx="155246" cy="170860"/>
            </a:xfrm>
            <a:custGeom>
              <a:avLst/>
              <a:gdLst>
                <a:gd name="connsiteX0" fmla="*/ 61436 w 155246"/>
                <a:gd name="connsiteY0" fmla="*/ 117104 h 170860"/>
                <a:gd name="connsiteX1" fmla="*/ 69868 w 155246"/>
                <a:gd name="connsiteY1" fmla="*/ 117364 h 170860"/>
                <a:gd name="connsiteX2" fmla="*/ 155427 w 155246"/>
                <a:gd name="connsiteY2" fmla="*/ 38045 h 170860"/>
                <a:gd name="connsiteX3" fmla="*/ 122940 w 155246"/>
                <a:gd name="connsiteY3" fmla="*/ 76 h 170860"/>
                <a:gd name="connsiteX4" fmla="*/ 63668 w 155246"/>
                <a:gd name="connsiteY4" fmla="*/ 65352 h 170860"/>
                <a:gd name="connsiteX5" fmla="*/ 53500 w 155246"/>
                <a:gd name="connsiteY5" fmla="*/ 98119 h 170860"/>
                <a:gd name="connsiteX6" fmla="*/ 8861 w 155246"/>
                <a:gd name="connsiteY6" fmla="*/ 61971 h 170860"/>
                <a:gd name="connsiteX7" fmla="*/ 30436 w 155246"/>
                <a:gd name="connsiteY7" fmla="*/ 9178 h 170860"/>
                <a:gd name="connsiteX8" fmla="*/ 32420 w 155246"/>
                <a:gd name="connsiteY8" fmla="*/ 5798 h 170860"/>
                <a:gd name="connsiteX9" fmla="*/ 28452 w 155246"/>
                <a:gd name="connsiteY9" fmla="*/ 2677 h 170860"/>
                <a:gd name="connsiteX10" fmla="*/ 20517 w 155246"/>
                <a:gd name="connsiteY10" fmla="*/ 8398 h 170860"/>
                <a:gd name="connsiteX11" fmla="*/ 181 w 155246"/>
                <a:gd name="connsiteY11" fmla="*/ 64571 h 170860"/>
                <a:gd name="connsiteX12" fmla="*/ 48292 w 155246"/>
                <a:gd name="connsiteY12" fmla="*/ 115023 h 170860"/>
                <a:gd name="connsiteX13" fmla="*/ 34404 w 155246"/>
                <a:gd name="connsiteY13" fmla="*/ 162615 h 170860"/>
                <a:gd name="connsiteX14" fmla="*/ 42836 w 155246"/>
                <a:gd name="connsiteY14" fmla="*/ 170937 h 170860"/>
                <a:gd name="connsiteX15" fmla="*/ 52508 w 155246"/>
                <a:gd name="connsiteY15" fmla="*/ 165215 h 170860"/>
                <a:gd name="connsiteX16" fmla="*/ 61436 w 155246"/>
                <a:gd name="connsiteY16" fmla="*/ 117104 h 170860"/>
                <a:gd name="connsiteX17" fmla="*/ 64660 w 155246"/>
                <a:gd name="connsiteY17" fmla="*/ 99420 h 170860"/>
                <a:gd name="connsiteX18" fmla="*/ 83508 w 155246"/>
                <a:gd name="connsiteY18" fmla="*/ 40906 h 170860"/>
                <a:gd name="connsiteX19" fmla="*/ 120212 w 155246"/>
                <a:gd name="connsiteY19" fmla="*/ 17760 h 170860"/>
                <a:gd name="connsiteX20" fmla="*/ 146499 w 155246"/>
                <a:gd name="connsiteY20" fmla="*/ 43246 h 170860"/>
                <a:gd name="connsiteX21" fmla="*/ 72596 w 155246"/>
                <a:gd name="connsiteY21" fmla="*/ 99680 h 170860"/>
                <a:gd name="connsiteX22" fmla="*/ 64660 w 155246"/>
                <a:gd name="connsiteY22" fmla="*/ 99420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436" y="117104"/>
                  </a:moveTo>
                  <a:cubicBezTo>
                    <a:pt x="64164" y="117364"/>
                    <a:pt x="67140" y="117364"/>
                    <a:pt x="69868" y="117364"/>
                  </a:cubicBezTo>
                  <a:cubicBezTo>
                    <a:pt x="114508" y="117364"/>
                    <a:pt x="155427" y="79135"/>
                    <a:pt x="155427" y="38045"/>
                  </a:cubicBezTo>
                  <a:cubicBezTo>
                    <a:pt x="155427" y="14900"/>
                    <a:pt x="142283" y="76"/>
                    <a:pt x="122940" y="76"/>
                  </a:cubicBezTo>
                  <a:cubicBezTo>
                    <a:pt x="88716" y="76"/>
                    <a:pt x="70612" y="45847"/>
                    <a:pt x="63668" y="65352"/>
                  </a:cubicBezTo>
                  <a:cubicBezTo>
                    <a:pt x="60444" y="74974"/>
                    <a:pt x="54988" y="93178"/>
                    <a:pt x="53500" y="98119"/>
                  </a:cubicBezTo>
                  <a:cubicBezTo>
                    <a:pt x="26221" y="94218"/>
                    <a:pt x="8861" y="81215"/>
                    <a:pt x="8861" y="61971"/>
                  </a:cubicBezTo>
                  <a:cubicBezTo>
                    <a:pt x="8861" y="61711"/>
                    <a:pt x="10349" y="32584"/>
                    <a:pt x="30436" y="9178"/>
                  </a:cubicBezTo>
                  <a:cubicBezTo>
                    <a:pt x="32172" y="7358"/>
                    <a:pt x="32420" y="6838"/>
                    <a:pt x="32420" y="5798"/>
                  </a:cubicBezTo>
                  <a:cubicBezTo>
                    <a:pt x="32420" y="2677"/>
                    <a:pt x="29196" y="2677"/>
                    <a:pt x="28452" y="2677"/>
                  </a:cubicBezTo>
                  <a:cubicBezTo>
                    <a:pt x="26221" y="2677"/>
                    <a:pt x="25229" y="2677"/>
                    <a:pt x="20517" y="8398"/>
                  </a:cubicBezTo>
                  <a:cubicBezTo>
                    <a:pt x="6629" y="26342"/>
                    <a:pt x="181" y="53389"/>
                    <a:pt x="181" y="64571"/>
                  </a:cubicBezTo>
                  <a:cubicBezTo>
                    <a:pt x="181" y="87717"/>
                    <a:pt x="16301" y="107742"/>
                    <a:pt x="48292" y="115023"/>
                  </a:cubicBezTo>
                  <a:cubicBezTo>
                    <a:pt x="35892" y="155333"/>
                    <a:pt x="34404" y="160274"/>
                    <a:pt x="34404" y="162615"/>
                  </a:cubicBezTo>
                  <a:cubicBezTo>
                    <a:pt x="34404" y="169636"/>
                    <a:pt x="40108" y="170937"/>
                    <a:pt x="42836" y="170937"/>
                  </a:cubicBezTo>
                  <a:cubicBezTo>
                    <a:pt x="45564" y="170937"/>
                    <a:pt x="50524" y="169116"/>
                    <a:pt x="52508" y="165215"/>
                  </a:cubicBezTo>
                  <a:cubicBezTo>
                    <a:pt x="54244" y="161314"/>
                    <a:pt x="56476" y="148051"/>
                    <a:pt x="61436" y="117104"/>
                  </a:cubicBezTo>
                  <a:close/>
                  <a:moveTo>
                    <a:pt x="64660" y="99420"/>
                  </a:moveTo>
                  <a:cubicBezTo>
                    <a:pt x="69620" y="69513"/>
                    <a:pt x="71604" y="57810"/>
                    <a:pt x="83508" y="40906"/>
                  </a:cubicBezTo>
                  <a:cubicBezTo>
                    <a:pt x="94668" y="25042"/>
                    <a:pt x="107812" y="17760"/>
                    <a:pt x="120212" y="17760"/>
                  </a:cubicBezTo>
                  <a:cubicBezTo>
                    <a:pt x="137324" y="17760"/>
                    <a:pt x="146499" y="29723"/>
                    <a:pt x="146499" y="43246"/>
                  </a:cubicBezTo>
                  <a:cubicBezTo>
                    <a:pt x="146499" y="69513"/>
                    <a:pt x="115252" y="99680"/>
                    <a:pt x="72596" y="99680"/>
                  </a:cubicBezTo>
                  <a:cubicBezTo>
                    <a:pt x="70364" y="99680"/>
                    <a:pt x="66892" y="99680"/>
                    <a:pt x="64660" y="9942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7B1EA0B3-3B7E-EDAB-A548-F8ED9FC2626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268936" y="4035532"/>
              <a:ext cx="235597" cy="86934"/>
            </a:xfrm>
            <a:custGeom>
              <a:avLst/>
              <a:gdLst>
                <a:gd name="connsiteX0" fmla="*/ 223742 w 235597"/>
                <a:gd name="connsiteY0" fmla="*/ 14935 h 86934"/>
                <a:gd name="connsiteX1" fmla="*/ 235787 w 235597"/>
                <a:gd name="connsiteY1" fmla="*/ 7505 h 86934"/>
                <a:gd name="connsiteX2" fmla="*/ 224096 w 235597"/>
                <a:gd name="connsiteY2" fmla="*/ 75 h 86934"/>
                <a:gd name="connsiteX3" fmla="*/ 11881 w 235597"/>
                <a:gd name="connsiteY3" fmla="*/ 75 h 86934"/>
                <a:gd name="connsiteX4" fmla="*/ 189 w 235597"/>
                <a:gd name="connsiteY4" fmla="*/ 7505 h 86934"/>
                <a:gd name="connsiteX5" fmla="*/ 12235 w 235597"/>
                <a:gd name="connsiteY5" fmla="*/ 14935 h 86934"/>
                <a:gd name="connsiteX6" fmla="*/ 223742 w 235597"/>
                <a:gd name="connsiteY6" fmla="*/ 14935 h 86934"/>
                <a:gd name="connsiteX7" fmla="*/ 224096 w 235597"/>
                <a:gd name="connsiteY7" fmla="*/ 87010 h 86934"/>
                <a:gd name="connsiteX8" fmla="*/ 235787 w 235597"/>
                <a:gd name="connsiteY8" fmla="*/ 79579 h 86934"/>
                <a:gd name="connsiteX9" fmla="*/ 223742 w 235597"/>
                <a:gd name="connsiteY9" fmla="*/ 72149 h 86934"/>
                <a:gd name="connsiteX10" fmla="*/ 12235 w 235597"/>
                <a:gd name="connsiteY10" fmla="*/ 72149 h 86934"/>
                <a:gd name="connsiteX11" fmla="*/ 189 w 235597"/>
                <a:gd name="connsiteY11" fmla="*/ 79579 h 86934"/>
                <a:gd name="connsiteX12" fmla="*/ 11881 w 235597"/>
                <a:gd name="connsiteY12" fmla="*/ 87010 h 86934"/>
                <a:gd name="connsiteX13" fmla="*/ 224096 w 235597"/>
                <a:gd name="connsiteY13" fmla="*/ 87010 h 8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97" h="86934">
                  <a:moveTo>
                    <a:pt x="223742" y="14935"/>
                  </a:moveTo>
                  <a:cubicBezTo>
                    <a:pt x="229056" y="14935"/>
                    <a:pt x="235787" y="14935"/>
                    <a:pt x="235787" y="7505"/>
                  </a:cubicBezTo>
                  <a:cubicBezTo>
                    <a:pt x="235787" y="75"/>
                    <a:pt x="229056" y="75"/>
                    <a:pt x="224096" y="75"/>
                  </a:cubicBezTo>
                  <a:lnTo>
                    <a:pt x="11881" y="75"/>
                  </a:lnTo>
                  <a:cubicBezTo>
                    <a:pt x="6921" y="75"/>
                    <a:pt x="189" y="75"/>
                    <a:pt x="189" y="7505"/>
                  </a:cubicBezTo>
                  <a:cubicBezTo>
                    <a:pt x="189" y="14935"/>
                    <a:pt x="6921" y="14935"/>
                    <a:pt x="12235" y="14935"/>
                  </a:cubicBezTo>
                  <a:lnTo>
                    <a:pt x="223742" y="14935"/>
                  </a:lnTo>
                  <a:close/>
                  <a:moveTo>
                    <a:pt x="224096" y="87010"/>
                  </a:moveTo>
                  <a:cubicBezTo>
                    <a:pt x="229056" y="87010"/>
                    <a:pt x="235787" y="87010"/>
                    <a:pt x="235787" y="79579"/>
                  </a:cubicBezTo>
                  <a:cubicBezTo>
                    <a:pt x="235787" y="72149"/>
                    <a:pt x="229056" y="72149"/>
                    <a:pt x="223742" y="72149"/>
                  </a:cubicBezTo>
                  <a:lnTo>
                    <a:pt x="12235" y="72149"/>
                  </a:lnTo>
                  <a:cubicBezTo>
                    <a:pt x="6921" y="72149"/>
                    <a:pt x="189" y="72149"/>
                    <a:pt x="189" y="79579"/>
                  </a:cubicBezTo>
                  <a:cubicBezTo>
                    <a:pt x="189" y="87010"/>
                    <a:pt x="6921" y="87010"/>
                    <a:pt x="11881" y="87010"/>
                  </a:cubicBezTo>
                  <a:lnTo>
                    <a:pt x="224096" y="8701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95F13B8E-C174-368A-457A-B30C38CED3D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632980" y="3909959"/>
              <a:ext cx="190249" cy="270092"/>
            </a:xfrm>
            <a:custGeom>
              <a:avLst/>
              <a:gdLst>
                <a:gd name="connsiteX0" fmla="*/ 74953 w 190249"/>
                <a:gd name="connsiteY0" fmla="*/ 127133 h 270092"/>
                <a:gd name="connsiteX1" fmla="*/ 200 w 190249"/>
                <a:gd name="connsiteY1" fmla="*/ 224099 h 270092"/>
                <a:gd name="connsiteX2" fmla="*/ 60074 w 190249"/>
                <a:gd name="connsiteY2" fmla="*/ 270167 h 270092"/>
                <a:gd name="connsiteX3" fmla="*/ 166713 w 190249"/>
                <a:gd name="connsiteY3" fmla="*/ 203666 h 270092"/>
                <a:gd name="connsiteX4" fmla="*/ 163170 w 190249"/>
                <a:gd name="connsiteY4" fmla="*/ 201065 h 270092"/>
                <a:gd name="connsiteX5" fmla="*/ 137307 w 190249"/>
                <a:gd name="connsiteY5" fmla="*/ 217412 h 270092"/>
                <a:gd name="connsiteX6" fmla="*/ 83456 w 190249"/>
                <a:gd name="connsiteY6" fmla="*/ 249734 h 270092"/>
                <a:gd name="connsiteX7" fmla="*/ 30314 w 190249"/>
                <a:gd name="connsiteY7" fmla="*/ 208124 h 270092"/>
                <a:gd name="connsiteX8" fmla="*/ 106130 w 190249"/>
                <a:gd name="connsiteY8" fmla="*/ 132706 h 270092"/>
                <a:gd name="connsiteX9" fmla="*/ 135181 w 190249"/>
                <a:gd name="connsiteY9" fmla="*/ 114873 h 270092"/>
                <a:gd name="connsiteX10" fmla="*/ 131639 w 190249"/>
                <a:gd name="connsiteY10" fmla="*/ 112273 h 270092"/>
                <a:gd name="connsiteX11" fmla="*/ 71765 w 190249"/>
                <a:gd name="connsiteY11" fmla="*/ 69548 h 270092"/>
                <a:gd name="connsiteX12" fmla="*/ 126679 w 190249"/>
                <a:gd name="connsiteY12" fmla="*/ 20508 h 270092"/>
                <a:gd name="connsiteX13" fmla="*/ 160335 w 190249"/>
                <a:gd name="connsiteY13" fmla="*/ 40942 h 270092"/>
                <a:gd name="connsiteX14" fmla="*/ 156084 w 190249"/>
                <a:gd name="connsiteY14" fmla="*/ 54316 h 270092"/>
                <a:gd name="connsiteX15" fmla="*/ 154313 w 190249"/>
                <a:gd name="connsiteY15" fmla="*/ 58403 h 270092"/>
                <a:gd name="connsiteX16" fmla="*/ 157856 w 190249"/>
                <a:gd name="connsiteY16" fmla="*/ 61003 h 270092"/>
                <a:gd name="connsiteX17" fmla="*/ 190450 w 190249"/>
                <a:gd name="connsiteY17" fmla="*/ 25338 h 270092"/>
                <a:gd name="connsiteX18" fmla="*/ 150061 w 190249"/>
                <a:gd name="connsiteY18" fmla="*/ 75 h 270092"/>
                <a:gd name="connsiteX19" fmla="*/ 41651 w 190249"/>
                <a:gd name="connsiteY19" fmla="*/ 85523 h 270092"/>
                <a:gd name="connsiteX20" fmla="*/ 74953 w 190249"/>
                <a:gd name="connsiteY20" fmla="*/ 127133 h 27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249" h="270092">
                  <a:moveTo>
                    <a:pt x="74953" y="127133"/>
                  </a:moveTo>
                  <a:cubicBezTo>
                    <a:pt x="4097" y="167257"/>
                    <a:pt x="200" y="215183"/>
                    <a:pt x="200" y="224099"/>
                  </a:cubicBezTo>
                  <a:cubicBezTo>
                    <a:pt x="200" y="252334"/>
                    <a:pt x="26417" y="270167"/>
                    <a:pt x="60074" y="270167"/>
                  </a:cubicBezTo>
                  <a:cubicBezTo>
                    <a:pt x="119239" y="270167"/>
                    <a:pt x="166713" y="211468"/>
                    <a:pt x="166713" y="203666"/>
                  </a:cubicBezTo>
                  <a:cubicBezTo>
                    <a:pt x="166713" y="201437"/>
                    <a:pt x="164941" y="201065"/>
                    <a:pt x="163170" y="201065"/>
                  </a:cubicBezTo>
                  <a:cubicBezTo>
                    <a:pt x="158918" y="201065"/>
                    <a:pt x="145456" y="205895"/>
                    <a:pt x="137307" y="217412"/>
                  </a:cubicBezTo>
                  <a:cubicBezTo>
                    <a:pt x="129867" y="228186"/>
                    <a:pt x="114987" y="249734"/>
                    <a:pt x="83456" y="249734"/>
                  </a:cubicBezTo>
                  <a:cubicBezTo>
                    <a:pt x="58302" y="249734"/>
                    <a:pt x="30314" y="235988"/>
                    <a:pt x="30314" y="208124"/>
                  </a:cubicBezTo>
                  <a:cubicBezTo>
                    <a:pt x="30314" y="189920"/>
                    <a:pt x="50154" y="134935"/>
                    <a:pt x="106130" y="132706"/>
                  </a:cubicBezTo>
                  <a:cubicBezTo>
                    <a:pt x="122782" y="131963"/>
                    <a:pt x="135181" y="118960"/>
                    <a:pt x="135181" y="114873"/>
                  </a:cubicBezTo>
                  <a:cubicBezTo>
                    <a:pt x="135181" y="112644"/>
                    <a:pt x="133410" y="112273"/>
                    <a:pt x="131639" y="112273"/>
                  </a:cubicBezTo>
                  <a:cubicBezTo>
                    <a:pt x="81685" y="110044"/>
                    <a:pt x="71765" y="84409"/>
                    <a:pt x="71765" y="69548"/>
                  </a:cubicBezTo>
                  <a:cubicBezTo>
                    <a:pt x="71765" y="61003"/>
                    <a:pt x="77079" y="20508"/>
                    <a:pt x="126679" y="20508"/>
                  </a:cubicBezTo>
                  <a:cubicBezTo>
                    <a:pt x="133410" y="20508"/>
                    <a:pt x="160335" y="21623"/>
                    <a:pt x="160335" y="40942"/>
                  </a:cubicBezTo>
                  <a:cubicBezTo>
                    <a:pt x="160335" y="46886"/>
                    <a:pt x="157501" y="52087"/>
                    <a:pt x="156084" y="54316"/>
                  </a:cubicBezTo>
                  <a:cubicBezTo>
                    <a:pt x="155376" y="55431"/>
                    <a:pt x="154313" y="57288"/>
                    <a:pt x="154313" y="58403"/>
                  </a:cubicBezTo>
                  <a:cubicBezTo>
                    <a:pt x="154313" y="61003"/>
                    <a:pt x="156793" y="61003"/>
                    <a:pt x="157856" y="61003"/>
                  </a:cubicBezTo>
                  <a:cubicBezTo>
                    <a:pt x="168484" y="61003"/>
                    <a:pt x="190450" y="46514"/>
                    <a:pt x="190450" y="25338"/>
                  </a:cubicBezTo>
                  <a:cubicBezTo>
                    <a:pt x="190450" y="3418"/>
                    <a:pt x="166004" y="75"/>
                    <a:pt x="150061" y="75"/>
                  </a:cubicBezTo>
                  <a:cubicBezTo>
                    <a:pt x="101879" y="75"/>
                    <a:pt x="41651" y="40198"/>
                    <a:pt x="41651" y="85523"/>
                  </a:cubicBezTo>
                  <a:cubicBezTo>
                    <a:pt x="41651" y="107443"/>
                    <a:pt x="57594" y="120818"/>
                    <a:pt x="74953" y="12713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77C42F49-5BB0-8775-A2FC-5363FE5E2D3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827156" y="4112918"/>
              <a:ext cx="155246" cy="170860"/>
            </a:xfrm>
            <a:custGeom>
              <a:avLst/>
              <a:gdLst>
                <a:gd name="connsiteX0" fmla="*/ 61460 w 155246"/>
                <a:gd name="connsiteY0" fmla="*/ 117104 h 170860"/>
                <a:gd name="connsiteX1" fmla="*/ 69892 w 155246"/>
                <a:gd name="connsiteY1" fmla="*/ 117364 h 170860"/>
                <a:gd name="connsiteX2" fmla="*/ 155452 w 155246"/>
                <a:gd name="connsiteY2" fmla="*/ 38045 h 170860"/>
                <a:gd name="connsiteX3" fmla="*/ 122964 w 155246"/>
                <a:gd name="connsiteY3" fmla="*/ 76 h 170860"/>
                <a:gd name="connsiteX4" fmla="*/ 63692 w 155246"/>
                <a:gd name="connsiteY4" fmla="*/ 65352 h 170860"/>
                <a:gd name="connsiteX5" fmla="*/ 53525 w 155246"/>
                <a:gd name="connsiteY5" fmla="*/ 98119 h 170860"/>
                <a:gd name="connsiteX6" fmla="*/ 8885 w 155246"/>
                <a:gd name="connsiteY6" fmla="*/ 61971 h 170860"/>
                <a:gd name="connsiteX7" fmla="*/ 30461 w 155246"/>
                <a:gd name="connsiteY7" fmla="*/ 9178 h 170860"/>
                <a:gd name="connsiteX8" fmla="*/ 32445 w 155246"/>
                <a:gd name="connsiteY8" fmla="*/ 5798 h 170860"/>
                <a:gd name="connsiteX9" fmla="*/ 28477 w 155246"/>
                <a:gd name="connsiteY9" fmla="*/ 2677 h 170860"/>
                <a:gd name="connsiteX10" fmla="*/ 20541 w 155246"/>
                <a:gd name="connsiteY10" fmla="*/ 8398 h 170860"/>
                <a:gd name="connsiteX11" fmla="*/ 205 w 155246"/>
                <a:gd name="connsiteY11" fmla="*/ 64571 h 170860"/>
                <a:gd name="connsiteX12" fmla="*/ 48317 w 155246"/>
                <a:gd name="connsiteY12" fmla="*/ 115023 h 170860"/>
                <a:gd name="connsiteX13" fmla="*/ 34429 w 155246"/>
                <a:gd name="connsiteY13" fmla="*/ 162615 h 170860"/>
                <a:gd name="connsiteX14" fmla="*/ 42861 w 155246"/>
                <a:gd name="connsiteY14" fmla="*/ 170937 h 170860"/>
                <a:gd name="connsiteX15" fmla="*/ 52533 w 155246"/>
                <a:gd name="connsiteY15" fmla="*/ 165215 h 170860"/>
                <a:gd name="connsiteX16" fmla="*/ 61460 w 155246"/>
                <a:gd name="connsiteY16" fmla="*/ 117104 h 170860"/>
                <a:gd name="connsiteX17" fmla="*/ 64684 w 155246"/>
                <a:gd name="connsiteY17" fmla="*/ 99420 h 170860"/>
                <a:gd name="connsiteX18" fmla="*/ 83532 w 155246"/>
                <a:gd name="connsiteY18" fmla="*/ 40906 h 170860"/>
                <a:gd name="connsiteX19" fmla="*/ 120236 w 155246"/>
                <a:gd name="connsiteY19" fmla="*/ 17760 h 170860"/>
                <a:gd name="connsiteX20" fmla="*/ 146524 w 155246"/>
                <a:gd name="connsiteY20" fmla="*/ 43246 h 170860"/>
                <a:gd name="connsiteX21" fmla="*/ 72620 w 155246"/>
                <a:gd name="connsiteY21" fmla="*/ 99680 h 170860"/>
                <a:gd name="connsiteX22" fmla="*/ 64684 w 155246"/>
                <a:gd name="connsiteY22" fmla="*/ 99420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460" y="117104"/>
                  </a:moveTo>
                  <a:cubicBezTo>
                    <a:pt x="64188" y="117364"/>
                    <a:pt x="67164" y="117364"/>
                    <a:pt x="69892" y="117364"/>
                  </a:cubicBezTo>
                  <a:cubicBezTo>
                    <a:pt x="114532" y="117364"/>
                    <a:pt x="155452" y="79135"/>
                    <a:pt x="155452" y="38045"/>
                  </a:cubicBezTo>
                  <a:cubicBezTo>
                    <a:pt x="155452" y="14900"/>
                    <a:pt x="142308" y="76"/>
                    <a:pt x="122964" y="76"/>
                  </a:cubicBezTo>
                  <a:cubicBezTo>
                    <a:pt x="88740" y="76"/>
                    <a:pt x="70636" y="45847"/>
                    <a:pt x="63692" y="65352"/>
                  </a:cubicBezTo>
                  <a:cubicBezTo>
                    <a:pt x="60469" y="74974"/>
                    <a:pt x="55013" y="93178"/>
                    <a:pt x="53525" y="98119"/>
                  </a:cubicBezTo>
                  <a:cubicBezTo>
                    <a:pt x="26245" y="94218"/>
                    <a:pt x="8885" y="81215"/>
                    <a:pt x="8885" y="61971"/>
                  </a:cubicBezTo>
                  <a:cubicBezTo>
                    <a:pt x="8885" y="61711"/>
                    <a:pt x="10373" y="32584"/>
                    <a:pt x="30461" y="9178"/>
                  </a:cubicBezTo>
                  <a:cubicBezTo>
                    <a:pt x="32197" y="7358"/>
                    <a:pt x="32445" y="6838"/>
                    <a:pt x="32445" y="5798"/>
                  </a:cubicBezTo>
                  <a:cubicBezTo>
                    <a:pt x="32445" y="2677"/>
                    <a:pt x="29221" y="2677"/>
                    <a:pt x="28477" y="2677"/>
                  </a:cubicBezTo>
                  <a:cubicBezTo>
                    <a:pt x="26245" y="2677"/>
                    <a:pt x="25253" y="2677"/>
                    <a:pt x="20541" y="8398"/>
                  </a:cubicBezTo>
                  <a:cubicBezTo>
                    <a:pt x="6653" y="26342"/>
                    <a:pt x="205" y="53389"/>
                    <a:pt x="205" y="64571"/>
                  </a:cubicBezTo>
                  <a:cubicBezTo>
                    <a:pt x="205" y="87717"/>
                    <a:pt x="16325" y="107742"/>
                    <a:pt x="48317" y="115023"/>
                  </a:cubicBezTo>
                  <a:cubicBezTo>
                    <a:pt x="35917" y="155333"/>
                    <a:pt x="34429" y="160274"/>
                    <a:pt x="34429" y="162615"/>
                  </a:cubicBezTo>
                  <a:cubicBezTo>
                    <a:pt x="34429" y="169636"/>
                    <a:pt x="40133" y="170937"/>
                    <a:pt x="42861" y="170937"/>
                  </a:cubicBezTo>
                  <a:cubicBezTo>
                    <a:pt x="45589" y="170937"/>
                    <a:pt x="50549" y="169116"/>
                    <a:pt x="52533" y="165215"/>
                  </a:cubicBezTo>
                  <a:cubicBezTo>
                    <a:pt x="54269" y="161314"/>
                    <a:pt x="56501" y="148051"/>
                    <a:pt x="61460" y="117104"/>
                  </a:cubicBezTo>
                  <a:close/>
                  <a:moveTo>
                    <a:pt x="64684" y="99420"/>
                  </a:moveTo>
                  <a:cubicBezTo>
                    <a:pt x="69644" y="69513"/>
                    <a:pt x="71628" y="57810"/>
                    <a:pt x="83532" y="40906"/>
                  </a:cubicBezTo>
                  <a:cubicBezTo>
                    <a:pt x="94692" y="25042"/>
                    <a:pt x="107836" y="17760"/>
                    <a:pt x="120236" y="17760"/>
                  </a:cubicBezTo>
                  <a:cubicBezTo>
                    <a:pt x="137348" y="17760"/>
                    <a:pt x="146524" y="29723"/>
                    <a:pt x="146524" y="43246"/>
                  </a:cubicBezTo>
                  <a:cubicBezTo>
                    <a:pt x="146524" y="69513"/>
                    <a:pt x="115276" y="99680"/>
                    <a:pt x="72620" y="99680"/>
                  </a:cubicBezTo>
                  <a:cubicBezTo>
                    <a:pt x="70388" y="99680"/>
                    <a:pt x="66916" y="99680"/>
                    <a:pt x="64684" y="9942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B30CB11A-D78D-2247-FCAF-4286BB79E98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049176" y="3893241"/>
              <a:ext cx="82193" cy="371516"/>
            </a:xfrm>
            <a:custGeom>
              <a:avLst/>
              <a:gdLst>
                <a:gd name="connsiteX0" fmla="*/ 82404 w 82193"/>
                <a:gd name="connsiteY0" fmla="*/ 367876 h 371516"/>
                <a:gd name="connsiteX1" fmla="*/ 76382 w 82193"/>
                <a:gd name="connsiteY1" fmla="*/ 359703 h 371516"/>
                <a:gd name="connsiteX2" fmla="*/ 20759 w 82193"/>
                <a:gd name="connsiteY2" fmla="*/ 185833 h 371516"/>
                <a:gd name="connsiteX3" fmla="*/ 77799 w 82193"/>
                <a:gd name="connsiteY3" fmla="*/ 10106 h 371516"/>
                <a:gd name="connsiteX4" fmla="*/ 82404 w 82193"/>
                <a:gd name="connsiteY4" fmla="*/ 3790 h 371516"/>
                <a:gd name="connsiteX5" fmla="*/ 78862 w 82193"/>
                <a:gd name="connsiteY5" fmla="*/ 75 h 371516"/>
                <a:gd name="connsiteX6" fmla="*/ 22531 w 82193"/>
                <a:gd name="connsiteY6" fmla="*/ 72520 h 371516"/>
                <a:gd name="connsiteX7" fmla="*/ 211 w 82193"/>
                <a:gd name="connsiteY7" fmla="*/ 185833 h 371516"/>
                <a:gd name="connsiteX8" fmla="*/ 23593 w 82193"/>
                <a:gd name="connsiteY8" fmla="*/ 301746 h 371516"/>
                <a:gd name="connsiteX9" fmla="*/ 78862 w 82193"/>
                <a:gd name="connsiteY9" fmla="*/ 371591 h 371516"/>
                <a:gd name="connsiteX10" fmla="*/ 82404 w 82193"/>
                <a:gd name="connsiteY10" fmla="*/ 367876 h 3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3" h="371516">
                  <a:moveTo>
                    <a:pt x="82404" y="367876"/>
                  </a:moveTo>
                  <a:cubicBezTo>
                    <a:pt x="82404" y="366761"/>
                    <a:pt x="82404" y="366018"/>
                    <a:pt x="76382" y="359703"/>
                  </a:cubicBezTo>
                  <a:cubicBezTo>
                    <a:pt x="32096" y="312892"/>
                    <a:pt x="20759" y="242675"/>
                    <a:pt x="20759" y="185833"/>
                  </a:cubicBezTo>
                  <a:cubicBezTo>
                    <a:pt x="20759" y="121189"/>
                    <a:pt x="34222" y="56545"/>
                    <a:pt x="77799" y="10106"/>
                  </a:cubicBezTo>
                  <a:cubicBezTo>
                    <a:pt x="82404" y="5647"/>
                    <a:pt x="82404" y="4904"/>
                    <a:pt x="82404" y="3790"/>
                  </a:cubicBezTo>
                  <a:cubicBezTo>
                    <a:pt x="82404" y="1189"/>
                    <a:pt x="80987" y="75"/>
                    <a:pt x="78862" y="75"/>
                  </a:cubicBezTo>
                  <a:cubicBezTo>
                    <a:pt x="75319" y="75"/>
                    <a:pt x="43433" y="25338"/>
                    <a:pt x="22531" y="72520"/>
                  </a:cubicBezTo>
                  <a:cubicBezTo>
                    <a:pt x="4462" y="113387"/>
                    <a:pt x="211" y="154626"/>
                    <a:pt x="211" y="185833"/>
                  </a:cubicBezTo>
                  <a:cubicBezTo>
                    <a:pt x="211" y="214811"/>
                    <a:pt x="4108" y="259765"/>
                    <a:pt x="23593" y="301746"/>
                  </a:cubicBezTo>
                  <a:cubicBezTo>
                    <a:pt x="44850" y="347443"/>
                    <a:pt x="75319" y="371591"/>
                    <a:pt x="78862" y="371591"/>
                  </a:cubicBezTo>
                  <a:cubicBezTo>
                    <a:pt x="80987" y="371591"/>
                    <a:pt x="82404" y="370477"/>
                    <a:pt x="82404" y="367876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CCBE3668-B2EC-62A8-25E3-9BA967751C5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162507" y="4007668"/>
              <a:ext cx="167221" cy="244457"/>
            </a:xfrm>
            <a:custGeom>
              <a:avLst/>
              <a:gdLst>
                <a:gd name="connsiteX0" fmla="*/ 1278 w 167221"/>
                <a:gd name="connsiteY0" fmla="*/ 228557 h 244457"/>
                <a:gd name="connsiteX1" fmla="*/ 215 w 167221"/>
                <a:gd name="connsiteY1" fmla="*/ 234502 h 244457"/>
                <a:gd name="connsiteX2" fmla="*/ 10135 w 167221"/>
                <a:gd name="connsiteY2" fmla="*/ 244532 h 244457"/>
                <a:gd name="connsiteX3" fmla="*/ 22534 w 167221"/>
                <a:gd name="connsiteY3" fmla="*/ 236731 h 244457"/>
                <a:gd name="connsiteX4" fmla="*/ 45209 w 167221"/>
                <a:gd name="connsiteY4" fmla="*/ 143480 h 244457"/>
                <a:gd name="connsiteX5" fmla="*/ 80283 w 167221"/>
                <a:gd name="connsiteY5" fmla="*/ 168372 h 244457"/>
                <a:gd name="connsiteX6" fmla="*/ 167436 w 167221"/>
                <a:gd name="connsiteY6" fmla="*/ 60632 h 244457"/>
                <a:gd name="connsiteX7" fmla="*/ 118191 w 167221"/>
                <a:gd name="connsiteY7" fmla="*/ 75 h 244457"/>
                <a:gd name="connsiteX8" fmla="*/ 35997 w 167221"/>
                <a:gd name="connsiteY8" fmla="*/ 82551 h 244457"/>
                <a:gd name="connsiteX9" fmla="*/ 1278 w 167221"/>
                <a:gd name="connsiteY9" fmla="*/ 228557 h 244457"/>
                <a:gd name="connsiteX10" fmla="*/ 79928 w 167221"/>
                <a:gd name="connsiteY10" fmla="*/ 160198 h 244457"/>
                <a:gd name="connsiteX11" fmla="*/ 49460 w 167221"/>
                <a:gd name="connsiteY11" fmla="*/ 127133 h 244457"/>
                <a:gd name="connsiteX12" fmla="*/ 52294 w 167221"/>
                <a:gd name="connsiteY12" fmla="*/ 113387 h 244457"/>
                <a:gd name="connsiteX13" fmla="*/ 73551 w 167221"/>
                <a:gd name="connsiteY13" fmla="*/ 43542 h 244457"/>
                <a:gd name="connsiteX14" fmla="*/ 117482 w 167221"/>
                <a:gd name="connsiteY14" fmla="*/ 8248 h 244457"/>
                <a:gd name="connsiteX15" fmla="*/ 141928 w 167221"/>
                <a:gd name="connsiteY15" fmla="*/ 44657 h 244457"/>
                <a:gd name="connsiteX16" fmla="*/ 122088 w 167221"/>
                <a:gd name="connsiteY16" fmla="*/ 124904 h 244457"/>
                <a:gd name="connsiteX17" fmla="*/ 79928 w 167221"/>
                <a:gd name="connsiteY17" fmla="*/ 160198 h 24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221" h="244457">
                  <a:moveTo>
                    <a:pt x="1278" y="228557"/>
                  </a:moveTo>
                  <a:cubicBezTo>
                    <a:pt x="215" y="233015"/>
                    <a:pt x="215" y="233759"/>
                    <a:pt x="215" y="234502"/>
                  </a:cubicBezTo>
                  <a:cubicBezTo>
                    <a:pt x="215" y="240074"/>
                    <a:pt x="4112" y="244532"/>
                    <a:pt x="10135" y="244532"/>
                  </a:cubicBezTo>
                  <a:cubicBezTo>
                    <a:pt x="17575" y="244532"/>
                    <a:pt x="21826" y="237845"/>
                    <a:pt x="22534" y="236731"/>
                  </a:cubicBezTo>
                  <a:cubicBezTo>
                    <a:pt x="24306" y="233387"/>
                    <a:pt x="35643" y="183604"/>
                    <a:pt x="45209" y="143480"/>
                  </a:cubicBezTo>
                  <a:cubicBezTo>
                    <a:pt x="52294" y="158341"/>
                    <a:pt x="63631" y="168372"/>
                    <a:pt x="80283" y="168372"/>
                  </a:cubicBezTo>
                  <a:cubicBezTo>
                    <a:pt x="121734" y="168372"/>
                    <a:pt x="167436" y="115988"/>
                    <a:pt x="167436" y="60632"/>
                  </a:cubicBezTo>
                  <a:cubicBezTo>
                    <a:pt x="167436" y="21251"/>
                    <a:pt x="144053" y="75"/>
                    <a:pt x="118191" y="75"/>
                  </a:cubicBezTo>
                  <a:cubicBezTo>
                    <a:pt x="83825" y="75"/>
                    <a:pt x="46626" y="37226"/>
                    <a:pt x="35997" y="82551"/>
                  </a:cubicBezTo>
                  <a:lnTo>
                    <a:pt x="1278" y="228557"/>
                  </a:lnTo>
                  <a:close/>
                  <a:moveTo>
                    <a:pt x="79928" y="160198"/>
                  </a:moveTo>
                  <a:cubicBezTo>
                    <a:pt x="55128" y="160198"/>
                    <a:pt x="49460" y="130477"/>
                    <a:pt x="49460" y="127133"/>
                  </a:cubicBezTo>
                  <a:cubicBezTo>
                    <a:pt x="49460" y="125647"/>
                    <a:pt x="51231" y="118217"/>
                    <a:pt x="52294" y="113387"/>
                  </a:cubicBezTo>
                  <a:cubicBezTo>
                    <a:pt x="62214" y="71777"/>
                    <a:pt x="65757" y="58403"/>
                    <a:pt x="73551" y="43542"/>
                  </a:cubicBezTo>
                  <a:cubicBezTo>
                    <a:pt x="88785" y="16421"/>
                    <a:pt x="106499" y="8248"/>
                    <a:pt x="117482" y="8248"/>
                  </a:cubicBezTo>
                  <a:cubicBezTo>
                    <a:pt x="130591" y="8248"/>
                    <a:pt x="141928" y="19022"/>
                    <a:pt x="141928" y="44657"/>
                  </a:cubicBezTo>
                  <a:cubicBezTo>
                    <a:pt x="141928" y="65090"/>
                    <a:pt x="131654" y="106700"/>
                    <a:pt x="122088" y="124904"/>
                  </a:cubicBezTo>
                  <a:cubicBezTo>
                    <a:pt x="110397" y="148310"/>
                    <a:pt x="93391" y="160198"/>
                    <a:pt x="79928" y="16019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671302CE-0B26-D95C-0034-12E78978F3F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355242" y="3893241"/>
              <a:ext cx="82193" cy="371516"/>
            </a:xfrm>
            <a:custGeom>
              <a:avLst/>
              <a:gdLst>
                <a:gd name="connsiteX0" fmla="*/ 82413 w 82193"/>
                <a:gd name="connsiteY0" fmla="*/ 185833 h 371516"/>
                <a:gd name="connsiteX1" fmla="*/ 59031 w 82193"/>
                <a:gd name="connsiteY1" fmla="*/ 69920 h 371516"/>
                <a:gd name="connsiteX2" fmla="*/ 3763 w 82193"/>
                <a:gd name="connsiteY2" fmla="*/ 75 h 371516"/>
                <a:gd name="connsiteX3" fmla="*/ 220 w 82193"/>
                <a:gd name="connsiteY3" fmla="*/ 3790 h 371516"/>
                <a:gd name="connsiteX4" fmla="*/ 6951 w 82193"/>
                <a:gd name="connsiteY4" fmla="*/ 12335 h 371516"/>
                <a:gd name="connsiteX5" fmla="*/ 61865 w 82193"/>
                <a:gd name="connsiteY5" fmla="*/ 185833 h 371516"/>
                <a:gd name="connsiteX6" fmla="*/ 4825 w 82193"/>
                <a:gd name="connsiteY6" fmla="*/ 361560 h 371516"/>
                <a:gd name="connsiteX7" fmla="*/ 220 w 82193"/>
                <a:gd name="connsiteY7" fmla="*/ 367876 h 371516"/>
                <a:gd name="connsiteX8" fmla="*/ 3763 w 82193"/>
                <a:gd name="connsiteY8" fmla="*/ 371591 h 371516"/>
                <a:gd name="connsiteX9" fmla="*/ 60094 w 82193"/>
                <a:gd name="connsiteY9" fmla="*/ 299145 h 371516"/>
                <a:gd name="connsiteX10" fmla="*/ 82413 w 82193"/>
                <a:gd name="connsiteY10" fmla="*/ 185833 h 3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3" h="371516">
                  <a:moveTo>
                    <a:pt x="82413" y="185833"/>
                  </a:moveTo>
                  <a:cubicBezTo>
                    <a:pt x="82413" y="156855"/>
                    <a:pt x="78516" y="111901"/>
                    <a:pt x="59031" y="69920"/>
                  </a:cubicBezTo>
                  <a:cubicBezTo>
                    <a:pt x="37774" y="24223"/>
                    <a:pt x="7305" y="75"/>
                    <a:pt x="3763" y="75"/>
                  </a:cubicBezTo>
                  <a:cubicBezTo>
                    <a:pt x="1637" y="75"/>
                    <a:pt x="220" y="1561"/>
                    <a:pt x="220" y="3790"/>
                  </a:cubicBezTo>
                  <a:cubicBezTo>
                    <a:pt x="220" y="4904"/>
                    <a:pt x="220" y="5647"/>
                    <a:pt x="6951" y="12335"/>
                  </a:cubicBezTo>
                  <a:cubicBezTo>
                    <a:pt x="41671" y="49115"/>
                    <a:pt x="61865" y="108186"/>
                    <a:pt x="61865" y="185833"/>
                  </a:cubicBezTo>
                  <a:cubicBezTo>
                    <a:pt x="61865" y="249362"/>
                    <a:pt x="48757" y="314749"/>
                    <a:pt x="4825" y="361560"/>
                  </a:cubicBezTo>
                  <a:cubicBezTo>
                    <a:pt x="220" y="366018"/>
                    <a:pt x="220" y="366761"/>
                    <a:pt x="220" y="367876"/>
                  </a:cubicBezTo>
                  <a:cubicBezTo>
                    <a:pt x="220" y="370105"/>
                    <a:pt x="1637" y="371591"/>
                    <a:pt x="3763" y="371591"/>
                  </a:cubicBezTo>
                  <a:cubicBezTo>
                    <a:pt x="7305" y="371591"/>
                    <a:pt x="39191" y="346328"/>
                    <a:pt x="60094" y="299145"/>
                  </a:cubicBezTo>
                  <a:cubicBezTo>
                    <a:pt x="78162" y="258279"/>
                    <a:pt x="82413" y="217040"/>
                    <a:pt x="82413" y="18583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517853B9-6F63-BDEC-E691-741F27C1D16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591074" y="4035532"/>
              <a:ext cx="235597" cy="86934"/>
            </a:xfrm>
            <a:custGeom>
              <a:avLst/>
              <a:gdLst>
                <a:gd name="connsiteX0" fmla="*/ 223779 w 235597"/>
                <a:gd name="connsiteY0" fmla="*/ 14935 h 86934"/>
                <a:gd name="connsiteX1" fmla="*/ 235824 w 235597"/>
                <a:gd name="connsiteY1" fmla="*/ 7505 h 86934"/>
                <a:gd name="connsiteX2" fmla="*/ 224133 w 235597"/>
                <a:gd name="connsiteY2" fmla="*/ 75 h 86934"/>
                <a:gd name="connsiteX3" fmla="*/ 11918 w 235597"/>
                <a:gd name="connsiteY3" fmla="*/ 75 h 86934"/>
                <a:gd name="connsiteX4" fmla="*/ 226 w 235597"/>
                <a:gd name="connsiteY4" fmla="*/ 7505 h 86934"/>
                <a:gd name="connsiteX5" fmla="*/ 12272 w 235597"/>
                <a:gd name="connsiteY5" fmla="*/ 14935 h 86934"/>
                <a:gd name="connsiteX6" fmla="*/ 223779 w 235597"/>
                <a:gd name="connsiteY6" fmla="*/ 14935 h 86934"/>
                <a:gd name="connsiteX7" fmla="*/ 224133 w 235597"/>
                <a:gd name="connsiteY7" fmla="*/ 87010 h 86934"/>
                <a:gd name="connsiteX8" fmla="*/ 235824 w 235597"/>
                <a:gd name="connsiteY8" fmla="*/ 79579 h 86934"/>
                <a:gd name="connsiteX9" fmla="*/ 223779 w 235597"/>
                <a:gd name="connsiteY9" fmla="*/ 72149 h 86934"/>
                <a:gd name="connsiteX10" fmla="*/ 12272 w 235597"/>
                <a:gd name="connsiteY10" fmla="*/ 72149 h 86934"/>
                <a:gd name="connsiteX11" fmla="*/ 226 w 235597"/>
                <a:gd name="connsiteY11" fmla="*/ 79579 h 86934"/>
                <a:gd name="connsiteX12" fmla="*/ 11918 w 235597"/>
                <a:gd name="connsiteY12" fmla="*/ 87010 h 86934"/>
                <a:gd name="connsiteX13" fmla="*/ 224133 w 235597"/>
                <a:gd name="connsiteY13" fmla="*/ 87010 h 8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97" h="86934">
                  <a:moveTo>
                    <a:pt x="223779" y="14935"/>
                  </a:moveTo>
                  <a:cubicBezTo>
                    <a:pt x="229093" y="14935"/>
                    <a:pt x="235824" y="14935"/>
                    <a:pt x="235824" y="7505"/>
                  </a:cubicBezTo>
                  <a:cubicBezTo>
                    <a:pt x="235824" y="75"/>
                    <a:pt x="229093" y="75"/>
                    <a:pt x="224133" y="75"/>
                  </a:cubicBezTo>
                  <a:lnTo>
                    <a:pt x="11918" y="75"/>
                  </a:lnTo>
                  <a:cubicBezTo>
                    <a:pt x="6958" y="75"/>
                    <a:pt x="226" y="75"/>
                    <a:pt x="226" y="7505"/>
                  </a:cubicBezTo>
                  <a:cubicBezTo>
                    <a:pt x="226" y="14935"/>
                    <a:pt x="6958" y="14935"/>
                    <a:pt x="12272" y="14935"/>
                  </a:cubicBezTo>
                  <a:lnTo>
                    <a:pt x="223779" y="14935"/>
                  </a:lnTo>
                  <a:close/>
                  <a:moveTo>
                    <a:pt x="224133" y="87010"/>
                  </a:moveTo>
                  <a:cubicBezTo>
                    <a:pt x="229093" y="87010"/>
                    <a:pt x="235824" y="87010"/>
                    <a:pt x="235824" y="79579"/>
                  </a:cubicBezTo>
                  <a:cubicBezTo>
                    <a:pt x="235824" y="72149"/>
                    <a:pt x="229093" y="72149"/>
                    <a:pt x="223779" y="72149"/>
                  </a:cubicBezTo>
                  <a:lnTo>
                    <a:pt x="12272" y="72149"/>
                  </a:lnTo>
                  <a:cubicBezTo>
                    <a:pt x="6958" y="72149"/>
                    <a:pt x="226" y="72149"/>
                    <a:pt x="226" y="79579"/>
                  </a:cubicBezTo>
                  <a:cubicBezTo>
                    <a:pt x="226" y="87010"/>
                    <a:pt x="6958" y="87010"/>
                    <a:pt x="11918" y="87010"/>
                  </a:cubicBezTo>
                  <a:lnTo>
                    <a:pt x="224133" y="8701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D9461CA4-C936-A82F-5ED6-E05C96A18AF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2965038" y="3818935"/>
              <a:ext cx="471550" cy="520122"/>
            </a:xfrm>
            <a:custGeom>
              <a:avLst/>
              <a:gdLst>
                <a:gd name="connsiteX0" fmla="*/ 428919 w 471550"/>
                <a:gd name="connsiteY0" fmla="*/ 520188 h 520122"/>
                <a:gd name="connsiteX1" fmla="*/ 471787 w 471550"/>
                <a:gd name="connsiteY1" fmla="*/ 401303 h 520122"/>
                <a:gd name="connsiteX2" fmla="*/ 462930 w 471550"/>
                <a:gd name="connsiteY2" fmla="*/ 401303 h 520122"/>
                <a:gd name="connsiteX3" fmla="*/ 370817 w 471550"/>
                <a:gd name="connsiteY3" fmla="*/ 476349 h 520122"/>
                <a:gd name="connsiteX4" fmla="*/ 260635 w 471550"/>
                <a:gd name="connsiteY4" fmla="*/ 487866 h 520122"/>
                <a:gd name="connsiteX5" fmla="*/ 47002 w 471550"/>
                <a:gd name="connsiteY5" fmla="*/ 487866 h 520122"/>
                <a:gd name="connsiteX6" fmla="*/ 227332 w 471550"/>
                <a:gd name="connsiteY6" fmla="*/ 266071 h 520122"/>
                <a:gd name="connsiteX7" fmla="*/ 230521 w 471550"/>
                <a:gd name="connsiteY7" fmla="*/ 260127 h 520122"/>
                <a:gd name="connsiteX8" fmla="*/ 228041 w 471550"/>
                <a:gd name="connsiteY8" fmla="*/ 254554 h 520122"/>
                <a:gd name="connsiteX9" fmla="*/ 62945 w 471550"/>
                <a:gd name="connsiteY9" fmla="*/ 17898 h 520122"/>
                <a:gd name="connsiteX10" fmla="*/ 257092 w 471550"/>
                <a:gd name="connsiteY10" fmla="*/ 17898 h 520122"/>
                <a:gd name="connsiteX11" fmla="*/ 339994 w 471550"/>
                <a:gd name="connsiteY11" fmla="*/ 23842 h 520122"/>
                <a:gd name="connsiteX12" fmla="*/ 417936 w 471550"/>
                <a:gd name="connsiteY12" fmla="*/ 51706 h 520122"/>
                <a:gd name="connsiteX13" fmla="*/ 462930 w 471550"/>
                <a:gd name="connsiteY13" fmla="*/ 104461 h 520122"/>
                <a:gd name="connsiteX14" fmla="*/ 471787 w 471550"/>
                <a:gd name="connsiteY14" fmla="*/ 104461 h 520122"/>
                <a:gd name="connsiteX15" fmla="*/ 428919 w 471550"/>
                <a:gd name="connsiteY15" fmla="*/ 65 h 520122"/>
                <a:gd name="connsiteX16" fmla="*/ 10157 w 471550"/>
                <a:gd name="connsiteY16" fmla="*/ 65 h 520122"/>
                <a:gd name="connsiteX17" fmla="*/ 591 w 471550"/>
                <a:gd name="connsiteY17" fmla="*/ 2666 h 520122"/>
                <a:gd name="connsiteX18" fmla="*/ 237 w 471550"/>
                <a:gd name="connsiteY18" fmla="*/ 14926 h 520122"/>
                <a:gd name="connsiteX19" fmla="*/ 187652 w 471550"/>
                <a:gd name="connsiteY19" fmla="*/ 283904 h 520122"/>
                <a:gd name="connsiteX20" fmla="*/ 4134 w 471550"/>
                <a:gd name="connsiteY20" fmla="*/ 509414 h 520122"/>
                <a:gd name="connsiteX21" fmla="*/ 591 w 471550"/>
                <a:gd name="connsiteY21" fmla="*/ 516101 h 520122"/>
                <a:gd name="connsiteX22" fmla="*/ 10157 w 471550"/>
                <a:gd name="connsiteY22" fmla="*/ 520188 h 520122"/>
                <a:gd name="connsiteX23" fmla="*/ 428919 w 471550"/>
                <a:gd name="connsiteY23" fmla="*/ 520188 h 5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1550" h="520122">
                  <a:moveTo>
                    <a:pt x="428919" y="520188"/>
                  </a:moveTo>
                  <a:lnTo>
                    <a:pt x="471787" y="401303"/>
                  </a:lnTo>
                  <a:lnTo>
                    <a:pt x="462930" y="401303"/>
                  </a:lnTo>
                  <a:cubicBezTo>
                    <a:pt x="449113" y="439941"/>
                    <a:pt x="411559" y="465204"/>
                    <a:pt x="370817" y="476349"/>
                  </a:cubicBezTo>
                  <a:cubicBezTo>
                    <a:pt x="363377" y="478207"/>
                    <a:pt x="328657" y="487866"/>
                    <a:pt x="260635" y="487866"/>
                  </a:cubicBezTo>
                  <a:lnTo>
                    <a:pt x="47002" y="487866"/>
                  </a:lnTo>
                  <a:lnTo>
                    <a:pt x="227332" y="266071"/>
                  </a:lnTo>
                  <a:cubicBezTo>
                    <a:pt x="229812" y="263099"/>
                    <a:pt x="230521" y="261984"/>
                    <a:pt x="230521" y="260127"/>
                  </a:cubicBezTo>
                  <a:cubicBezTo>
                    <a:pt x="230521" y="259384"/>
                    <a:pt x="230521" y="258269"/>
                    <a:pt x="228041" y="254554"/>
                  </a:cubicBezTo>
                  <a:lnTo>
                    <a:pt x="62945" y="17898"/>
                  </a:lnTo>
                  <a:lnTo>
                    <a:pt x="257092" y="17898"/>
                  </a:lnTo>
                  <a:cubicBezTo>
                    <a:pt x="304566" y="17898"/>
                    <a:pt x="336805" y="23099"/>
                    <a:pt x="339994" y="23842"/>
                  </a:cubicBezTo>
                  <a:cubicBezTo>
                    <a:pt x="359125" y="26814"/>
                    <a:pt x="389948" y="33130"/>
                    <a:pt x="417936" y="51706"/>
                  </a:cubicBezTo>
                  <a:cubicBezTo>
                    <a:pt x="426793" y="57650"/>
                    <a:pt x="450884" y="74369"/>
                    <a:pt x="462930" y="104461"/>
                  </a:cubicBezTo>
                  <a:lnTo>
                    <a:pt x="471787" y="104461"/>
                  </a:lnTo>
                  <a:lnTo>
                    <a:pt x="428919" y="65"/>
                  </a:lnTo>
                  <a:lnTo>
                    <a:pt x="10157" y="65"/>
                  </a:lnTo>
                  <a:cubicBezTo>
                    <a:pt x="2008" y="65"/>
                    <a:pt x="1654" y="437"/>
                    <a:pt x="591" y="2666"/>
                  </a:cubicBezTo>
                  <a:cubicBezTo>
                    <a:pt x="237" y="3780"/>
                    <a:pt x="237" y="10839"/>
                    <a:pt x="237" y="14926"/>
                  </a:cubicBezTo>
                  <a:lnTo>
                    <a:pt x="187652" y="283904"/>
                  </a:lnTo>
                  <a:lnTo>
                    <a:pt x="4134" y="509414"/>
                  </a:lnTo>
                  <a:cubicBezTo>
                    <a:pt x="591" y="513872"/>
                    <a:pt x="591" y="515730"/>
                    <a:pt x="591" y="516101"/>
                  </a:cubicBezTo>
                  <a:cubicBezTo>
                    <a:pt x="591" y="520188"/>
                    <a:pt x="3780" y="520188"/>
                    <a:pt x="10157" y="520188"/>
                  </a:cubicBezTo>
                  <a:lnTo>
                    <a:pt x="428919" y="52018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CCFE797D-C7B4-8CFA-2C7D-F17F0173C84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141370" y="4438249"/>
              <a:ext cx="122014" cy="183083"/>
            </a:xfrm>
            <a:custGeom>
              <a:avLst/>
              <a:gdLst>
                <a:gd name="connsiteX0" fmla="*/ 59265 w 122014"/>
                <a:gd name="connsiteY0" fmla="*/ 7889 h 183083"/>
                <a:gd name="connsiteX1" fmla="*/ 60257 w 122014"/>
                <a:gd name="connsiteY1" fmla="*/ 3728 h 183083"/>
                <a:gd name="connsiteX2" fmla="*/ 56289 w 122014"/>
                <a:gd name="connsiteY2" fmla="*/ 87 h 183083"/>
                <a:gd name="connsiteX3" fmla="*/ 24546 w 122014"/>
                <a:gd name="connsiteY3" fmla="*/ 2687 h 183083"/>
                <a:gd name="connsiteX4" fmla="*/ 19090 w 122014"/>
                <a:gd name="connsiteY4" fmla="*/ 8669 h 183083"/>
                <a:gd name="connsiteX5" fmla="*/ 25538 w 122014"/>
                <a:gd name="connsiteY5" fmla="*/ 12310 h 183083"/>
                <a:gd name="connsiteX6" fmla="*/ 37442 w 122014"/>
                <a:gd name="connsiteY6" fmla="*/ 16211 h 183083"/>
                <a:gd name="connsiteX7" fmla="*/ 36450 w 122014"/>
                <a:gd name="connsiteY7" fmla="*/ 21932 h 183083"/>
                <a:gd name="connsiteX8" fmla="*/ 1482 w 122014"/>
                <a:gd name="connsiteY8" fmla="*/ 169127 h 183083"/>
                <a:gd name="connsiteX9" fmla="*/ 242 w 122014"/>
                <a:gd name="connsiteY9" fmla="*/ 174848 h 183083"/>
                <a:gd name="connsiteX10" fmla="*/ 8674 w 122014"/>
                <a:gd name="connsiteY10" fmla="*/ 183170 h 183083"/>
                <a:gd name="connsiteX11" fmla="*/ 20082 w 122014"/>
                <a:gd name="connsiteY11" fmla="*/ 172247 h 183083"/>
                <a:gd name="connsiteX12" fmla="*/ 32234 w 122014"/>
                <a:gd name="connsiteY12" fmla="*/ 121795 h 183083"/>
                <a:gd name="connsiteX13" fmla="*/ 63977 w 122014"/>
                <a:gd name="connsiteY13" fmla="*/ 143121 h 183083"/>
                <a:gd name="connsiteX14" fmla="*/ 63481 w 122014"/>
                <a:gd name="connsiteY14" fmla="*/ 148322 h 183083"/>
                <a:gd name="connsiteX15" fmla="*/ 62489 w 122014"/>
                <a:gd name="connsiteY15" fmla="*/ 156384 h 183083"/>
                <a:gd name="connsiteX16" fmla="*/ 88777 w 122014"/>
                <a:gd name="connsiteY16" fmla="*/ 183170 h 183083"/>
                <a:gd name="connsiteX17" fmla="*/ 120273 w 122014"/>
                <a:gd name="connsiteY17" fmla="*/ 143381 h 183083"/>
                <a:gd name="connsiteX18" fmla="*/ 116305 w 122014"/>
                <a:gd name="connsiteY18" fmla="*/ 140000 h 183083"/>
                <a:gd name="connsiteX19" fmla="*/ 111345 w 122014"/>
                <a:gd name="connsiteY19" fmla="*/ 146241 h 183083"/>
                <a:gd name="connsiteX20" fmla="*/ 89521 w 122014"/>
                <a:gd name="connsiteY20" fmla="*/ 175888 h 183083"/>
                <a:gd name="connsiteX21" fmla="*/ 80841 w 122014"/>
                <a:gd name="connsiteY21" fmla="*/ 162365 h 183083"/>
                <a:gd name="connsiteX22" fmla="*/ 82329 w 122014"/>
                <a:gd name="connsiteY22" fmla="*/ 150662 h 183083"/>
                <a:gd name="connsiteX23" fmla="*/ 83569 w 122014"/>
                <a:gd name="connsiteY23" fmla="*/ 142600 h 183083"/>
                <a:gd name="connsiteX24" fmla="*/ 43394 w 122014"/>
                <a:gd name="connsiteY24" fmla="*/ 115034 h 183083"/>
                <a:gd name="connsiteX25" fmla="*/ 63977 w 122014"/>
                <a:gd name="connsiteY25" fmla="*/ 97870 h 183083"/>
                <a:gd name="connsiteX26" fmla="*/ 102913 w 122014"/>
                <a:gd name="connsiteY26" fmla="*/ 73164 h 183083"/>
                <a:gd name="connsiteX27" fmla="*/ 111097 w 122014"/>
                <a:gd name="connsiteY27" fmla="*/ 76545 h 183083"/>
                <a:gd name="connsiteX28" fmla="*/ 98201 w 122014"/>
                <a:gd name="connsiteY28" fmla="*/ 91108 h 183083"/>
                <a:gd name="connsiteX29" fmla="*/ 108121 w 122014"/>
                <a:gd name="connsiteY29" fmla="*/ 100731 h 183083"/>
                <a:gd name="connsiteX30" fmla="*/ 122257 w 122014"/>
                <a:gd name="connsiteY30" fmla="*/ 84087 h 183083"/>
                <a:gd name="connsiteX31" fmla="*/ 103161 w 122014"/>
                <a:gd name="connsiteY31" fmla="*/ 65882 h 183083"/>
                <a:gd name="connsiteX32" fmla="*/ 63481 w 122014"/>
                <a:gd name="connsiteY32" fmla="*/ 88768 h 183083"/>
                <a:gd name="connsiteX33" fmla="*/ 34714 w 122014"/>
                <a:gd name="connsiteY33" fmla="*/ 111653 h 183083"/>
                <a:gd name="connsiteX34" fmla="*/ 59265 w 122014"/>
                <a:gd name="connsiteY34" fmla="*/ 7889 h 18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4" h="183083">
                  <a:moveTo>
                    <a:pt x="59265" y="7889"/>
                  </a:moveTo>
                  <a:cubicBezTo>
                    <a:pt x="59513" y="7368"/>
                    <a:pt x="60257" y="3988"/>
                    <a:pt x="60257" y="3728"/>
                  </a:cubicBezTo>
                  <a:cubicBezTo>
                    <a:pt x="60257" y="2427"/>
                    <a:pt x="59265" y="87"/>
                    <a:pt x="56289" y="87"/>
                  </a:cubicBezTo>
                  <a:cubicBezTo>
                    <a:pt x="51329" y="87"/>
                    <a:pt x="30746" y="2167"/>
                    <a:pt x="24546" y="2687"/>
                  </a:cubicBezTo>
                  <a:cubicBezTo>
                    <a:pt x="22562" y="2947"/>
                    <a:pt x="19090" y="3207"/>
                    <a:pt x="19090" y="8669"/>
                  </a:cubicBezTo>
                  <a:cubicBezTo>
                    <a:pt x="19090" y="12310"/>
                    <a:pt x="22562" y="12310"/>
                    <a:pt x="25538" y="12310"/>
                  </a:cubicBezTo>
                  <a:cubicBezTo>
                    <a:pt x="37442" y="12310"/>
                    <a:pt x="37442" y="14130"/>
                    <a:pt x="37442" y="16211"/>
                  </a:cubicBezTo>
                  <a:cubicBezTo>
                    <a:pt x="37442" y="18031"/>
                    <a:pt x="36946" y="19591"/>
                    <a:pt x="36450" y="21932"/>
                  </a:cubicBezTo>
                  <a:lnTo>
                    <a:pt x="1482" y="169127"/>
                  </a:lnTo>
                  <a:cubicBezTo>
                    <a:pt x="242" y="173808"/>
                    <a:pt x="242" y="174328"/>
                    <a:pt x="242" y="174848"/>
                  </a:cubicBezTo>
                  <a:cubicBezTo>
                    <a:pt x="242" y="178749"/>
                    <a:pt x="3218" y="183170"/>
                    <a:pt x="8674" y="183170"/>
                  </a:cubicBezTo>
                  <a:cubicBezTo>
                    <a:pt x="15370" y="183170"/>
                    <a:pt x="18594" y="177969"/>
                    <a:pt x="20082" y="172247"/>
                  </a:cubicBezTo>
                  <a:cubicBezTo>
                    <a:pt x="20578" y="171207"/>
                    <a:pt x="31242" y="125436"/>
                    <a:pt x="32234" y="121795"/>
                  </a:cubicBezTo>
                  <a:cubicBezTo>
                    <a:pt x="49841" y="123616"/>
                    <a:pt x="63977" y="129597"/>
                    <a:pt x="63977" y="143121"/>
                  </a:cubicBezTo>
                  <a:cubicBezTo>
                    <a:pt x="63977" y="144421"/>
                    <a:pt x="63977" y="145721"/>
                    <a:pt x="63481" y="148322"/>
                  </a:cubicBezTo>
                  <a:cubicBezTo>
                    <a:pt x="62489" y="152223"/>
                    <a:pt x="62489" y="153523"/>
                    <a:pt x="62489" y="156384"/>
                  </a:cubicBezTo>
                  <a:cubicBezTo>
                    <a:pt x="62489" y="174848"/>
                    <a:pt x="76873" y="183170"/>
                    <a:pt x="88777" y="183170"/>
                  </a:cubicBezTo>
                  <a:cubicBezTo>
                    <a:pt x="112833" y="183170"/>
                    <a:pt x="120273" y="143641"/>
                    <a:pt x="120273" y="143381"/>
                  </a:cubicBezTo>
                  <a:cubicBezTo>
                    <a:pt x="120273" y="140000"/>
                    <a:pt x="117049" y="140000"/>
                    <a:pt x="116305" y="140000"/>
                  </a:cubicBezTo>
                  <a:cubicBezTo>
                    <a:pt x="112833" y="140000"/>
                    <a:pt x="112585" y="141300"/>
                    <a:pt x="111345" y="146241"/>
                  </a:cubicBezTo>
                  <a:cubicBezTo>
                    <a:pt x="108369" y="157424"/>
                    <a:pt x="101673" y="175888"/>
                    <a:pt x="89521" y="175888"/>
                  </a:cubicBezTo>
                  <a:cubicBezTo>
                    <a:pt x="82825" y="175888"/>
                    <a:pt x="80841" y="169387"/>
                    <a:pt x="80841" y="162365"/>
                  </a:cubicBezTo>
                  <a:cubicBezTo>
                    <a:pt x="80841" y="157944"/>
                    <a:pt x="80841" y="157424"/>
                    <a:pt x="82329" y="150662"/>
                  </a:cubicBezTo>
                  <a:cubicBezTo>
                    <a:pt x="82577" y="149882"/>
                    <a:pt x="83569" y="145461"/>
                    <a:pt x="83569" y="142600"/>
                  </a:cubicBezTo>
                  <a:cubicBezTo>
                    <a:pt x="83569" y="119455"/>
                    <a:pt x="53809" y="115814"/>
                    <a:pt x="43394" y="115034"/>
                  </a:cubicBezTo>
                  <a:cubicBezTo>
                    <a:pt x="50586" y="110353"/>
                    <a:pt x="59761" y="101771"/>
                    <a:pt x="63977" y="97870"/>
                  </a:cubicBezTo>
                  <a:cubicBezTo>
                    <a:pt x="76625" y="85387"/>
                    <a:pt x="89025" y="73164"/>
                    <a:pt x="102913" y="73164"/>
                  </a:cubicBezTo>
                  <a:cubicBezTo>
                    <a:pt x="105889" y="73164"/>
                    <a:pt x="109113" y="73944"/>
                    <a:pt x="111097" y="76545"/>
                  </a:cubicBezTo>
                  <a:cubicBezTo>
                    <a:pt x="100433" y="78365"/>
                    <a:pt x="98201" y="87207"/>
                    <a:pt x="98201" y="91108"/>
                  </a:cubicBezTo>
                  <a:cubicBezTo>
                    <a:pt x="98201" y="96830"/>
                    <a:pt x="102417" y="100731"/>
                    <a:pt x="108121" y="100731"/>
                  </a:cubicBezTo>
                  <a:cubicBezTo>
                    <a:pt x="114817" y="100731"/>
                    <a:pt x="122257" y="95009"/>
                    <a:pt x="122257" y="84087"/>
                  </a:cubicBezTo>
                  <a:cubicBezTo>
                    <a:pt x="122257" y="75505"/>
                    <a:pt x="116305" y="65882"/>
                    <a:pt x="103161" y="65882"/>
                  </a:cubicBezTo>
                  <a:cubicBezTo>
                    <a:pt x="89025" y="65882"/>
                    <a:pt x="76129" y="76545"/>
                    <a:pt x="63481" y="88768"/>
                  </a:cubicBezTo>
                  <a:cubicBezTo>
                    <a:pt x="53065" y="99170"/>
                    <a:pt x="44882" y="107232"/>
                    <a:pt x="34714" y="111653"/>
                  </a:cubicBezTo>
                  <a:lnTo>
                    <a:pt x="59265" y="7889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EADF5A5C-EA87-5E2C-1E48-40A729C8C30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529449" y="3918133"/>
              <a:ext cx="301494" cy="253745"/>
            </a:xfrm>
            <a:custGeom>
              <a:avLst/>
              <a:gdLst>
                <a:gd name="connsiteX0" fmla="*/ 167120 w 301494"/>
                <a:gd name="connsiteY0" fmla="*/ 103728 h 253745"/>
                <a:gd name="connsiteX1" fmla="*/ 165349 w 301494"/>
                <a:gd name="connsiteY1" fmla="*/ 98527 h 253745"/>
                <a:gd name="connsiteX2" fmla="*/ 175623 w 301494"/>
                <a:gd name="connsiteY2" fmla="*/ 89982 h 253745"/>
                <a:gd name="connsiteX3" fmla="*/ 237622 w 301494"/>
                <a:gd name="connsiteY3" fmla="*/ 39827 h 253745"/>
                <a:gd name="connsiteX4" fmla="*/ 295370 w 301494"/>
                <a:gd name="connsiteY4" fmla="*/ 11592 h 253745"/>
                <a:gd name="connsiteX5" fmla="*/ 301747 w 301494"/>
                <a:gd name="connsiteY5" fmla="*/ 4161 h 253745"/>
                <a:gd name="connsiteX6" fmla="*/ 297850 w 301494"/>
                <a:gd name="connsiteY6" fmla="*/ 75 h 253745"/>
                <a:gd name="connsiteX7" fmla="*/ 272696 w 301494"/>
                <a:gd name="connsiteY7" fmla="*/ 1189 h 253745"/>
                <a:gd name="connsiteX8" fmla="*/ 233371 w 301494"/>
                <a:gd name="connsiteY8" fmla="*/ 75 h 253745"/>
                <a:gd name="connsiteX9" fmla="*/ 226640 w 301494"/>
                <a:gd name="connsiteY9" fmla="*/ 7505 h 253745"/>
                <a:gd name="connsiteX10" fmla="*/ 230891 w 301494"/>
                <a:gd name="connsiteY10" fmla="*/ 11592 h 253745"/>
                <a:gd name="connsiteX11" fmla="*/ 241874 w 301494"/>
                <a:gd name="connsiteY11" fmla="*/ 19394 h 253745"/>
                <a:gd name="connsiteX12" fmla="*/ 229120 w 301494"/>
                <a:gd name="connsiteY12" fmla="*/ 36483 h 253745"/>
                <a:gd name="connsiteX13" fmla="*/ 90949 w 301494"/>
                <a:gd name="connsiteY13" fmla="*/ 147938 h 253745"/>
                <a:gd name="connsiteX14" fmla="*/ 119292 w 301494"/>
                <a:gd name="connsiteY14" fmla="*/ 28681 h 253745"/>
                <a:gd name="connsiteX15" fmla="*/ 149052 w 301494"/>
                <a:gd name="connsiteY15" fmla="*/ 11592 h 253745"/>
                <a:gd name="connsiteX16" fmla="*/ 161097 w 301494"/>
                <a:gd name="connsiteY16" fmla="*/ 4161 h 253745"/>
                <a:gd name="connsiteX17" fmla="*/ 156137 w 301494"/>
                <a:gd name="connsiteY17" fmla="*/ 75 h 253745"/>
                <a:gd name="connsiteX18" fmla="*/ 110789 w 301494"/>
                <a:gd name="connsiteY18" fmla="*/ 1189 h 253745"/>
                <a:gd name="connsiteX19" fmla="*/ 65087 w 301494"/>
                <a:gd name="connsiteY19" fmla="*/ 75 h 253745"/>
                <a:gd name="connsiteX20" fmla="*/ 58001 w 301494"/>
                <a:gd name="connsiteY20" fmla="*/ 7134 h 253745"/>
                <a:gd name="connsiteX21" fmla="*/ 68275 w 301494"/>
                <a:gd name="connsiteY21" fmla="*/ 11592 h 253745"/>
                <a:gd name="connsiteX22" fmla="*/ 83509 w 301494"/>
                <a:gd name="connsiteY22" fmla="*/ 12335 h 253745"/>
                <a:gd name="connsiteX23" fmla="*/ 91304 w 301494"/>
                <a:gd name="connsiteY23" fmla="*/ 18279 h 253745"/>
                <a:gd name="connsiteX24" fmla="*/ 89887 w 301494"/>
                <a:gd name="connsiteY24" fmla="*/ 25338 h 253745"/>
                <a:gd name="connsiteX25" fmla="*/ 42413 w 301494"/>
                <a:gd name="connsiteY25" fmla="*/ 224842 h 253745"/>
                <a:gd name="connsiteX26" fmla="*/ 10173 w 301494"/>
                <a:gd name="connsiteY26" fmla="*/ 242303 h 253745"/>
                <a:gd name="connsiteX27" fmla="*/ 253 w 301494"/>
                <a:gd name="connsiteY27" fmla="*/ 249362 h 253745"/>
                <a:gd name="connsiteX28" fmla="*/ 5567 w 301494"/>
                <a:gd name="connsiteY28" fmla="*/ 253820 h 253745"/>
                <a:gd name="connsiteX29" fmla="*/ 50561 w 301494"/>
                <a:gd name="connsiteY29" fmla="*/ 252706 h 253745"/>
                <a:gd name="connsiteX30" fmla="*/ 73235 w 301494"/>
                <a:gd name="connsiteY30" fmla="*/ 253077 h 253745"/>
                <a:gd name="connsiteX31" fmla="*/ 96264 w 301494"/>
                <a:gd name="connsiteY31" fmla="*/ 253820 h 253745"/>
                <a:gd name="connsiteX32" fmla="*/ 103349 w 301494"/>
                <a:gd name="connsiteY32" fmla="*/ 246390 h 253745"/>
                <a:gd name="connsiteX33" fmla="*/ 93429 w 301494"/>
                <a:gd name="connsiteY33" fmla="*/ 242303 h 253745"/>
                <a:gd name="connsiteX34" fmla="*/ 70401 w 301494"/>
                <a:gd name="connsiteY34" fmla="*/ 235616 h 253745"/>
                <a:gd name="connsiteX35" fmla="*/ 73590 w 301494"/>
                <a:gd name="connsiteY35" fmla="*/ 219269 h 253745"/>
                <a:gd name="connsiteX36" fmla="*/ 87761 w 301494"/>
                <a:gd name="connsiteY36" fmla="*/ 160941 h 253745"/>
                <a:gd name="connsiteX37" fmla="*/ 140549 w 301494"/>
                <a:gd name="connsiteY37" fmla="*/ 117845 h 253745"/>
                <a:gd name="connsiteX38" fmla="*/ 181646 w 301494"/>
                <a:gd name="connsiteY38" fmla="*/ 217783 h 253745"/>
                <a:gd name="connsiteX39" fmla="*/ 185897 w 301494"/>
                <a:gd name="connsiteY39" fmla="*/ 230786 h 253745"/>
                <a:gd name="connsiteX40" fmla="*/ 167474 w 301494"/>
                <a:gd name="connsiteY40" fmla="*/ 242303 h 253745"/>
                <a:gd name="connsiteX41" fmla="*/ 159680 w 301494"/>
                <a:gd name="connsiteY41" fmla="*/ 249734 h 253745"/>
                <a:gd name="connsiteX42" fmla="*/ 164640 w 301494"/>
                <a:gd name="connsiteY42" fmla="*/ 253820 h 253745"/>
                <a:gd name="connsiteX43" fmla="*/ 207863 w 301494"/>
                <a:gd name="connsiteY43" fmla="*/ 252706 h 253745"/>
                <a:gd name="connsiteX44" fmla="*/ 242582 w 301494"/>
                <a:gd name="connsiteY44" fmla="*/ 253820 h 253745"/>
                <a:gd name="connsiteX45" fmla="*/ 248959 w 301494"/>
                <a:gd name="connsiteY45" fmla="*/ 246390 h 253745"/>
                <a:gd name="connsiteX46" fmla="*/ 241874 w 301494"/>
                <a:gd name="connsiteY46" fmla="*/ 242303 h 253745"/>
                <a:gd name="connsiteX47" fmla="*/ 217428 w 301494"/>
                <a:gd name="connsiteY47" fmla="*/ 225585 h 253745"/>
                <a:gd name="connsiteX48" fmla="*/ 167120 w 301494"/>
                <a:gd name="connsiteY48" fmla="*/ 103728 h 2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1494" h="253745">
                  <a:moveTo>
                    <a:pt x="167120" y="103728"/>
                  </a:moveTo>
                  <a:cubicBezTo>
                    <a:pt x="166766" y="102613"/>
                    <a:pt x="165349" y="99641"/>
                    <a:pt x="165349" y="98527"/>
                  </a:cubicBezTo>
                  <a:cubicBezTo>
                    <a:pt x="165349" y="98155"/>
                    <a:pt x="171726" y="92954"/>
                    <a:pt x="175623" y="89982"/>
                  </a:cubicBezTo>
                  <a:lnTo>
                    <a:pt x="237622" y="39827"/>
                  </a:lnTo>
                  <a:cubicBezTo>
                    <a:pt x="270925" y="14192"/>
                    <a:pt x="284742" y="12706"/>
                    <a:pt x="295370" y="11592"/>
                  </a:cubicBezTo>
                  <a:cubicBezTo>
                    <a:pt x="298205" y="11220"/>
                    <a:pt x="301747" y="10849"/>
                    <a:pt x="301747" y="4161"/>
                  </a:cubicBezTo>
                  <a:cubicBezTo>
                    <a:pt x="301747" y="2675"/>
                    <a:pt x="300685" y="75"/>
                    <a:pt x="297850" y="75"/>
                  </a:cubicBezTo>
                  <a:cubicBezTo>
                    <a:pt x="290056" y="75"/>
                    <a:pt x="281199" y="1189"/>
                    <a:pt x="272696" y="1189"/>
                  </a:cubicBezTo>
                  <a:cubicBezTo>
                    <a:pt x="259942" y="1189"/>
                    <a:pt x="246125" y="75"/>
                    <a:pt x="233371" y="75"/>
                  </a:cubicBezTo>
                  <a:cubicBezTo>
                    <a:pt x="230891" y="75"/>
                    <a:pt x="226640" y="75"/>
                    <a:pt x="226640" y="7505"/>
                  </a:cubicBezTo>
                  <a:cubicBezTo>
                    <a:pt x="226640" y="10106"/>
                    <a:pt x="228411" y="11220"/>
                    <a:pt x="230891" y="11592"/>
                  </a:cubicBezTo>
                  <a:cubicBezTo>
                    <a:pt x="238685" y="12335"/>
                    <a:pt x="241874" y="14192"/>
                    <a:pt x="241874" y="19394"/>
                  </a:cubicBezTo>
                  <a:cubicBezTo>
                    <a:pt x="241874" y="26081"/>
                    <a:pt x="231245" y="34626"/>
                    <a:pt x="229120" y="36483"/>
                  </a:cubicBezTo>
                  <a:lnTo>
                    <a:pt x="90949" y="147938"/>
                  </a:lnTo>
                  <a:lnTo>
                    <a:pt x="119292" y="28681"/>
                  </a:lnTo>
                  <a:cubicBezTo>
                    <a:pt x="122481" y="15307"/>
                    <a:pt x="123189" y="11592"/>
                    <a:pt x="149052" y="11592"/>
                  </a:cubicBezTo>
                  <a:cubicBezTo>
                    <a:pt x="157909" y="11592"/>
                    <a:pt x="161097" y="11592"/>
                    <a:pt x="161097" y="4161"/>
                  </a:cubicBezTo>
                  <a:cubicBezTo>
                    <a:pt x="161097" y="818"/>
                    <a:pt x="158263" y="75"/>
                    <a:pt x="156137" y="75"/>
                  </a:cubicBezTo>
                  <a:cubicBezTo>
                    <a:pt x="146217" y="75"/>
                    <a:pt x="120709" y="1189"/>
                    <a:pt x="110789" y="1189"/>
                  </a:cubicBezTo>
                  <a:cubicBezTo>
                    <a:pt x="100515" y="1189"/>
                    <a:pt x="75361" y="75"/>
                    <a:pt x="65087" y="75"/>
                  </a:cubicBezTo>
                  <a:cubicBezTo>
                    <a:pt x="62607" y="75"/>
                    <a:pt x="58001" y="75"/>
                    <a:pt x="58001" y="7134"/>
                  </a:cubicBezTo>
                  <a:cubicBezTo>
                    <a:pt x="58001" y="11592"/>
                    <a:pt x="61190" y="11592"/>
                    <a:pt x="68275" y="11592"/>
                  </a:cubicBezTo>
                  <a:cubicBezTo>
                    <a:pt x="72881" y="11592"/>
                    <a:pt x="79258" y="11963"/>
                    <a:pt x="83509" y="12335"/>
                  </a:cubicBezTo>
                  <a:cubicBezTo>
                    <a:pt x="89178" y="13078"/>
                    <a:pt x="91304" y="14192"/>
                    <a:pt x="91304" y="18279"/>
                  </a:cubicBezTo>
                  <a:cubicBezTo>
                    <a:pt x="91304" y="19765"/>
                    <a:pt x="90949" y="20880"/>
                    <a:pt x="89887" y="25338"/>
                  </a:cubicBezTo>
                  <a:lnTo>
                    <a:pt x="42413" y="224842"/>
                  </a:lnTo>
                  <a:cubicBezTo>
                    <a:pt x="38870" y="239331"/>
                    <a:pt x="38161" y="242303"/>
                    <a:pt x="10173" y="242303"/>
                  </a:cubicBezTo>
                  <a:cubicBezTo>
                    <a:pt x="4150" y="242303"/>
                    <a:pt x="253" y="242303"/>
                    <a:pt x="253" y="249362"/>
                  </a:cubicBezTo>
                  <a:cubicBezTo>
                    <a:pt x="253" y="253820"/>
                    <a:pt x="4504" y="253820"/>
                    <a:pt x="5567" y="253820"/>
                  </a:cubicBezTo>
                  <a:cubicBezTo>
                    <a:pt x="15487" y="253820"/>
                    <a:pt x="40641" y="252706"/>
                    <a:pt x="50561" y="252706"/>
                  </a:cubicBezTo>
                  <a:cubicBezTo>
                    <a:pt x="58001" y="252706"/>
                    <a:pt x="65795" y="253077"/>
                    <a:pt x="73235" y="253077"/>
                  </a:cubicBezTo>
                  <a:cubicBezTo>
                    <a:pt x="81029" y="253077"/>
                    <a:pt x="88824" y="253820"/>
                    <a:pt x="96264" y="253820"/>
                  </a:cubicBezTo>
                  <a:cubicBezTo>
                    <a:pt x="98744" y="253820"/>
                    <a:pt x="103349" y="253820"/>
                    <a:pt x="103349" y="246390"/>
                  </a:cubicBezTo>
                  <a:cubicBezTo>
                    <a:pt x="103349" y="242303"/>
                    <a:pt x="100161" y="242303"/>
                    <a:pt x="93429" y="242303"/>
                  </a:cubicBezTo>
                  <a:cubicBezTo>
                    <a:pt x="80321" y="242303"/>
                    <a:pt x="70401" y="242303"/>
                    <a:pt x="70401" y="235616"/>
                  </a:cubicBezTo>
                  <a:cubicBezTo>
                    <a:pt x="70401" y="233015"/>
                    <a:pt x="72527" y="224842"/>
                    <a:pt x="73590" y="219269"/>
                  </a:cubicBezTo>
                  <a:cubicBezTo>
                    <a:pt x="78549" y="199951"/>
                    <a:pt x="83155" y="180260"/>
                    <a:pt x="87761" y="160941"/>
                  </a:cubicBezTo>
                  <a:lnTo>
                    <a:pt x="140549" y="117845"/>
                  </a:lnTo>
                  <a:lnTo>
                    <a:pt x="181646" y="217783"/>
                  </a:lnTo>
                  <a:cubicBezTo>
                    <a:pt x="185897" y="227814"/>
                    <a:pt x="185897" y="228557"/>
                    <a:pt x="185897" y="230786"/>
                  </a:cubicBezTo>
                  <a:cubicBezTo>
                    <a:pt x="185897" y="241932"/>
                    <a:pt x="170663" y="242303"/>
                    <a:pt x="167474" y="242303"/>
                  </a:cubicBezTo>
                  <a:cubicBezTo>
                    <a:pt x="163577" y="242303"/>
                    <a:pt x="159680" y="242303"/>
                    <a:pt x="159680" y="249734"/>
                  </a:cubicBezTo>
                  <a:cubicBezTo>
                    <a:pt x="159680" y="253820"/>
                    <a:pt x="163932" y="253820"/>
                    <a:pt x="164640" y="253820"/>
                  </a:cubicBezTo>
                  <a:cubicBezTo>
                    <a:pt x="178811" y="253820"/>
                    <a:pt x="193691" y="252706"/>
                    <a:pt x="207863" y="252706"/>
                  </a:cubicBezTo>
                  <a:cubicBezTo>
                    <a:pt x="215657" y="252706"/>
                    <a:pt x="234788" y="253820"/>
                    <a:pt x="242582" y="253820"/>
                  </a:cubicBezTo>
                  <a:cubicBezTo>
                    <a:pt x="244354" y="253820"/>
                    <a:pt x="248959" y="253820"/>
                    <a:pt x="248959" y="246390"/>
                  </a:cubicBezTo>
                  <a:cubicBezTo>
                    <a:pt x="248959" y="242303"/>
                    <a:pt x="245062" y="242303"/>
                    <a:pt x="241874" y="242303"/>
                  </a:cubicBezTo>
                  <a:cubicBezTo>
                    <a:pt x="227348" y="241932"/>
                    <a:pt x="222742" y="238588"/>
                    <a:pt x="217428" y="225585"/>
                  </a:cubicBezTo>
                  <a:lnTo>
                    <a:pt x="167120" y="10372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D7A7EDE-F18C-95B9-EBC7-2591BE8ADA0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859334" y="3878658"/>
              <a:ext cx="155246" cy="170860"/>
            </a:xfrm>
            <a:custGeom>
              <a:avLst/>
              <a:gdLst>
                <a:gd name="connsiteX0" fmla="*/ 61518 w 155246"/>
                <a:gd name="connsiteY0" fmla="*/ 117098 h 170860"/>
                <a:gd name="connsiteX1" fmla="*/ 69950 w 155246"/>
                <a:gd name="connsiteY1" fmla="*/ 117358 h 170860"/>
                <a:gd name="connsiteX2" fmla="*/ 155509 w 155246"/>
                <a:gd name="connsiteY2" fmla="*/ 38039 h 170860"/>
                <a:gd name="connsiteX3" fmla="*/ 123021 w 155246"/>
                <a:gd name="connsiteY3" fmla="*/ 70 h 170860"/>
                <a:gd name="connsiteX4" fmla="*/ 63750 w 155246"/>
                <a:gd name="connsiteY4" fmla="*/ 65345 h 170860"/>
                <a:gd name="connsiteX5" fmla="*/ 53582 w 155246"/>
                <a:gd name="connsiteY5" fmla="*/ 98113 h 170860"/>
                <a:gd name="connsiteX6" fmla="*/ 8942 w 155246"/>
                <a:gd name="connsiteY6" fmla="*/ 61965 h 170860"/>
                <a:gd name="connsiteX7" fmla="*/ 30518 w 155246"/>
                <a:gd name="connsiteY7" fmla="*/ 9172 h 170860"/>
                <a:gd name="connsiteX8" fmla="*/ 32502 w 155246"/>
                <a:gd name="connsiteY8" fmla="*/ 5791 h 170860"/>
                <a:gd name="connsiteX9" fmla="*/ 28534 w 155246"/>
                <a:gd name="connsiteY9" fmla="*/ 2671 h 170860"/>
                <a:gd name="connsiteX10" fmla="*/ 20598 w 155246"/>
                <a:gd name="connsiteY10" fmla="*/ 8392 h 170860"/>
                <a:gd name="connsiteX11" fmla="*/ 262 w 155246"/>
                <a:gd name="connsiteY11" fmla="*/ 64565 h 170860"/>
                <a:gd name="connsiteX12" fmla="*/ 48374 w 155246"/>
                <a:gd name="connsiteY12" fmla="*/ 115017 h 170860"/>
                <a:gd name="connsiteX13" fmla="*/ 34486 w 155246"/>
                <a:gd name="connsiteY13" fmla="*/ 162608 h 170860"/>
                <a:gd name="connsiteX14" fmla="*/ 42918 w 155246"/>
                <a:gd name="connsiteY14" fmla="*/ 170930 h 170860"/>
                <a:gd name="connsiteX15" fmla="*/ 52590 w 155246"/>
                <a:gd name="connsiteY15" fmla="*/ 165209 h 170860"/>
                <a:gd name="connsiteX16" fmla="*/ 61518 w 155246"/>
                <a:gd name="connsiteY16" fmla="*/ 117098 h 170860"/>
                <a:gd name="connsiteX17" fmla="*/ 64742 w 155246"/>
                <a:gd name="connsiteY17" fmla="*/ 99413 h 170860"/>
                <a:gd name="connsiteX18" fmla="*/ 83589 w 155246"/>
                <a:gd name="connsiteY18" fmla="*/ 40900 h 170860"/>
                <a:gd name="connsiteX19" fmla="*/ 120293 w 155246"/>
                <a:gd name="connsiteY19" fmla="*/ 17754 h 170860"/>
                <a:gd name="connsiteX20" fmla="*/ 146581 w 155246"/>
                <a:gd name="connsiteY20" fmla="*/ 43240 h 170860"/>
                <a:gd name="connsiteX21" fmla="*/ 72678 w 155246"/>
                <a:gd name="connsiteY21" fmla="*/ 99673 h 170860"/>
                <a:gd name="connsiteX22" fmla="*/ 64742 w 155246"/>
                <a:gd name="connsiteY22" fmla="*/ 99413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518" y="117098"/>
                  </a:moveTo>
                  <a:cubicBezTo>
                    <a:pt x="64246" y="117358"/>
                    <a:pt x="67222" y="117358"/>
                    <a:pt x="69950" y="117358"/>
                  </a:cubicBezTo>
                  <a:cubicBezTo>
                    <a:pt x="114589" y="117358"/>
                    <a:pt x="155509" y="79129"/>
                    <a:pt x="155509" y="38039"/>
                  </a:cubicBezTo>
                  <a:cubicBezTo>
                    <a:pt x="155509" y="14893"/>
                    <a:pt x="142365" y="70"/>
                    <a:pt x="123021" y="70"/>
                  </a:cubicBezTo>
                  <a:cubicBezTo>
                    <a:pt x="88797" y="70"/>
                    <a:pt x="70694" y="45841"/>
                    <a:pt x="63750" y="65345"/>
                  </a:cubicBezTo>
                  <a:cubicBezTo>
                    <a:pt x="60526" y="74968"/>
                    <a:pt x="55070" y="93172"/>
                    <a:pt x="53582" y="98113"/>
                  </a:cubicBezTo>
                  <a:cubicBezTo>
                    <a:pt x="26302" y="94212"/>
                    <a:pt x="8942" y="81209"/>
                    <a:pt x="8942" y="61965"/>
                  </a:cubicBezTo>
                  <a:cubicBezTo>
                    <a:pt x="8942" y="61705"/>
                    <a:pt x="10430" y="32578"/>
                    <a:pt x="30518" y="9172"/>
                  </a:cubicBezTo>
                  <a:cubicBezTo>
                    <a:pt x="32254" y="7352"/>
                    <a:pt x="32502" y="6832"/>
                    <a:pt x="32502" y="5791"/>
                  </a:cubicBezTo>
                  <a:cubicBezTo>
                    <a:pt x="32502" y="2671"/>
                    <a:pt x="29278" y="2671"/>
                    <a:pt x="28534" y="2671"/>
                  </a:cubicBezTo>
                  <a:cubicBezTo>
                    <a:pt x="26302" y="2671"/>
                    <a:pt x="25310" y="2671"/>
                    <a:pt x="20598" y="8392"/>
                  </a:cubicBezTo>
                  <a:cubicBezTo>
                    <a:pt x="6710" y="26336"/>
                    <a:pt x="262" y="53383"/>
                    <a:pt x="262" y="64565"/>
                  </a:cubicBezTo>
                  <a:cubicBezTo>
                    <a:pt x="262" y="87711"/>
                    <a:pt x="16382" y="107735"/>
                    <a:pt x="48374" y="115017"/>
                  </a:cubicBezTo>
                  <a:cubicBezTo>
                    <a:pt x="35974" y="155327"/>
                    <a:pt x="34486" y="160268"/>
                    <a:pt x="34486" y="162608"/>
                  </a:cubicBezTo>
                  <a:cubicBezTo>
                    <a:pt x="34486" y="169630"/>
                    <a:pt x="40190" y="170930"/>
                    <a:pt x="42918" y="170930"/>
                  </a:cubicBezTo>
                  <a:cubicBezTo>
                    <a:pt x="45646" y="170930"/>
                    <a:pt x="50606" y="169110"/>
                    <a:pt x="52590" y="165209"/>
                  </a:cubicBezTo>
                  <a:cubicBezTo>
                    <a:pt x="54326" y="161308"/>
                    <a:pt x="56558" y="148045"/>
                    <a:pt x="61518" y="117098"/>
                  </a:cubicBezTo>
                  <a:close/>
                  <a:moveTo>
                    <a:pt x="64742" y="99413"/>
                  </a:moveTo>
                  <a:cubicBezTo>
                    <a:pt x="69702" y="69506"/>
                    <a:pt x="71686" y="57804"/>
                    <a:pt x="83589" y="40900"/>
                  </a:cubicBezTo>
                  <a:cubicBezTo>
                    <a:pt x="94749" y="25036"/>
                    <a:pt x="107893" y="17754"/>
                    <a:pt x="120293" y="17754"/>
                  </a:cubicBezTo>
                  <a:cubicBezTo>
                    <a:pt x="137405" y="17754"/>
                    <a:pt x="146581" y="29717"/>
                    <a:pt x="146581" y="43240"/>
                  </a:cubicBezTo>
                  <a:cubicBezTo>
                    <a:pt x="146581" y="69506"/>
                    <a:pt x="115333" y="99673"/>
                    <a:pt x="72678" y="99673"/>
                  </a:cubicBezTo>
                  <a:cubicBezTo>
                    <a:pt x="70446" y="99673"/>
                    <a:pt x="66974" y="99673"/>
                    <a:pt x="64742" y="9941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4C8A4182-39A1-7BE6-648C-281A2E17926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835481" y="4103467"/>
              <a:ext cx="122014" cy="183083"/>
            </a:xfrm>
            <a:custGeom>
              <a:avLst/>
              <a:gdLst>
                <a:gd name="connsiteX0" fmla="*/ 59285 w 122014"/>
                <a:gd name="connsiteY0" fmla="*/ 7880 h 183083"/>
                <a:gd name="connsiteX1" fmla="*/ 60277 w 122014"/>
                <a:gd name="connsiteY1" fmla="*/ 3719 h 183083"/>
                <a:gd name="connsiteX2" fmla="*/ 56309 w 122014"/>
                <a:gd name="connsiteY2" fmla="*/ 78 h 183083"/>
                <a:gd name="connsiteX3" fmla="*/ 24565 w 122014"/>
                <a:gd name="connsiteY3" fmla="*/ 2678 h 183083"/>
                <a:gd name="connsiteX4" fmla="*/ 19109 w 122014"/>
                <a:gd name="connsiteY4" fmla="*/ 8660 h 183083"/>
                <a:gd name="connsiteX5" fmla="*/ 25557 w 122014"/>
                <a:gd name="connsiteY5" fmla="*/ 12301 h 183083"/>
                <a:gd name="connsiteX6" fmla="*/ 37461 w 122014"/>
                <a:gd name="connsiteY6" fmla="*/ 16202 h 183083"/>
                <a:gd name="connsiteX7" fmla="*/ 36469 w 122014"/>
                <a:gd name="connsiteY7" fmla="*/ 21923 h 183083"/>
                <a:gd name="connsiteX8" fmla="*/ 1501 w 122014"/>
                <a:gd name="connsiteY8" fmla="*/ 169118 h 183083"/>
                <a:gd name="connsiteX9" fmla="*/ 261 w 122014"/>
                <a:gd name="connsiteY9" fmla="*/ 174839 h 183083"/>
                <a:gd name="connsiteX10" fmla="*/ 8693 w 122014"/>
                <a:gd name="connsiteY10" fmla="*/ 183161 h 183083"/>
                <a:gd name="connsiteX11" fmla="*/ 20101 w 122014"/>
                <a:gd name="connsiteY11" fmla="*/ 172238 h 183083"/>
                <a:gd name="connsiteX12" fmla="*/ 32253 w 122014"/>
                <a:gd name="connsiteY12" fmla="*/ 121786 h 183083"/>
                <a:gd name="connsiteX13" fmla="*/ 63997 w 122014"/>
                <a:gd name="connsiteY13" fmla="*/ 143112 h 183083"/>
                <a:gd name="connsiteX14" fmla="*/ 63501 w 122014"/>
                <a:gd name="connsiteY14" fmla="*/ 148313 h 183083"/>
                <a:gd name="connsiteX15" fmla="*/ 62509 w 122014"/>
                <a:gd name="connsiteY15" fmla="*/ 156375 h 183083"/>
                <a:gd name="connsiteX16" fmla="*/ 88797 w 122014"/>
                <a:gd name="connsiteY16" fmla="*/ 183161 h 183083"/>
                <a:gd name="connsiteX17" fmla="*/ 120292 w 122014"/>
                <a:gd name="connsiteY17" fmla="*/ 143372 h 183083"/>
                <a:gd name="connsiteX18" fmla="*/ 116324 w 122014"/>
                <a:gd name="connsiteY18" fmla="*/ 139991 h 183083"/>
                <a:gd name="connsiteX19" fmla="*/ 111364 w 122014"/>
                <a:gd name="connsiteY19" fmla="*/ 146232 h 183083"/>
                <a:gd name="connsiteX20" fmla="*/ 89541 w 122014"/>
                <a:gd name="connsiteY20" fmla="*/ 175879 h 183083"/>
                <a:gd name="connsiteX21" fmla="*/ 80861 w 122014"/>
                <a:gd name="connsiteY21" fmla="*/ 162356 h 183083"/>
                <a:gd name="connsiteX22" fmla="*/ 82349 w 122014"/>
                <a:gd name="connsiteY22" fmla="*/ 150653 h 183083"/>
                <a:gd name="connsiteX23" fmla="*/ 83589 w 122014"/>
                <a:gd name="connsiteY23" fmla="*/ 142591 h 183083"/>
                <a:gd name="connsiteX24" fmla="*/ 43413 w 122014"/>
                <a:gd name="connsiteY24" fmla="*/ 115025 h 183083"/>
                <a:gd name="connsiteX25" fmla="*/ 63997 w 122014"/>
                <a:gd name="connsiteY25" fmla="*/ 97861 h 183083"/>
                <a:gd name="connsiteX26" fmla="*/ 102933 w 122014"/>
                <a:gd name="connsiteY26" fmla="*/ 73155 h 183083"/>
                <a:gd name="connsiteX27" fmla="*/ 111116 w 122014"/>
                <a:gd name="connsiteY27" fmla="*/ 76536 h 183083"/>
                <a:gd name="connsiteX28" fmla="*/ 98221 w 122014"/>
                <a:gd name="connsiteY28" fmla="*/ 91099 h 183083"/>
                <a:gd name="connsiteX29" fmla="*/ 108141 w 122014"/>
                <a:gd name="connsiteY29" fmla="*/ 100722 h 183083"/>
                <a:gd name="connsiteX30" fmla="*/ 122276 w 122014"/>
                <a:gd name="connsiteY30" fmla="*/ 84078 h 183083"/>
                <a:gd name="connsiteX31" fmla="*/ 103181 w 122014"/>
                <a:gd name="connsiteY31" fmla="*/ 65873 h 183083"/>
                <a:gd name="connsiteX32" fmla="*/ 63501 w 122014"/>
                <a:gd name="connsiteY32" fmla="*/ 88759 h 183083"/>
                <a:gd name="connsiteX33" fmla="*/ 34733 w 122014"/>
                <a:gd name="connsiteY33" fmla="*/ 111644 h 183083"/>
                <a:gd name="connsiteX34" fmla="*/ 59285 w 122014"/>
                <a:gd name="connsiteY34" fmla="*/ 7880 h 18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4" h="183083">
                  <a:moveTo>
                    <a:pt x="59285" y="7880"/>
                  </a:moveTo>
                  <a:cubicBezTo>
                    <a:pt x="59533" y="7359"/>
                    <a:pt x="60277" y="3979"/>
                    <a:pt x="60277" y="3719"/>
                  </a:cubicBezTo>
                  <a:cubicBezTo>
                    <a:pt x="60277" y="2418"/>
                    <a:pt x="59285" y="78"/>
                    <a:pt x="56309" y="78"/>
                  </a:cubicBezTo>
                  <a:cubicBezTo>
                    <a:pt x="51349" y="78"/>
                    <a:pt x="30765" y="2158"/>
                    <a:pt x="24565" y="2678"/>
                  </a:cubicBezTo>
                  <a:cubicBezTo>
                    <a:pt x="22581" y="2938"/>
                    <a:pt x="19109" y="3198"/>
                    <a:pt x="19109" y="8660"/>
                  </a:cubicBezTo>
                  <a:cubicBezTo>
                    <a:pt x="19109" y="12301"/>
                    <a:pt x="22581" y="12301"/>
                    <a:pt x="25557" y="12301"/>
                  </a:cubicBezTo>
                  <a:cubicBezTo>
                    <a:pt x="37461" y="12301"/>
                    <a:pt x="37461" y="14121"/>
                    <a:pt x="37461" y="16202"/>
                  </a:cubicBezTo>
                  <a:cubicBezTo>
                    <a:pt x="37461" y="18022"/>
                    <a:pt x="36965" y="19582"/>
                    <a:pt x="36469" y="21923"/>
                  </a:cubicBezTo>
                  <a:lnTo>
                    <a:pt x="1501" y="169118"/>
                  </a:lnTo>
                  <a:cubicBezTo>
                    <a:pt x="261" y="173799"/>
                    <a:pt x="261" y="174319"/>
                    <a:pt x="261" y="174839"/>
                  </a:cubicBezTo>
                  <a:cubicBezTo>
                    <a:pt x="261" y="178740"/>
                    <a:pt x="3237" y="183161"/>
                    <a:pt x="8693" y="183161"/>
                  </a:cubicBezTo>
                  <a:cubicBezTo>
                    <a:pt x="15389" y="183161"/>
                    <a:pt x="18613" y="177960"/>
                    <a:pt x="20101" y="172238"/>
                  </a:cubicBezTo>
                  <a:cubicBezTo>
                    <a:pt x="20597" y="171198"/>
                    <a:pt x="31261" y="125427"/>
                    <a:pt x="32253" y="121786"/>
                  </a:cubicBezTo>
                  <a:cubicBezTo>
                    <a:pt x="49861" y="123607"/>
                    <a:pt x="63997" y="129588"/>
                    <a:pt x="63997" y="143112"/>
                  </a:cubicBezTo>
                  <a:cubicBezTo>
                    <a:pt x="63997" y="144412"/>
                    <a:pt x="63997" y="145712"/>
                    <a:pt x="63501" y="148313"/>
                  </a:cubicBezTo>
                  <a:cubicBezTo>
                    <a:pt x="62509" y="152214"/>
                    <a:pt x="62509" y="153514"/>
                    <a:pt x="62509" y="156375"/>
                  </a:cubicBezTo>
                  <a:cubicBezTo>
                    <a:pt x="62509" y="174839"/>
                    <a:pt x="76893" y="183161"/>
                    <a:pt x="88797" y="183161"/>
                  </a:cubicBezTo>
                  <a:cubicBezTo>
                    <a:pt x="112852" y="183161"/>
                    <a:pt x="120292" y="143632"/>
                    <a:pt x="120292" y="143372"/>
                  </a:cubicBezTo>
                  <a:cubicBezTo>
                    <a:pt x="120292" y="139991"/>
                    <a:pt x="117068" y="139991"/>
                    <a:pt x="116324" y="139991"/>
                  </a:cubicBezTo>
                  <a:cubicBezTo>
                    <a:pt x="112852" y="139991"/>
                    <a:pt x="112604" y="141291"/>
                    <a:pt x="111364" y="146232"/>
                  </a:cubicBezTo>
                  <a:cubicBezTo>
                    <a:pt x="108388" y="157415"/>
                    <a:pt x="101693" y="175879"/>
                    <a:pt x="89541" y="175879"/>
                  </a:cubicBezTo>
                  <a:cubicBezTo>
                    <a:pt x="82845" y="175879"/>
                    <a:pt x="80861" y="169378"/>
                    <a:pt x="80861" y="162356"/>
                  </a:cubicBezTo>
                  <a:cubicBezTo>
                    <a:pt x="80861" y="157935"/>
                    <a:pt x="80861" y="157415"/>
                    <a:pt x="82349" y="150653"/>
                  </a:cubicBezTo>
                  <a:cubicBezTo>
                    <a:pt x="82597" y="149873"/>
                    <a:pt x="83589" y="145452"/>
                    <a:pt x="83589" y="142591"/>
                  </a:cubicBezTo>
                  <a:cubicBezTo>
                    <a:pt x="83589" y="119446"/>
                    <a:pt x="53829" y="115805"/>
                    <a:pt x="43413" y="115025"/>
                  </a:cubicBezTo>
                  <a:cubicBezTo>
                    <a:pt x="50605" y="110344"/>
                    <a:pt x="59781" y="101762"/>
                    <a:pt x="63997" y="97861"/>
                  </a:cubicBezTo>
                  <a:cubicBezTo>
                    <a:pt x="76645" y="85378"/>
                    <a:pt x="89045" y="73155"/>
                    <a:pt x="102933" y="73155"/>
                  </a:cubicBezTo>
                  <a:cubicBezTo>
                    <a:pt x="105909" y="73155"/>
                    <a:pt x="109132" y="73935"/>
                    <a:pt x="111116" y="76536"/>
                  </a:cubicBezTo>
                  <a:cubicBezTo>
                    <a:pt x="100453" y="78356"/>
                    <a:pt x="98221" y="87198"/>
                    <a:pt x="98221" y="91099"/>
                  </a:cubicBezTo>
                  <a:cubicBezTo>
                    <a:pt x="98221" y="96821"/>
                    <a:pt x="102437" y="100722"/>
                    <a:pt x="108141" y="100722"/>
                  </a:cubicBezTo>
                  <a:cubicBezTo>
                    <a:pt x="114836" y="100722"/>
                    <a:pt x="122276" y="95000"/>
                    <a:pt x="122276" y="84078"/>
                  </a:cubicBezTo>
                  <a:cubicBezTo>
                    <a:pt x="122276" y="75496"/>
                    <a:pt x="116324" y="65873"/>
                    <a:pt x="103181" y="65873"/>
                  </a:cubicBezTo>
                  <a:cubicBezTo>
                    <a:pt x="89045" y="65873"/>
                    <a:pt x="76149" y="76536"/>
                    <a:pt x="63501" y="88759"/>
                  </a:cubicBezTo>
                  <a:cubicBezTo>
                    <a:pt x="53085" y="99161"/>
                    <a:pt x="44901" y="107223"/>
                    <a:pt x="34733" y="111644"/>
                  </a:cubicBezTo>
                  <a:lnTo>
                    <a:pt x="59285" y="788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123D472A-FCAE-A3FA-AB35-04120E8460B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4056908" y="4007668"/>
              <a:ext cx="167221" cy="244457"/>
            </a:xfrm>
            <a:custGeom>
              <a:avLst/>
              <a:gdLst>
                <a:gd name="connsiteX0" fmla="*/ 1331 w 167221"/>
                <a:gd name="connsiteY0" fmla="*/ 228557 h 244457"/>
                <a:gd name="connsiteX1" fmla="*/ 268 w 167221"/>
                <a:gd name="connsiteY1" fmla="*/ 234502 h 244457"/>
                <a:gd name="connsiteX2" fmla="*/ 10188 w 167221"/>
                <a:gd name="connsiteY2" fmla="*/ 244532 h 244457"/>
                <a:gd name="connsiteX3" fmla="*/ 22588 w 167221"/>
                <a:gd name="connsiteY3" fmla="*/ 236731 h 244457"/>
                <a:gd name="connsiteX4" fmla="*/ 45262 w 167221"/>
                <a:gd name="connsiteY4" fmla="*/ 143480 h 244457"/>
                <a:gd name="connsiteX5" fmla="*/ 80336 w 167221"/>
                <a:gd name="connsiteY5" fmla="*/ 168372 h 244457"/>
                <a:gd name="connsiteX6" fmla="*/ 167489 w 167221"/>
                <a:gd name="connsiteY6" fmla="*/ 60632 h 244457"/>
                <a:gd name="connsiteX7" fmla="*/ 118244 w 167221"/>
                <a:gd name="connsiteY7" fmla="*/ 75 h 244457"/>
                <a:gd name="connsiteX8" fmla="*/ 36050 w 167221"/>
                <a:gd name="connsiteY8" fmla="*/ 82551 h 244457"/>
                <a:gd name="connsiteX9" fmla="*/ 1331 w 167221"/>
                <a:gd name="connsiteY9" fmla="*/ 228557 h 244457"/>
                <a:gd name="connsiteX10" fmla="*/ 79982 w 167221"/>
                <a:gd name="connsiteY10" fmla="*/ 160198 h 244457"/>
                <a:gd name="connsiteX11" fmla="*/ 49513 w 167221"/>
                <a:gd name="connsiteY11" fmla="*/ 127133 h 244457"/>
                <a:gd name="connsiteX12" fmla="*/ 52347 w 167221"/>
                <a:gd name="connsiteY12" fmla="*/ 113387 h 244457"/>
                <a:gd name="connsiteX13" fmla="*/ 73604 w 167221"/>
                <a:gd name="connsiteY13" fmla="*/ 43542 h 244457"/>
                <a:gd name="connsiteX14" fmla="*/ 117535 w 167221"/>
                <a:gd name="connsiteY14" fmla="*/ 8248 h 244457"/>
                <a:gd name="connsiteX15" fmla="*/ 141981 w 167221"/>
                <a:gd name="connsiteY15" fmla="*/ 44657 h 244457"/>
                <a:gd name="connsiteX16" fmla="*/ 122141 w 167221"/>
                <a:gd name="connsiteY16" fmla="*/ 124904 h 244457"/>
                <a:gd name="connsiteX17" fmla="*/ 79982 w 167221"/>
                <a:gd name="connsiteY17" fmla="*/ 160198 h 24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221" h="244457">
                  <a:moveTo>
                    <a:pt x="1331" y="228557"/>
                  </a:moveTo>
                  <a:cubicBezTo>
                    <a:pt x="268" y="233015"/>
                    <a:pt x="268" y="233759"/>
                    <a:pt x="268" y="234502"/>
                  </a:cubicBezTo>
                  <a:cubicBezTo>
                    <a:pt x="268" y="240074"/>
                    <a:pt x="4165" y="244532"/>
                    <a:pt x="10188" y="244532"/>
                  </a:cubicBezTo>
                  <a:cubicBezTo>
                    <a:pt x="17628" y="244532"/>
                    <a:pt x="21879" y="237845"/>
                    <a:pt x="22588" y="236731"/>
                  </a:cubicBezTo>
                  <a:cubicBezTo>
                    <a:pt x="24359" y="233387"/>
                    <a:pt x="35696" y="183604"/>
                    <a:pt x="45262" y="143480"/>
                  </a:cubicBezTo>
                  <a:cubicBezTo>
                    <a:pt x="52347" y="158341"/>
                    <a:pt x="63685" y="168372"/>
                    <a:pt x="80336" y="168372"/>
                  </a:cubicBezTo>
                  <a:cubicBezTo>
                    <a:pt x="121787" y="168372"/>
                    <a:pt x="167489" y="115988"/>
                    <a:pt x="167489" y="60632"/>
                  </a:cubicBezTo>
                  <a:cubicBezTo>
                    <a:pt x="167489" y="21251"/>
                    <a:pt x="144107" y="75"/>
                    <a:pt x="118244" y="75"/>
                  </a:cubicBezTo>
                  <a:cubicBezTo>
                    <a:pt x="83879" y="75"/>
                    <a:pt x="46679" y="37226"/>
                    <a:pt x="36050" y="82551"/>
                  </a:cubicBezTo>
                  <a:lnTo>
                    <a:pt x="1331" y="228557"/>
                  </a:lnTo>
                  <a:close/>
                  <a:moveTo>
                    <a:pt x="79982" y="160198"/>
                  </a:moveTo>
                  <a:cubicBezTo>
                    <a:pt x="55182" y="160198"/>
                    <a:pt x="49513" y="130477"/>
                    <a:pt x="49513" y="127133"/>
                  </a:cubicBezTo>
                  <a:cubicBezTo>
                    <a:pt x="49513" y="125647"/>
                    <a:pt x="51285" y="118217"/>
                    <a:pt x="52347" y="113387"/>
                  </a:cubicBezTo>
                  <a:cubicBezTo>
                    <a:pt x="62267" y="71777"/>
                    <a:pt x="65810" y="58403"/>
                    <a:pt x="73604" y="43542"/>
                  </a:cubicBezTo>
                  <a:cubicBezTo>
                    <a:pt x="88839" y="16421"/>
                    <a:pt x="106553" y="8248"/>
                    <a:pt x="117535" y="8248"/>
                  </a:cubicBezTo>
                  <a:cubicBezTo>
                    <a:pt x="130644" y="8248"/>
                    <a:pt x="141981" y="19022"/>
                    <a:pt x="141981" y="44657"/>
                  </a:cubicBezTo>
                  <a:cubicBezTo>
                    <a:pt x="141981" y="65090"/>
                    <a:pt x="131707" y="106700"/>
                    <a:pt x="122141" y="124904"/>
                  </a:cubicBezTo>
                  <a:cubicBezTo>
                    <a:pt x="110450" y="148310"/>
                    <a:pt x="93444" y="160198"/>
                    <a:pt x="79982" y="16019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FB9D0FCE-0EF9-9D60-20A5-1360657D348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4242912" y="3918133"/>
              <a:ext cx="301494" cy="253745"/>
            </a:xfrm>
            <a:custGeom>
              <a:avLst/>
              <a:gdLst>
                <a:gd name="connsiteX0" fmla="*/ 167140 w 301494"/>
                <a:gd name="connsiteY0" fmla="*/ 103728 h 253745"/>
                <a:gd name="connsiteX1" fmla="*/ 165369 w 301494"/>
                <a:gd name="connsiteY1" fmla="*/ 98527 h 253745"/>
                <a:gd name="connsiteX2" fmla="*/ 175643 w 301494"/>
                <a:gd name="connsiteY2" fmla="*/ 89982 h 253745"/>
                <a:gd name="connsiteX3" fmla="*/ 237642 w 301494"/>
                <a:gd name="connsiteY3" fmla="*/ 39827 h 253745"/>
                <a:gd name="connsiteX4" fmla="*/ 295390 w 301494"/>
                <a:gd name="connsiteY4" fmla="*/ 11592 h 253745"/>
                <a:gd name="connsiteX5" fmla="*/ 301768 w 301494"/>
                <a:gd name="connsiteY5" fmla="*/ 4161 h 253745"/>
                <a:gd name="connsiteX6" fmla="*/ 297870 w 301494"/>
                <a:gd name="connsiteY6" fmla="*/ 75 h 253745"/>
                <a:gd name="connsiteX7" fmla="*/ 272716 w 301494"/>
                <a:gd name="connsiteY7" fmla="*/ 1189 h 253745"/>
                <a:gd name="connsiteX8" fmla="*/ 233391 w 301494"/>
                <a:gd name="connsiteY8" fmla="*/ 75 h 253745"/>
                <a:gd name="connsiteX9" fmla="*/ 226660 w 301494"/>
                <a:gd name="connsiteY9" fmla="*/ 7505 h 253745"/>
                <a:gd name="connsiteX10" fmla="*/ 230911 w 301494"/>
                <a:gd name="connsiteY10" fmla="*/ 11592 h 253745"/>
                <a:gd name="connsiteX11" fmla="*/ 241894 w 301494"/>
                <a:gd name="connsiteY11" fmla="*/ 19394 h 253745"/>
                <a:gd name="connsiteX12" fmla="*/ 229140 w 301494"/>
                <a:gd name="connsiteY12" fmla="*/ 36483 h 253745"/>
                <a:gd name="connsiteX13" fmla="*/ 90969 w 301494"/>
                <a:gd name="connsiteY13" fmla="*/ 147938 h 253745"/>
                <a:gd name="connsiteX14" fmla="*/ 119312 w 301494"/>
                <a:gd name="connsiteY14" fmla="*/ 28681 h 253745"/>
                <a:gd name="connsiteX15" fmla="*/ 149072 w 301494"/>
                <a:gd name="connsiteY15" fmla="*/ 11592 h 253745"/>
                <a:gd name="connsiteX16" fmla="*/ 161117 w 301494"/>
                <a:gd name="connsiteY16" fmla="*/ 4161 h 253745"/>
                <a:gd name="connsiteX17" fmla="*/ 156157 w 301494"/>
                <a:gd name="connsiteY17" fmla="*/ 75 h 253745"/>
                <a:gd name="connsiteX18" fmla="*/ 110809 w 301494"/>
                <a:gd name="connsiteY18" fmla="*/ 1189 h 253745"/>
                <a:gd name="connsiteX19" fmla="*/ 65107 w 301494"/>
                <a:gd name="connsiteY19" fmla="*/ 75 h 253745"/>
                <a:gd name="connsiteX20" fmla="*/ 58021 w 301494"/>
                <a:gd name="connsiteY20" fmla="*/ 7134 h 253745"/>
                <a:gd name="connsiteX21" fmla="*/ 68295 w 301494"/>
                <a:gd name="connsiteY21" fmla="*/ 11592 h 253745"/>
                <a:gd name="connsiteX22" fmla="*/ 83529 w 301494"/>
                <a:gd name="connsiteY22" fmla="*/ 12335 h 253745"/>
                <a:gd name="connsiteX23" fmla="*/ 91324 w 301494"/>
                <a:gd name="connsiteY23" fmla="*/ 18279 h 253745"/>
                <a:gd name="connsiteX24" fmla="*/ 89907 w 301494"/>
                <a:gd name="connsiteY24" fmla="*/ 25338 h 253745"/>
                <a:gd name="connsiteX25" fmla="*/ 42433 w 301494"/>
                <a:gd name="connsiteY25" fmla="*/ 224842 h 253745"/>
                <a:gd name="connsiteX26" fmla="*/ 10193 w 301494"/>
                <a:gd name="connsiteY26" fmla="*/ 242303 h 253745"/>
                <a:gd name="connsiteX27" fmla="*/ 273 w 301494"/>
                <a:gd name="connsiteY27" fmla="*/ 249362 h 253745"/>
                <a:gd name="connsiteX28" fmla="*/ 5587 w 301494"/>
                <a:gd name="connsiteY28" fmla="*/ 253820 h 253745"/>
                <a:gd name="connsiteX29" fmla="*/ 50581 w 301494"/>
                <a:gd name="connsiteY29" fmla="*/ 252706 h 253745"/>
                <a:gd name="connsiteX30" fmla="*/ 73255 w 301494"/>
                <a:gd name="connsiteY30" fmla="*/ 253077 h 253745"/>
                <a:gd name="connsiteX31" fmla="*/ 96284 w 301494"/>
                <a:gd name="connsiteY31" fmla="*/ 253820 h 253745"/>
                <a:gd name="connsiteX32" fmla="*/ 103369 w 301494"/>
                <a:gd name="connsiteY32" fmla="*/ 246390 h 253745"/>
                <a:gd name="connsiteX33" fmla="*/ 93449 w 301494"/>
                <a:gd name="connsiteY33" fmla="*/ 242303 h 253745"/>
                <a:gd name="connsiteX34" fmla="*/ 70421 w 301494"/>
                <a:gd name="connsiteY34" fmla="*/ 235616 h 253745"/>
                <a:gd name="connsiteX35" fmla="*/ 73610 w 301494"/>
                <a:gd name="connsiteY35" fmla="*/ 219269 h 253745"/>
                <a:gd name="connsiteX36" fmla="*/ 87781 w 301494"/>
                <a:gd name="connsiteY36" fmla="*/ 160941 h 253745"/>
                <a:gd name="connsiteX37" fmla="*/ 140569 w 301494"/>
                <a:gd name="connsiteY37" fmla="*/ 117845 h 253745"/>
                <a:gd name="connsiteX38" fmla="*/ 181666 w 301494"/>
                <a:gd name="connsiteY38" fmla="*/ 217783 h 253745"/>
                <a:gd name="connsiteX39" fmla="*/ 185917 w 301494"/>
                <a:gd name="connsiteY39" fmla="*/ 230786 h 253745"/>
                <a:gd name="connsiteX40" fmla="*/ 167494 w 301494"/>
                <a:gd name="connsiteY40" fmla="*/ 242303 h 253745"/>
                <a:gd name="connsiteX41" fmla="*/ 159700 w 301494"/>
                <a:gd name="connsiteY41" fmla="*/ 249734 h 253745"/>
                <a:gd name="connsiteX42" fmla="*/ 164660 w 301494"/>
                <a:gd name="connsiteY42" fmla="*/ 253820 h 253745"/>
                <a:gd name="connsiteX43" fmla="*/ 207883 w 301494"/>
                <a:gd name="connsiteY43" fmla="*/ 252706 h 253745"/>
                <a:gd name="connsiteX44" fmla="*/ 242602 w 301494"/>
                <a:gd name="connsiteY44" fmla="*/ 253820 h 253745"/>
                <a:gd name="connsiteX45" fmla="*/ 248979 w 301494"/>
                <a:gd name="connsiteY45" fmla="*/ 246390 h 253745"/>
                <a:gd name="connsiteX46" fmla="*/ 241894 w 301494"/>
                <a:gd name="connsiteY46" fmla="*/ 242303 h 253745"/>
                <a:gd name="connsiteX47" fmla="*/ 217448 w 301494"/>
                <a:gd name="connsiteY47" fmla="*/ 225585 h 253745"/>
                <a:gd name="connsiteX48" fmla="*/ 167140 w 301494"/>
                <a:gd name="connsiteY48" fmla="*/ 103728 h 2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1494" h="253745">
                  <a:moveTo>
                    <a:pt x="167140" y="103728"/>
                  </a:moveTo>
                  <a:cubicBezTo>
                    <a:pt x="166786" y="102613"/>
                    <a:pt x="165369" y="99641"/>
                    <a:pt x="165369" y="98527"/>
                  </a:cubicBezTo>
                  <a:cubicBezTo>
                    <a:pt x="165369" y="98155"/>
                    <a:pt x="171746" y="92954"/>
                    <a:pt x="175643" y="89982"/>
                  </a:cubicBezTo>
                  <a:lnTo>
                    <a:pt x="237642" y="39827"/>
                  </a:lnTo>
                  <a:cubicBezTo>
                    <a:pt x="270945" y="14192"/>
                    <a:pt x="284762" y="12706"/>
                    <a:pt x="295390" y="11592"/>
                  </a:cubicBezTo>
                  <a:cubicBezTo>
                    <a:pt x="298225" y="11220"/>
                    <a:pt x="301768" y="10849"/>
                    <a:pt x="301768" y="4161"/>
                  </a:cubicBezTo>
                  <a:cubicBezTo>
                    <a:pt x="301768" y="2675"/>
                    <a:pt x="300705" y="75"/>
                    <a:pt x="297870" y="75"/>
                  </a:cubicBezTo>
                  <a:cubicBezTo>
                    <a:pt x="290076" y="75"/>
                    <a:pt x="281219" y="1189"/>
                    <a:pt x="272716" y="1189"/>
                  </a:cubicBezTo>
                  <a:cubicBezTo>
                    <a:pt x="259962" y="1189"/>
                    <a:pt x="246145" y="75"/>
                    <a:pt x="233391" y="75"/>
                  </a:cubicBezTo>
                  <a:cubicBezTo>
                    <a:pt x="230911" y="75"/>
                    <a:pt x="226660" y="75"/>
                    <a:pt x="226660" y="7505"/>
                  </a:cubicBezTo>
                  <a:cubicBezTo>
                    <a:pt x="226660" y="10106"/>
                    <a:pt x="228431" y="11220"/>
                    <a:pt x="230911" y="11592"/>
                  </a:cubicBezTo>
                  <a:cubicBezTo>
                    <a:pt x="238705" y="12335"/>
                    <a:pt x="241894" y="14192"/>
                    <a:pt x="241894" y="19394"/>
                  </a:cubicBezTo>
                  <a:cubicBezTo>
                    <a:pt x="241894" y="26081"/>
                    <a:pt x="231265" y="34626"/>
                    <a:pt x="229140" y="36483"/>
                  </a:cubicBezTo>
                  <a:lnTo>
                    <a:pt x="90969" y="147938"/>
                  </a:lnTo>
                  <a:lnTo>
                    <a:pt x="119312" y="28681"/>
                  </a:lnTo>
                  <a:cubicBezTo>
                    <a:pt x="122501" y="15307"/>
                    <a:pt x="123209" y="11592"/>
                    <a:pt x="149072" y="11592"/>
                  </a:cubicBezTo>
                  <a:cubicBezTo>
                    <a:pt x="157929" y="11592"/>
                    <a:pt x="161117" y="11592"/>
                    <a:pt x="161117" y="4161"/>
                  </a:cubicBezTo>
                  <a:cubicBezTo>
                    <a:pt x="161117" y="818"/>
                    <a:pt x="158283" y="75"/>
                    <a:pt x="156157" y="75"/>
                  </a:cubicBezTo>
                  <a:cubicBezTo>
                    <a:pt x="146238" y="75"/>
                    <a:pt x="120729" y="1189"/>
                    <a:pt x="110809" y="1189"/>
                  </a:cubicBezTo>
                  <a:cubicBezTo>
                    <a:pt x="100535" y="1189"/>
                    <a:pt x="75381" y="75"/>
                    <a:pt x="65107" y="75"/>
                  </a:cubicBezTo>
                  <a:cubicBezTo>
                    <a:pt x="62627" y="75"/>
                    <a:pt x="58021" y="75"/>
                    <a:pt x="58021" y="7134"/>
                  </a:cubicBezTo>
                  <a:cubicBezTo>
                    <a:pt x="58021" y="11592"/>
                    <a:pt x="61210" y="11592"/>
                    <a:pt x="68295" y="11592"/>
                  </a:cubicBezTo>
                  <a:cubicBezTo>
                    <a:pt x="72901" y="11592"/>
                    <a:pt x="79278" y="11963"/>
                    <a:pt x="83529" y="12335"/>
                  </a:cubicBezTo>
                  <a:cubicBezTo>
                    <a:pt x="89198" y="13078"/>
                    <a:pt x="91324" y="14192"/>
                    <a:pt x="91324" y="18279"/>
                  </a:cubicBezTo>
                  <a:cubicBezTo>
                    <a:pt x="91324" y="19765"/>
                    <a:pt x="90969" y="20880"/>
                    <a:pt x="89907" y="25338"/>
                  </a:cubicBezTo>
                  <a:lnTo>
                    <a:pt x="42433" y="224842"/>
                  </a:lnTo>
                  <a:cubicBezTo>
                    <a:pt x="38890" y="239331"/>
                    <a:pt x="38181" y="242303"/>
                    <a:pt x="10193" y="242303"/>
                  </a:cubicBezTo>
                  <a:cubicBezTo>
                    <a:pt x="4170" y="242303"/>
                    <a:pt x="273" y="242303"/>
                    <a:pt x="273" y="249362"/>
                  </a:cubicBezTo>
                  <a:cubicBezTo>
                    <a:pt x="273" y="253820"/>
                    <a:pt x="4524" y="253820"/>
                    <a:pt x="5587" y="253820"/>
                  </a:cubicBezTo>
                  <a:cubicBezTo>
                    <a:pt x="15507" y="253820"/>
                    <a:pt x="40661" y="252706"/>
                    <a:pt x="50581" y="252706"/>
                  </a:cubicBezTo>
                  <a:cubicBezTo>
                    <a:pt x="58021" y="252706"/>
                    <a:pt x="65815" y="253077"/>
                    <a:pt x="73255" y="253077"/>
                  </a:cubicBezTo>
                  <a:cubicBezTo>
                    <a:pt x="81050" y="253077"/>
                    <a:pt x="88844" y="253820"/>
                    <a:pt x="96284" y="253820"/>
                  </a:cubicBezTo>
                  <a:cubicBezTo>
                    <a:pt x="98764" y="253820"/>
                    <a:pt x="103369" y="253820"/>
                    <a:pt x="103369" y="246390"/>
                  </a:cubicBezTo>
                  <a:cubicBezTo>
                    <a:pt x="103369" y="242303"/>
                    <a:pt x="100181" y="242303"/>
                    <a:pt x="93449" y="242303"/>
                  </a:cubicBezTo>
                  <a:cubicBezTo>
                    <a:pt x="80341" y="242303"/>
                    <a:pt x="70421" y="242303"/>
                    <a:pt x="70421" y="235616"/>
                  </a:cubicBezTo>
                  <a:cubicBezTo>
                    <a:pt x="70421" y="233015"/>
                    <a:pt x="72547" y="224842"/>
                    <a:pt x="73610" y="219269"/>
                  </a:cubicBezTo>
                  <a:cubicBezTo>
                    <a:pt x="78570" y="199951"/>
                    <a:pt x="83175" y="180260"/>
                    <a:pt x="87781" y="160941"/>
                  </a:cubicBezTo>
                  <a:lnTo>
                    <a:pt x="140569" y="117845"/>
                  </a:lnTo>
                  <a:lnTo>
                    <a:pt x="181666" y="217783"/>
                  </a:lnTo>
                  <a:cubicBezTo>
                    <a:pt x="185917" y="227814"/>
                    <a:pt x="185917" y="228557"/>
                    <a:pt x="185917" y="230786"/>
                  </a:cubicBezTo>
                  <a:cubicBezTo>
                    <a:pt x="185917" y="241932"/>
                    <a:pt x="170683" y="242303"/>
                    <a:pt x="167494" y="242303"/>
                  </a:cubicBezTo>
                  <a:cubicBezTo>
                    <a:pt x="163597" y="242303"/>
                    <a:pt x="159700" y="242303"/>
                    <a:pt x="159700" y="249734"/>
                  </a:cubicBezTo>
                  <a:cubicBezTo>
                    <a:pt x="159700" y="253820"/>
                    <a:pt x="163952" y="253820"/>
                    <a:pt x="164660" y="253820"/>
                  </a:cubicBezTo>
                  <a:cubicBezTo>
                    <a:pt x="178832" y="253820"/>
                    <a:pt x="193711" y="252706"/>
                    <a:pt x="207883" y="252706"/>
                  </a:cubicBezTo>
                  <a:cubicBezTo>
                    <a:pt x="215677" y="252706"/>
                    <a:pt x="234808" y="253820"/>
                    <a:pt x="242602" y="253820"/>
                  </a:cubicBezTo>
                  <a:cubicBezTo>
                    <a:pt x="244374" y="253820"/>
                    <a:pt x="248979" y="253820"/>
                    <a:pt x="248979" y="246390"/>
                  </a:cubicBezTo>
                  <a:cubicBezTo>
                    <a:pt x="248979" y="242303"/>
                    <a:pt x="245082" y="242303"/>
                    <a:pt x="241894" y="242303"/>
                  </a:cubicBezTo>
                  <a:cubicBezTo>
                    <a:pt x="227368" y="241932"/>
                    <a:pt x="222763" y="238588"/>
                    <a:pt x="217448" y="225585"/>
                  </a:cubicBezTo>
                  <a:lnTo>
                    <a:pt x="167140" y="10372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582DA340-3A3B-B9E5-36EE-13AA232BB99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572797" y="3878658"/>
              <a:ext cx="155246" cy="170860"/>
            </a:xfrm>
            <a:custGeom>
              <a:avLst/>
              <a:gdLst>
                <a:gd name="connsiteX0" fmla="*/ 61538 w 155246"/>
                <a:gd name="connsiteY0" fmla="*/ 117098 h 170860"/>
                <a:gd name="connsiteX1" fmla="*/ 69970 w 155246"/>
                <a:gd name="connsiteY1" fmla="*/ 117358 h 170860"/>
                <a:gd name="connsiteX2" fmla="*/ 155529 w 155246"/>
                <a:gd name="connsiteY2" fmla="*/ 38039 h 170860"/>
                <a:gd name="connsiteX3" fmla="*/ 123041 w 155246"/>
                <a:gd name="connsiteY3" fmla="*/ 70 h 170860"/>
                <a:gd name="connsiteX4" fmla="*/ 63770 w 155246"/>
                <a:gd name="connsiteY4" fmla="*/ 65345 h 170860"/>
                <a:gd name="connsiteX5" fmla="*/ 53602 w 155246"/>
                <a:gd name="connsiteY5" fmla="*/ 98113 h 170860"/>
                <a:gd name="connsiteX6" fmla="*/ 8962 w 155246"/>
                <a:gd name="connsiteY6" fmla="*/ 61965 h 170860"/>
                <a:gd name="connsiteX7" fmla="*/ 30538 w 155246"/>
                <a:gd name="connsiteY7" fmla="*/ 9172 h 170860"/>
                <a:gd name="connsiteX8" fmla="*/ 32522 w 155246"/>
                <a:gd name="connsiteY8" fmla="*/ 5791 h 170860"/>
                <a:gd name="connsiteX9" fmla="*/ 28554 w 155246"/>
                <a:gd name="connsiteY9" fmla="*/ 2671 h 170860"/>
                <a:gd name="connsiteX10" fmla="*/ 20618 w 155246"/>
                <a:gd name="connsiteY10" fmla="*/ 8392 h 170860"/>
                <a:gd name="connsiteX11" fmla="*/ 282 w 155246"/>
                <a:gd name="connsiteY11" fmla="*/ 64565 h 170860"/>
                <a:gd name="connsiteX12" fmla="*/ 48394 w 155246"/>
                <a:gd name="connsiteY12" fmla="*/ 115017 h 170860"/>
                <a:gd name="connsiteX13" fmla="*/ 34506 w 155246"/>
                <a:gd name="connsiteY13" fmla="*/ 162608 h 170860"/>
                <a:gd name="connsiteX14" fmla="*/ 42938 w 155246"/>
                <a:gd name="connsiteY14" fmla="*/ 170930 h 170860"/>
                <a:gd name="connsiteX15" fmla="*/ 52610 w 155246"/>
                <a:gd name="connsiteY15" fmla="*/ 165209 h 170860"/>
                <a:gd name="connsiteX16" fmla="*/ 61538 w 155246"/>
                <a:gd name="connsiteY16" fmla="*/ 117098 h 170860"/>
                <a:gd name="connsiteX17" fmla="*/ 64762 w 155246"/>
                <a:gd name="connsiteY17" fmla="*/ 99413 h 170860"/>
                <a:gd name="connsiteX18" fmla="*/ 83609 w 155246"/>
                <a:gd name="connsiteY18" fmla="*/ 40900 h 170860"/>
                <a:gd name="connsiteX19" fmla="*/ 120313 w 155246"/>
                <a:gd name="connsiteY19" fmla="*/ 17754 h 170860"/>
                <a:gd name="connsiteX20" fmla="*/ 146601 w 155246"/>
                <a:gd name="connsiteY20" fmla="*/ 43240 h 170860"/>
                <a:gd name="connsiteX21" fmla="*/ 72698 w 155246"/>
                <a:gd name="connsiteY21" fmla="*/ 99673 h 170860"/>
                <a:gd name="connsiteX22" fmla="*/ 64762 w 155246"/>
                <a:gd name="connsiteY22" fmla="*/ 99413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538" y="117098"/>
                  </a:moveTo>
                  <a:cubicBezTo>
                    <a:pt x="64266" y="117358"/>
                    <a:pt x="67242" y="117358"/>
                    <a:pt x="69970" y="117358"/>
                  </a:cubicBezTo>
                  <a:cubicBezTo>
                    <a:pt x="114609" y="117358"/>
                    <a:pt x="155529" y="79129"/>
                    <a:pt x="155529" y="38039"/>
                  </a:cubicBezTo>
                  <a:cubicBezTo>
                    <a:pt x="155529" y="14893"/>
                    <a:pt x="142385" y="70"/>
                    <a:pt x="123041" y="70"/>
                  </a:cubicBezTo>
                  <a:cubicBezTo>
                    <a:pt x="88817" y="70"/>
                    <a:pt x="70714" y="45841"/>
                    <a:pt x="63770" y="65345"/>
                  </a:cubicBezTo>
                  <a:cubicBezTo>
                    <a:pt x="60546" y="74968"/>
                    <a:pt x="55090" y="93172"/>
                    <a:pt x="53602" y="98113"/>
                  </a:cubicBezTo>
                  <a:cubicBezTo>
                    <a:pt x="26322" y="94212"/>
                    <a:pt x="8962" y="81209"/>
                    <a:pt x="8962" y="61965"/>
                  </a:cubicBezTo>
                  <a:cubicBezTo>
                    <a:pt x="8962" y="61705"/>
                    <a:pt x="10450" y="32578"/>
                    <a:pt x="30538" y="9172"/>
                  </a:cubicBezTo>
                  <a:cubicBezTo>
                    <a:pt x="32274" y="7352"/>
                    <a:pt x="32522" y="6832"/>
                    <a:pt x="32522" y="5791"/>
                  </a:cubicBezTo>
                  <a:cubicBezTo>
                    <a:pt x="32522" y="2671"/>
                    <a:pt x="29298" y="2671"/>
                    <a:pt x="28554" y="2671"/>
                  </a:cubicBezTo>
                  <a:cubicBezTo>
                    <a:pt x="26322" y="2671"/>
                    <a:pt x="25330" y="2671"/>
                    <a:pt x="20618" y="8392"/>
                  </a:cubicBezTo>
                  <a:cubicBezTo>
                    <a:pt x="6730" y="26336"/>
                    <a:pt x="282" y="53383"/>
                    <a:pt x="282" y="64565"/>
                  </a:cubicBezTo>
                  <a:cubicBezTo>
                    <a:pt x="282" y="87711"/>
                    <a:pt x="16402" y="107735"/>
                    <a:pt x="48394" y="115017"/>
                  </a:cubicBezTo>
                  <a:cubicBezTo>
                    <a:pt x="35994" y="155327"/>
                    <a:pt x="34506" y="160268"/>
                    <a:pt x="34506" y="162608"/>
                  </a:cubicBezTo>
                  <a:cubicBezTo>
                    <a:pt x="34506" y="169630"/>
                    <a:pt x="40210" y="170930"/>
                    <a:pt x="42938" y="170930"/>
                  </a:cubicBezTo>
                  <a:cubicBezTo>
                    <a:pt x="45666" y="170930"/>
                    <a:pt x="50626" y="169110"/>
                    <a:pt x="52610" y="165209"/>
                  </a:cubicBezTo>
                  <a:cubicBezTo>
                    <a:pt x="54346" y="161308"/>
                    <a:pt x="56578" y="148045"/>
                    <a:pt x="61538" y="117098"/>
                  </a:cubicBezTo>
                  <a:close/>
                  <a:moveTo>
                    <a:pt x="64762" y="99413"/>
                  </a:moveTo>
                  <a:cubicBezTo>
                    <a:pt x="69722" y="69506"/>
                    <a:pt x="71706" y="57804"/>
                    <a:pt x="83609" y="40900"/>
                  </a:cubicBezTo>
                  <a:cubicBezTo>
                    <a:pt x="94769" y="25036"/>
                    <a:pt x="107913" y="17754"/>
                    <a:pt x="120313" y="17754"/>
                  </a:cubicBezTo>
                  <a:cubicBezTo>
                    <a:pt x="137425" y="17754"/>
                    <a:pt x="146601" y="29717"/>
                    <a:pt x="146601" y="43240"/>
                  </a:cubicBezTo>
                  <a:cubicBezTo>
                    <a:pt x="146601" y="69506"/>
                    <a:pt x="115353" y="99673"/>
                    <a:pt x="72698" y="99673"/>
                  </a:cubicBezTo>
                  <a:cubicBezTo>
                    <a:pt x="70466" y="99673"/>
                    <a:pt x="66994" y="99673"/>
                    <a:pt x="64762" y="9941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4B12C14F-525B-0111-2390-07143727F55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4761124" y="3810262"/>
              <a:ext cx="91759" cy="238736"/>
            </a:xfrm>
            <a:custGeom>
              <a:avLst/>
              <a:gdLst>
                <a:gd name="connsiteX0" fmla="*/ 49143 w 91759"/>
                <a:gd name="connsiteY0" fmla="*/ 74448 h 238736"/>
                <a:gd name="connsiteX1" fmla="*/ 62783 w 91759"/>
                <a:gd name="connsiteY1" fmla="*/ 77308 h 238736"/>
                <a:gd name="connsiteX2" fmla="*/ 81383 w 91759"/>
                <a:gd name="connsiteY2" fmla="*/ 81209 h 238736"/>
                <a:gd name="connsiteX3" fmla="*/ 92047 w 91759"/>
                <a:gd name="connsiteY3" fmla="*/ 71067 h 238736"/>
                <a:gd name="connsiteX4" fmla="*/ 81383 w 91759"/>
                <a:gd name="connsiteY4" fmla="*/ 60924 h 238736"/>
                <a:gd name="connsiteX5" fmla="*/ 62783 w 91759"/>
                <a:gd name="connsiteY5" fmla="*/ 64825 h 238736"/>
                <a:gd name="connsiteX6" fmla="*/ 49143 w 91759"/>
                <a:gd name="connsiteY6" fmla="*/ 67686 h 238736"/>
                <a:gd name="connsiteX7" fmla="*/ 52615 w 91759"/>
                <a:gd name="connsiteY7" fmla="*/ 39599 h 238736"/>
                <a:gd name="connsiteX8" fmla="*/ 55839 w 91759"/>
                <a:gd name="connsiteY8" fmla="*/ 12033 h 238736"/>
                <a:gd name="connsiteX9" fmla="*/ 46167 w 91759"/>
                <a:gd name="connsiteY9" fmla="*/ 70 h 238736"/>
                <a:gd name="connsiteX10" fmla="*/ 36495 w 91759"/>
                <a:gd name="connsiteY10" fmla="*/ 12033 h 238736"/>
                <a:gd name="connsiteX11" fmla="*/ 39967 w 91759"/>
                <a:gd name="connsiteY11" fmla="*/ 42460 h 238736"/>
                <a:gd name="connsiteX12" fmla="*/ 43191 w 91759"/>
                <a:gd name="connsiteY12" fmla="*/ 67686 h 238736"/>
                <a:gd name="connsiteX13" fmla="*/ 29551 w 91759"/>
                <a:gd name="connsiteY13" fmla="*/ 64825 h 238736"/>
                <a:gd name="connsiteX14" fmla="*/ 10951 w 91759"/>
                <a:gd name="connsiteY14" fmla="*/ 60924 h 238736"/>
                <a:gd name="connsiteX15" fmla="*/ 287 w 91759"/>
                <a:gd name="connsiteY15" fmla="*/ 71067 h 238736"/>
                <a:gd name="connsiteX16" fmla="*/ 10951 w 91759"/>
                <a:gd name="connsiteY16" fmla="*/ 81209 h 238736"/>
                <a:gd name="connsiteX17" fmla="*/ 29551 w 91759"/>
                <a:gd name="connsiteY17" fmla="*/ 77308 h 238736"/>
                <a:gd name="connsiteX18" fmla="*/ 43191 w 91759"/>
                <a:gd name="connsiteY18" fmla="*/ 74448 h 238736"/>
                <a:gd name="connsiteX19" fmla="*/ 39719 w 91759"/>
                <a:gd name="connsiteY19" fmla="*/ 94732 h 238736"/>
                <a:gd name="connsiteX20" fmla="*/ 36495 w 91759"/>
                <a:gd name="connsiteY20" fmla="*/ 126200 h 238736"/>
                <a:gd name="connsiteX21" fmla="*/ 41951 w 91759"/>
                <a:gd name="connsiteY21" fmla="*/ 234905 h 238736"/>
                <a:gd name="connsiteX22" fmla="*/ 46167 w 91759"/>
                <a:gd name="connsiteY22" fmla="*/ 238806 h 238736"/>
                <a:gd name="connsiteX23" fmla="*/ 50631 w 91759"/>
                <a:gd name="connsiteY23" fmla="*/ 233605 h 238736"/>
                <a:gd name="connsiteX24" fmla="*/ 53607 w 91759"/>
                <a:gd name="connsiteY24" fmla="*/ 194856 h 238736"/>
                <a:gd name="connsiteX25" fmla="*/ 55839 w 91759"/>
                <a:gd name="connsiteY25" fmla="*/ 126200 h 238736"/>
                <a:gd name="connsiteX26" fmla="*/ 52367 w 91759"/>
                <a:gd name="connsiteY26" fmla="*/ 94212 h 238736"/>
                <a:gd name="connsiteX27" fmla="*/ 49143 w 91759"/>
                <a:gd name="connsiteY27" fmla="*/ 74448 h 23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759" h="238736">
                  <a:moveTo>
                    <a:pt x="49143" y="74448"/>
                  </a:moveTo>
                  <a:cubicBezTo>
                    <a:pt x="52863" y="74968"/>
                    <a:pt x="55343" y="75228"/>
                    <a:pt x="62783" y="77308"/>
                  </a:cubicBezTo>
                  <a:cubicBezTo>
                    <a:pt x="70719" y="79649"/>
                    <a:pt x="76671" y="81209"/>
                    <a:pt x="81383" y="81209"/>
                  </a:cubicBezTo>
                  <a:cubicBezTo>
                    <a:pt x="91055" y="81209"/>
                    <a:pt x="92047" y="73407"/>
                    <a:pt x="92047" y="71067"/>
                  </a:cubicBezTo>
                  <a:cubicBezTo>
                    <a:pt x="92047" y="68986"/>
                    <a:pt x="91055" y="60924"/>
                    <a:pt x="81383" y="60924"/>
                  </a:cubicBezTo>
                  <a:cubicBezTo>
                    <a:pt x="76671" y="60924"/>
                    <a:pt x="70719" y="62485"/>
                    <a:pt x="62783" y="64825"/>
                  </a:cubicBezTo>
                  <a:cubicBezTo>
                    <a:pt x="55343" y="66906"/>
                    <a:pt x="52863" y="67166"/>
                    <a:pt x="49143" y="67686"/>
                  </a:cubicBezTo>
                  <a:cubicBezTo>
                    <a:pt x="49639" y="58584"/>
                    <a:pt x="51375" y="47661"/>
                    <a:pt x="52615" y="39599"/>
                  </a:cubicBezTo>
                  <a:cubicBezTo>
                    <a:pt x="53607" y="34398"/>
                    <a:pt x="55839" y="21135"/>
                    <a:pt x="55839" y="12033"/>
                  </a:cubicBezTo>
                  <a:cubicBezTo>
                    <a:pt x="55839" y="4231"/>
                    <a:pt x="52367" y="70"/>
                    <a:pt x="46167" y="70"/>
                  </a:cubicBezTo>
                  <a:cubicBezTo>
                    <a:pt x="40959" y="70"/>
                    <a:pt x="36495" y="2931"/>
                    <a:pt x="36495" y="12033"/>
                  </a:cubicBezTo>
                  <a:cubicBezTo>
                    <a:pt x="36495" y="20615"/>
                    <a:pt x="38479" y="33618"/>
                    <a:pt x="39967" y="42460"/>
                  </a:cubicBezTo>
                  <a:cubicBezTo>
                    <a:pt x="40463" y="45321"/>
                    <a:pt x="42695" y="58064"/>
                    <a:pt x="43191" y="67686"/>
                  </a:cubicBezTo>
                  <a:cubicBezTo>
                    <a:pt x="39471" y="67166"/>
                    <a:pt x="36991" y="66906"/>
                    <a:pt x="29551" y="64825"/>
                  </a:cubicBezTo>
                  <a:cubicBezTo>
                    <a:pt x="21615" y="62485"/>
                    <a:pt x="15663" y="60924"/>
                    <a:pt x="10951" y="60924"/>
                  </a:cubicBezTo>
                  <a:cubicBezTo>
                    <a:pt x="1280" y="60924"/>
                    <a:pt x="287" y="68726"/>
                    <a:pt x="287" y="71067"/>
                  </a:cubicBezTo>
                  <a:cubicBezTo>
                    <a:pt x="287" y="73147"/>
                    <a:pt x="1280" y="81209"/>
                    <a:pt x="10951" y="81209"/>
                  </a:cubicBezTo>
                  <a:cubicBezTo>
                    <a:pt x="15663" y="81209"/>
                    <a:pt x="21615" y="79649"/>
                    <a:pt x="29551" y="77308"/>
                  </a:cubicBezTo>
                  <a:cubicBezTo>
                    <a:pt x="36991" y="75228"/>
                    <a:pt x="39471" y="74968"/>
                    <a:pt x="43191" y="74448"/>
                  </a:cubicBezTo>
                  <a:cubicBezTo>
                    <a:pt x="42695" y="80949"/>
                    <a:pt x="40959" y="89271"/>
                    <a:pt x="39719" y="94732"/>
                  </a:cubicBezTo>
                  <a:cubicBezTo>
                    <a:pt x="36495" y="110856"/>
                    <a:pt x="36495" y="112677"/>
                    <a:pt x="36495" y="126200"/>
                  </a:cubicBezTo>
                  <a:cubicBezTo>
                    <a:pt x="36495" y="176392"/>
                    <a:pt x="41207" y="229704"/>
                    <a:pt x="41951" y="234905"/>
                  </a:cubicBezTo>
                  <a:cubicBezTo>
                    <a:pt x="42199" y="237246"/>
                    <a:pt x="42695" y="238806"/>
                    <a:pt x="46167" y="238806"/>
                  </a:cubicBezTo>
                  <a:cubicBezTo>
                    <a:pt x="49887" y="238806"/>
                    <a:pt x="50135" y="237246"/>
                    <a:pt x="50631" y="233605"/>
                  </a:cubicBezTo>
                  <a:cubicBezTo>
                    <a:pt x="50631" y="233345"/>
                    <a:pt x="52615" y="210720"/>
                    <a:pt x="53607" y="194856"/>
                  </a:cubicBezTo>
                  <a:cubicBezTo>
                    <a:pt x="54847" y="171971"/>
                    <a:pt x="55839" y="149085"/>
                    <a:pt x="55839" y="126200"/>
                  </a:cubicBezTo>
                  <a:cubicBezTo>
                    <a:pt x="55839" y="112677"/>
                    <a:pt x="55839" y="110856"/>
                    <a:pt x="52367" y="94212"/>
                  </a:cubicBezTo>
                  <a:cubicBezTo>
                    <a:pt x="51871" y="91352"/>
                    <a:pt x="49639" y="80949"/>
                    <a:pt x="49143" y="7444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6A88D788-0CA3-DFA2-A8A6-009CB9EC94E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4548944" y="4103467"/>
              <a:ext cx="122014" cy="183083"/>
            </a:xfrm>
            <a:custGeom>
              <a:avLst/>
              <a:gdLst>
                <a:gd name="connsiteX0" fmla="*/ 59305 w 122014"/>
                <a:gd name="connsiteY0" fmla="*/ 7880 h 183083"/>
                <a:gd name="connsiteX1" fmla="*/ 60297 w 122014"/>
                <a:gd name="connsiteY1" fmla="*/ 3719 h 183083"/>
                <a:gd name="connsiteX2" fmla="*/ 56329 w 122014"/>
                <a:gd name="connsiteY2" fmla="*/ 78 h 183083"/>
                <a:gd name="connsiteX3" fmla="*/ 24585 w 122014"/>
                <a:gd name="connsiteY3" fmla="*/ 2678 h 183083"/>
                <a:gd name="connsiteX4" fmla="*/ 19129 w 122014"/>
                <a:gd name="connsiteY4" fmla="*/ 8660 h 183083"/>
                <a:gd name="connsiteX5" fmla="*/ 25577 w 122014"/>
                <a:gd name="connsiteY5" fmla="*/ 12301 h 183083"/>
                <a:gd name="connsiteX6" fmla="*/ 37481 w 122014"/>
                <a:gd name="connsiteY6" fmla="*/ 16202 h 183083"/>
                <a:gd name="connsiteX7" fmla="*/ 36489 w 122014"/>
                <a:gd name="connsiteY7" fmla="*/ 21923 h 183083"/>
                <a:gd name="connsiteX8" fmla="*/ 1522 w 122014"/>
                <a:gd name="connsiteY8" fmla="*/ 169118 h 183083"/>
                <a:gd name="connsiteX9" fmla="*/ 282 w 122014"/>
                <a:gd name="connsiteY9" fmla="*/ 174839 h 183083"/>
                <a:gd name="connsiteX10" fmla="*/ 8713 w 122014"/>
                <a:gd name="connsiteY10" fmla="*/ 183161 h 183083"/>
                <a:gd name="connsiteX11" fmla="*/ 20121 w 122014"/>
                <a:gd name="connsiteY11" fmla="*/ 172238 h 183083"/>
                <a:gd name="connsiteX12" fmla="*/ 32273 w 122014"/>
                <a:gd name="connsiteY12" fmla="*/ 121786 h 183083"/>
                <a:gd name="connsiteX13" fmla="*/ 64017 w 122014"/>
                <a:gd name="connsiteY13" fmla="*/ 143112 h 183083"/>
                <a:gd name="connsiteX14" fmla="*/ 63521 w 122014"/>
                <a:gd name="connsiteY14" fmla="*/ 148313 h 183083"/>
                <a:gd name="connsiteX15" fmla="*/ 62529 w 122014"/>
                <a:gd name="connsiteY15" fmla="*/ 156375 h 183083"/>
                <a:gd name="connsiteX16" fmla="*/ 88817 w 122014"/>
                <a:gd name="connsiteY16" fmla="*/ 183161 h 183083"/>
                <a:gd name="connsiteX17" fmla="*/ 120312 w 122014"/>
                <a:gd name="connsiteY17" fmla="*/ 143372 h 183083"/>
                <a:gd name="connsiteX18" fmla="*/ 116345 w 122014"/>
                <a:gd name="connsiteY18" fmla="*/ 139991 h 183083"/>
                <a:gd name="connsiteX19" fmla="*/ 111385 w 122014"/>
                <a:gd name="connsiteY19" fmla="*/ 146232 h 183083"/>
                <a:gd name="connsiteX20" fmla="*/ 89561 w 122014"/>
                <a:gd name="connsiteY20" fmla="*/ 175879 h 183083"/>
                <a:gd name="connsiteX21" fmla="*/ 80881 w 122014"/>
                <a:gd name="connsiteY21" fmla="*/ 162356 h 183083"/>
                <a:gd name="connsiteX22" fmla="*/ 82369 w 122014"/>
                <a:gd name="connsiteY22" fmla="*/ 150653 h 183083"/>
                <a:gd name="connsiteX23" fmla="*/ 83609 w 122014"/>
                <a:gd name="connsiteY23" fmla="*/ 142591 h 183083"/>
                <a:gd name="connsiteX24" fmla="*/ 43433 w 122014"/>
                <a:gd name="connsiteY24" fmla="*/ 115025 h 183083"/>
                <a:gd name="connsiteX25" fmla="*/ 64017 w 122014"/>
                <a:gd name="connsiteY25" fmla="*/ 97861 h 183083"/>
                <a:gd name="connsiteX26" fmla="*/ 102953 w 122014"/>
                <a:gd name="connsiteY26" fmla="*/ 73155 h 183083"/>
                <a:gd name="connsiteX27" fmla="*/ 111137 w 122014"/>
                <a:gd name="connsiteY27" fmla="*/ 76536 h 183083"/>
                <a:gd name="connsiteX28" fmla="*/ 98241 w 122014"/>
                <a:gd name="connsiteY28" fmla="*/ 91099 h 183083"/>
                <a:gd name="connsiteX29" fmla="*/ 108161 w 122014"/>
                <a:gd name="connsiteY29" fmla="*/ 100722 h 183083"/>
                <a:gd name="connsiteX30" fmla="*/ 122296 w 122014"/>
                <a:gd name="connsiteY30" fmla="*/ 84078 h 183083"/>
                <a:gd name="connsiteX31" fmla="*/ 103201 w 122014"/>
                <a:gd name="connsiteY31" fmla="*/ 65873 h 183083"/>
                <a:gd name="connsiteX32" fmla="*/ 63521 w 122014"/>
                <a:gd name="connsiteY32" fmla="*/ 88759 h 183083"/>
                <a:gd name="connsiteX33" fmla="*/ 34753 w 122014"/>
                <a:gd name="connsiteY33" fmla="*/ 111644 h 183083"/>
                <a:gd name="connsiteX34" fmla="*/ 59305 w 122014"/>
                <a:gd name="connsiteY34" fmla="*/ 7880 h 18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4" h="183083">
                  <a:moveTo>
                    <a:pt x="59305" y="7880"/>
                  </a:moveTo>
                  <a:cubicBezTo>
                    <a:pt x="59553" y="7359"/>
                    <a:pt x="60297" y="3979"/>
                    <a:pt x="60297" y="3719"/>
                  </a:cubicBezTo>
                  <a:cubicBezTo>
                    <a:pt x="60297" y="2418"/>
                    <a:pt x="59305" y="78"/>
                    <a:pt x="56329" y="78"/>
                  </a:cubicBezTo>
                  <a:cubicBezTo>
                    <a:pt x="51369" y="78"/>
                    <a:pt x="30785" y="2158"/>
                    <a:pt x="24585" y="2678"/>
                  </a:cubicBezTo>
                  <a:cubicBezTo>
                    <a:pt x="22601" y="2938"/>
                    <a:pt x="19129" y="3198"/>
                    <a:pt x="19129" y="8660"/>
                  </a:cubicBezTo>
                  <a:cubicBezTo>
                    <a:pt x="19129" y="12301"/>
                    <a:pt x="22601" y="12301"/>
                    <a:pt x="25577" y="12301"/>
                  </a:cubicBezTo>
                  <a:cubicBezTo>
                    <a:pt x="37481" y="12301"/>
                    <a:pt x="37481" y="14121"/>
                    <a:pt x="37481" y="16202"/>
                  </a:cubicBezTo>
                  <a:cubicBezTo>
                    <a:pt x="37481" y="18022"/>
                    <a:pt x="36985" y="19582"/>
                    <a:pt x="36489" y="21923"/>
                  </a:cubicBezTo>
                  <a:lnTo>
                    <a:pt x="1522" y="169118"/>
                  </a:lnTo>
                  <a:cubicBezTo>
                    <a:pt x="282" y="173799"/>
                    <a:pt x="282" y="174319"/>
                    <a:pt x="282" y="174839"/>
                  </a:cubicBezTo>
                  <a:cubicBezTo>
                    <a:pt x="282" y="178740"/>
                    <a:pt x="3258" y="183161"/>
                    <a:pt x="8713" y="183161"/>
                  </a:cubicBezTo>
                  <a:cubicBezTo>
                    <a:pt x="15409" y="183161"/>
                    <a:pt x="18633" y="177960"/>
                    <a:pt x="20121" y="172238"/>
                  </a:cubicBezTo>
                  <a:cubicBezTo>
                    <a:pt x="20617" y="171198"/>
                    <a:pt x="31281" y="125427"/>
                    <a:pt x="32273" y="121786"/>
                  </a:cubicBezTo>
                  <a:cubicBezTo>
                    <a:pt x="49881" y="123607"/>
                    <a:pt x="64017" y="129588"/>
                    <a:pt x="64017" y="143112"/>
                  </a:cubicBezTo>
                  <a:cubicBezTo>
                    <a:pt x="64017" y="144412"/>
                    <a:pt x="64017" y="145712"/>
                    <a:pt x="63521" y="148313"/>
                  </a:cubicBezTo>
                  <a:cubicBezTo>
                    <a:pt x="62529" y="152214"/>
                    <a:pt x="62529" y="153514"/>
                    <a:pt x="62529" y="156375"/>
                  </a:cubicBezTo>
                  <a:cubicBezTo>
                    <a:pt x="62529" y="174839"/>
                    <a:pt x="76913" y="183161"/>
                    <a:pt x="88817" y="183161"/>
                  </a:cubicBezTo>
                  <a:cubicBezTo>
                    <a:pt x="112873" y="183161"/>
                    <a:pt x="120312" y="143632"/>
                    <a:pt x="120312" y="143372"/>
                  </a:cubicBezTo>
                  <a:cubicBezTo>
                    <a:pt x="120312" y="139991"/>
                    <a:pt x="117088" y="139991"/>
                    <a:pt x="116345" y="139991"/>
                  </a:cubicBezTo>
                  <a:cubicBezTo>
                    <a:pt x="112873" y="139991"/>
                    <a:pt x="112625" y="141291"/>
                    <a:pt x="111385" y="146232"/>
                  </a:cubicBezTo>
                  <a:cubicBezTo>
                    <a:pt x="108409" y="157415"/>
                    <a:pt x="101713" y="175879"/>
                    <a:pt x="89561" y="175879"/>
                  </a:cubicBezTo>
                  <a:cubicBezTo>
                    <a:pt x="82865" y="175879"/>
                    <a:pt x="80881" y="169378"/>
                    <a:pt x="80881" y="162356"/>
                  </a:cubicBezTo>
                  <a:cubicBezTo>
                    <a:pt x="80881" y="157935"/>
                    <a:pt x="80881" y="157415"/>
                    <a:pt x="82369" y="150653"/>
                  </a:cubicBezTo>
                  <a:cubicBezTo>
                    <a:pt x="82617" y="149873"/>
                    <a:pt x="83609" y="145452"/>
                    <a:pt x="83609" y="142591"/>
                  </a:cubicBezTo>
                  <a:cubicBezTo>
                    <a:pt x="83609" y="119446"/>
                    <a:pt x="53849" y="115805"/>
                    <a:pt x="43433" y="115025"/>
                  </a:cubicBezTo>
                  <a:cubicBezTo>
                    <a:pt x="50625" y="110344"/>
                    <a:pt x="59801" y="101762"/>
                    <a:pt x="64017" y="97861"/>
                  </a:cubicBezTo>
                  <a:cubicBezTo>
                    <a:pt x="76665" y="85378"/>
                    <a:pt x="89065" y="73155"/>
                    <a:pt x="102953" y="73155"/>
                  </a:cubicBezTo>
                  <a:cubicBezTo>
                    <a:pt x="105929" y="73155"/>
                    <a:pt x="109153" y="73935"/>
                    <a:pt x="111137" y="76536"/>
                  </a:cubicBezTo>
                  <a:cubicBezTo>
                    <a:pt x="100473" y="78356"/>
                    <a:pt x="98241" y="87198"/>
                    <a:pt x="98241" y="91099"/>
                  </a:cubicBezTo>
                  <a:cubicBezTo>
                    <a:pt x="98241" y="96821"/>
                    <a:pt x="102457" y="100722"/>
                    <a:pt x="108161" y="100722"/>
                  </a:cubicBezTo>
                  <a:cubicBezTo>
                    <a:pt x="114856" y="100722"/>
                    <a:pt x="122296" y="95000"/>
                    <a:pt x="122296" y="84078"/>
                  </a:cubicBezTo>
                  <a:cubicBezTo>
                    <a:pt x="122296" y="75496"/>
                    <a:pt x="116345" y="65873"/>
                    <a:pt x="103201" y="65873"/>
                  </a:cubicBezTo>
                  <a:cubicBezTo>
                    <a:pt x="89065" y="65873"/>
                    <a:pt x="76169" y="76536"/>
                    <a:pt x="63521" y="88759"/>
                  </a:cubicBezTo>
                  <a:cubicBezTo>
                    <a:pt x="53105" y="99161"/>
                    <a:pt x="44921" y="107223"/>
                    <a:pt x="34753" y="111644"/>
                  </a:cubicBezTo>
                  <a:lnTo>
                    <a:pt x="59305" y="788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87" name="Obraz 8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= ? $$&#10;\end{document}&#10;" title="IguanaTex Bitmap Display">
            <a:extLst>
              <a:ext uri="{FF2B5EF4-FFF2-40B4-BE49-F238E27FC236}">
                <a16:creationId xmlns:a16="http://schemas.microsoft.com/office/drawing/2014/main" id="{2D07F5FA-9ED6-3B65-3BAC-36FB0C2083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77" y="2387334"/>
            <a:ext cx="2406122" cy="483777"/>
          </a:xfrm>
          <a:prstGeom prst="rect">
            <a:avLst/>
          </a:prstGeom>
          <a:noFill/>
          <a:ln/>
          <a:effectLst/>
        </p:spPr>
      </p:pic>
      <p:sp>
        <p:nvSpPr>
          <p:cNvPr id="122" name="Prostokąt 121">
            <a:extLst>
              <a:ext uri="{FF2B5EF4-FFF2-40B4-BE49-F238E27FC236}">
                <a16:creationId xmlns:a16="http://schemas.microsoft.com/office/drawing/2014/main" id="{AD5622F4-E9A0-62BE-E72F-3BCD50106431}"/>
              </a:ext>
            </a:extLst>
          </p:cNvPr>
          <p:cNvSpPr/>
          <p:nvPr/>
        </p:nvSpPr>
        <p:spPr>
          <a:xfrm>
            <a:off x="256548" y="3355139"/>
            <a:ext cx="4406338" cy="151402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DF73841C-2AC1-1567-9C24-C9348E27C0AD}"/>
              </a:ext>
            </a:extLst>
          </p:cNvPr>
          <p:cNvCxnSpPr>
            <a:cxnSpLocks/>
            <a:stCxn id="88" idx="2"/>
            <a:endCxn id="123" idx="0"/>
          </p:cNvCxnSpPr>
          <p:nvPr/>
        </p:nvCxnSpPr>
        <p:spPr>
          <a:xfrm rot="16200000" flipH="1">
            <a:off x="6406668" y="2868938"/>
            <a:ext cx="365133" cy="4599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FC74F9B2-B76E-17DD-B3C9-A4DB806EAB6B}"/>
              </a:ext>
            </a:extLst>
          </p:cNvPr>
          <p:cNvCxnSpPr>
            <a:cxnSpLocks/>
            <a:stCxn id="88" idx="2"/>
            <a:endCxn id="122" idx="0"/>
          </p:cNvCxnSpPr>
          <p:nvPr/>
        </p:nvCxnSpPr>
        <p:spPr>
          <a:xfrm rot="5400000">
            <a:off x="4190092" y="1185966"/>
            <a:ext cx="438798" cy="389954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5B37ACA9-C4F4-2E6F-D94E-2373FA38C499}"/>
              </a:ext>
            </a:extLst>
          </p:cNvPr>
          <p:cNvSpPr txBox="1"/>
          <p:nvPr/>
        </p:nvSpPr>
        <p:spPr>
          <a:xfrm>
            <a:off x="204833" y="3454546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B6CD90F3-885E-034D-4712-11A8750D4B98}"/>
              </a:ext>
            </a:extLst>
          </p:cNvPr>
          <p:cNvSpPr txBox="1"/>
          <p:nvPr/>
        </p:nvSpPr>
        <p:spPr>
          <a:xfrm>
            <a:off x="5648859" y="3373832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grpSp>
        <p:nvGrpSpPr>
          <p:cNvPr id="228" name="Grupa 2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F8AF03F8-FDBA-4A31-3DB3-88519AAE1AE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41306" y="3961940"/>
            <a:ext cx="2938916" cy="441492"/>
            <a:chOff x="5239572" y="6838886"/>
            <a:chExt cx="2938916" cy="441492"/>
          </a:xfrm>
        </p:grpSpPr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56F29C25-28D6-A22C-CC9D-9D6BCA13C99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39572" y="6913928"/>
              <a:ext cx="191286" cy="107689"/>
            </a:xfrm>
            <a:custGeom>
              <a:avLst/>
              <a:gdLst>
                <a:gd name="connsiteX0" fmla="*/ 19277 w 191286"/>
                <a:gd name="connsiteY0" fmla="*/ 23952 h 107689"/>
                <a:gd name="connsiteX1" fmla="*/ 19277 w 191286"/>
                <a:gd name="connsiteY1" fmla="*/ 89248 h 107689"/>
                <a:gd name="connsiteX2" fmla="*/ 173 w 191286"/>
                <a:gd name="connsiteY2" fmla="*/ 100212 h 107689"/>
                <a:gd name="connsiteX3" fmla="*/ 173 w 191286"/>
                <a:gd name="connsiteY3" fmla="*/ 107765 h 107689"/>
                <a:gd name="connsiteX4" fmla="*/ 27850 w 191286"/>
                <a:gd name="connsiteY4" fmla="*/ 107034 h 107689"/>
                <a:gd name="connsiteX5" fmla="*/ 55281 w 191286"/>
                <a:gd name="connsiteY5" fmla="*/ 107765 h 107689"/>
                <a:gd name="connsiteX6" fmla="*/ 55281 w 191286"/>
                <a:gd name="connsiteY6" fmla="*/ 100212 h 107689"/>
                <a:gd name="connsiteX7" fmla="*/ 36177 w 191286"/>
                <a:gd name="connsiteY7" fmla="*/ 89248 h 107689"/>
                <a:gd name="connsiteX8" fmla="*/ 36177 w 191286"/>
                <a:gd name="connsiteY8" fmla="*/ 44418 h 107689"/>
                <a:gd name="connsiteX9" fmla="*/ 69242 w 191286"/>
                <a:gd name="connsiteY9" fmla="*/ 5435 h 107689"/>
                <a:gd name="connsiteX10" fmla="*/ 87366 w 191286"/>
                <a:gd name="connsiteY10" fmla="*/ 32479 h 107689"/>
                <a:gd name="connsiteX11" fmla="*/ 87366 w 191286"/>
                <a:gd name="connsiteY11" fmla="*/ 89248 h 107689"/>
                <a:gd name="connsiteX12" fmla="*/ 68262 w 191286"/>
                <a:gd name="connsiteY12" fmla="*/ 100212 h 107689"/>
                <a:gd name="connsiteX13" fmla="*/ 68262 w 191286"/>
                <a:gd name="connsiteY13" fmla="*/ 107765 h 107689"/>
                <a:gd name="connsiteX14" fmla="*/ 95939 w 191286"/>
                <a:gd name="connsiteY14" fmla="*/ 107034 h 107689"/>
                <a:gd name="connsiteX15" fmla="*/ 123370 w 191286"/>
                <a:gd name="connsiteY15" fmla="*/ 107765 h 107689"/>
                <a:gd name="connsiteX16" fmla="*/ 123370 w 191286"/>
                <a:gd name="connsiteY16" fmla="*/ 100212 h 107689"/>
                <a:gd name="connsiteX17" fmla="*/ 104266 w 191286"/>
                <a:gd name="connsiteY17" fmla="*/ 89248 h 107689"/>
                <a:gd name="connsiteX18" fmla="*/ 104266 w 191286"/>
                <a:gd name="connsiteY18" fmla="*/ 44418 h 107689"/>
                <a:gd name="connsiteX19" fmla="*/ 137331 w 191286"/>
                <a:gd name="connsiteY19" fmla="*/ 5435 h 107689"/>
                <a:gd name="connsiteX20" fmla="*/ 155456 w 191286"/>
                <a:gd name="connsiteY20" fmla="*/ 32479 h 107689"/>
                <a:gd name="connsiteX21" fmla="*/ 155456 w 191286"/>
                <a:gd name="connsiteY21" fmla="*/ 89248 h 107689"/>
                <a:gd name="connsiteX22" fmla="*/ 136352 w 191286"/>
                <a:gd name="connsiteY22" fmla="*/ 100212 h 107689"/>
                <a:gd name="connsiteX23" fmla="*/ 136352 w 191286"/>
                <a:gd name="connsiteY23" fmla="*/ 107765 h 107689"/>
                <a:gd name="connsiteX24" fmla="*/ 164028 w 191286"/>
                <a:gd name="connsiteY24" fmla="*/ 107034 h 107689"/>
                <a:gd name="connsiteX25" fmla="*/ 191460 w 191286"/>
                <a:gd name="connsiteY25" fmla="*/ 107765 h 107689"/>
                <a:gd name="connsiteX26" fmla="*/ 191460 w 191286"/>
                <a:gd name="connsiteY26" fmla="*/ 100212 h 107689"/>
                <a:gd name="connsiteX27" fmla="*/ 172356 w 191286"/>
                <a:gd name="connsiteY27" fmla="*/ 92903 h 107689"/>
                <a:gd name="connsiteX28" fmla="*/ 172356 w 191286"/>
                <a:gd name="connsiteY28" fmla="*/ 46367 h 107689"/>
                <a:gd name="connsiteX29" fmla="*/ 164763 w 191286"/>
                <a:gd name="connsiteY29" fmla="*/ 9089 h 107689"/>
                <a:gd name="connsiteX30" fmla="*/ 139046 w 191286"/>
                <a:gd name="connsiteY30" fmla="*/ 75 h 107689"/>
                <a:gd name="connsiteX31" fmla="*/ 103532 w 191286"/>
                <a:gd name="connsiteY31" fmla="*/ 23952 h 107689"/>
                <a:gd name="connsiteX32" fmla="*/ 70956 w 191286"/>
                <a:gd name="connsiteY32" fmla="*/ 75 h 107689"/>
                <a:gd name="connsiteX33" fmla="*/ 34708 w 191286"/>
                <a:gd name="connsiteY33" fmla="*/ 25657 h 107689"/>
                <a:gd name="connsiteX34" fmla="*/ 34708 w 191286"/>
                <a:gd name="connsiteY34" fmla="*/ 75 h 107689"/>
                <a:gd name="connsiteX35" fmla="*/ 173 w 191286"/>
                <a:gd name="connsiteY35" fmla="*/ 2755 h 107689"/>
                <a:gd name="connsiteX36" fmla="*/ 173 w 191286"/>
                <a:gd name="connsiteY36" fmla="*/ 10308 h 107689"/>
                <a:gd name="connsiteX37" fmla="*/ 19277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277" y="23952"/>
                  </a:moveTo>
                  <a:lnTo>
                    <a:pt x="19277" y="89248"/>
                  </a:lnTo>
                  <a:cubicBezTo>
                    <a:pt x="19277" y="100212"/>
                    <a:pt x="16583" y="100212"/>
                    <a:pt x="173" y="100212"/>
                  </a:cubicBezTo>
                  <a:lnTo>
                    <a:pt x="173" y="107765"/>
                  </a:lnTo>
                  <a:cubicBezTo>
                    <a:pt x="8745" y="107521"/>
                    <a:pt x="21237" y="107034"/>
                    <a:pt x="27850" y="107034"/>
                  </a:cubicBezTo>
                  <a:cubicBezTo>
                    <a:pt x="34218" y="107034"/>
                    <a:pt x="46954" y="107521"/>
                    <a:pt x="55281" y="107765"/>
                  </a:cubicBezTo>
                  <a:lnTo>
                    <a:pt x="55281" y="100212"/>
                  </a:lnTo>
                  <a:cubicBezTo>
                    <a:pt x="38871" y="100212"/>
                    <a:pt x="36177" y="100212"/>
                    <a:pt x="36177" y="89248"/>
                  </a:cubicBezTo>
                  <a:lnTo>
                    <a:pt x="36177" y="44418"/>
                  </a:lnTo>
                  <a:cubicBezTo>
                    <a:pt x="36177" y="19079"/>
                    <a:pt x="53567" y="5435"/>
                    <a:pt x="69242" y="5435"/>
                  </a:cubicBezTo>
                  <a:cubicBezTo>
                    <a:pt x="84672" y="5435"/>
                    <a:pt x="87366" y="18592"/>
                    <a:pt x="87366" y="32479"/>
                  </a:cubicBezTo>
                  <a:lnTo>
                    <a:pt x="87366" y="89248"/>
                  </a:lnTo>
                  <a:cubicBezTo>
                    <a:pt x="87366" y="100212"/>
                    <a:pt x="84672" y="100212"/>
                    <a:pt x="68262" y="100212"/>
                  </a:cubicBezTo>
                  <a:lnTo>
                    <a:pt x="68262" y="107765"/>
                  </a:lnTo>
                  <a:cubicBezTo>
                    <a:pt x="76835" y="107521"/>
                    <a:pt x="89326" y="107034"/>
                    <a:pt x="95939" y="107034"/>
                  </a:cubicBezTo>
                  <a:cubicBezTo>
                    <a:pt x="102307" y="107034"/>
                    <a:pt x="115043" y="107521"/>
                    <a:pt x="123370" y="107765"/>
                  </a:cubicBezTo>
                  <a:lnTo>
                    <a:pt x="123370" y="100212"/>
                  </a:lnTo>
                  <a:cubicBezTo>
                    <a:pt x="106961" y="100212"/>
                    <a:pt x="104266" y="100212"/>
                    <a:pt x="104266" y="89248"/>
                  </a:cubicBezTo>
                  <a:lnTo>
                    <a:pt x="104266" y="44418"/>
                  </a:lnTo>
                  <a:cubicBezTo>
                    <a:pt x="104266" y="19079"/>
                    <a:pt x="121656" y="5435"/>
                    <a:pt x="137331" y="5435"/>
                  </a:cubicBezTo>
                  <a:cubicBezTo>
                    <a:pt x="152762" y="5435"/>
                    <a:pt x="155456" y="18592"/>
                    <a:pt x="155456" y="32479"/>
                  </a:cubicBezTo>
                  <a:lnTo>
                    <a:pt x="155456" y="89248"/>
                  </a:lnTo>
                  <a:cubicBezTo>
                    <a:pt x="155456" y="100212"/>
                    <a:pt x="152762" y="100212"/>
                    <a:pt x="136352" y="100212"/>
                  </a:cubicBezTo>
                  <a:lnTo>
                    <a:pt x="136352" y="107765"/>
                  </a:lnTo>
                  <a:cubicBezTo>
                    <a:pt x="144924" y="107521"/>
                    <a:pt x="157415" y="107034"/>
                    <a:pt x="164028" y="107034"/>
                  </a:cubicBezTo>
                  <a:cubicBezTo>
                    <a:pt x="170396" y="107034"/>
                    <a:pt x="183132" y="107521"/>
                    <a:pt x="191460" y="107765"/>
                  </a:cubicBezTo>
                  <a:lnTo>
                    <a:pt x="191460" y="100212"/>
                  </a:lnTo>
                  <a:cubicBezTo>
                    <a:pt x="178724" y="100212"/>
                    <a:pt x="172600" y="100212"/>
                    <a:pt x="172356" y="92903"/>
                  </a:cubicBezTo>
                  <a:lnTo>
                    <a:pt x="172356" y="46367"/>
                  </a:lnTo>
                  <a:cubicBezTo>
                    <a:pt x="172356" y="25414"/>
                    <a:pt x="172356" y="17861"/>
                    <a:pt x="164763" y="9089"/>
                  </a:cubicBezTo>
                  <a:cubicBezTo>
                    <a:pt x="161334" y="4948"/>
                    <a:pt x="153251" y="75"/>
                    <a:pt x="139046" y="75"/>
                  </a:cubicBezTo>
                  <a:cubicBezTo>
                    <a:pt x="118472" y="75"/>
                    <a:pt x="107695" y="14693"/>
                    <a:pt x="103532" y="23952"/>
                  </a:cubicBezTo>
                  <a:cubicBezTo>
                    <a:pt x="100103" y="2755"/>
                    <a:pt x="81978" y="75"/>
                    <a:pt x="70956" y="75"/>
                  </a:cubicBezTo>
                  <a:cubicBezTo>
                    <a:pt x="53077" y="75"/>
                    <a:pt x="41565" y="10551"/>
                    <a:pt x="34708" y="25657"/>
                  </a:cubicBezTo>
                  <a:lnTo>
                    <a:pt x="34708" y="75"/>
                  </a:lnTo>
                  <a:lnTo>
                    <a:pt x="173" y="2755"/>
                  </a:lnTo>
                  <a:lnTo>
                    <a:pt x="173" y="10308"/>
                  </a:lnTo>
                  <a:cubicBezTo>
                    <a:pt x="17318" y="10308"/>
                    <a:pt x="19277" y="12013"/>
                    <a:pt x="19277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2" name="Dowolny kształt: kształt 201">
              <a:extLst>
                <a:ext uri="{FF2B5EF4-FFF2-40B4-BE49-F238E27FC236}">
                  <a16:creationId xmlns:a16="http://schemas.microsoft.com/office/drawing/2014/main" id="{4FEA585E-6039-268A-E91E-70A938FF365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46126" y="6912466"/>
              <a:ext cx="110461" cy="111831"/>
            </a:xfrm>
            <a:custGeom>
              <a:avLst/>
              <a:gdLst>
                <a:gd name="connsiteX0" fmla="*/ 71455 w 110461"/>
                <a:gd name="connsiteY0" fmla="*/ 90710 h 111831"/>
                <a:gd name="connsiteX1" fmla="*/ 90559 w 110461"/>
                <a:gd name="connsiteY1" fmla="*/ 110688 h 111831"/>
                <a:gd name="connsiteX2" fmla="*/ 110643 w 110461"/>
                <a:gd name="connsiteY2" fmla="*/ 87542 h 111831"/>
                <a:gd name="connsiteX3" fmla="*/ 110643 w 110461"/>
                <a:gd name="connsiteY3" fmla="*/ 73898 h 111831"/>
                <a:gd name="connsiteX4" fmla="*/ 104520 w 110461"/>
                <a:gd name="connsiteY4" fmla="*/ 73898 h 111831"/>
                <a:gd name="connsiteX5" fmla="*/ 104520 w 110461"/>
                <a:gd name="connsiteY5" fmla="*/ 87542 h 111831"/>
                <a:gd name="connsiteX6" fmla="*/ 95702 w 110461"/>
                <a:gd name="connsiteY6" fmla="*/ 103135 h 111831"/>
                <a:gd name="connsiteX7" fmla="*/ 86640 w 110461"/>
                <a:gd name="connsiteY7" fmla="*/ 90953 h 111831"/>
                <a:gd name="connsiteX8" fmla="*/ 86640 w 110461"/>
                <a:gd name="connsiteY8" fmla="*/ 42225 h 111831"/>
                <a:gd name="connsiteX9" fmla="*/ 77823 w 110461"/>
                <a:gd name="connsiteY9" fmla="*/ 13475 h 111831"/>
                <a:gd name="connsiteX10" fmla="*/ 44268 w 110461"/>
                <a:gd name="connsiteY10" fmla="*/ 75 h 111831"/>
                <a:gd name="connsiteX11" fmla="*/ 7284 w 110461"/>
                <a:gd name="connsiteY11" fmla="*/ 27606 h 111831"/>
                <a:gd name="connsiteX12" fmla="*/ 18551 w 110461"/>
                <a:gd name="connsiteY12" fmla="*/ 39058 h 111831"/>
                <a:gd name="connsiteX13" fmla="*/ 29817 w 110461"/>
                <a:gd name="connsiteY13" fmla="*/ 27850 h 111831"/>
                <a:gd name="connsiteX14" fmla="*/ 17326 w 110461"/>
                <a:gd name="connsiteY14" fmla="*/ 16642 h 111831"/>
                <a:gd name="connsiteX15" fmla="*/ 43778 w 110461"/>
                <a:gd name="connsiteY15" fmla="*/ 5435 h 111831"/>
                <a:gd name="connsiteX16" fmla="*/ 69740 w 110461"/>
                <a:gd name="connsiteY16" fmla="*/ 36621 h 111831"/>
                <a:gd name="connsiteX17" fmla="*/ 69740 w 110461"/>
                <a:gd name="connsiteY17" fmla="*/ 45636 h 111831"/>
                <a:gd name="connsiteX18" fmla="*/ 24674 w 110461"/>
                <a:gd name="connsiteY18" fmla="*/ 54407 h 111831"/>
                <a:gd name="connsiteX19" fmla="*/ 181 w 110461"/>
                <a:gd name="connsiteY19" fmla="*/ 86081 h 111831"/>
                <a:gd name="connsiteX20" fmla="*/ 39369 w 110461"/>
                <a:gd name="connsiteY20" fmla="*/ 111907 h 111831"/>
                <a:gd name="connsiteX21" fmla="*/ 71455 w 110461"/>
                <a:gd name="connsiteY21" fmla="*/ 90710 h 111831"/>
                <a:gd name="connsiteX22" fmla="*/ 69740 w 110461"/>
                <a:gd name="connsiteY22" fmla="*/ 50752 h 111831"/>
                <a:gd name="connsiteX23" fmla="*/ 69740 w 110461"/>
                <a:gd name="connsiteY23" fmla="*/ 75117 h 111831"/>
                <a:gd name="connsiteX24" fmla="*/ 41084 w 110461"/>
                <a:gd name="connsiteY24" fmla="*/ 106546 h 111831"/>
                <a:gd name="connsiteX25" fmla="*/ 19041 w 110461"/>
                <a:gd name="connsiteY25" fmla="*/ 85837 h 111831"/>
                <a:gd name="connsiteX26" fmla="*/ 69740 w 110461"/>
                <a:gd name="connsiteY26" fmla="*/ 50752 h 1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61" h="111831">
                  <a:moveTo>
                    <a:pt x="71455" y="90710"/>
                  </a:moveTo>
                  <a:cubicBezTo>
                    <a:pt x="72434" y="100455"/>
                    <a:pt x="79047" y="110688"/>
                    <a:pt x="90559" y="110688"/>
                  </a:cubicBezTo>
                  <a:cubicBezTo>
                    <a:pt x="95702" y="110688"/>
                    <a:pt x="110643" y="107277"/>
                    <a:pt x="110643" y="87542"/>
                  </a:cubicBezTo>
                  <a:lnTo>
                    <a:pt x="110643" y="73898"/>
                  </a:lnTo>
                  <a:lnTo>
                    <a:pt x="104520" y="73898"/>
                  </a:lnTo>
                  <a:lnTo>
                    <a:pt x="104520" y="87542"/>
                  </a:lnTo>
                  <a:cubicBezTo>
                    <a:pt x="104520" y="101674"/>
                    <a:pt x="98396" y="103135"/>
                    <a:pt x="95702" y="103135"/>
                  </a:cubicBezTo>
                  <a:cubicBezTo>
                    <a:pt x="87620" y="103135"/>
                    <a:pt x="86640" y="92172"/>
                    <a:pt x="86640" y="90953"/>
                  </a:cubicBezTo>
                  <a:lnTo>
                    <a:pt x="86640" y="42225"/>
                  </a:lnTo>
                  <a:cubicBezTo>
                    <a:pt x="86640" y="31992"/>
                    <a:pt x="86640" y="22490"/>
                    <a:pt x="77823" y="13475"/>
                  </a:cubicBezTo>
                  <a:cubicBezTo>
                    <a:pt x="68271" y="3973"/>
                    <a:pt x="56024" y="75"/>
                    <a:pt x="44268" y="75"/>
                  </a:cubicBezTo>
                  <a:cubicBezTo>
                    <a:pt x="24184" y="75"/>
                    <a:pt x="7284" y="11526"/>
                    <a:pt x="7284" y="27606"/>
                  </a:cubicBezTo>
                  <a:cubicBezTo>
                    <a:pt x="7284" y="34916"/>
                    <a:pt x="12183" y="39058"/>
                    <a:pt x="18551" y="39058"/>
                  </a:cubicBezTo>
                  <a:cubicBezTo>
                    <a:pt x="25409" y="39058"/>
                    <a:pt x="29817" y="34185"/>
                    <a:pt x="29817" y="27850"/>
                  </a:cubicBezTo>
                  <a:cubicBezTo>
                    <a:pt x="29817" y="24926"/>
                    <a:pt x="28593" y="16886"/>
                    <a:pt x="17326" y="16642"/>
                  </a:cubicBezTo>
                  <a:cubicBezTo>
                    <a:pt x="23939" y="8115"/>
                    <a:pt x="35940" y="5435"/>
                    <a:pt x="43778" y="5435"/>
                  </a:cubicBezTo>
                  <a:cubicBezTo>
                    <a:pt x="55779" y="5435"/>
                    <a:pt x="69740" y="14937"/>
                    <a:pt x="69740" y="36621"/>
                  </a:cubicBezTo>
                  <a:lnTo>
                    <a:pt x="69740" y="45636"/>
                  </a:lnTo>
                  <a:cubicBezTo>
                    <a:pt x="57249" y="46367"/>
                    <a:pt x="40104" y="47098"/>
                    <a:pt x="24674" y="54407"/>
                  </a:cubicBezTo>
                  <a:cubicBezTo>
                    <a:pt x="6304" y="62691"/>
                    <a:pt x="181" y="75360"/>
                    <a:pt x="181" y="86081"/>
                  </a:cubicBezTo>
                  <a:cubicBezTo>
                    <a:pt x="181" y="105816"/>
                    <a:pt x="23939" y="111907"/>
                    <a:pt x="39369" y="111907"/>
                  </a:cubicBezTo>
                  <a:cubicBezTo>
                    <a:pt x="55534" y="111907"/>
                    <a:pt x="66801" y="102161"/>
                    <a:pt x="71455" y="90710"/>
                  </a:cubicBezTo>
                  <a:close/>
                  <a:moveTo>
                    <a:pt x="69740" y="50752"/>
                  </a:moveTo>
                  <a:lnTo>
                    <a:pt x="69740" y="75117"/>
                  </a:lnTo>
                  <a:cubicBezTo>
                    <a:pt x="69740" y="98263"/>
                    <a:pt x="52106" y="106546"/>
                    <a:pt x="41084" y="106546"/>
                  </a:cubicBezTo>
                  <a:cubicBezTo>
                    <a:pt x="29083" y="106546"/>
                    <a:pt x="19041" y="98019"/>
                    <a:pt x="19041" y="85837"/>
                  </a:cubicBezTo>
                  <a:cubicBezTo>
                    <a:pt x="19041" y="72437"/>
                    <a:pt x="29327" y="52214"/>
                    <a:pt x="69740" y="507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3" name="Dowolny kształt: kształt 202">
              <a:extLst>
                <a:ext uri="{FF2B5EF4-FFF2-40B4-BE49-F238E27FC236}">
                  <a16:creationId xmlns:a16="http://schemas.microsoft.com/office/drawing/2014/main" id="{6512515F-E57F-9AD8-1C54-3F190992CB5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61242" y="6916608"/>
              <a:ext cx="123442" cy="105009"/>
            </a:xfrm>
            <a:custGeom>
              <a:avLst/>
              <a:gdLst>
                <a:gd name="connsiteX0" fmla="*/ 67541 w 123442"/>
                <a:gd name="connsiteY0" fmla="*/ 47829 h 105009"/>
                <a:gd name="connsiteX1" fmla="*/ 90074 w 123442"/>
                <a:gd name="connsiteY1" fmla="*/ 20297 h 105009"/>
                <a:gd name="connsiteX2" fmla="*/ 119220 w 123442"/>
                <a:gd name="connsiteY2" fmla="*/ 7628 h 105009"/>
                <a:gd name="connsiteX3" fmla="*/ 119220 w 123442"/>
                <a:gd name="connsiteY3" fmla="*/ 75 h 105009"/>
                <a:gd name="connsiteX4" fmla="*/ 99136 w 123442"/>
                <a:gd name="connsiteY4" fmla="*/ 806 h 105009"/>
                <a:gd name="connsiteX5" fmla="*/ 75623 w 123442"/>
                <a:gd name="connsiteY5" fmla="*/ 75 h 105009"/>
                <a:gd name="connsiteX6" fmla="*/ 75623 w 123442"/>
                <a:gd name="connsiteY6" fmla="*/ 7628 h 105009"/>
                <a:gd name="connsiteX7" fmla="*/ 82726 w 123442"/>
                <a:gd name="connsiteY7" fmla="*/ 15181 h 105009"/>
                <a:gd name="connsiteX8" fmla="*/ 79052 w 123442"/>
                <a:gd name="connsiteY8" fmla="*/ 23708 h 105009"/>
                <a:gd name="connsiteX9" fmla="*/ 63867 w 123442"/>
                <a:gd name="connsiteY9" fmla="*/ 42712 h 105009"/>
                <a:gd name="connsiteX10" fmla="*/ 44763 w 123442"/>
                <a:gd name="connsiteY10" fmla="*/ 18104 h 105009"/>
                <a:gd name="connsiteX11" fmla="*/ 42558 w 123442"/>
                <a:gd name="connsiteY11" fmla="*/ 13719 h 105009"/>
                <a:gd name="connsiteX12" fmla="*/ 51131 w 123442"/>
                <a:gd name="connsiteY12" fmla="*/ 7628 h 105009"/>
                <a:gd name="connsiteX13" fmla="*/ 51131 w 123442"/>
                <a:gd name="connsiteY13" fmla="*/ 75 h 105009"/>
                <a:gd name="connsiteX14" fmla="*/ 24679 w 123442"/>
                <a:gd name="connsiteY14" fmla="*/ 806 h 105009"/>
                <a:gd name="connsiteX15" fmla="*/ 1411 w 123442"/>
                <a:gd name="connsiteY15" fmla="*/ 75 h 105009"/>
                <a:gd name="connsiteX16" fmla="*/ 1411 w 123442"/>
                <a:gd name="connsiteY16" fmla="*/ 7628 h 105009"/>
                <a:gd name="connsiteX17" fmla="*/ 30312 w 123442"/>
                <a:gd name="connsiteY17" fmla="*/ 22490 h 105009"/>
                <a:gd name="connsiteX18" fmla="*/ 54560 w 123442"/>
                <a:gd name="connsiteY18" fmla="*/ 53920 h 105009"/>
                <a:gd name="connsiteX19" fmla="*/ 31537 w 123442"/>
                <a:gd name="connsiteY19" fmla="*/ 82913 h 105009"/>
                <a:gd name="connsiteX20" fmla="*/ 186 w 123442"/>
                <a:gd name="connsiteY20" fmla="*/ 97532 h 105009"/>
                <a:gd name="connsiteX21" fmla="*/ 186 w 123442"/>
                <a:gd name="connsiteY21" fmla="*/ 105085 h 105009"/>
                <a:gd name="connsiteX22" fmla="*/ 20515 w 123442"/>
                <a:gd name="connsiteY22" fmla="*/ 104354 h 105009"/>
                <a:gd name="connsiteX23" fmla="*/ 43783 w 123442"/>
                <a:gd name="connsiteY23" fmla="*/ 105085 h 105009"/>
                <a:gd name="connsiteX24" fmla="*/ 43783 w 123442"/>
                <a:gd name="connsiteY24" fmla="*/ 97532 h 105009"/>
                <a:gd name="connsiteX25" fmla="*/ 36680 w 123442"/>
                <a:gd name="connsiteY25" fmla="*/ 89979 h 105009"/>
                <a:gd name="connsiteX26" fmla="*/ 58723 w 123442"/>
                <a:gd name="connsiteY26" fmla="*/ 59036 h 105009"/>
                <a:gd name="connsiteX27" fmla="*/ 77338 w 123442"/>
                <a:gd name="connsiteY27" fmla="*/ 83400 h 105009"/>
                <a:gd name="connsiteX28" fmla="*/ 82481 w 123442"/>
                <a:gd name="connsiteY28" fmla="*/ 91441 h 105009"/>
                <a:gd name="connsiteX29" fmla="*/ 73664 w 123442"/>
                <a:gd name="connsiteY29" fmla="*/ 97532 h 105009"/>
                <a:gd name="connsiteX30" fmla="*/ 73664 w 123442"/>
                <a:gd name="connsiteY30" fmla="*/ 105085 h 105009"/>
                <a:gd name="connsiteX31" fmla="*/ 100116 w 123442"/>
                <a:gd name="connsiteY31" fmla="*/ 104354 h 105009"/>
                <a:gd name="connsiteX32" fmla="*/ 123629 w 123442"/>
                <a:gd name="connsiteY32" fmla="*/ 105085 h 105009"/>
                <a:gd name="connsiteX33" fmla="*/ 123629 w 123442"/>
                <a:gd name="connsiteY33" fmla="*/ 97532 h 105009"/>
                <a:gd name="connsiteX34" fmla="*/ 100361 w 123442"/>
                <a:gd name="connsiteY34" fmla="*/ 89979 h 105009"/>
                <a:gd name="connsiteX35" fmla="*/ 67541 w 123442"/>
                <a:gd name="connsiteY35" fmla="*/ 47829 h 10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42" h="105009">
                  <a:moveTo>
                    <a:pt x="67541" y="47829"/>
                  </a:moveTo>
                  <a:cubicBezTo>
                    <a:pt x="74889" y="38570"/>
                    <a:pt x="84196" y="26632"/>
                    <a:pt x="90074" y="20297"/>
                  </a:cubicBezTo>
                  <a:cubicBezTo>
                    <a:pt x="97667" y="11526"/>
                    <a:pt x="107709" y="7871"/>
                    <a:pt x="119220" y="7628"/>
                  </a:cubicBezTo>
                  <a:lnTo>
                    <a:pt x="119220" y="75"/>
                  </a:lnTo>
                  <a:cubicBezTo>
                    <a:pt x="112852" y="562"/>
                    <a:pt x="105504" y="806"/>
                    <a:pt x="99136" y="806"/>
                  </a:cubicBezTo>
                  <a:cubicBezTo>
                    <a:pt x="91788" y="806"/>
                    <a:pt x="78807" y="318"/>
                    <a:pt x="75623" y="75"/>
                  </a:cubicBezTo>
                  <a:lnTo>
                    <a:pt x="75623" y="7628"/>
                  </a:lnTo>
                  <a:cubicBezTo>
                    <a:pt x="80767" y="8115"/>
                    <a:pt x="82726" y="11282"/>
                    <a:pt x="82726" y="15181"/>
                  </a:cubicBezTo>
                  <a:cubicBezTo>
                    <a:pt x="82726" y="19079"/>
                    <a:pt x="80277" y="22246"/>
                    <a:pt x="79052" y="23708"/>
                  </a:cubicBezTo>
                  <a:lnTo>
                    <a:pt x="63867" y="42712"/>
                  </a:lnTo>
                  <a:lnTo>
                    <a:pt x="44763" y="18104"/>
                  </a:lnTo>
                  <a:cubicBezTo>
                    <a:pt x="42558" y="15668"/>
                    <a:pt x="42558" y="15181"/>
                    <a:pt x="42558" y="13719"/>
                  </a:cubicBezTo>
                  <a:cubicBezTo>
                    <a:pt x="42558" y="10064"/>
                    <a:pt x="46232" y="7871"/>
                    <a:pt x="51131" y="7628"/>
                  </a:cubicBezTo>
                  <a:lnTo>
                    <a:pt x="51131" y="75"/>
                  </a:lnTo>
                  <a:cubicBezTo>
                    <a:pt x="44763" y="318"/>
                    <a:pt x="28598" y="806"/>
                    <a:pt x="24679" y="806"/>
                  </a:cubicBezTo>
                  <a:cubicBezTo>
                    <a:pt x="19535" y="806"/>
                    <a:pt x="8024" y="562"/>
                    <a:pt x="1411" y="75"/>
                  </a:cubicBezTo>
                  <a:lnTo>
                    <a:pt x="1411" y="7628"/>
                  </a:lnTo>
                  <a:cubicBezTo>
                    <a:pt x="18556" y="7628"/>
                    <a:pt x="18801" y="7871"/>
                    <a:pt x="30312" y="22490"/>
                  </a:cubicBezTo>
                  <a:lnTo>
                    <a:pt x="54560" y="53920"/>
                  </a:lnTo>
                  <a:lnTo>
                    <a:pt x="31537" y="82913"/>
                  </a:lnTo>
                  <a:cubicBezTo>
                    <a:pt x="19780" y="97044"/>
                    <a:pt x="5330" y="97532"/>
                    <a:pt x="186" y="97532"/>
                  </a:cubicBezTo>
                  <a:lnTo>
                    <a:pt x="186" y="105085"/>
                  </a:lnTo>
                  <a:cubicBezTo>
                    <a:pt x="6554" y="104597"/>
                    <a:pt x="14147" y="104354"/>
                    <a:pt x="20515" y="104354"/>
                  </a:cubicBezTo>
                  <a:cubicBezTo>
                    <a:pt x="27618" y="104354"/>
                    <a:pt x="37905" y="104841"/>
                    <a:pt x="43783" y="105085"/>
                  </a:cubicBezTo>
                  <a:lnTo>
                    <a:pt x="43783" y="97532"/>
                  </a:lnTo>
                  <a:cubicBezTo>
                    <a:pt x="38395" y="96801"/>
                    <a:pt x="36680" y="93633"/>
                    <a:pt x="36680" y="89979"/>
                  </a:cubicBezTo>
                  <a:cubicBezTo>
                    <a:pt x="36680" y="84619"/>
                    <a:pt x="43783" y="76578"/>
                    <a:pt x="58723" y="59036"/>
                  </a:cubicBezTo>
                  <a:lnTo>
                    <a:pt x="77338" y="83400"/>
                  </a:lnTo>
                  <a:cubicBezTo>
                    <a:pt x="79297" y="86081"/>
                    <a:pt x="82481" y="89979"/>
                    <a:pt x="82481" y="91441"/>
                  </a:cubicBezTo>
                  <a:cubicBezTo>
                    <a:pt x="82481" y="93633"/>
                    <a:pt x="80277" y="97288"/>
                    <a:pt x="73664" y="97532"/>
                  </a:cubicBezTo>
                  <a:lnTo>
                    <a:pt x="73664" y="105085"/>
                  </a:lnTo>
                  <a:cubicBezTo>
                    <a:pt x="81012" y="104841"/>
                    <a:pt x="94727" y="104354"/>
                    <a:pt x="100116" y="104354"/>
                  </a:cubicBezTo>
                  <a:cubicBezTo>
                    <a:pt x="106729" y="104354"/>
                    <a:pt x="116281" y="104597"/>
                    <a:pt x="123629" y="105085"/>
                  </a:cubicBezTo>
                  <a:lnTo>
                    <a:pt x="123629" y="97532"/>
                  </a:lnTo>
                  <a:cubicBezTo>
                    <a:pt x="110403" y="97532"/>
                    <a:pt x="105994" y="97044"/>
                    <a:pt x="100361" y="89979"/>
                  </a:cubicBezTo>
                  <a:lnTo>
                    <a:pt x="67541" y="478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" name="Dowolny kształt: kształt 203">
              <a:extLst>
                <a:ext uri="{FF2B5EF4-FFF2-40B4-BE49-F238E27FC236}">
                  <a16:creationId xmlns:a16="http://schemas.microsoft.com/office/drawing/2014/main" id="{FB832344-0E6F-6B6C-5F53-E115F138DC3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17415" y="7092591"/>
              <a:ext cx="87609" cy="111710"/>
            </a:xfrm>
            <a:custGeom>
              <a:avLst/>
              <a:gdLst>
                <a:gd name="connsiteX0" fmla="*/ 866 w 87609"/>
                <a:gd name="connsiteY0" fmla="*/ 102752 h 111710"/>
                <a:gd name="connsiteX1" fmla="*/ 180 w 87609"/>
                <a:gd name="connsiteY1" fmla="*/ 106333 h 111710"/>
                <a:gd name="connsiteX2" fmla="*/ 6009 w 87609"/>
                <a:gd name="connsiteY2" fmla="*/ 111791 h 111710"/>
                <a:gd name="connsiteX3" fmla="*/ 14753 w 87609"/>
                <a:gd name="connsiteY3" fmla="*/ 101217 h 111710"/>
                <a:gd name="connsiteX4" fmla="*/ 23669 w 87609"/>
                <a:gd name="connsiteY4" fmla="*/ 66425 h 111710"/>
                <a:gd name="connsiteX5" fmla="*/ 42528 w 87609"/>
                <a:gd name="connsiteY5" fmla="*/ 76999 h 111710"/>
                <a:gd name="connsiteX6" fmla="*/ 87790 w 87609"/>
                <a:gd name="connsiteY6" fmla="*/ 28904 h 111710"/>
                <a:gd name="connsiteX7" fmla="*/ 60530 w 87609"/>
                <a:gd name="connsiteY7" fmla="*/ 81 h 111710"/>
                <a:gd name="connsiteX8" fmla="*/ 16982 w 87609"/>
                <a:gd name="connsiteY8" fmla="*/ 38795 h 111710"/>
                <a:gd name="connsiteX9" fmla="*/ 866 w 87609"/>
                <a:gd name="connsiteY9" fmla="*/ 102752 h 111710"/>
                <a:gd name="connsiteX10" fmla="*/ 42356 w 87609"/>
                <a:gd name="connsiteY10" fmla="*/ 72223 h 111710"/>
                <a:gd name="connsiteX11" fmla="*/ 25897 w 87609"/>
                <a:gd name="connsiteY11" fmla="*/ 57385 h 111710"/>
                <a:gd name="connsiteX12" fmla="*/ 27440 w 87609"/>
                <a:gd name="connsiteY12" fmla="*/ 51246 h 111710"/>
                <a:gd name="connsiteX13" fmla="*/ 38585 w 87609"/>
                <a:gd name="connsiteY13" fmla="*/ 18841 h 111710"/>
                <a:gd name="connsiteX14" fmla="*/ 60187 w 87609"/>
                <a:gd name="connsiteY14" fmla="*/ 4856 h 111710"/>
                <a:gd name="connsiteX15" fmla="*/ 73903 w 87609"/>
                <a:gd name="connsiteY15" fmla="*/ 22082 h 111710"/>
                <a:gd name="connsiteX16" fmla="*/ 64130 w 87609"/>
                <a:gd name="connsiteY16" fmla="*/ 57385 h 111710"/>
                <a:gd name="connsiteX17" fmla="*/ 42356 w 87609"/>
                <a:gd name="connsiteY17" fmla="*/ 72223 h 11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09" h="111710">
                  <a:moveTo>
                    <a:pt x="866" y="102752"/>
                  </a:moveTo>
                  <a:cubicBezTo>
                    <a:pt x="180" y="105310"/>
                    <a:pt x="180" y="106163"/>
                    <a:pt x="180" y="106333"/>
                  </a:cubicBezTo>
                  <a:cubicBezTo>
                    <a:pt x="180" y="110085"/>
                    <a:pt x="3266" y="111791"/>
                    <a:pt x="6009" y="111791"/>
                  </a:cubicBezTo>
                  <a:cubicBezTo>
                    <a:pt x="12182" y="111791"/>
                    <a:pt x="13553" y="106674"/>
                    <a:pt x="14753" y="101217"/>
                  </a:cubicBezTo>
                  <a:cubicBezTo>
                    <a:pt x="17154" y="92348"/>
                    <a:pt x="21954" y="72905"/>
                    <a:pt x="23669" y="66425"/>
                  </a:cubicBezTo>
                  <a:cubicBezTo>
                    <a:pt x="25212" y="68983"/>
                    <a:pt x="30698" y="76999"/>
                    <a:pt x="42528" y="76999"/>
                  </a:cubicBezTo>
                  <a:cubicBezTo>
                    <a:pt x="64473" y="76999"/>
                    <a:pt x="87790" y="53804"/>
                    <a:pt x="87790" y="28904"/>
                  </a:cubicBezTo>
                  <a:cubicBezTo>
                    <a:pt x="87790" y="10825"/>
                    <a:pt x="75617" y="81"/>
                    <a:pt x="60530" y="81"/>
                  </a:cubicBezTo>
                  <a:cubicBezTo>
                    <a:pt x="43728" y="81"/>
                    <a:pt x="22983" y="14748"/>
                    <a:pt x="16982" y="38795"/>
                  </a:cubicBezTo>
                  <a:lnTo>
                    <a:pt x="866" y="102752"/>
                  </a:lnTo>
                  <a:close/>
                  <a:moveTo>
                    <a:pt x="42356" y="72223"/>
                  </a:moveTo>
                  <a:cubicBezTo>
                    <a:pt x="29669" y="72223"/>
                    <a:pt x="25897" y="59603"/>
                    <a:pt x="25897" y="57385"/>
                  </a:cubicBezTo>
                  <a:cubicBezTo>
                    <a:pt x="25897" y="57044"/>
                    <a:pt x="26926" y="53292"/>
                    <a:pt x="27440" y="51246"/>
                  </a:cubicBezTo>
                  <a:cubicBezTo>
                    <a:pt x="32584" y="30268"/>
                    <a:pt x="33613" y="26345"/>
                    <a:pt x="38585" y="18841"/>
                  </a:cubicBezTo>
                  <a:cubicBezTo>
                    <a:pt x="44757" y="9802"/>
                    <a:pt x="53329" y="4856"/>
                    <a:pt x="60187" y="4856"/>
                  </a:cubicBezTo>
                  <a:cubicBezTo>
                    <a:pt x="67216" y="4856"/>
                    <a:pt x="73903" y="9802"/>
                    <a:pt x="73903" y="22082"/>
                  </a:cubicBezTo>
                  <a:cubicBezTo>
                    <a:pt x="73903" y="29927"/>
                    <a:pt x="69445" y="48858"/>
                    <a:pt x="64130" y="57385"/>
                  </a:cubicBezTo>
                  <a:cubicBezTo>
                    <a:pt x="56244" y="69494"/>
                    <a:pt x="47671" y="72223"/>
                    <a:pt x="42356" y="7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Dowolny kształt: kształt 204">
              <a:extLst>
                <a:ext uri="{FF2B5EF4-FFF2-40B4-BE49-F238E27FC236}">
                  <a16:creationId xmlns:a16="http://schemas.microsoft.com/office/drawing/2014/main" id="{1420F1DA-BE65-73E4-823E-2868DB07E3E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37696" y="6855941"/>
              <a:ext cx="174087" cy="165676"/>
            </a:xfrm>
            <a:custGeom>
              <a:avLst/>
              <a:gdLst>
                <a:gd name="connsiteX0" fmla="*/ 65098 w 174087"/>
                <a:gd name="connsiteY0" fmla="*/ 86568 h 165676"/>
                <a:gd name="connsiteX1" fmla="*/ 88856 w 174087"/>
                <a:gd name="connsiteY1" fmla="*/ 86568 h 165676"/>
                <a:gd name="connsiteX2" fmla="*/ 109185 w 174087"/>
                <a:gd name="connsiteY2" fmla="*/ 97532 h 165676"/>
                <a:gd name="connsiteX3" fmla="*/ 107471 w 174087"/>
                <a:gd name="connsiteY3" fmla="*/ 109470 h 165676"/>
                <a:gd name="connsiteX4" fmla="*/ 106736 w 174087"/>
                <a:gd name="connsiteY4" fmla="*/ 112150 h 165676"/>
                <a:gd name="connsiteX5" fmla="*/ 109675 w 174087"/>
                <a:gd name="connsiteY5" fmla="*/ 115074 h 165676"/>
                <a:gd name="connsiteX6" fmla="*/ 113349 w 174087"/>
                <a:gd name="connsiteY6" fmla="*/ 109957 h 165676"/>
                <a:gd name="connsiteX7" fmla="*/ 126820 w 174087"/>
                <a:gd name="connsiteY7" fmla="*/ 57087 h 165676"/>
                <a:gd name="connsiteX8" fmla="*/ 127554 w 174087"/>
                <a:gd name="connsiteY8" fmla="*/ 53189 h 165676"/>
                <a:gd name="connsiteX9" fmla="*/ 124615 w 174087"/>
                <a:gd name="connsiteY9" fmla="*/ 50509 h 165676"/>
                <a:gd name="connsiteX10" fmla="*/ 120941 w 174087"/>
                <a:gd name="connsiteY10" fmla="*/ 55625 h 165676"/>
                <a:gd name="connsiteX11" fmla="*/ 89346 w 174087"/>
                <a:gd name="connsiteY11" fmla="*/ 79015 h 165676"/>
                <a:gd name="connsiteX12" fmla="*/ 67058 w 174087"/>
                <a:gd name="connsiteY12" fmla="*/ 79015 h 165676"/>
                <a:gd name="connsiteX13" fmla="*/ 82733 w 174087"/>
                <a:gd name="connsiteY13" fmla="*/ 17130 h 165676"/>
                <a:gd name="connsiteX14" fmla="*/ 95959 w 174087"/>
                <a:gd name="connsiteY14" fmla="*/ 7628 h 165676"/>
                <a:gd name="connsiteX15" fmla="*/ 128289 w 174087"/>
                <a:gd name="connsiteY15" fmla="*/ 7628 h 165676"/>
                <a:gd name="connsiteX16" fmla="*/ 164048 w 174087"/>
                <a:gd name="connsiteY16" fmla="*/ 34428 h 165676"/>
                <a:gd name="connsiteX17" fmla="*/ 163314 w 174087"/>
                <a:gd name="connsiteY17" fmla="*/ 47585 h 165676"/>
                <a:gd name="connsiteX18" fmla="*/ 162824 w 174087"/>
                <a:gd name="connsiteY18" fmla="*/ 51971 h 165676"/>
                <a:gd name="connsiteX19" fmla="*/ 165763 w 174087"/>
                <a:gd name="connsiteY19" fmla="*/ 54894 h 165676"/>
                <a:gd name="connsiteX20" fmla="*/ 169192 w 174087"/>
                <a:gd name="connsiteY20" fmla="*/ 48803 h 165676"/>
                <a:gd name="connsiteX21" fmla="*/ 174090 w 174087"/>
                <a:gd name="connsiteY21" fmla="*/ 6653 h 165676"/>
                <a:gd name="connsiteX22" fmla="*/ 167477 w 174087"/>
                <a:gd name="connsiteY22" fmla="*/ 75 h 165676"/>
                <a:gd name="connsiteX23" fmla="*/ 47464 w 174087"/>
                <a:gd name="connsiteY23" fmla="*/ 75 h 165676"/>
                <a:gd name="connsiteX24" fmla="*/ 40116 w 174087"/>
                <a:gd name="connsiteY24" fmla="*/ 4948 h 165676"/>
                <a:gd name="connsiteX25" fmla="*/ 46974 w 174087"/>
                <a:gd name="connsiteY25" fmla="*/ 7628 h 165676"/>
                <a:gd name="connsiteX26" fmla="*/ 62894 w 174087"/>
                <a:gd name="connsiteY26" fmla="*/ 12013 h 165676"/>
                <a:gd name="connsiteX27" fmla="*/ 61670 w 174087"/>
                <a:gd name="connsiteY27" fmla="*/ 17861 h 165676"/>
                <a:gd name="connsiteX28" fmla="*/ 29339 w 174087"/>
                <a:gd name="connsiteY28" fmla="*/ 146747 h 165676"/>
                <a:gd name="connsiteX29" fmla="*/ 7051 w 174087"/>
                <a:gd name="connsiteY29" fmla="*/ 158199 h 165676"/>
                <a:gd name="connsiteX30" fmla="*/ 193 w 174087"/>
                <a:gd name="connsiteY30" fmla="*/ 162828 h 165676"/>
                <a:gd name="connsiteX31" fmla="*/ 3867 w 174087"/>
                <a:gd name="connsiteY31" fmla="*/ 165752 h 165676"/>
                <a:gd name="connsiteX32" fmla="*/ 36197 w 174087"/>
                <a:gd name="connsiteY32" fmla="*/ 165021 h 165676"/>
                <a:gd name="connsiteX33" fmla="*/ 72691 w 174087"/>
                <a:gd name="connsiteY33" fmla="*/ 165752 h 165676"/>
                <a:gd name="connsiteX34" fmla="*/ 77835 w 174087"/>
                <a:gd name="connsiteY34" fmla="*/ 161122 h 165676"/>
                <a:gd name="connsiteX35" fmla="*/ 76365 w 174087"/>
                <a:gd name="connsiteY35" fmla="*/ 158442 h 165676"/>
                <a:gd name="connsiteX36" fmla="*/ 69507 w 174087"/>
                <a:gd name="connsiteY36" fmla="*/ 158199 h 165676"/>
                <a:gd name="connsiteX37" fmla="*/ 56771 w 174087"/>
                <a:gd name="connsiteY37" fmla="*/ 157711 h 165676"/>
                <a:gd name="connsiteX38" fmla="*/ 48933 w 174087"/>
                <a:gd name="connsiteY38" fmla="*/ 152839 h 165676"/>
                <a:gd name="connsiteX39" fmla="*/ 49913 w 174087"/>
                <a:gd name="connsiteY39" fmla="*/ 147235 h 165676"/>
                <a:gd name="connsiteX40" fmla="*/ 65098 w 174087"/>
                <a:gd name="connsiteY40" fmla="*/ 86568 h 16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87" h="165676">
                  <a:moveTo>
                    <a:pt x="65098" y="86568"/>
                  </a:moveTo>
                  <a:lnTo>
                    <a:pt x="88856" y="86568"/>
                  </a:lnTo>
                  <a:cubicBezTo>
                    <a:pt x="107226" y="86568"/>
                    <a:pt x="109185" y="90466"/>
                    <a:pt x="109185" y="97532"/>
                  </a:cubicBezTo>
                  <a:cubicBezTo>
                    <a:pt x="109185" y="99237"/>
                    <a:pt x="109185" y="102161"/>
                    <a:pt x="107471" y="109470"/>
                  </a:cubicBezTo>
                  <a:cubicBezTo>
                    <a:pt x="106981" y="110688"/>
                    <a:pt x="106736" y="111663"/>
                    <a:pt x="106736" y="112150"/>
                  </a:cubicBezTo>
                  <a:cubicBezTo>
                    <a:pt x="106736" y="114099"/>
                    <a:pt x="108205" y="115074"/>
                    <a:pt x="109675" y="115074"/>
                  </a:cubicBezTo>
                  <a:cubicBezTo>
                    <a:pt x="112124" y="115074"/>
                    <a:pt x="112124" y="114343"/>
                    <a:pt x="113349" y="109957"/>
                  </a:cubicBezTo>
                  <a:lnTo>
                    <a:pt x="126820" y="57087"/>
                  </a:lnTo>
                  <a:cubicBezTo>
                    <a:pt x="127554" y="54407"/>
                    <a:pt x="127554" y="53920"/>
                    <a:pt x="127554" y="53189"/>
                  </a:cubicBezTo>
                  <a:cubicBezTo>
                    <a:pt x="127554" y="52701"/>
                    <a:pt x="127065" y="50509"/>
                    <a:pt x="124615" y="50509"/>
                  </a:cubicBezTo>
                  <a:cubicBezTo>
                    <a:pt x="122166" y="50509"/>
                    <a:pt x="121921" y="51727"/>
                    <a:pt x="120941" y="55625"/>
                  </a:cubicBezTo>
                  <a:cubicBezTo>
                    <a:pt x="115798" y="74629"/>
                    <a:pt x="110165" y="79015"/>
                    <a:pt x="89346" y="79015"/>
                  </a:cubicBezTo>
                  <a:lnTo>
                    <a:pt x="67058" y="79015"/>
                  </a:lnTo>
                  <a:lnTo>
                    <a:pt x="82733" y="17130"/>
                  </a:lnTo>
                  <a:cubicBezTo>
                    <a:pt x="84937" y="8602"/>
                    <a:pt x="85182" y="7628"/>
                    <a:pt x="95959" y="7628"/>
                  </a:cubicBezTo>
                  <a:lnTo>
                    <a:pt x="128289" y="7628"/>
                  </a:lnTo>
                  <a:cubicBezTo>
                    <a:pt x="158415" y="7628"/>
                    <a:pt x="164048" y="15668"/>
                    <a:pt x="164048" y="34428"/>
                  </a:cubicBezTo>
                  <a:cubicBezTo>
                    <a:pt x="164048" y="40032"/>
                    <a:pt x="164048" y="41007"/>
                    <a:pt x="163314" y="47585"/>
                  </a:cubicBezTo>
                  <a:cubicBezTo>
                    <a:pt x="162824" y="50752"/>
                    <a:pt x="162824" y="51240"/>
                    <a:pt x="162824" y="51971"/>
                  </a:cubicBezTo>
                  <a:cubicBezTo>
                    <a:pt x="162824" y="53189"/>
                    <a:pt x="163558" y="54894"/>
                    <a:pt x="165763" y="54894"/>
                  </a:cubicBezTo>
                  <a:cubicBezTo>
                    <a:pt x="168457" y="54894"/>
                    <a:pt x="168702" y="53432"/>
                    <a:pt x="169192" y="48803"/>
                  </a:cubicBezTo>
                  <a:lnTo>
                    <a:pt x="174090" y="6653"/>
                  </a:lnTo>
                  <a:cubicBezTo>
                    <a:pt x="174825" y="75"/>
                    <a:pt x="173600" y="75"/>
                    <a:pt x="167477" y="75"/>
                  </a:cubicBezTo>
                  <a:lnTo>
                    <a:pt x="47464" y="75"/>
                  </a:lnTo>
                  <a:cubicBezTo>
                    <a:pt x="42565" y="75"/>
                    <a:pt x="40116" y="75"/>
                    <a:pt x="40116" y="4948"/>
                  </a:cubicBezTo>
                  <a:cubicBezTo>
                    <a:pt x="40116" y="7628"/>
                    <a:pt x="42320" y="7628"/>
                    <a:pt x="46974" y="7628"/>
                  </a:cubicBezTo>
                  <a:cubicBezTo>
                    <a:pt x="56036" y="7628"/>
                    <a:pt x="62894" y="7628"/>
                    <a:pt x="62894" y="12013"/>
                  </a:cubicBezTo>
                  <a:cubicBezTo>
                    <a:pt x="62894" y="12988"/>
                    <a:pt x="62894" y="13475"/>
                    <a:pt x="61670" y="17861"/>
                  </a:cubicBezTo>
                  <a:lnTo>
                    <a:pt x="29339" y="146747"/>
                  </a:lnTo>
                  <a:cubicBezTo>
                    <a:pt x="26890" y="156250"/>
                    <a:pt x="26400" y="158199"/>
                    <a:pt x="7051" y="158199"/>
                  </a:cubicBezTo>
                  <a:cubicBezTo>
                    <a:pt x="2887" y="158199"/>
                    <a:pt x="193" y="158199"/>
                    <a:pt x="193" y="162828"/>
                  </a:cubicBezTo>
                  <a:cubicBezTo>
                    <a:pt x="193" y="165752"/>
                    <a:pt x="3132" y="165752"/>
                    <a:pt x="3867" y="165752"/>
                  </a:cubicBezTo>
                  <a:cubicBezTo>
                    <a:pt x="10970" y="165752"/>
                    <a:pt x="29094" y="165021"/>
                    <a:pt x="36197" y="165021"/>
                  </a:cubicBezTo>
                  <a:cubicBezTo>
                    <a:pt x="44280" y="165021"/>
                    <a:pt x="64609" y="165752"/>
                    <a:pt x="72691" y="165752"/>
                  </a:cubicBezTo>
                  <a:cubicBezTo>
                    <a:pt x="74895" y="165752"/>
                    <a:pt x="77835" y="165752"/>
                    <a:pt x="77835" y="161122"/>
                  </a:cubicBezTo>
                  <a:cubicBezTo>
                    <a:pt x="77835" y="159173"/>
                    <a:pt x="76365" y="158686"/>
                    <a:pt x="76365" y="158442"/>
                  </a:cubicBezTo>
                  <a:cubicBezTo>
                    <a:pt x="75630" y="158199"/>
                    <a:pt x="75140" y="158199"/>
                    <a:pt x="69507" y="158199"/>
                  </a:cubicBezTo>
                  <a:cubicBezTo>
                    <a:pt x="64119" y="158199"/>
                    <a:pt x="62894" y="158199"/>
                    <a:pt x="56771" y="157711"/>
                  </a:cubicBezTo>
                  <a:cubicBezTo>
                    <a:pt x="49668" y="156980"/>
                    <a:pt x="48933" y="156006"/>
                    <a:pt x="48933" y="152839"/>
                  </a:cubicBezTo>
                  <a:cubicBezTo>
                    <a:pt x="48933" y="152351"/>
                    <a:pt x="48933" y="150889"/>
                    <a:pt x="49913" y="147235"/>
                  </a:cubicBezTo>
                  <a:lnTo>
                    <a:pt x="65098" y="865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" name="Dowolny kształt: kształt 205">
              <a:extLst>
                <a:ext uri="{FF2B5EF4-FFF2-40B4-BE49-F238E27FC236}">
                  <a16:creationId xmlns:a16="http://schemas.microsoft.com/office/drawing/2014/main" id="{6E68C90D-32F2-7C55-74DD-5F9EB65B7C9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97720" y="6938267"/>
              <a:ext cx="130300" cy="152983"/>
            </a:xfrm>
            <a:custGeom>
              <a:avLst/>
              <a:gdLst>
                <a:gd name="connsiteX0" fmla="*/ 68093 w 130300"/>
                <a:gd name="connsiteY0" fmla="*/ 130206 h 152983"/>
                <a:gd name="connsiteX1" fmla="*/ 84380 w 130300"/>
                <a:gd name="connsiteY1" fmla="*/ 153059 h 152983"/>
                <a:gd name="connsiteX2" fmla="*/ 115070 w 130300"/>
                <a:gd name="connsiteY2" fmla="*/ 119973 h 152983"/>
                <a:gd name="connsiteX3" fmla="*/ 112669 w 130300"/>
                <a:gd name="connsiteY3" fmla="*/ 117585 h 152983"/>
                <a:gd name="connsiteX4" fmla="*/ 110269 w 130300"/>
                <a:gd name="connsiteY4" fmla="*/ 119802 h 152983"/>
                <a:gd name="connsiteX5" fmla="*/ 89010 w 130300"/>
                <a:gd name="connsiteY5" fmla="*/ 135152 h 152983"/>
                <a:gd name="connsiteX6" fmla="*/ 75465 w 130300"/>
                <a:gd name="connsiteY6" fmla="*/ 118608 h 152983"/>
                <a:gd name="connsiteX7" fmla="*/ 130500 w 130300"/>
                <a:gd name="connsiteY7" fmla="*/ 47489 h 152983"/>
                <a:gd name="connsiteX8" fmla="*/ 80780 w 130300"/>
                <a:gd name="connsiteY8" fmla="*/ 76 h 152983"/>
                <a:gd name="connsiteX9" fmla="*/ 200 w 130300"/>
                <a:gd name="connsiteY9" fmla="*/ 76653 h 152983"/>
                <a:gd name="connsiteX10" fmla="*/ 50091 w 130300"/>
                <a:gd name="connsiteY10" fmla="*/ 123384 h 152983"/>
                <a:gd name="connsiteX11" fmla="*/ 68093 w 130300"/>
                <a:gd name="connsiteY11" fmla="*/ 120996 h 152983"/>
                <a:gd name="connsiteX12" fmla="*/ 68093 w 130300"/>
                <a:gd name="connsiteY12" fmla="*/ 130206 h 152983"/>
                <a:gd name="connsiteX13" fmla="*/ 38432 w 130300"/>
                <a:gd name="connsiteY13" fmla="*/ 115709 h 152983"/>
                <a:gd name="connsiteX14" fmla="*/ 16830 w 130300"/>
                <a:gd name="connsiteY14" fmla="*/ 80917 h 152983"/>
                <a:gd name="connsiteX15" fmla="*/ 36032 w 130300"/>
                <a:gd name="connsiteY15" fmla="*/ 28046 h 152983"/>
                <a:gd name="connsiteX16" fmla="*/ 79408 w 130300"/>
                <a:gd name="connsiteY16" fmla="*/ 5534 h 152983"/>
                <a:gd name="connsiteX17" fmla="*/ 113869 w 130300"/>
                <a:gd name="connsiteY17" fmla="*/ 42884 h 152983"/>
                <a:gd name="connsiteX18" fmla="*/ 74094 w 130300"/>
                <a:gd name="connsiteY18" fmla="*/ 112127 h 152983"/>
                <a:gd name="connsiteX19" fmla="*/ 56777 w 130300"/>
                <a:gd name="connsiteY19" fmla="*/ 94220 h 152983"/>
                <a:gd name="connsiteX20" fmla="*/ 37747 w 130300"/>
                <a:gd name="connsiteY20" fmla="*/ 111275 h 152983"/>
                <a:gd name="connsiteX21" fmla="*/ 38432 w 130300"/>
                <a:gd name="connsiteY21" fmla="*/ 115709 h 152983"/>
                <a:gd name="connsiteX22" fmla="*/ 68093 w 130300"/>
                <a:gd name="connsiteY22" fmla="*/ 114856 h 152983"/>
                <a:gd name="connsiteX23" fmla="*/ 51291 w 130300"/>
                <a:gd name="connsiteY23" fmla="*/ 117926 h 152983"/>
                <a:gd name="connsiteX24" fmla="*/ 42547 w 130300"/>
                <a:gd name="connsiteY24" fmla="*/ 111275 h 152983"/>
                <a:gd name="connsiteX25" fmla="*/ 56777 w 130300"/>
                <a:gd name="connsiteY25" fmla="*/ 98995 h 152983"/>
                <a:gd name="connsiteX26" fmla="*/ 68093 w 130300"/>
                <a:gd name="connsiteY26" fmla="*/ 114856 h 15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300" h="152983">
                  <a:moveTo>
                    <a:pt x="68093" y="130206"/>
                  </a:moveTo>
                  <a:cubicBezTo>
                    <a:pt x="68093" y="141291"/>
                    <a:pt x="70322" y="153059"/>
                    <a:pt x="84380" y="153059"/>
                  </a:cubicBezTo>
                  <a:cubicBezTo>
                    <a:pt x="105126" y="153059"/>
                    <a:pt x="115070" y="123725"/>
                    <a:pt x="115070" y="119973"/>
                  </a:cubicBezTo>
                  <a:cubicBezTo>
                    <a:pt x="115070" y="118779"/>
                    <a:pt x="114041" y="117585"/>
                    <a:pt x="112669" y="117585"/>
                  </a:cubicBezTo>
                  <a:cubicBezTo>
                    <a:pt x="110955" y="117585"/>
                    <a:pt x="110441" y="119120"/>
                    <a:pt x="110269" y="119802"/>
                  </a:cubicBezTo>
                  <a:cubicBezTo>
                    <a:pt x="106154" y="131741"/>
                    <a:pt x="94839" y="135152"/>
                    <a:pt x="89010" y="135152"/>
                  </a:cubicBezTo>
                  <a:cubicBezTo>
                    <a:pt x="82152" y="135152"/>
                    <a:pt x="78551" y="132252"/>
                    <a:pt x="75465" y="118608"/>
                  </a:cubicBezTo>
                  <a:cubicBezTo>
                    <a:pt x="105983" y="107864"/>
                    <a:pt x="130500" y="77676"/>
                    <a:pt x="130500" y="47489"/>
                  </a:cubicBezTo>
                  <a:cubicBezTo>
                    <a:pt x="130500" y="20713"/>
                    <a:pt x="111126" y="76"/>
                    <a:pt x="80780" y="76"/>
                  </a:cubicBezTo>
                  <a:cubicBezTo>
                    <a:pt x="39804" y="76"/>
                    <a:pt x="200" y="38279"/>
                    <a:pt x="200" y="76653"/>
                  </a:cubicBezTo>
                  <a:cubicBezTo>
                    <a:pt x="200" y="104112"/>
                    <a:pt x="20602" y="123384"/>
                    <a:pt x="50091" y="123384"/>
                  </a:cubicBezTo>
                  <a:cubicBezTo>
                    <a:pt x="53348" y="123384"/>
                    <a:pt x="59178" y="123213"/>
                    <a:pt x="68093" y="120996"/>
                  </a:cubicBezTo>
                  <a:lnTo>
                    <a:pt x="68093" y="130206"/>
                  </a:lnTo>
                  <a:close/>
                  <a:moveTo>
                    <a:pt x="38432" y="115709"/>
                  </a:moveTo>
                  <a:cubicBezTo>
                    <a:pt x="29517" y="112639"/>
                    <a:pt x="16830" y="103770"/>
                    <a:pt x="16830" y="80917"/>
                  </a:cubicBezTo>
                  <a:cubicBezTo>
                    <a:pt x="16830" y="70002"/>
                    <a:pt x="20430" y="47318"/>
                    <a:pt x="36032" y="28046"/>
                  </a:cubicBezTo>
                  <a:cubicBezTo>
                    <a:pt x="46833" y="14914"/>
                    <a:pt x="63464" y="5534"/>
                    <a:pt x="79408" y="5534"/>
                  </a:cubicBezTo>
                  <a:cubicBezTo>
                    <a:pt x="98096" y="5534"/>
                    <a:pt x="113869" y="17984"/>
                    <a:pt x="113869" y="42884"/>
                  </a:cubicBezTo>
                  <a:cubicBezTo>
                    <a:pt x="113869" y="59939"/>
                    <a:pt x="105469" y="96607"/>
                    <a:pt x="74094" y="112127"/>
                  </a:cubicBezTo>
                  <a:cubicBezTo>
                    <a:pt x="71350" y="101383"/>
                    <a:pt x="66893" y="94220"/>
                    <a:pt x="56777" y="94220"/>
                  </a:cubicBezTo>
                  <a:cubicBezTo>
                    <a:pt x="47176" y="94220"/>
                    <a:pt x="37747" y="102236"/>
                    <a:pt x="37747" y="111275"/>
                  </a:cubicBezTo>
                  <a:cubicBezTo>
                    <a:pt x="37747" y="114345"/>
                    <a:pt x="37918" y="114515"/>
                    <a:pt x="38432" y="115709"/>
                  </a:cubicBezTo>
                  <a:close/>
                  <a:moveTo>
                    <a:pt x="68093" y="114856"/>
                  </a:moveTo>
                  <a:cubicBezTo>
                    <a:pt x="64321" y="116221"/>
                    <a:pt x="57978" y="117926"/>
                    <a:pt x="51291" y="117926"/>
                  </a:cubicBezTo>
                  <a:cubicBezTo>
                    <a:pt x="48548" y="117926"/>
                    <a:pt x="42547" y="117926"/>
                    <a:pt x="42547" y="111275"/>
                  </a:cubicBezTo>
                  <a:cubicBezTo>
                    <a:pt x="42547" y="104794"/>
                    <a:pt x="49577" y="98995"/>
                    <a:pt x="56777" y="98995"/>
                  </a:cubicBezTo>
                  <a:cubicBezTo>
                    <a:pt x="62949" y="98995"/>
                    <a:pt x="67579" y="101724"/>
                    <a:pt x="68093" y="1148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207" name="Dowolny kształt: kształt 206">
              <a:extLst>
                <a:ext uri="{FF2B5EF4-FFF2-40B4-BE49-F238E27FC236}">
                  <a16:creationId xmlns:a16="http://schemas.microsoft.com/office/drawing/2014/main" id="{AF7BFC42-5747-2F2F-6F40-3FD8BDF4D0E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081286" y="6838886"/>
              <a:ext cx="33554" cy="243642"/>
            </a:xfrm>
            <a:custGeom>
              <a:avLst/>
              <a:gdLst>
                <a:gd name="connsiteX0" fmla="*/ 33761 w 33554"/>
                <a:gd name="connsiteY0" fmla="*/ 243717 h 243642"/>
                <a:gd name="connsiteX1" fmla="*/ 33761 w 33554"/>
                <a:gd name="connsiteY1" fmla="*/ 233971 h 243642"/>
                <a:gd name="connsiteX2" fmla="*/ 10003 w 33554"/>
                <a:gd name="connsiteY2" fmla="*/ 233971 h 243642"/>
                <a:gd name="connsiteX3" fmla="*/ 10003 w 33554"/>
                <a:gd name="connsiteY3" fmla="*/ 9820 h 243642"/>
                <a:gd name="connsiteX4" fmla="*/ 33761 w 33554"/>
                <a:gd name="connsiteY4" fmla="*/ 9820 h 243642"/>
                <a:gd name="connsiteX5" fmla="*/ 33761 w 33554"/>
                <a:gd name="connsiteY5" fmla="*/ 75 h 243642"/>
                <a:gd name="connsiteX6" fmla="*/ 206 w 33554"/>
                <a:gd name="connsiteY6" fmla="*/ 75 h 243642"/>
                <a:gd name="connsiteX7" fmla="*/ 206 w 33554"/>
                <a:gd name="connsiteY7" fmla="*/ 243717 h 243642"/>
                <a:gd name="connsiteX8" fmla="*/ 33761 w 33554"/>
                <a:gd name="connsiteY8" fmla="*/ 243717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61" y="243717"/>
                  </a:moveTo>
                  <a:lnTo>
                    <a:pt x="33761" y="233971"/>
                  </a:lnTo>
                  <a:lnTo>
                    <a:pt x="10003" y="233971"/>
                  </a:lnTo>
                  <a:lnTo>
                    <a:pt x="10003" y="9820"/>
                  </a:lnTo>
                  <a:lnTo>
                    <a:pt x="33761" y="9820"/>
                  </a:lnTo>
                  <a:lnTo>
                    <a:pt x="33761" y="75"/>
                  </a:lnTo>
                  <a:lnTo>
                    <a:pt x="206" y="75"/>
                  </a:lnTo>
                  <a:lnTo>
                    <a:pt x="206" y="243717"/>
                  </a:lnTo>
                  <a:lnTo>
                    <a:pt x="33761" y="2437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" name="Dowolny kształt: kształt 207">
              <a:extLst>
                <a:ext uri="{FF2B5EF4-FFF2-40B4-BE49-F238E27FC236}">
                  <a16:creationId xmlns:a16="http://schemas.microsoft.com/office/drawing/2014/main" id="{D50CDC45-0784-3BBA-91DB-20B7C858E1B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27278" y="6849850"/>
              <a:ext cx="131524" cy="177128"/>
            </a:xfrm>
            <a:custGeom>
              <a:avLst/>
              <a:gdLst>
                <a:gd name="connsiteX0" fmla="*/ 51888 w 131524"/>
                <a:gd name="connsiteY0" fmla="*/ 83400 h 177128"/>
                <a:gd name="connsiteX1" fmla="*/ 209 w 131524"/>
                <a:gd name="connsiteY1" fmla="*/ 146991 h 177128"/>
                <a:gd name="connsiteX2" fmla="*/ 41602 w 131524"/>
                <a:gd name="connsiteY2" fmla="*/ 177203 h 177128"/>
                <a:gd name="connsiteX3" fmla="*/ 115324 w 131524"/>
                <a:gd name="connsiteY3" fmla="*/ 133591 h 177128"/>
                <a:gd name="connsiteX4" fmla="*/ 112875 w 131524"/>
                <a:gd name="connsiteY4" fmla="*/ 131885 h 177128"/>
                <a:gd name="connsiteX5" fmla="*/ 94995 w 131524"/>
                <a:gd name="connsiteY5" fmla="*/ 142606 h 177128"/>
                <a:gd name="connsiteX6" fmla="*/ 57767 w 131524"/>
                <a:gd name="connsiteY6" fmla="*/ 163802 h 177128"/>
                <a:gd name="connsiteX7" fmla="*/ 21028 w 131524"/>
                <a:gd name="connsiteY7" fmla="*/ 136514 h 177128"/>
                <a:gd name="connsiteX8" fmla="*/ 73442 w 131524"/>
                <a:gd name="connsiteY8" fmla="*/ 87055 h 177128"/>
                <a:gd name="connsiteX9" fmla="*/ 93526 w 131524"/>
                <a:gd name="connsiteY9" fmla="*/ 75360 h 177128"/>
                <a:gd name="connsiteX10" fmla="*/ 91076 w 131524"/>
                <a:gd name="connsiteY10" fmla="*/ 73655 h 177128"/>
                <a:gd name="connsiteX11" fmla="*/ 49684 w 131524"/>
                <a:gd name="connsiteY11" fmla="*/ 45636 h 177128"/>
                <a:gd name="connsiteX12" fmla="*/ 87648 w 131524"/>
                <a:gd name="connsiteY12" fmla="*/ 13475 h 177128"/>
                <a:gd name="connsiteX13" fmla="*/ 110915 w 131524"/>
                <a:gd name="connsiteY13" fmla="*/ 26875 h 177128"/>
                <a:gd name="connsiteX14" fmla="*/ 107976 w 131524"/>
                <a:gd name="connsiteY14" fmla="*/ 35647 h 177128"/>
                <a:gd name="connsiteX15" fmla="*/ 106752 w 131524"/>
                <a:gd name="connsiteY15" fmla="*/ 38327 h 177128"/>
                <a:gd name="connsiteX16" fmla="*/ 109201 w 131524"/>
                <a:gd name="connsiteY16" fmla="*/ 40032 h 177128"/>
                <a:gd name="connsiteX17" fmla="*/ 131734 w 131524"/>
                <a:gd name="connsiteY17" fmla="*/ 16642 h 177128"/>
                <a:gd name="connsiteX18" fmla="*/ 103813 w 131524"/>
                <a:gd name="connsiteY18" fmla="*/ 75 h 177128"/>
                <a:gd name="connsiteX19" fmla="*/ 28865 w 131524"/>
                <a:gd name="connsiteY19" fmla="*/ 56112 h 177128"/>
                <a:gd name="connsiteX20" fmla="*/ 51888 w 131524"/>
                <a:gd name="connsiteY20" fmla="*/ 83400 h 17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524" h="177128">
                  <a:moveTo>
                    <a:pt x="51888" y="83400"/>
                  </a:moveTo>
                  <a:cubicBezTo>
                    <a:pt x="2903" y="109714"/>
                    <a:pt x="209" y="141144"/>
                    <a:pt x="209" y="146991"/>
                  </a:cubicBezTo>
                  <a:cubicBezTo>
                    <a:pt x="209" y="165508"/>
                    <a:pt x="18334" y="177203"/>
                    <a:pt x="41602" y="177203"/>
                  </a:cubicBezTo>
                  <a:cubicBezTo>
                    <a:pt x="82504" y="177203"/>
                    <a:pt x="115324" y="138707"/>
                    <a:pt x="115324" y="133591"/>
                  </a:cubicBezTo>
                  <a:cubicBezTo>
                    <a:pt x="115324" y="132129"/>
                    <a:pt x="114099" y="131885"/>
                    <a:pt x="112875" y="131885"/>
                  </a:cubicBezTo>
                  <a:cubicBezTo>
                    <a:pt x="109936" y="131885"/>
                    <a:pt x="100629" y="135053"/>
                    <a:pt x="94995" y="142606"/>
                  </a:cubicBezTo>
                  <a:cubicBezTo>
                    <a:pt x="89852" y="149671"/>
                    <a:pt x="79565" y="163802"/>
                    <a:pt x="57767" y="163802"/>
                  </a:cubicBezTo>
                  <a:cubicBezTo>
                    <a:pt x="40377" y="163802"/>
                    <a:pt x="21028" y="154788"/>
                    <a:pt x="21028" y="136514"/>
                  </a:cubicBezTo>
                  <a:cubicBezTo>
                    <a:pt x="21028" y="124576"/>
                    <a:pt x="34744" y="88517"/>
                    <a:pt x="73442" y="87055"/>
                  </a:cubicBezTo>
                  <a:cubicBezTo>
                    <a:pt x="84953" y="86568"/>
                    <a:pt x="93526" y="78040"/>
                    <a:pt x="93526" y="75360"/>
                  </a:cubicBezTo>
                  <a:cubicBezTo>
                    <a:pt x="93526" y="73898"/>
                    <a:pt x="92301" y="73655"/>
                    <a:pt x="91076" y="73655"/>
                  </a:cubicBezTo>
                  <a:cubicBezTo>
                    <a:pt x="56542" y="72193"/>
                    <a:pt x="49684" y="55382"/>
                    <a:pt x="49684" y="45636"/>
                  </a:cubicBezTo>
                  <a:cubicBezTo>
                    <a:pt x="49684" y="40032"/>
                    <a:pt x="53358" y="13475"/>
                    <a:pt x="87648" y="13475"/>
                  </a:cubicBezTo>
                  <a:cubicBezTo>
                    <a:pt x="92301" y="13475"/>
                    <a:pt x="110915" y="14206"/>
                    <a:pt x="110915" y="26875"/>
                  </a:cubicBezTo>
                  <a:cubicBezTo>
                    <a:pt x="110915" y="30774"/>
                    <a:pt x="108956" y="34185"/>
                    <a:pt x="107976" y="35647"/>
                  </a:cubicBezTo>
                  <a:cubicBezTo>
                    <a:pt x="107486" y="36377"/>
                    <a:pt x="106752" y="37596"/>
                    <a:pt x="106752" y="38327"/>
                  </a:cubicBezTo>
                  <a:cubicBezTo>
                    <a:pt x="106752" y="40032"/>
                    <a:pt x="108466" y="40032"/>
                    <a:pt x="109201" y="40032"/>
                  </a:cubicBezTo>
                  <a:cubicBezTo>
                    <a:pt x="116549" y="40032"/>
                    <a:pt x="131734" y="30530"/>
                    <a:pt x="131734" y="16642"/>
                  </a:cubicBezTo>
                  <a:cubicBezTo>
                    <a:pt x="131734" y="2267"/>
                    <a:pt x="114834" y="75"/>
                    <a:pt x="103813" y="75"/>
                  </a:cubicBezTo>
                  <a:cubicBezTo>
                    <a:pt x="70503" y="75"/>
                    <a:pt x="28865" y="26388"/>
                    <a:pt x="28865" y="56112"/>
                  </a:cubicBezTo>
                  <a:cubicBezTo>
                    <a:pt x="28865" y="70487"/>
                    <a:pt x="39887" y="79259"/>
                    <a:pt x="51888" y="834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" name="Dowolny kształt: kształt 208">
              <a:extLst>
                <a:ext uri="{FF2B5EF4-FFF2-40B4-BE49-F238E27FC236}">
                  <a16:creationId xmlns:a16="http://schemas.microsoft.com/office/drawing/2014/main" id="{6B406D65-5E0D-9A98-FCA1-B1EBBD5EEE8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261517" y="6982951"/>
              <a:ext cx="107326" cy="112051"/>
            </a:xfrm>
            <a:custGeom>
              <a:avLst/>
              <a:gdLst>
                <a:gd name="connsiteX0" fmla="*/ 42562 w 107326"/>
                <a:gd name="connsiteY0" fmla="*/ 76824 h 112051"/>
                <a:gd name="connsiteX1" fmla="*/ 48391 w 107326"/>
                <a:gd name="connsiteY1" fmla="*/ 76994 h 112051"/>
                <a:gd name="connsiteX2" fmla="*/ 107541 w 107326"/>
                <a:gd name="connsiteY2" fmla="*/ 24976 h 112051"/>
                <a:gd name="connsiteX3" fmla="*/ 85081 w 107326"/>
                <a:gd name="connsiteY3" fmla="*/ 76 h 112051"/>
                <a:gd name="connsiteX4" fmla="*/ 44105 w 107326"/>
                <a:gd name="connsiteY4" fmla="*/ 42884 h 112051"/>
                <a:gd name="connsiteX5" fmla="*/ 37076 w 107326"/>
                <a:gd name="connsiteY5" fmla="*/ 64373 h 112051"/>
                <a:gd name="connsiteX6" fmla="*/ 6215 w 107326"/>
                <a:gd name="connsiteY6" fmla="*/ 40667 h 112051"/>
                <a:gd name="connsiteX7" fmla="*/ 21131 w 107326"/>
                <a:gd name="connsiteY7" fmla="*/ 6045 h 112051"/>
                <a:gd name="connsiteX8" fmla="*/ 22503 w 107326"/>
                <a:gd name="connsiteY8" fmla="*/ 3828 h 112051"/>
                <a:gd name="connsiteX9" fmla="*/ 19759 w 107326"/>
                <a:gd name="connsiteY9" fmla="*/ 1782 h 112051"/>
                <a:gd name="connsiteX10" fmla="*/ 14273 w 107326"/>
                <a:gd name="connsiteY10" fmla="*/ 5534 h 112051"/>
                <a:gd name="connsiteX11" fmla="*/ 214 w 107326"/>
                <a:gd name="connsiteY11" fmla="*/ 42373 h 112051"/>
                <a:gd name="connsiteX12" fmla="*/ 33475 w 107326"/>
                <a:gd name="connsiteY12" fmla="*/ 75459 h 112051"/>
                <a:gd name="connsiteX13" fmla="*/ 23874 w 107326"/>
                <a:gd name="connsiteY13" fmla="*/ 106670 h 112051"/>
                <a:gd name="connsiteX14" fmla="*/ 29703 w 107326"/>
                <a:gd name="connsiteY14" fmla="*/ 112127 h 112051"/>
                <a:gd name="connsiteX15" fmla="*/ 36390 w 107326"/>
                <a:gd name="connsiteY15" fmla="*/ 108375 h 112051"/>
                <a:gd name="connsiteX16" fmla="*/ 42562 w 107326"/>
                <a:gd name="connsiteY16" fmla="*/ 76824 h 112051"/>
                <a:gd name="connsiteX17" fmla="*/ 44791 w 107326"/>
                <a:gd name="connsiteY17" fmla="*/ 65226 h 112051"/>
                <a:gd name="connsiteX18" fmla="*/ 57821 w 107326"/>
                <a:gd name="connsiteY18" fmla="*/ 26853 h 112051"/>
                <a:gd name="connsiteX19" fmla="*/ 83195 w 107326"/>
                <a:gd name="connsiteY19" fmla="*/ 11674 h 112051"/>
                <a:gd name="connsiteX20" fmla="*/ 101369 w 107326"/>
                <a:gd name="connsiteY20" fmla="*/ 28387 h 112051"/>
                <a:gd name="connsiteX21" fmla="*/ 50277 w 107326"/>
                <a:gd name="connsiteY21" fmla="*/ 65397 h 112051"/>
                <a:gd name="connsiteX22" fmla="*/ 44791 w 107326"/>
                <a:gd name="connsiteY22" fmla="*/ 65226 h 1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326" h="112051">
                  <a:moveTo>
                    <a:pt x="42562" y="76824"/>
                  </a:moveTo>
                  <a:cubicBezTo>
                    <a:pt x="44448" y="76994"/>
                    <a:pt x="46505" y="76994"/>
                    <a:pt x="48391" y="76994"/>
                  </a:cubicBezTo>
                  <a:cubicBezTo>
                    <a:pt x="79252" y="76994"/>
                    <a:pt x="107541" y="51923"/>
                    <a:pt x="107541" y="24976"/>
                  </a:cubicBezTo>
                  <a:cubicBezTo>
                    <a:pt x="107541" y="9798"/>
                    <a:pt x="98454" y="76"/>
                    <a:pt x="85081" y="76"/>
                  </a:cubicBezTo>
                  <a:cubicBezTo>
                    <a:pt x="61421" y="76"/>
                    <a:pt x="48906" y="30093"/>
                    <a:pt x="44105" y="42884"/>
                  </a:cubicBezTo>
                  <a:cubicBezTo>
                    <a:pt x="41876" y="49195"/>
                    <a:pt x="38104" y="61133"/>
                    <a:pt x="37076" y="64373"/>
                  </a:cubicBezTo>
                  <a:cubicBezTo>
                    <a:pt x="18216" y="61815"/>
                    <a:pt x="6215" y="53288"/>
                    <a:pt x="6215" y="40667"/>
                  </a:cubicBezTo>
                  <a:cubicBezTo>
                    <a:pt x="6215" y="40497"/>
                    <a:pt x="7244" y="21395"/>
                    <a:pt x="21131" y="6045"/>
                  </a:cubicBezTo>
                  <a:cubicBezTo>
                    <a:pt x="22331" y="4852"/>
                    <a:pt x="22503" y="4511"/>
                    <a:pt x="22503" y="3828"/>
                  </a:cubicBezTo>
                  <a:cubicBezTo>
                    <a:pt x="22503" y="1782"/>
                    <a:pt x="20274" y="1782"/>
                    <a:pt x="19759" y="1782"/>
                  </a:cubicBezTo>
                  <a:cubicBezTo>
                    <a:pt x="18216" y="1782"/>
                    <a:pt x="17531" y="1782"/>
                    <a:pt x="14273" y="5534"/>
                  </a:cubicBezTo>
                  <a:cubicBezTo>
                    <a:pt x="4672" y="17302"/>
                    <a:pt x="214" y="35039"/>
                    <a:pt x="214" y="42373"/>
                  </a:cubicBezTo>
                  <a:cubicBezTo>
                    <a:pt x="214" y="57551"/>
                    <a:pt x="11359" y="70684"/>
                    <a:pt x="33475" y="75459"/>
                  </a:cubicBezTo>
                  <a:cubicBezTo>
                    <a:pt x="24903" y="101894"/>
                    <a:pt x="23874" y="105135"/>
                    <a:pt x="23874" y="106670"/>
                  </a:cubicBezTo>
                  <a:cubicBezTo>
                    <a:pt x="23874" y="111275"/>
                    <a:pt x="27818" y="112127"/>
                    <a:pt x="29703" y="112127"/>
                  </a:cubicBezTo>
                  <a:cubicBezTo>
                    <a:pt x="31589" y="112127"/>
                    <a:pt x="35018" y="110934"/>
                    <a:pt x="36390" y="108375"/>
                  </a:cubicBezTo>
                  <a:cubicBezTo>
                    <a:pt x="37590" y="105817"/>
                    <a:pt x="39133" y="97119"/>
                    <a:pt x="42562" y="76824"/>
                  </a:cubicBezTo>
                  <a:close/>
                  <a:moveTo>
                    <a:pt x="44791" y="65226"/>
                  </a:moveTo>
                  <a:cubicBezTo>
                    <a:pt x="48220" y="45613"/>
                    <a:pt x="49591" y="37938"/>
                    <a:pt x="57821" y="26853"/>
                  </a:cubicBezTo>
                  <a:cubicBezTo>
                    <a:pt x="65536" y="16449"/>
                    <a:pt x="74623" y="11674"/>
                    <a:pt x="83195" y="11674"/>
                  </a:cubicBezTo>
                  <a:cubicBezTo>
                    <a:pt x="95025" y="11674"/>
                    <a:pt x="101369" y="19519"/>
                    <a:pt x="101369" y="28387"/>
                  </a:cubicBezTo>
                  <a:cubicBezTo>
                    <a:pt x="101369" y="45613"/>
                    <a:pt x="79766" y="65397"/>
                    <a:pt x="50277" y="65397"/>
                  </a:cubicBezTo>
                  <a:cubicBezTo>
                    <a:pt x="48734" y="65397"/>
                    <a:pt x="46334" y="65397"/>
                    <a:pt x="44791" y="652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0" name="Dowolny kształt: kształt 209">
              <a:extLst>
                <a:ext uri="{FF2B5EF4-FFF2-40B4-BE49-F238E27FC236}">
                  <a16:creationId xmlns:a16="http://schemas.microsoft.com/office/drawing/2014/main" id="{36705020-826B-97F0-A3A8-36374AE0987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15005" y="6838886"/>
              <a:ext cx="56822" cy="243642"/>
            </a:xfrm>
            <a:custGeom>
              <a:avLst/>
              <a:gdLst>
                <a:gd name="connsiteX0" fmla="*/ 57043 w 56822"/>
                <a:gd name="connsiteY0" fmla="*/ 241281 h 243642"/>
                <a:gd name="connsiteX1" fmla="*/ 52879 w 56822"/>
                <a:gd name="connsiteY1" fmla="*/ 235921 h 243642"/>
                <a:gd name="connsiteX2" fmla="*/ 14426 w 56822"/>
                <a:gd name="connsiteY2" fmla="*/ 121896 h 243642"/>
                <a:gd name="connsiteX3" fmla="*/ 53859 w 56822"/>
                <a:gd name="connsiteY3" fmla="*/ 6653 h 243642"/>
                <a:gd name="connsiteX4" fmla="*/ 57043 w 56822"/>
                <a:gd name="connsiteY4" fmla="*/ 2511 h 243642"/>
                <a:gd name="connsiteX5" fmla="*/ 54594 w 56822"/>
                <a:gd name="connsiteY5" fmla="*/ 75 h 243642"/>
                <a:gd name="connsiteX6" fmla="*/ 15650 w 56822"/>
                <a:gd name="connsiteY6" fmla="*/ 47585 h 243642"/>
                <a:gd name="connsiteX7" fmla="*/ 220 w 56822"/>
                <a:gd name="connsiteY7" fmla="*/ 121896 h 243642"/>
                <a:gd name="connsiteX8" fmla="*/ 16385 w 56822"/>
                <a:gd name="connsiteY8" fmla="*/ 197912 h 243642"/>
                <a:gd name="connsiteX9" fmla="*/ 54594 w 56822"/>
                <a:gd name="connsiteY9" fmla="*/ 243717 h 243642"/>
                <a:gd name="connsiteX10" fmla="*/ 57043 w 56822"/>
                <a:gd name="connsiteY10" fmla="*/ 241281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43" y="241281"/>
                  </a:moveTo>
                  <a:cubicBezTo>
                    <a:pt x="57043" y="240550"/>
                    <a:pt x="57043" y="240063"/>
                    <a:pt x="52879" y="235921"/>
                  </a:cubicBezTo>
                  <a:cubicBezTo>
                    <a:pt x="22263" y="205222"/>
                    <a:pt x="14426" y="159173"/>
                    <a:pt x="14426" y="121896"/>
                  </a:cubicBezTo>
                  <a:cubicBezTo>
                    <a:pt x="14426" y="79502"/>
                    <a:pt x="23733" y="37108"/>
                    <a:pt x="53859" y="6653"/>
                  </a:cubicBezTo>
                  <a:cubicBezTo>
                    <a:pt x="57043" y="3729"/>
                    <a:pt x="57043" y="3242"/>
                    <a:pt x="57043" y="2511"/>
                  </a:cubicBezTo>
                  <a:cubicBezTo>
                    <a:pt x="57043" y="806"/>
                    <a:pt x="56063" y="75"/>
                    <a:pt x="54594" y="75"/>
                  </a:cubicBezTo>
                  <a:cubicBezTo>
                    <a:pt x="52144" y="75"/>
                    <a:pt x="30101" y="16642"/>
                    <a:pt x="15650" y="47585"/>
                  </a:cubicBezTo>
                  <a:cubicBezTo>
                    <a:pt x="3159" y="74386"/>
                    <a:pt x="220" y="101430"/>
                    <a:pt x="220" y="121896"/>
                  </a:cubicBezTo>
                  <a:cubicBezTo>
                    <a:pt x="220" y="140900"/>
                    <a:pt x="2914" y="170381"/>
                    <a:pt x="16385" y="197912"/>
                  </a:cubicBezTo>
                  <a:cubicBezTo>
                    <a:pt x="31081" y="227880"/>
                    <a:pt x="52144" y="243717"/>
                    <a:pt x="54594" y="243717"/>
                  </a:cubicBezTo>
                  <a:cubicBezTo>
                    <a:pt x="56063" y="243717"/>
                    <a:pt x="57043" y="242986"/>
                    <a:pt x="57043" y="24128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1" name="Dowolny kształt: kształt 210">
              <a:extLst>
                <a:ext uri="{FF2B5EF4-FFF2-40B4-BE49-F238E27FC236}">
                  <a16:creationId xmlns:a16="http://schemas.microsoft.com/office/drawing/2014/main" id="{A0E5E4AF-EF3D-BF4C-7624-376FB3D161C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493355" y="6913928"/>
              <a:ext cx="115604" cy="160316"/>
            </a:xfrm>
            <a:custGeom>
              <a:avLst/>
              <a:gdLst>
                <a:gd name="connsiteX0" fmla="*/ 959 w 115604"/>
                <a:gd name="connsiteY0" fmla="*/ 149915 h 160316"/>
                <a:gd name="connsiteX1" fmla="*/ 224 w 115604"/>
                <a:gd name="connsiteY1" fmla="*/ 153813 h 160316"/>
                <a:gd name="connsiteX2" fmla="*/ 7082 w 115604"/>
                <a:gd name="connsiteY2" fmla="*/ 160391 h 160316"/>
                <a:gd name="connsiteX3" fmla="*/ 15654 w 115604"/>
                <a:gd name="connsiteY3" fmla="*/ 155275 h 160316"/>
                <a:gd name="connsiteX4" fmla="*/ 31330 w 115604"/>
                <a:gd name="connsiteY4" fmla="*/ 94121 h 160316"/>
                <a:gd name="connsiteX5" fmla="*/ 55577 w 115604"/>
                <a:gd name="connsiteY5" fmla="*/ 110445 h 160316"/>
                <a:gd name="connsiteX6" fmla="*/ 115829 w 115604"/>
                <a:gd name="connsiteY6" fmla="*/ 39788 h 160316"/>
                <a:gd name="connsiteX7" fmla="*/ 81784 w 115604"/>
                <a:gd name="connsiteY7" fmla="*/ 75 h 160316"/>
                <a:gd name="connsiteX8" fmla="*/ 24962 w 115604"/>
                <a:gd name="connsiteY8" fmla="*/ 54163 h 160316"/>
                <a:gd name="connsiteX9" fmla="*/ 959 w 115604"/>
                <a:gd name="connsiteY9" fmla="*/ 149915 h 160316"/>
                <a:gd name="connsiteX10" fmla="*/ 55332 w 115604"/>
                <a:gd name="connsiteY10" fmla="*/ 105085 h 160316"/>
                <a:gd name="connsiteX11" fmla="*/ 34269 w 115604"/>
                <a:gd name="connsiteY11" fmla="*/ 83400 h 160316"/>
                <a:gd name="connsiteX12" fmla="*/ 36228 w 115604"/>
                <a:gd name="connsiteY12" fmla="*/ 74386 h 160316"/>
                <a:gd name="connsiteX13" fmla="*/ 50924 w 115604"/>
                <a:gd name="connsiteY13" fmla="*/ 28581 h 160316"/>
                <a:gd name="connsiteX14" fmla="*/ 81294 w 115604"/>
                <a:gd name="connsiteY14" fmla="*/ 5435 h 160316"/>
                <a:gd name="connsiteX15" fmla="*/ 98194 w 115604"/>
                <a:gd name="connsiteY15" fmla="*/ 29312 h 160316"/>
                <a:gd name="connsiteX16" fmla="*/ 84478 w 115604"/>
                <a:gd name="connsiteY16" fmla="*/ 81939 h 160316"/>
                <a:gd name="connsiteX17" fmla="*/ 55332 w 115604"/>
                <a:gd name="connsiteY17" fmla="*/ 105085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04" h="160316">
                  <a:moveTo>
                    <a:pt x="959" y="149915"/>
                  </a:moveTo>
                  <a:cubicBezTo>
                    <a:pt x="224" y="152839"/>
                    <a:pt x="224" y="153326"/>
                    <a:pt x="224" y="153813"/>
                  </a:cubicBezTo>
                  <a:cubicBezTo>
                    <a:pt x="224" y="157468"/>
                    <a:pt x="2918" y="160391"/>
                    <a:pt x="7082" y="160391"/>
                  </a:cubicBezTo>
                  <a:cubicBezTo>
                    <a:pt x="12225" y="160391"/>
                    <a:pt x="15164" y="156006"/>
                    <a:pt x="15654" y="155275"/>
                  </a:cubicBezTo>
                  <a:cubicBezTo>
                    <a:pt x="16879" y="153082"/>
                    <a:pt x="24717" y="120434"/>
                    <a:pt x="31330" y="94121"/>
                  </a:cubicBezTo>
                  <a:cubicBezTo>
                    <a:pt x="36228" y="103866"/>
                    <a:pt x="44066" y="110445"/>
                    <a:pt x="55577" y="110445"/>
                  </a:cubicBezTo>
                  <a:cubicBezTo>
                    <a:pt x="84233" y="110445"/>
                    <a:pt x="115829" y="76091"/>
                    <a:pt x="115829" y="39788"/>
                  </a:cubicBezTo>
                  <a:cubicBezTo>
                    <a:pt x="115829" y="13962"/>
                    <a:pt x="99664" y="75"/>
                    <a:pt x="81784" y="75"/>
                  </a:cubicBezTo>
                  <a:cubicBezTo>
                    <a:pt x="58026" y="75"/>
                    <a:pt x="32309" y="24439"/>
                    <a:pt x="24962" y="54163"/>
                  </a:cubicBezTo>
                  <a:lnTo>
                    <a:pt x="959" y="149915"/>
                  </a:lnTo>
                  <a:close/>
                  <a:moveTo>
                    <a:pt x="55332" y="105085"/>
                  </a:moveTo>
                  <a:cubicBezTo>
                    <a:pt x="38187" y="105085"/>
                    <a:pt x="34269" y="85593"/>
                    <a:pt x="34269" y="83400"/>
                  </a:cubicBezTo>
                  <a:cubicBezTo>
                    <a:pt x="34269" y="82426"/>
                    <a:pt x="35493" y="77553"/>
                    <a:pt x="36228" y="74386"/>
                  </a:cubicBezTo>
                  <a:cubicBezTo>
                    <a:pt x="43086" y="47098"/>
                    <a:pt x="45535" y="38327"/>
                    <a:pt x="50924" y="28581"/>
                  </a:cubicBezTo>
                  <a:cubicBezTo>
                    <a:pt x="61455" y="10795"/>
                    <a:pt x="73702" y="5435"/>
                    <a:pt x="81294" y="5435"/>
                  </a:cubicBezTo>
                  <a:cubicBezTo>
                    <a:pt x="90357" y="5435"/>
                    <a:pt x="98194" y="12501"/>
                    <a:pt x="98194" y="29312"/>
                  </a:cubicBezTo>
                  <a:cubicBezTo>
                    <a:pt x="98194" y="42712"/>
                    <a:pt x="91091" y="70000"/>
                    <a:pt x="84478" y="81939"/>
                  </a:cubicBezTo>
                  <a:cubicBezTo>
                    <a:pt x="76396" y="97288"/>
                    <a:pt x="64639" y="105085"/>
                    <a:pt x="55332" y="10508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2" name="Dowolny kształt: kształt 211">
              <a:extLst>
                <a:ext uri="{FF2B5EF4-FFF2-40B4-BE49-F238E27FC236}">
                  <a16:creationId xmlns:a16="http://schemas.microsoft.com/office/drawing/2014/main" id="{C95F6B89-DEBB-6AC4-CD59-AB8A85A6510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626598" y="6838886"/>
              <a:ext cx="56822" cy="243642"/>
            </a:xfrm>
            <a:custGeom>
              <a:avLst/>
              <a:gdLst>
                <a:gd name="connsiteX0" fmla="*/ 57052 w 56822"/>
                <a:gd name="connsiteY0" fmla="*/ 121896 h 243642"/>
                <a:gd name="connsiteX1" fmla="*/ 40887 w 56822"/>
                <a:gd name="connsiteY1" fmla="*/ 45880 h 243642"/>
                <a:gd name="connsiteX2" fmla="*/ 2678 w 56822"/>
                <a:gd name="connsiteY2" fmla="*/ 75 h 243642"/>
                <a:gd name="connsiteX3" fmla="*/ 229 w 56822"/>
                <a:gd name="connsiteY3" fmla="*/ 2511 h 243642"/>
                <a:gd name="connsiteX4" fmla="*/ 4883 w 56822"/>
                <a:gd name="connsiteY4" fmla="*/ 8115 h 243642"/>
                <a:gd name="connsiteX5" fmla="*/ 42846 w 56822"/>
                <a:gd name="connsiteY5" fmla="*/ 121896 h 243642"/>
                <a:gd name="connsiteX6" fmla="*/ 3413 w 56822"/>
                <a:gd name="connsiteY6" fmla="*/ 237139 h 243642"/>
                <a:gd name="connsiteX7" fmla="*/ 229 w 56822"/>
                <a:gd name="connsiteY7" fmla="*/ 241281 h 243642"/>
                <a:gd name="connsiteX8" fmla="*/ 2678 w 56822"/>
                <a:gd name="connsiteY8" fmla="*/ 243717 h 243642"/>
                <a:gd name="connsiteX9" fmla="*/ 41622 w 56822"/>
                <a:gd name="connsiteY9" fmla="*/ 196207 h 243642"/>
                <a:gd name="connsiteX10" fmla="*/ 57052 w 56822"/>
                <a:gd name="connsiteY10" fmla="*/ 121896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52" y="121896"/>
                  </a:moveTo>
                  <a:cubicBezTo>
                    <a:pt x="57052" y="102892"/>
                    <a:pt x="54358" y="73411"/>
                    <a:pt x="40887" y="45880"/>
                  </a:cubicBezTo>
                  <a:cubicBezTo>
                    <a:pt x="26191" y="15911"/>
                    <a:pt x="5128" y="75"/>
                    <a:pt x="2678" y="75"/>
                  </a:cubicBezTo>
                  <a:cubicBezTo>
                    <a:pt x="1209" y="75"/>
                    <a:pt x="229" y="1049"/>
                    <a:pt x="229" y="2511"/>
                  </a:cubicBezTo>
                  <a:cubicBezTo>
                    <a:pt x="229" y="3242"/>
                    <a:pt x="229" y="3729"/>
                    <a:pt x="4883" y="8115"/>
                  </a:cubicBezTo>
                  <a:cubicBezTo>
                    <a:pt x="28885" y="32236"/>
                    <a:pt x="42846" y="70975"/>
                    <a:pt x="42846" y="121896"/>
                  </a:cubicBezTo>
                  <a:cubicBezTo>
                    <a:pt x="42846" y="163559"/>
                    <a:pt x="33784" y="206440"/>
                    <a:pt x="3413" y="237139"/>
                  </a:cubicBezTo>
                  <a:cubicBezTo>
                    <a:pt x="229" y="240063"/>
                    <a:pt x="229" y="240550"/>
                    <a:pt x="229" y="241281"/>
                  </a:cubicBezTo>
                  <a:cubicBezTo>
                    <a:pt x="229" y="242743"/>
                    <a:pt x="1209" y="243717"/>
                    <a:pt x="2678" y="243717"/>
                  </a:cubicBezTo>
                  <a:cubicBezTo>
                    <a:pt x="5128" y="243717"/>
                    <a:pt x="27171" y="227149"/>
                    <a:pt x="41622" y="196207"/>
                  </a:cubicBezTo>
                  <a:cubicBezTo>
                    <a:pt x="54113" y="169406"/>
                    <a:pt x="57052" y="142362"/>
                    <a:pt x="57052" y="12189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3" name="Dowolny kształt: kształt 212">
              <a:extLst>
                <a:ext uri="{FF2B5EF4-FFF2-40B4-BE49-F238E27FC236}">
                  <a16:creationId xmlns:a16="http://schemas.microsoft.com/office/drawing/2014/main" id="{04C12E21-A804-7AFB-091A-1E2A827FADC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713274" y="6838886"/>
              <a:ext cx="33554" cy="243642"/>
            </a:xfrm>
            <a:custGeom>
              <a:avLst/>
              <a:gdLst>
                <a:gd name="connsiteX0" fmla="*/ 33788 w 33554"/>
                <a:gd name="connsiteY0" fmla="*/ 75 h 243642"/>
                <a:gd name="connsiteX1" fmla="*/ 233 w 33554"/>
                <a:gd name="connsiteY1" fmla="*/ 75 h 243642"/>
                <a:gd name="connsiteX2" fmla="*/ 233 w 33554"/>
                <a:gd name="connsiteY2" fmla="*/ 9820 h 243642"/>
                <a:gd name="connsiteX3" fmla="*/ 23991 w 33554"/>
                <a:gd name="connsiteY3" fmla="*/ 9820 h 243642"/>
                <a:gd name="connsiteX4" fmla="*/ 23991 w 33554"/>
                <a:gd name="connsiteY4" fmla="*/ 233971 h 243642"/>
                <a:gd name="connsiteX5" fmla="*/ 233 w 33554"/>
                <a:gd name="connsiteY5" fmla="*/ 233971 h 243642"/>
                <a:gd name="connsiteX6" fmla="*/ 233 w 33554"/>
                <a:gd name="connsiteY6" fmla="*/ 243717 h 243642"/>
                <a:gd name="connsiteX7" fmla="*/ 33788 w 33554"/>
                <a:gd name="connsiteY7" fmla="*/ 243717 h 243642"/>
                <a:gd name="connsiteX8" fmla="*/ 33788 w 33554"/>
                <a:gd name="connsiteY8" fmla="*/ 75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88" y="75"/>
                  </a:moveTo>
                  <a:lnTo>
                    <a:pt x="233" y="75"/>
                  </a:lnTo>
                  <a:lnTo>
                    <a:pt x="233" y="9820"/>
                  </a:lnTo>
                  <a:lnTo>
                    <a:pt x="23991" y="9820"/>
                  </a:lnTo>
                  <a:lnTo>
                    <a:pt x="23991" y="233971"/>
                  </a:lnTo>
                  <a:lnTo>
                    <a:pt x="233" y="233971"/>
                  </a:lnTo>
                  <a:lnTo>
                    <a:pt x="233" y="243717"/>
                  </a:lnTo>
                  <a:lnTo>
                    <a:pt x="33788" y="243717"/>
                  </a:lnTo>
                  <a:lnTo>
                    <a:pt x="3378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4" name="Dowolny kształt: kształt 213">
              <a:extLst>
                <a:ext uri="{FF2B5EF4-FFF2-40B4-BE49-F238E27FC236}">
                  <a16:creationId xmlns:a16="http://schemas.microsoft.com/office/drawing/2014/main" id="{9A764A1F-E62A-AF31-B341-97A0F77F326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857670" y="6932201"/>
              <a:ext cx="162875" cy="57012"/>
            </a:xfrm>
            <a:custGeom>
              <a:avLst/>
              <a:gdLst>
                <a:gd name="connsiteX0" fmla="*/ 154787 w 162875"/>
                <a:gd name="connsiteY0" fmla="*/ 9820 h 57012"/>
                <a:gd name="connsiteX1" fmla="*/ 163114 w 162875"/>
                <a:gd name="connsiteY1" fmla="*/ 4948 h 57012"/>
                <a:gd name="connsiteX2" fmla="*/ 155031 w 162875"/>
                <a:gd name="connsiteY2" fmla="*/ 75 h 57012"/>
                <a:gd name="connsiteX3" fmla="*/ 8321 w 162875"/>
                <a:gd name="connsiteY3" fmla="*/ 75 h 57012"/>
                <a:gd name="connsiteX4" fmla="*/ 239 w 162875"/>
                <a:gd name="connsiteY4" fmla="*/ 4948 h 57012"/>
                <a:gd name="connsiteX5" fmla="*/ 8566 w 162875"/>
                <a:gd name="connsiteY5" fmla="*/ 9820 h 57012"/>
                <a:gd name="connsiteX6" fmla="*/ 154787 w 162875"/>
                <a:gd name="connsiteY6" fmla="*/ 9820 h 57012"/>
                <a:gd name="connsiteX7" fmla="*/ 155031 w 162875"/>
                <a:gd name="connsiteY7" fmla="*/ 57087 h 57012"/>
                <a:gd name="connsiteX8" fmla="*/ 163114 w 162875"/>
                <a:gd name="connsiteY8" fmla="*/ 52214 h 57012"/>
                <a:gd name="connsiteX9" fmla="*/ 154787 w 162875"/>
                <a:gd name="connsiteY9" fmla="*/ 47341 h 57012"/>
                <a:gd name="connsiteX10" fmla="*/ 8566 w 162875"/>
                <a:gd name="connsiteY10" fmla="*/ 47341 h 57012"/>
                <a:gd name="connsiteX11" fmla="*/ 239 w 162875"/>
                <a:gd name="connsiteY11" fmla="*/ 52214 h 57012"/>
                <a:gd name="connsiteX12" fmla="*/ 8321 w 162875"/>
                <a:gd name="connsiteY12" fmla="*/ 57087 h 57012"/>
                <a:gd name="connsiteX13" fmla="*/ 155031 w 162875"/>
                <a:gd name="connsiteY13" fmla="*/ 57087 h 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875" h="57012">
                  <a:moveTo>
                    <a:pt x="154787" y="9820"/>
                  </a:moveTo>
                  <a:cubicBezTo>
                    <a:pt x="158460" y="9820"/>
                    <a:pt x="163114" y="9820"/>
                    <a:pt x="163114" y="4948"/>
                  </a:cubicBezTo>
                  <a:cubicBezTo>
                    <a:pt x="163114" y="75"/>
                    <a:pt x="158460" y="75"/>
                    <a:pt x="155031" y="75"/>
                  </a:cubicBezTo>
                  <a:lnTo>
                    <a:pt x="8321" y="75"/>
                  </a:lnTo>
                  <a:cubicBezTo>
                    <a:pt x="4892" y="75"/>
                    <a:pt x="239" y="75"/>
                    <a:pt x="239" y="4948"/>
                  </a:cubicBezTo>
                  <a:cubicBezTo>
                    <a:pt x="239" y="9820"/>
                    <a:pt x="4892" y="9820"/>
                    <a:pt x="8566" y="9820"/>
                  </a:cubicBezTo>
                  <a:lnTo>
                    <a:pt x="154787" y="9820"/>
                  </a:lnTo>
                  <a:close/>
                  <a:moveTo>
                    <a:pt x="155031" y="57087"/>
                  </a:moveTo>
                  <a:cubicBezTo>
                    <a:pt x="158460" y="57087"/>
                    <a:pt x="163114" y="57087"/>
                    <a:pt x="163114" y="52214"/>
                  </a:cubicBezTo>
                  <a:cubicBezTo>
                    <a:pt x="163114" y="47341"/>
                    <a:pt x="158460" y="47341"/>
                    <a:pt x="154787" y="47341"/>
                  </a:cubicBezTo>
                  <a:lnTo>
                    <a:pt x="8566" y="47341"/>
                  </a:lnTo>
                  <a:cubicBezTo>
                    <a:pt x="4892" y="47341"/>
                    <a:pt x="239" y="47341"/>
                    <a:pt x="239" y="52214"/>
                  </a:cubicBezTo>
                  <a:cubicBezTo>
                    <a:pt x="239" y="57087"/>
                    <a:pt x="4892" y="57087"/>
                    <a:pt x="8321" y="57087"/>
                  </a:cubicBezTo>
                  <a:lnTo>
                    <a:pt x="155031" y="570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58101EFD-84DB-1F4F-35DE-1B3E7CCC789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09344" y="6856672"/>
              <a:ext cx="108501" cy="164945"/>
            </a:xfrm>
            <a:custGeom>
              <a:avLst/>
              <a:gdLst>
                <a:gd name="connsiteX0" fmla="*/ 65399 w 108501"/>
                <a:gd name="connsiteY0" fmla="*/ 124820 h 164945"/>
                <a:gd name="connsiteX1" fmla="*/ 65399 w 108501"/>
                <a:gd name="connsiteY1" fmla="*/ 146017 h 164945"/>
                <a:gd name="connsiteX2" fmla="*/ 46785 w 108501"/>
                <a:gd name="connsiteY2" fmla="*/ 157468 h 164945"/>
                <a:gd name="connsiteX3" fmla="*/ 41642 w 108501"/>
                <a:gd name="connsiteY3" fmla="*/ 157468 h 164945"/>
                <a:gd name="connsiteX4" fmla="*/ 41642 w 108501"/>
                <a:gd name="connsiteY4" fmla="*/ 165021 h 164945"/>
                <a:gd name="connsiteX5" fmla="*/ 74706 w 108501"/>
                <a:gd name="connsiteY5" fmla="*/ 164290 h 164945"/>
                <a:gd name="connsiteX6" fmla="*/ 108016 w 108501"/>
                <a:gd name="connsiteY6" fmla="*/ 165021 h 164945"/>
                <a:gd name="connsiteX7" fmla="*/ 108016 w 108501"/>
                <a:gd name="connsiteY7" fmla="*/ 157468 h 164945"/>
                <a:gd name="connsiteX8" fmla="*/ 102873 w 108501"/>
                <a:gd name="connsiteY8" fmla="*/ 157468 h 164945"/>
                <a:gd name="connsiteX9" fmla="*/ 84259 w 108501"/>
                <a:gd name="connsiteY9" fmla="*/ 146017 h 164945"/>
                <a:gd name="connsiteX10" fmla="*/ 84259 w 108501"/>
                <a:gd name="connsiteY10" fmla="*/ 124820 h 164945"/>
                <a:gd name="connsiteX11" fmla="*/ 108751 w 108501"/>
                <a:gd name="connsiteY11" fmla="*/ 124820 h 164945"/>
                <a:gd name="connsiteX12" fmla="*/ 108751 w 108501"/>
                <a:gd name="connsiteY12" fmla="*/ 117267 h 164945"/>
                <a:gd name="connsiteX13" fmla="*/ 84259 w 108501"/>
                <a:gd name="connsiteY13" fmla="*/ 117267 h 164945"/>
                <a:gd name="connsiteX14" fmla="*/ 84259 w 108501"/>
                <a:gd name="connsiteY14" fmla="*/ 6409 h 164945"/>
                <a:gd name="connsiteX15" fmla="*/ 80340 w 108501"/>
                <a:gd name="connsiteY15" fmla="*/ 75 h 164945"/>
                <a:gd name="connsiteX16" fmla="*/ 75441 w 108501"/>
                <a:gd name="connsiteY16" fmla="*/ 2998 h 164945"/>
                <a:gd name="connsiteX17" fmla="*/ 249 w 108501"/>
                <a:gd name="connsiteY17" fmla="*/ 117267 h 164945"/>
                <a:gd name="connsiteX18" fmla="*/ 249 w 108501"/>
                <a:gd name="connsiteY18" fmla="*/ 124820 h 164945"/>
                <a:gd name="connsiteX19" fmla="*/ 65399 w 108501"/>
                <a:gd name="connsiteY19" fmla="*/ 124820 h 164945"/>
                <a:gd name="connsiteX20" fmla="*/ 66869 w 108501"/>
                <a:gd name="connsiteY20" fmla="*/ 117267 h 164945"/>
                <a:gd name="connsiteX21" fmla="*/ 7107 w 108501"/>
                <a:gd name="connsiteY21" fmla="*/ 117267 h 164945"/>
                <a:gd name="connsiteX22" fmla="*/ 66869 w 108501"/>
                <a:gd name="connsiteY22" fmla="*/ 26388 h 164945"/>
                <a:gd name="connsiteX23" fmla="*/ 66869 w 108501"/>
                <a:gd name="connsiteY23" fmla="*/ 117267 h 16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501" h="164945">
                  <a:moveTo>
                    <a:pt x="65399" y="124820"/>
                  </a:moveTo>
                  <a:lnTo>
                    <a:pt x="65399" y="146017"/>
                  </a:lnTo>
                  <a:cubicBezTo>
                    <a:pt x="65399" y="154788"/>
                    <a:pt x="64909" y="157468"/>
                    <a:pt x="46785" y="157468"/>
                  </a:cubicBezTo>
                  <a:lnTo>
                    <a:pt x="41642" y="157468"/>
                  </a:lnTo>
                  <a:lnTo>
                    <a:pt x="41642" y="165021"/>
                  </a:lnTo>
                  <a:cubicBezTo>
                    <a:pt x="51683" y="164290"/>
                    <a:pt x="64420" y="164290"/>
                    <a:pt x="74706" y="164290"/>
                  </a:cubicBezTo>
                  <a:cubicBezTo>
                    <a:pt x="84993" y="164290"/>
                    <a:pt x="97974" y="164290"/>
                    <a:pt x="108016" y="165021"/>
                  </a:cubicBezTo>
                  <a:lnTo>
                    <a:pt x="108016" y="157468"/>
                  </a:lnTo>
                  <a:lnTo>
                    <a:pt x="102873" y="157468"/>
                  </a:lnTo>
                  <a:cubicBezTo>
                    <a:pt x="84748" y="157468"/>
                    <a:pt x="84259" y="154788"/>
                    <a:pt x="84259" y="146017"/>
                  </a:cubicBezTo>
                  <a:lnTo>
                    <a:pt x="84259" y="124820"/>
                  </a:lnTo>
                  <a:lnTo>
                    <a:pt x="108751" y="124820"/>
                  </a:lnTo>
                  <a:lnTo>
                    <a:pt x="108751" y="117267"/>
                  </a:lnTo>
                  <a:lnTo>
                    <a:pt x="84259" y="117267"/>
                  </a:lnTo>
                  <a:lnTo>
                    <a:pt x="84259" y="6409"/>
                  </a:lnTo>
                  <a:cubicBezTo>
                    <a:pt x="84259" y="1537"/>
                    <a:pt x="84259" y="75"/>
                    <a:pt x="80340" y="75"/>
                  </a:cubicBezTo>
                  <a:cubicBezTo>
                    <a:pt x="78135" y="75"/>
                    <a:pt x="77401" y="75"/>
                    <a:pt x="75441" y="2998"/>
                  </a:cubicBezTo>
                  <a:lnTo>
                    <a:pt x="249" y="117267"/>
                  </a:lnTo>
                  <a:lnTo>
                    <a:pt x="249" y="124820"/>
                  </a:lnTo>
                  <a:lnTo>
                    <a:pt x="65399" y="124820"/>
                  </a:lnTo>
                  <a:close/>
                  <a:moveTo>
                    <a:pt x="66869" y="117267"/>
                  </a:moveTo>
                  <a:lnTo>
                    <a:pt x="7107" y="117267"/>
                  </a:lnTo>
                  <a:lnTo>
                    <a:pt x="66869" y="26388"/>
                  </a:lnTo>
                  <a:lnTo>
                    <a:pt x="66869" y="1172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753A4554-AFD3-0480-F2B5-13DEDCE2709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320483" y="6913928"/>
              <a:ext cx="191286" cy="107689"/>
            </a:xfrm>
            <a:custGeom>
              <a:avLst/>
              <a:gdLst>
                <a:gd name="connsiteX0" fmla="*/ 19362 w 191286"/>
                <a:gd name="connsiteY0" fmla="*/ 23952 h 107689"/>
                <a:gd name="connsiteX1" fmla="*/ 19362 w 191286"/>
                <a:gd name="connsiteY1" fmla="*/ 89248 h 107689"/>
                <a:gd name="connsiteX2" fmla="*/ 258 w 191286"/>
                <a:gd name="connsiteY2" fmla="*/ 100212 h 107689"/>
                <a:gd name="connsiteX3" fmla="*/ 258 w 191286"/>
                <a:gd name="connsiteY3" fmla="*/ 107765 h 107689"/>
                <a:gd name="connsiteX4" fmla="*/ 27934 w 191286"/>
                <a:gd name="connsiteY4" fmla="*/ 107034 h 107689"/>
                <a:gd name="connsiteX5" fmla="*/ 55366 w 191286"/>
                <a:gd name="connsiteY5" fmla="*/ 107765 h 107689"/>
                <a:gd name="connsiteX6" fmla="*/ 55366 w 191286"/>
                <a:gd name="connsiteY6" fmla="*/ 100212 h 107689"/>
                <a:gd name="connsiteX7" fmla="*/ 36262 w 191286"/>
                <a:gd name="connsiteY7" fmla="*/ 89248 h 107689"/>
                <a:gd name="connsiteX8" fmla="*/ 36262 w 191286"/>
                <a:gd name="connsiteY8" fmla="*/ 44418 h 107689"/>
                <a:gd name="connsiteX9" fmla="*/ 69327 w 191286"/>
                <a:gd name="connsiteY9" fmla="*/ 5435 h 107689"/>
                <a:gd name="connsiteX10" fmla="*/ 87451 w 191286"/>
                <a:gd name="connsiteY10" fmla="*/ 32479 h 107689"/>
                <a:gd name="connsiteX11" fmla="*/ 87451 w 191286"/>
                <a:gd name="connsiteY11" fmla="*/ 89248 h 107689"/>
                <a:gd name="connsiteX12" fmla="*/ 68347 w 191286"/>
                <a:gd name="connsiteY12" fmla="*/ 100212 h 107689"/>
                <a:gd name="connsiteX13" fmla="*/ 68347 w 191286"/>
                <a:gd name="connsiteY13" fmla="*/ 107765 h 107689"/>
                <a:gd name="connsiteX14" fmla="*/ 96024 w 191286"/>
                <a:gd name="connsiteY14" fmla="*/ 107034 h 107689"/>
                <a:gd name="connsiteX15" fmla="*/ 123455 w 191286"/>
                <a:gd name="connsiteY15" fmla="*/ 107765 h 107689"/>
                <a:gd name="connsiteX16" fmla="*/ 123455 w 191286"/>
                <a:gd name="connsiteY16" fmla="*/ 100212 h 107689"/>
                <a:gd name="connsiteX17" fmla="*/ 104351 w 191286"/>
                <a:gd name="connsiteY17" fmla="*/ 89248 h 107689"/>
                <a:gd name="connsiteX18" fmla="*/ 104351 w 191286"/>
                <a:gd name="connsiteY18" fmla="*/ 44418 h 107689"/>
                <a:gd name="connsiteX19" fmla="*/ 137416 w 191286"/>
                <a:gd name="connsiteY19" fmla="*/ 5435 h 107689"/>
                <a:gd name="connsiteX20" fmla="*/ 155540 w 191286"/>
                <a:gd name="connsiteY20" fmla="*/ 32479 h 107689"/>
                <a:gd name="connsiteX21" fmla="*/ 155540 w 191286"/>
                <a:gd name="connsiteY21" fmla="*/ 89248 h 107689"/>
                <a:gd name="connsiteX22" fmla="*/ 136436 w 191286"/>
                <a:gd name="connsiteY22" fmla="*/ 100212 h 107689"/>
                <a:gd name="connsiteX23" fmla="*/ 136436 w 191286"/>
                <a:gd name="connsiteY23" fmla="*/ 107765 h 107689"/>
                <a:gd name="connsiteX24" fmla="*/ 164113 w 191286"/>
                <a:gd name="connsiteY24" fmla="*/ 107034 h 107689"/>
                <a:gd name="connsiteX25" fmla="*/ 191544 w 191286"/>
                <a:gd name="connsiteY25" fmla="*/ 107765 h 107689"/>
                <a:gd name="connsiteX26" fmla="*/ 191544 w 191286"/>
                <a:gd name="connsiteY26" fmla="*/ 100212 h 107689"/>
                <a:gd name="connsiteX27" fmla="*/ 172440 w 191286"/>
                <a:gd name="connsiteY27" fmla="*/ 92903 h 107689"/>
                <a:gd name="connsiteX28" fmla="*/ 172440 w 191286"/>
                <a:gd name="connsiteY28" fmla="*/ 46367 h 107689"/>
                <a:gd name="connsiteX29" fmla="*/ 164848 w 191286"/>
                <a:gd name="connsiteY29" fmla="*/ 9089 h 107689"/>
                <a:gd name="connsiteX30" fmla="*/ 139130 w 191286"/>
                <a:gd name="connsiteY30" fmla="*/ 75 h 107689"/>
                <a:gd name="connsiteX31" fmla="*/ 103616 w 191286"/>
                <a:gd name="connsiteY31" fmla="*/ 23952 h 107689"/>
                <a:gd name="connsiteX32" fmla="*/ 71041 w 191286"/>
                <a:gd name="connsiteY32" fmla="*/ 75 h 107689"/>
                <a:gd name="connsiteX33" fmla="*/ 34792 w 191286"/>
                <a:gd name="connsiteY33" fmla="*/ 25657 h 107689"/>
                <a:gd name="connsiteX34" fmla="*/ 34792 w 191286"/>
                <a:gd name="connsiteY34" fmla="*/ 75 h 107689"/>
                <a:gd name="connsiteX35" fmla="*/ 258 w 191286"/>
                <a:gd name="connsiteY35" fmla="*/ 2755 h 107689"/>
                <a:gd name="connsiteX36" fmla="*/ 258 w 191286"/>
                <a:gd name="connsiteY36" fmla="*/ 10308 h 107689"/>
                <a:gd name="connsiteX37" fmla="*/ 19362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362" y="23952"/>
                  </a:moveTo>
                  <a:lnTo>
                    <a:pt x="19362" y="89248"/>
                  </a:lnTo>
                  <a:cubicBezTo>
                    <a:pt x="19362" y="100212"/>
                    <a:pt x="16668" y="100212"/>
                    <a:pt x="258" y="100212"/>
                  </a:cubicBezTo>
                  <a:lnTo>
                    <a:pt x="258" y="107765"/>
                  </a:lnTo>
                  <a:cubicBezTo>
                    <a:pt x="8830" y="107521"/>
                    <a:pt x="21321" y="107034"/>
                    <a:pt x="27934" y="107034"/>
                  </a:cubicBezTo>
                  <a:cubicBezTo>
                    <a:pt x="34302" y="107034"/>
                    <a:pt x="47038" y="107521"/>
                    <a:pt x="55366" y="107765"/>
                  </a:cubicBezTo>
                  <a:lnTo>
                    <a:pt x="55366" y="100212"/>
                  </a:lnTo>
                  <a:cubicBezTo>
                    <a:pt x="38956" y="100212"/>
                    <a:pt x="36262" y="100212"/>
                    <a:pt x="36262" y="89248"/>
                  </a:cubicBezTo>
                  <a:lnTo>
                    <a:pt x="36262" y="44418"/>
                  </a:lnTo>
                  <a:cubicBezTo>
                    <a:pt x="36262" y="19079"/>
                    <a:pt x="53651" y="5435"/>
                    <a:pt x="69327" y="5435"/>
                  </a:cubicBezTo>
                  <a:cubicBezTo>
                    <a:pt x="84757" y="5435"/>
                    <a:pt x="87451" y="18592"/>
                    <a:pt x="87451" y="32479"/>
                  </a:cubicBezTo>
                  <a:lnTo>
                    <a:pt x="87451" y="89248"/>
                  </a:lnTo>
                  <a:cubicBezTo>
                    <a:pt x="87451" y="100212"/>
                    <a:pt x="84757" y="100212"/>
                    <a:pt x="68347" y="100212"/>
                  </a:cubicBezTo>
                  <a:lnTo>
                    <a:pt x="68347" y="107765"/>
                  </a:lnTo>
                  <a:cubicBezTo>
                    <a:pt x="76919" y="107521"/>
                    <a:pt x="89410" y="107034"/>
                    <a:pt x="96024" y="107034"/>
                  </a:cubicBezTo>
                  <a:cubicBezTo>
                    <a:pt x="102392" y="107034"/>
                    <a:pt x="115128" y="107521"/>
                    <a:pt x="123455" y="107765"/>
                  </a:cubicBezTo>
                  <a:lnTo>
                    <a:pt x="123455" y="100212"/>
                  </a:lnTo>
                  <a:cubicBezTo>
                    <a:pt x="107045" y="100212"/>
                    <a:pt x="104351" y="100212"/>
                    <a:pt x="104351" y="89248"/>
                  </a:cubicBezTo>
                  <a:lnTo>
                    <a:pt x="104351" y="44418"/>
                  </a:lnTo>
                  <a:cubicBezTo>
                    <a:pt x="104351" y="19079"/>
                    <a:pt x="121741" y="5435"/>
                    <a:pt x="137416" y="5435"/>
                  </a:cubicBezTo>
                  <a:cubicBezTo>
                    <a:pt x="152846" y="5435"/>
                    <a:pt x="155540" y="18592"/>
                    <a:pt x="155540" y="32479"/>
                  </a:cubicBezTo>
                  <a:lnTo>
                    <a:pt x="155540" y="89248"/>
                  </a:lnTo>
                  <a:cubicBezTo>
                    <a:pt x="155540" y="100212"/>
                    <a:pt x="152846" y="100212"/>
                    <a:pt x="136436" y="100212"/>
                  </a:cubicBezTo>
                  <a:lnTo>
                    <a:pt x="136436" y="107765"/>
                  </a:lnTo>
                  <a:cubicBezTo>
                    <a:pt x="145009" y="107521"/>
                    <a:pt x="157500" y="107034"/>
                    <a:pt x="164113" y="107034"/>
                  </a:cubicBezTo>
                  <a:cubicBezTo>
                    <a:pt x="170481" y="107034"/>
                    <a:pt x="183217" y="107521"/>
                    <a:pt x="191544" y="107765"/>
                  </a:cubicBezTo>
                  <a:lnTo>
                    <a:pt x="191544" y="100212"/>
                  </a:lnTo>
                  <a:cubicBezTo>
                    <a:pt x="178808" y="100212"/>
                    <a:pt x="172685" y="100212"/>
                    <a:pt x="172440" y="92903"/>
                  </a:cubicBezTo>
                  <a:lnTo>
                    <a:pt x="172440" y="46367"/>
                  </a:lnTo>
                  <a:cubicBezTo>
                    <a:pt x="172440" y="25414"/>
                    <a:pt x="172440" y="17861"/>
                    <a:pt x="164848" y="9089"/>
                  </a:cubicBezTo>
                  <a:cubicBezTo>
                    <a:pt x="161419" y="4948"/>
                    <a:pt x="153336" y="75"/>
                    <a:pt x="139130" y="75"/>
                  </a:cubicBezTo>
                  <a:cubicBezTo>
                    <a:pt x="118557" y="75"/>
                    <a:pt x="107780" y="14693"/>
                    <a:pt x="103616" y="23952"/>
                  </a:cubicBezTo>
                  <a:cubicBezTo>
                    <a:pt x="100187" y="2755"/>
                    <a:pt x="82063" y="75"/>
                    <a:pt x="71041" y="75"/>
                  </a:cubicBezTo>
                  <a:cubicBezTo>
                    <a:pt x="53162" y="75"/>
                    <a:pt x="41650" y="10551"/>
                    <a:pt x="34792" y="25657"/>
                  </a:cubicBezTo>
                  <a:lnTo>
                    <a:pt x="34792" y="75"/>
                  </a:lnTo>
                  <a:lnTo>
                    <a:pt x="258" y="2755"/>
                  </a:lnTo>
                  <a:lnTo>
                    <a:pt x="258" y="10308"/>
                  </a:lnTo>
                  <a:cubicBezTo>
                    <a:pt x="17402" y="10308"/>
                    <a:pt x="19362" y="12013"/>
                    <a:pt x="19362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4E0555B7-E1FA-F38A-119B-B92BB7361A0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24833" y="6858621"/>
              <a:ext cx="52414" cy="162996"/>
            </a:xfrm>
            <a:custGeom>
              <a:avLst/>
              <a:gdLst>
                <a:gd name="connsiteX0" fmla="*/ 35535 w 52414"/>
                <a:gd name="connsiteY0" fmla="*/ 55382 h 162996"/>
                <a:gd name="connsiteX1" fmla="*/ 1246 w 52414"/>
                <a:gd name="connsiteY1" fmla="*/ 58062 h 162996"/>
                <a:gd name="connsiteX2" fmla="*/ 1246 w 52414"/>
                <a:gd name="connsiteY2" fmla="*/ 65615 h 162996"/>
                <a:gd name="connsiteX3" fmla="*/ 19370 w 52414"/>
                <a:gd name="connsiteY3" fmla="*/ 79015 h 162996"/>
                <a:gd name="connsiteX4" fmla="*/ 19370 w 52414"/>
                <a:gd name="connsiteY4" fmla="*/ 144555 h 162996"/>
                <a:gd name="connsiteX5" fmla="*/ 266 w 52414"/>
                <a:gd name="connsiteY5" fmla="*/ 155519 h 162996"/>
                <a:gd name="connsiteX6" fmla="*/ 266 w 52414"/>
                <a:gd name="connsiteY6" fmla="*/ 163072 h 162996"/>
                <a:gd name="connsiteX7" fmla="*/ 27208 w 52414"/>
                <a:gd name="connsiteY7" fmla="*/ 162341 h 162996"/>
                <a:gd name="connsiteX8" fmla="*/ 52680 w 52414"/>
                <a:gd name="connsiteY8" fmla="*/ 163072 h 162996"/>
                <a:gd name="connsiteX9" fmla="*/ 52680 w 52414"/>
                <a:gd name="connsiteY9" fmla="*/ 155519 h 162996"/>
                <a:gd name="connsiteX10" fmla="*/ 35535 w 52414"/>
                <a:gd name="connsiteY10" fmla="*/ 144798 h 162996"/>
                <a:gd name="connsiteX11" fmla="*/ 35535 w 52414"/>
                <a:gd name="connsiteY11" fmla="*/ 55382 h 162996"/>
                <a:gd name="connsiteX12" fmla="*/ 36515 w 52414"/>
                <a:gd name="connsiteY12" fmla="*/ 12988 h 162996"/>
                <a:gd name="connsiteX13" fmla="*/ 23534 w 52414"/>
                <a:gd name="connsiteY13" fmla="*/ 75 h 162996"/>
                <a:gd name="connsiteX14" fmla="*/ 10553 w 52414"/>
                <a:gd name="connsiteY14" fmla="*/ 12988 h 162996"/>
                <a:gd name="connsiteX15" fmla="*/ 23534 w 52414"/>
                <a:gd name="connsiteY15" fmla="*/ 25901 h 162996"/>
                <a:gd name="connsiteX16" fmla="*/ 36515 w 52414"/>
                <a:gd name="connsiteY16" fmla="*/ 12988 h 1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14" h="162996">
                  <a:moveTo>
                    <a:pt x="35535" y="55382"/>
                  </a:moveTo>
                  <a:lnTo>
                    <a:pt x="1246" y="58062"/>
                  </a:lnTo>
                  <a:lnTo>
                    <a:pt x="1246" y="65615"/>
                  </a:lnTo>
                  <a:cubicBezTo>
                    <a:pt x="17166" y="65615"/>
                    <a:pt x="19370" y="67076"/>
                    <a:pt x="19370" y="79015"/>
                  </a:cubicBezTo>
                  <a:lnTo>
                    <a:pt x="19370" y="144555"/>
                  </a:lnTo>
                  <a:cubicBezTo>
                    <a:pt x="19370" y="155519"/>
                    <a:pt x="16676" y="155519"/>
                    <a:pt x="266" y="155519"/>
                  </a:cubicBezTo>
                  <a:lnTo>
                    <a:pt x="266" y="163072"/>
                  </a:lnTo>
                  <a:cubicBezTo>
                    <a:pt x="8104" y="162828"/>
                    <a:pt x="21330" y="162341"/>
                    <a:pt x="27208" y="162341"/>
                  </a:cubicBezTo>
                  <a:cubicBezTo>
                    <a:pt x="35780" y="162341"/>
                    <a:pt x="44353" y="162828"/>
                    <a:pt x="52680" y="163072"/>
                  </a:cubicBezTo>
                  <a:lnTo>
                    <a:pt x="52680" y="155519"/>
                  </a:lnTo>
                  <a:cubicBezTo>
                    <a:pt x="36515" y="155519"/>
                    <a:pt x="35535" y="154300"/>
                    <a:pt x="35535" y="144798"/>
                  </a:cubicBezTo>
                  <a:lnTo>
                    <a:pt x="35535" y="55382"/>
                  </a:lnTo>
                  <a:close/>
                  <a:moveTo>
                    <a:pt x="36515" y="12988"/>
                  </a:moveTo>
                  <a:cubicBezTo>
                    <a:pt x="36515" y="5191"/>
                    <a:pt x="30392" y="75"/>
                    <a:pt x="23534" y="75"/>
                  </a:cubicBezTo>
                  <a:cubicBezTo>
                    <a:pt x="15941" y="75"/>
                    <a:pt x="10553" y="6653"/>
                    <a:pt x="10553" y="12988"/>
                  </a:cubicBezTo>
                  <a:cubicBezTo>
                    <a:pt x="10553" y="19566"/>
                    <a:pt x="15941" y="25901"/>
                    <a:pt x="23534" y="25901"/>
                  </a:cubicBezTo>
                  <a:cubicBezTo>
                    <a:pt x="30392" y="25901"/>
                    <a:pt x="36515" y="20784"/>
                    <a:pt x="36515" y="12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DF962CB1-ADD4-95EB-E11E-EA37E464CC7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92623" y="6913928"/>
              <a:ext cx="123197" cy="107689"/>
            </a:xfrm>
            <a:custGeom>
              <a:avLst/>
              <a:gdLst>
                <a:gd name="connsiteX0" fmla="*/ 19373 w 123197"/>
                <a:gd name="connsiteY0" fmla="*/ 23952 h 107689"/>
                <a:gd name="connsiteX1" fmla="*/ 19373 w 123197"/>
                <a:gd name="connsiteY1" fmla="*/ 89248 h 107689"/>
                <a:gd name="connsiteX2" fmla="*/ 269 w 123197"/>
                <a:gd name="connsiteY2" fmla="*/ 100212 h 107689"/>
                <a:gd name="connsiteX3" fmla="*/ 269 w 123197"/>
                <a:gd name="connsiteY3" fmla="*/ 107765 h 107689"/>
                <a:gd name="connsiteX4" fmla="*/ 27945 w 123197"/>
                <a:gd name="connsiteY4" fmla="*/ 107034 h 107689"/>
                <a:gd name="connsiteX5" fmla="*/ 55377 w 123197"/>
                <a:gd name="connsiteY5" fmla="*/ 107765 h 107689"/>
                <a:gd name="connsiteX6" fmla="*/ 55377 w 123197"/>
                <a:gd name="connsiteY6" fmla="*/ 100212 h 107689"/>
                <a:gd name="connsiteX7" fmla="*/ 36273 w 123197"/>
                <a:gd name="connsiteY7" fmla="*/ 89248 h 107689"/>
                <a:gd name="connsiteX8" fmla="*/ 36273 w 123197"/>
                <a:gd name="connsiteY8" fmla="*/ 44418 h 107689"/>
                <a:gd name="connsiteX9" fmla="*/ 69338 w 123197"/>
                <a:gd name="connsiteY9" fmla="*/ 5435 h 107689"/>
                <a:gd name="connsiteX10" fmla="*/ 87462 w 123197"/>
                <a:gd name="connsiteY10" fmla="*/ 32479 h 107689"/>
                <a:gd name="connsiteX11" fmla="*/ 87462 w 123197"/>
                <a:gd name="connsiteY11" fmla="*/ 89248 h 107689"/>
                <a:gd name="connsiteX12" fmla="*/ 68358 w 123197"/>
                <a:gd name="connsiteY12" fmla="*/ 100212 h 107689"/>
                <a:gd name="connsiteX13" fmla="*/ 68358 w 123197"/>
                <a:gd name="connsiteY13" fmla="*/ 107765 h 107689"/>
                <a:gd name="connsiteX14" fmla="*/ 96035 w 123197"/>
                <a:gd name="connsiteY14" fmla="*/ 107034 h 107689"/>
                <a:gd name="connsiteX15" fmla="*/ 123466 w 123197"/>
                <a:gd name="connsiteY15" fmla="*/ 107765 h 107689"/>
                <a:gd name="connsiteX16" fmla="*/ 123466 w 123197"/>
                <a:gd name="connsiteY16" fmla="*/ 100212 h 107689"/>
                <a:gd name="connsiteX17" fmla="*/ 104362 w 123197"/>
                <a:gd name="connsiteY17" fmla="*/ 92903 h 107689"/>
                <a:gd name="connsiteX18" fmla="*/ 104362 w 123197"/>
                <a:gd name="connsiteY18" fmla="*/ 46367 h 107689"/>
                <a:gd name="connsiteX19" fmla="*/ 96769 w 123197"/>
                <a:gd name="connsiteY19" fmla="*/ 9089 h 107689"/>
                <a:gd name="connsiteX20" fmla="*/ 71052 w 123197"/>
                <a:gd name="connsiteY20" fmla="*/ 75 h 107689"/>
                <a:gd name="connsiteX21" fmla="*/ 34803 w 123197"/>
                <a:gd name="connsiteY21" fmla="*/ 25657 h 107689"/>
                <a:gd name="connsiteX22" fmla="*/ 34803 w 123197"/>
                <a:gd name="connsiteY22" fmla="*/ 75 h 107689"/>
                <a:gd name="connsiteX23" fmla="*/ 269 w 123197"/>
                <a:gd name="connsiteY23" fmla="*/ 2755 h 107689"/>
                <a:gd name="connsiteX24" fmla="*/ 269 w 123197"/>
                <a:gd name="connsiteY24" fmla="*/ 10308 h 107689"/>
                <a:gd name="connsiteX25" fmla="*/ 19373 w 123197"/>
                <a:gd name="connsiteY25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197" h="107689">
                  <a:moveTo>
                    <a:pt x="19373" y="23952"/>
                  </a:moveTo>
                  <a:lnTo>
                    <a:pt x="19373" y="89248"/>
                  </a:lnTo>
                  <a:cubicBezTo>
                    <a:pt x="19373" y="100212"/>
                    <a:pt x="16679" y="100212"/>
                    <a:pt x="269" y="100212"/>
                  </a:cubicBezTo>
                  <a:lnTo>
                    <a:pt x="269" y="107765"/>
                  </a:lnTo>
                  <a:cubicBezTo>
                    <a:pt x="8841" y="107521"/>
                    <a:pt x="21332" y="107034"/>
                    <a:pt x="27945" y="107034"/>
                  </a:cubicBezTo>
                  <a:cubicBezTo>
                    <a:pt x="34313" y="107034"/>
                    <a:pt x="47050" y="107521"/>
                    <a:pt x="55377" y="107765"/>
                  </a:cubicBezTo>
                  <a:lnTo>
                    <a:pt x="55377" y="100212"/>
                  </a:lnTo>
                  <a:cubicBezTo>
                    <a:pt x="38967" y="100212"/>
                    <a:pt x="36273" y="100212"/>
                    <a:pt x="36273" y="89248"/>
                  </a:cubicBezTo>
                  <a:lnTo>
                    <a:pt x="36273" y="44418"/>
                  </a:lnTo>
                  <a:cubicBezTo>
                    <a:pt x="36273" y="19079"/>
                    <a:pt x="53662" y="5435"/>
                    <a:pt x="69338" y="5435"/>
                  </a:cubicBezTo>
                  <a:cubicBezTo>
                    <a:pt x="84768" y="5435"/>
                    <a:pt x="87462" y="18592"/>
                    <a:pt x="87462" y="32479"/>
                  </a:cubicBezTo>
                  <a:lnTo>
                    <a:pt x="87462" y="89248"/>
                  </a:lnTo>
                  <a:cubicBezTo>
                    <a:pt x="87462" y="100212"/>
                    <a:pt x="84768" y="100212"/>
                    <a:pt x="68358" y="100212"/>
                  </a:cubicBezTo>
                  <a:lnTo>
                    <a:pt x="68358" y="107765"/>
                  </a:lnTo>
                  <a:cubicBezTo>
                    <a:pt x="76930" y="107521"/>
                    <a:pt x="89422" y="107034"/>
                    <a:pt x="96035" y="107034"/>
                  </a:cubicBezTo>
                  <a:cubicBezTo>
                    <a:pt x="102403" y="107034"/>
                    <a:pt x="115139" y="107521"/>
                    <a:pt x="123466" y="107765"/>
                  </a:cubicBezTo>
                  <a:lnTo>
                    <a:pt x="123466" y="100212"/>
                  </a:lnTo>
                  <a:cubicBezTo>
                    <a:pt x="110730" y="100212"/>
                    <a:pt x="104607" y="100212"/>
                    <a:pt x="104362" y="92903"/>
                  </a:cubicBezTo>
                  <a:lnTo>
                    <a:pt x="104362" y="46367"/>
                  </a:lnTo>
                  <a:cubicBezTo>
                    <a:pt x="104362" y="25414"/>
                    <a:pt x="104362" y="17861"/>
                    <a:pt x="96769" y="9089"/>
                  </a:cubicBezTo>
                  <a:cubicBezTo>
                    <a:pt x="93340" y="4948"/>
                    <a:pt x="85258" y="75"/>
                    <a:pt x="71052" y="75"/>
                  </a:cubicBezTo>
                  <a:cubicBezTo>
                    <a:pt x="53173" y="75"/>
                    <a:pt x="41661" y="10551"/>
                    <a:pt x="34803" y="25657"/>
                  </a:cubicBezTo>
                  <a:lnTo>
                    <a:pt x="34803" y="75"/>
                  </a:lnTo>
                  <a:lnTo>
                    <a:pt x="269" y="2755"/>
                  </a:lnTo>
                  <a:lnTo>
                    <a:pt x="269" y="10308"/>
                  </a:lnTo>
                  <a:cubicBezTo>
                    <a:pt x="17414" y="10308"/>
                    <a:pt x="19373" y="12013"/>
                    <a:pt x="19373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F2BF04E8-C588-1230-8F0E-85EE3D10692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81885" y="7092139"/>
              <a:ext cx="67893" cy="170549"/>
            </a:xfrm>
            <a:custGeom>
              <a:avLst/>
              <a:gdLst>
                <a:gd name="connsiteX0" fmla="*/ 40889 w 67893"/>
                <a:gd name="connsiteY0" fmla="*/ 24642 h 170549"/>
                <a:gd name="connsiteX1" fmla="*/ 46204 w 67893"/>
                <a:gd name="connsiteY1" fmla="*/ 11339 h 170549"/>
                <a:gd name="connsiteX2" fmla="*/ 64549 w 67893"/>
                <a:gd name="connsiteY2" fmla="*/ 4858 h 170549"/>
                <a:gd name="connsiteX3" fmla="*/ 68149 w 67893"/>
                <a:gd name="connsiteY3" fmla="*/ 2471 h 170549"/>
                <a:gd name="connsiteX4" fmla="*/ 63863 w 67893"/>
                <a:gd name="connsiteY4" fmla="*/ 83 h 170549"/>
                <a:gd name="connsiteX5" fmla="*/ 27516 w 67893"/>
                <a:gd name="connsiteY5" fmla="*/ 21572 h 170549"/>
                <a:gd name="connsiteX6" fmla="*/ 27516 w 67893"/>
                <a:gd name="connsiteY6" fmla="*/ 61651 h 170549"/>
                <a:gd name="connsiteX7" fmla="*/ 21858 w 67893"/>
                <a:gd name="connsiteY7" fmla="*/ 76489 h 170549"/>
                <a:gd name="connsiteX8" fmla="*/ 3685 w 67893"/>
                <a:gd name="connsiteY8" fmla="*/ 82970 h 170549"/>
                <a:gd name="connsiteX9" fmla="*/ 256 w 67893"/>
                <a:gd name="connsiteY9" fmla="*/ 85358 h 170549"/>
                <a:gd name="connsiteX10" fmla="*/ 3170 w 67893"/>
                <a:gd name="connsiteY10" fmla="*/ 87745 h 170549"/>
                <a:gd name="connsiteX11" fmla="*/ 27516 w 67893"/>
                <a:gd name="connsiteY11" fmla="*/ 105653 h 170549"/>
                <a:gd name="connsiteX12" fmla="*/ 27516 w 67893"/>
                <a:gd name="connsiteY12" fmla="*/ 145732 h 170549"/>
                <a:gd name="connsiteX13" fmla="*/ 36603 w 67893"/>
                <a:gd name="connsiteY13" fmla="*/ 163811 h 170549"/>
                <a:gd name="connsiteX14" fmla="*/ 63863 w 67893"/>
                <a:gd name="connsiteY14" fmla="*/ 170633 h 170549"/>
                <a:gd name="connsiteX15" fmla="*/ 68149 w 67893"/>
                <a:gd name="connsiteY15" fmla="*/ 168245 h 170549"/>
                <a:gd name="connsiteX16" fmla="*/ 65234 w 67893"/>
                <a:gd name="connsiteY16" fmla="*/ 165857 h 170549"/>
                <a:gd name="connsiteX17" fmla="*/ 41232 w 67893"/>
                <a:gd name="connsiteY17" fmla="*/ 151019 h 170549"/>
                <a:gd name="connsiteX18" fmla="*/ 40889 w 67893"/>
                <a:gd name="connsiteY18" fmla="*/ 145732 h 170549"/>
                <a:gd name="connsiteX19" fmla="*/ 40889 w 67893"/>
                <a:gd name="connsiteY19" fmla="*/ 109917 h 170549"/>
                <a:gd name="connsiteX20" fmla="*/ 36431 w 67893"/>
                <a:gd name="connsiteY20" fmla="*/ 94226 h 170549"/>
                <a:gd name="connsiteX21" fmla="*/ 20487 w 67893"/>
                <a:gd name="connsiteY21" fmla="*/ 85358 h 170549"/>
                <a:gd name="connsiteX22" fmla="*/ 40717 w 67893"/>
                <a:gd name="connsiteY22" fmla="*/ 67279 h 170549"/>
                <a:gd name="connsiteX23" fmla="*/ 40889 w 67893"/>
                <a:gd name="connsiteY23" fmla="*/ 60457 h 170549"/>
                <a:gd name="connsiteX24" fmla="*/ 40889 w 67893"/>
                <a:gd name="connsiteY24" fmla="*/ 24642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889" y="24642"/>
                  </a:moveTo>
                  <a:cubicBezTo>
                    <a:pt x="40889" y="21231"/>
                    <a:pt x="40889" y="16115"/>
                    <a:pt x="46204" y="11339"/>
                  </a:cubicBezTo>
                  <a:cubicBezTo>
                    <a:pt x="51347" y="6905"/>
                    <a:pt x="57862" y="5370"/>
                    <a:pt x="64549" y="4858"/>
                  </a:cubicBezTo>
                  <a:cubicBezTo>
                    <a:pt x="66949" y="4688"/>
                    <a:pt x="68149" y="4688"/>
                    <a:pt x="68149" y="2471"/>
                  </a:cubicBezTo>
                  <a:cubicBezTo>
                    <a:pt x="68149" y="83"/>
                    <a:pt x="66435" y="83"/>
                    <a:pt x="63863" y="83"/>
                  </a:cubicBezTo>
                  <a:cubicBezTo>
                    <a:pt x="45518" y="83"/>
                    <a:pt x="27687" y="7758"/>
                    <a:pt x="27516" y="21572"/>
                  </a:cubicBezTo>
                  <a:lnTo>
                    <a:pt x="27516" y="61651"/>
                  </a:lnTo>
                  <a:cubicBezTo>
                    <a:pt x="27516" y="66086"/>
                    <a:pt x="27516" y="71543"/>
                    <a:pt x="21858" y="76489"/>
                  </a:cubicBezTo>
                  <a:cubicBezTo>
                    <a:pt x="17743" y="79730"/>
                    <a:pt x="12257" y="82458"/>
                    <a:pt x="3685" y="82970"/>
                  </a:cubicBezTo>
                  <a:cubicBezTo>
                    <a:pt x="1627" y="83141"/>
                    <a:pt x="256" y="83141"/>
                    <a:pt x="256" y="85358"/>
                  </a:cubicBezTo>
                  <a:cubicBezTo>
                    <a:pt x="256" y="87575"/>
                    <a:pt x="1799" y="87575"/>
                    <a:pt x="3170" y="87745"/>
                  </a:cubicBezTo>
                  <a:cubicBezTo>
                    <a:pt x="23573" y="89110"/>
                    <a:pt x="27345" y="100878"/>
                    <a:pt x="27516" y="105653"/>
                  </a:cubicBezTo>
                  <a:lnTo>
                    <a:pt x="27516" y="145732"/>
                  </a:lnTo>
                  <a:cubicBezTo>
                    <a:pt x="27516" y="150337"/>
                    <a:pt x="27516" y="158012"/>
                    <a:pt x="36603" y="163811"/>
                  </a:cubicBezTo>
                  <a:cubicBezTo>
                    <a:pt x="46204" y="169950"/>
                    <a:pt x="59577" y="170633"/>
                    <a:pt x="63863" y="170633"/>
                  </a:cubicBezTo>
                  <a:cubicBezTo>
                    <a:pt x="66435" y="170633"/>
                    <a:pt x="68149" y="170633"/>
                    <a:pt x="68149" y="168245"/>
                  </a:cubicBezTo>
                  <a:cubicBezTo>
                    <a:pt x="68149" y="166028"/>
                    <a:pt x="66606" y="165857"/>
                    <a:pt x="65234" y="165857"/>
                  </a:cubicBezTo>
                  <a:cubicBezTo>
                    <a:pt x="49118" y="165004"/>
                    <a:pt x="42603" y="157330"/>
                    <a:pt x="41232" y="151019"/>
                  </a:cubicBezTo>
                  <a:cubicBezTo>
                    <a:pt x="40889" y="149314"/>
                    <a:pt x="40889" y="148120"/>
                    <a:pt x="40889" y="145732"/>
                  </a:cubicBezTo>
                  <a:lnTo>
                    <a:pt x="40889" y="109917"/>
                  </a:lnTo>
                  <a:cubicBezTo>
                    <a:pt x="40889" y="104971"/>
                    <a:pt x="40889" y="98831"/>
                    <a:pt x="36431" y="94226"/>
                  </a:cubicBezTo>
                  <a:cubicBezTo>
                    <a:pt x="34031" y="92009"/>
                    <a:pt x="30088" y="87916"/>
                    <a:pt x="20487" y="85358"/>
                  </a:cubicBezTo>
                  <a:cubicBezTo>
                    <a:pt x="27345" y="83482"/>
                    <a:pt x="38832" y="78877"/>
                    <a:pt x="40717" y="67279"/>
                  </a:cubicBezTo>
                  <a:cubicBezTo>
                    <a:pt x="40889" y="66256"/>
                    <a:pt x="40889" y="65915"/>
                    <a:pt x="40889" y="60457"/>
                  </a:cubicBezTo>
                  <a:lnTo>
                    <a:pt x="40889" y="246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DE7D0B73-4888-EBFA-10D2-3FA99658E6A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433288" y="7062160"/>
              <a:ext cx="63092" cy="17054"/>
            </a:xfrm>
            <a:custGeom>
              <a:avLst/>
              <a:gdLst>
                <a:gd name="connsiteX0" fmla="*/ 59926 w 63092"/>
                <a:gd name="connsiteY0" fmla="*/ 81 h 17054"/>
                <a:gd name="connsiteX1" fmla="*/ 45181 w 63092"/>
                <a:gd name="connsiteY1" fmla="*/ 7926 h 17054"/>
                <a:gd name="connsiteX2" fmla="*/ 34209 w 63092"/>
                <a:gd name="connsiteY2" fmla="*/ 4515 h 17054"/>
                <a:gd name="connsiteX3" fmla="*/ 20664 w 63092"/>
                <a:gd name="connsiteY3" fmla="*/ 81 h 17054"/>
                <a:gd name="connsiteX4" fmla="*/ 262 w 63092"/>
                <a:gd name="connsiteY4" fmla="*/ 13725 h 17054"/>
                <a:gd name="connsiteX5" fmla="*/ 3691 w 63092"/>
                <a:gd name="connsiteY5" fmla="*/ 17136 h 17054"/>
                <a:gd name="connsiteX6" fmla="*/ 18435 w 63092"/>
                <a:gd name="connsiteY6" fmla="*/ 9291 h 17054"/>
                <a:gd name="connsiteX7" fmla="*/ 29408 w 63092"/>
                <a:gd name="connsiteY7" fmla="*/ 12702 h 17054"/>
                <a:gd name="connsiteX8" fmla="*/ 42952 w 63092"/>
                <a:gd name="connsiteY8" fmla="*/ 17136 h 17054"/>
                <a:gd name="connsiteX9" fmla="*/ 63355 w 63092"/>
                <a:gd name="connsiteY9" fmla="*/ 3492 h 17054"/>
                <a:gd name="connsiteX10" fmla="*/ 59926 w 63092"/>
                <a:gd name="connsiteY10" fmla="*/ 81 h 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92" h="17054">
                  <a:moveTo>
                    <a:pt x="59926" y="81"/>
                  </a:moveTo>
                  <a:cubicBezTo>
                    <a:pt x="54954" y="5368"/>
                    <a:pt x="49982" y="7926"/>
                    <a:pt x="45181" y="7926"/>
                  </a:cubicBezTo>
                  <a:cubicBezTo>
                    <a:pt x="40724" y="7926"/>
                    <a:pt x="35580" y="5368"/>
                    <a:pt x="34209" y="4515"/>
                  </a:cubicBezTo>
                  <a:cubicBezTo>
                    <a:pt x="28036" y="1616"/>
                    <a:pt x="24436" y="81"/>
                    <a:pt x="20664" y="81"/>
                  </a:cubicBezTo>
                  <a:cubicBezTo>
                    <a:pt x="13635" y="81"/>
                    <a:pt x="11063" y="2810"/>
                    <a:pt x="262" y="13725"/>
                  </a:cubicBezTo>
                  <a:lnTo>
                    <a:pt x="3691" y="17136"/>
                  </a:lnTo>
                  <a:cubicBezTo>
                    <a:pt x="8663" y="11849"/>
                    <a:pt x="13635" y="9291"/>
                    <a:pt x="18435" y="9291"/>
                  </a:cubicBezTo>
                  <a:cubicBezTo>
                    <a:pt x="22893" y="9291"/>
                    <a:pt x="28036" y="11849"/>
                    <a:pt x="29408" y="12702"/>
                  </a:cubicBezTo>
                  <a:cubicBezTo>
                    <a:pt x="35580" y="15601"/>
                    <a:pt x="39181" y="17136"/>
                    <a:pt x="42952" y="17136"/>
                  </a:cubicBezTo>
                  <a:cubicBezTo>
                    <a:pt x="49982" y="17136"/>
                    <a:pt x="52553" y="14407"/>
                    <a:pt x="63355" y="3492"/>
                  </a:cubicBezTo>
                  <a:lnTo>
                    <a:pt x="59926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8477E158-4CD8-0153-B56D-B56723815B2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77950" y="7103566"/>
              <a:ext cx="156017" cy="116485"/>
            </a:xfrm>
            <a:custGeom>
              <a:avLst/>
              <a:gdLst>
                <a:gd name="connsiteX0" fmla="*/ 86498 w 156017"/>
                <a:gd name="connsiteY0" fmla="*/ 48007 h 116485"/>
                <a:gd name="connsiteX1" fmla="*/ 85469 w 156017"/>
                <a:gd name="connsiteY1" fmla="*/ 45961 h 116485"/>
                <a:gd name="connsiteX2" fmla="*/ 89584 w 156017"/>
                <a:gd name="connsiteY2" fmla="*/ 42720 h 116485"/>
                <a:gd name="connsiteX3" fmla="*/ 106900 w 156017"/>
                <a:gd name="connsiteY3" fmla="*/ 30611 h 116485"/>
                <a:gd name="connsiteX4" fmla="*/ 152334 w 156017"/>
                <a:gd name="connsiteY4" fmla="*/ 6223 h 116485"/>
                <a:gd name="connsiteX5" fmla="*/ 156277 w 156017"/>
                <a:gd name="connsiteY5" fmla="*/ 2471 h 116485"/>
                <a:gd name="connsiteX6" fmla="*/ 154048 w 156017"/>
                <a:gd name="connsiteY6" fmla="*/ 253 h 116485"/>
                <a:gd name="connsiteX7" fmla="*/ 142219 w 156017"/>
                <a:gd name="connsiteY7" fmla="*/ 765 h 116485"/>
                <a:gd name="connsiteX8" fmla="*/ 121473 w 156017"/>
                <a:gd name="connsiteY8" fmla="*/ 83 h 116485"/>
                <a:gd name="connsiteX9" fmla="*/ 117873 w 156017"/>
                <a:gd name="connsiteY9" fmla="*/ 3835 h 116485"/>
                <a:gd name="connsiteX10" fmla="*/ 120445 w 156017"/>
                <a:gd name="connsiteY10" fmla="*/ 6223 h 116485"/>
                <a:gd name="connsiteX11" fmla="*/ 124731 w 156017"/>
                <a:gd name="connsiteY11" fmla="*/ 8610 h 116485"/>
                <a:gd name="connsiteX12" fmla="*/ 117187 w 156017"/>
                <a:gd name="connsiteY12" fmla="*/ 16967 h 116485"/>
                <a:gd name="connsiteX13" fmla="*/ 45693 w 156017"/>
                <a:gd name="connsiteY13" fmla="*/ 67109 h 116485"/>
                <a:gd name="connsiteX14" fmla="*/ 59238 w 156017"/>
                <a:gd name="connsiteY14" fmla="*/ 13386 h 116485"/>
                <a:gd name="connsiteX15" fmla="*/ 74325 w 156017"/>
                <a:gd name="connsiteY15" fmla="*/ 6223 h 116485"/>
                <a:gd name="connsiteX16" fmla="*/ 79469 w 156017"/>
                <a:gd name="connsiteY16" fmla="*/ 2641 h 116485"/>
                <a:gd name="connsiteX17" fmla="*/ 76726 w 156017"/>
                <a:gd name="connsiteY17" fmla="*/ 83 h 116485"/>
                <a:gd name="connsiteX18" fmla="*/ 54266 w 156017"/>
                <a:gd name="connsiteY18" fmla="*/ 765 h 116485"/>
                <a:gd name="connsiteX19" fmla="*/ 42436 w 156017"/>
                <a:gd name="connsiteY19" fmla="*/ 594 h 116485"/>
                <a:gd name="connsiteX20" fmla="*/ 31635 w 156017"/>
                <a:gd name="connsiteY20" fmla="*/ 83 h 116485"/>
                <a:gd name="connsiteX21" fmla="*/ 28034 w 156017"/>
                <a:gd name="connsiteY21" fmla="*/ 3835 h 116485"/>
                <a:gd name="connsiteX22" fmla="*/ 33692 w 156017"/>
                <a:gd name="connsiteY22" fmla="*/ 6223 h 116485"/>
                <a:gd name="connsiteX23" fmla="*/ 40207 w 156017"/>
                <a:gd name="connsiteY23" fmla="*/ 6564 h 116485"/>
                <a:gd name="connsiteX24" fmla="*/ 43979 w 156017"/>
                <a:gd name="connsiteY24" fmla="*/ 8951 h 116485"/>
                <a:gd name="connsiteX25" fmla="*/ 43293 w 156017"/>
                <a:gd name="connsiteY25" fmla="*/ 12704 h 116485"/>
                <a:gd name="connsiteX26" fmla="*/ 20491 w 156017"/>
                <a:gd name="connsiteY26" fmla="*/ 103265 h 116485"/>
                <a:gd name="connsiteX27" fmla="*/ 5403 w 156017"/>
                <a:gd name="connsiteY27" fmla="*/ 110428 h 116485"/>
                <a:gd name="connsiteX28" fmla="*/ 260 w 156017"/>
                <a:gd name="connsiteY28" fmla="*/ 114181 h 116485"/>
                <a:gd name="connsiteX29" fmla="*/ 3003 w 156017"/>
                <a:gd name="connsiteY29" fmla="*/ 116568 h 116485"/>
                <a:gd name="connsiteX30" fmla="*/ 25291 w 156017"/>
                <a:gd name="connsiteY30" fmla="*/ 115886 h 116485"/>
                <a:gd name="connsiteX31" fmla="*/ 37121 w 156017"/>
                <a:gd name="connsiteY31" fmla="*/ 116057 h 116485"/>
                <a:gd name="connsiteX32" fmla="*/ 48094 w 156017"/>
                <a:gd name="connsiteY32" fmla="*/ 116568 h 116485"/>
                <a:gd name="connsiteX33" fmla="*/ 51694 w 156017"/>
                <a:gd name="connsiteY33" fmla="*/ 112816 h 116485"/>
                <a:gd name="connsiteX34" fmla="*/ 46208 w 156017"/>
                <a:gd name="connsiteY34" fmla="*/ 110428 h 116485"/>
                <a:gd name="connsiteX35" fmla="*/ 39693 w 156017"/>
                <a:gd name="connsiteY35" fmla="*/ 110087 h 116485"/>
                <a:gd name="connsiteX36" fmla="*/ 35750 w 156017"/>
                <a:gd name="connsiteY36" fmla="*/ 107529 h 116485"/>
                <a:gd name="connsiteX37" fmla="*/ 43808 w 156017"/>
                <a:gd name="connsiteY37" fmla="*/ 74784 h 116485"/>
                <a:gd name="connsiteX38" fmla="*/ 72268 w 156017"/>
                <a:gd name="connsiteY38" fmla="*/ 54829 h 116485"/>
                <a:gd name="connsiteX39" fmla="*/ 97128 w 156017"/>
                <a:gd name="connsiteY39" fmla="*/ 102754 h 116485"/>
                <a:gd name="connsiteX40" fmla="*/ 98328 w 156017"/>
                <a:gd name="connsiteY40" fmla="*/ 105994 h 116485"/>
                <a:gd name="connsiteX41" fmla="*/ 90441 w 156017"/>
                <a:gd name="connsiteY41" fmla="*/ 110428 h 116485"/>
                <a:gd name="connsiteX42" fmla="*/ 85984 w 156017"/>
                <a:gd name="connsiteY42" fmla="*/ 114181 h 116485"/>
                <a:gd name="connsiteX43" fmla="*/ 88898 w 156017"/>
                <a:gd name="connsiteY43" fmla="*/ 116568 h 116485"/>
                <a:gd name="connsiteX44" fmla="*/ 110844 w 156017"/>
                <a:gd name="connsiteY44" fmla="*/ 115886 h 116485"/>
                <a:gd name="connsiteX45" fmla="*/ 127646 w 156017"/>
                <a:gd name="connsiteY45" fmla="*/ 116568 h 116485"/>
                <a:gd name="connsiteX46" fmla="*/ 131074 w 156017"/>
                <a:gd name="connsiteY46" fmla="*/ 112987 h 116485"/>
                <a:gd name="connsiteX47" fmla="*/ 127131 w 156017"/>
                <a:gd name="connsiteY47" fmla="*/ 110428 h 116485"/>
                <a:gd name="connsiteX48" fmla="*/ 115816 w 156017"/>
                <a:gd name="connsiteY48" fmla="*/ 104800 h 116485"/>
                <a:gd name="connsiteX49" fmla="*/ 86498 w 156017"/>
                <a:gd name="connsiteY49" fmla="*/ 48007 h 1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017" h="116485">
                  <a:moveTo>
                    <a:pt x="86498" y="48007"/>
                  </a:moveTo>
                  <a:cubicBezTo>
                    <a:pt x="85812" y="46643"/>
                    <a:pt x="85469" y="46131"/>
                    <a:pt x="85469" y="45961"/>
                  </a:cubicBezTo>
                  <a:cubicBezTo>
                    <a:pt x="85469" y="45620"/>
                    <a:pt x="85641" y="45449"/>
                    <a:pt x="89584" y="42720"/>
                  </a:cubicBezTo>
                  <a:lnTo>
                    <a:pt x="106900" y="30611"/>
                  </a:lnTo>
                  <a:cubicBezTo>
                    <a:pt x="129531" y="14750"/>
                    <a:pt x="140161" y="7246"/>
                    <a:pt x="152334" y="6223"/>
                  </a:cubicBezTo>
                  <a:cubicBezTo>
                    <a:pt x="154220" y="6052"/>
                    <a:pt x="156277" y="5882"/>
                    <a:pt x="156277" y="2471"/>
                  </a:cubicBezTo>
                  <a:cubicBezTo>
                    <a:pt x="156277" y="1106"/>
                    <a:pt x="155077" y="253"/>
                    <a:pt x="154048" y="253"/>
                  </a:cubicBezTo>
                  <a:cubicBezTo>
                    <a:pt x="150448" y="253"/>
                    <a:pt x="145990" y="765"/>
                    <a:pt x="142219" y="765"/>
                  </a:cubicBezTo>
                  <a:cubicBezTo>
                    <a:pt x="137589" y="765"/>
                    <a:pt x="126102" y="83"/>
                    <a:pt x="121473" y="83"/>
                  </a:cubicBezTo>
                  <a:cubicBezTo>
                    <a:pt x="120445" y="83"/>
                    <a:pt x="117873" y="83"/>
                    <a:pt x="117873" y="3835"/>
                  </a:cubicBezTo>
                  <a:cubicBezTo>
                    <a:pt x="117873" y="4005"/>
                    <a:pt x="117873" y="6052"/>
                    <a:pt x="120445" y="6223"/>
                  </a:cubicBezTo>
                  <a:cubicBezTo>
                    <a:pt x="122502" y="6393"/>
                    <a:pt x="124731" y="6734"/>
                    <a:pt x="124731" y="8610"/>
                  </a:cubicBezTo>
                  <a:cubicBezTo>
                    <a:pt x="124731" y="11680"/>
                    <a:pt x="119416" y="15432"/>
                    <a:pt x="117187" y="16967"/>
                  </a:cubicBezTo>
                  <a:lnTo>
                    <a:pt x="45693" y="67109"/>
                  </a:lnTo>
                  <a:lnTo>
                    <a:pt x="59238" y="13386"/>
                  </a:lnTo>
                  <a:cubicBezTo>
                    <a:pt x="60781" y="7587"/>
                    <a:pt x="60952" y="6223"/>
                    <a:pt x="74325" y="6223"/>
                  </a:cubicBezTo>
                  <a:cubicBezTo>
                    <a:pt x="77068" y="6223"/>
                    <a:pt x="79469" y="6223"/>
                    <a:pt x="79469" y="2641"/>
                  </a:cubicBezTo>
                  <a:cubicBezTo>
                    <a:pt x="79469" y="1106"/>
                    <a:pt x="78440" y="83"/>
                    <a:pt x="76726" y="83"/>
                  </a:cubicBezTo>
                  <a:cubicBezTo>
                    <a:pt x="71754" y="83"/>
                    <a:pt x="59238" y="765"/>
                    <a:pt x="54266" y="765"/>
                  </a:cubicBezTo>
                  <a:cubicBezTo>
                    <a:pt x="51351" y="765"/>
                    <a:pt x="45351" y="765"/>
                    <a:pt x="42436" y="594"/>
                  </a:cubicBezTo>
                  <a:cubicBezTo>
                    <a:pt x="39007" y="424"/>
                    <a:pt x="34892" y="83"/>
                    <a:pt x="31635" y="83"/>
                  </a:cubicBezTo>
                  <a:cubicBezTo>
                    <a:pt x="30606" y="83"/>
                    <a:pt x="28034" y="83"/>
                    <a:pt x="28034" y="3835"/>
                  </a:cubicBezTo>
                  <a:cubicBezTo>
                    <a:pt x="28034" y="6223"/>
                    <a:pt x="29920" y="6223"/>
                    <a:pt x="33692" y="6223"/>
                  </a:cubicBezTo>
                  <a:cubicBezTo>
                    <a:pt x="36435" y="6223"/>
                    <a:pt x="37121" y="6223"/>
                    <a:pt x="40207" y="6564"/>
                  </a:cubicBezTo>
                  <a:cubicBezTo>
                    <a:pt x="43636" y="6905"/>
                    <a:pt x="43979" y="7246"/>
                    <a:pt x="43979" y="8951"/>
                  </a:cubicBezTo>
                  <a:cubicBezTo>
                    <a:pt x="43979" y="9293"/>
                    <a:pt x="43979" y="10145"/>
                    <a:pt x="43293" y="12704"/>
                  </a:cubicBezTo>
                  <a:lnTo>
                    <a:pt x="20491" y="103265"/>
                  </a:lnTo>
                  <a:cubicBezTo>
                    <a:pt x="19119" y="109064"/>
                    <a:pt x="18776" y="110428"/>
                    <a:pt x="5403" y="110428"/>
                  </a:cubicBezTo>
                  <a:cubicBezTo>
                    <a:pt x="2317" y="110428"/>
                    <a:pt x="260" y="110428"/>
                    <a:pt x="260" y="114181"/>
                  </a:cubicBezTo>
                  <a:cubicBezTo>
                    <a:pt x="260" y="114351"/>
                    <a:pt x="260" y="116568"/>
                    <a:pt x="3003" y="116568"/>
                  </a:cubicBezTo>
                  <a:cubicBezTo>
                    <a:pt x="7975" y="116568"/>
                    <a:pt x="20319" y="115886"/>
                    <a:pt x="25291" y="115886"/>
                  </a:cubicBezTo>
                  <a:cubicBezTo>
                    <a:pt x="28206" y="115886"/>
                    <a:pt x="34206" y="115886"/>
                    <a:pt x="37121" y="116057"/>
                  </a:cubicBezTo>
                  <a:cubicBezTo>
                    <a:pt x="40550" y="116227"/>
                    <a:pt x="44836" y="116568"/>
                    <a:pt x="48094" y="116568"/>
                  </a:cubicBezTo>
                  <a:cubicBezTo>
                    <a:pt x="49122" y="116568"/>
                    <a:pt x="51694" y="116568"/>
                    <a:pt x="51694" y="112816"/>
                  </a:cubicBezTo>
                  <a:cubicBezTo>
                    <a:pt x="51694" y="110428"/>
                    <a:pt x="49637" y="110428"/>
                    <a:pt x="46208" y="110428"/>
                  </a:cubicBezTo>
                  <a:cubicBezTo>
                    <a:pt x="46036" y="110428"/>
                    <a:pt x="42779" y="110428"/>
                    <a:pt x="39693" y="110087"/>
                  </a:cubicBezTo>
                  <a:cubicBezTo>
                    <a:pt x="35750" y="109746"/>
                    <a:pt x="35750" y="109235"/>
                    <a:pt x="35750" y="107529"/>
                  </a:cubicBezTo>
                  <a:cubicBezTo>
                    <a:pt x="35750" y="106165"/>
                    <a:pt x="37464" y="99854"/>
                    <a:pt x="43808" y="74784"/>
                  </a:cubicBezTo>
                  <a:lnTo>
                    <a:pt x="72268" y="54829"/>
                  </a:lnTo>
                  <a:lnTo>
                    <a:pt x="97128" y="102754"/>
                  </a:lnTo>
                  <a:cubicBezTo>
                    <a:pt x="98328" y="104971"/>
                    <a:pt x="98328" y="105141"/>
                    <a:pt x="98328" y="105994"/>
                  </a:cubicBezTo>
                  <a:cubicBezTo>
                    <a:pt x="98328" y="109917"/>
                    <a:pt x="93527" y="110428"/>
                    <a:pt x="90441" y="110428"/>
                  </a:cubicBezTo>
                  <a:cubicBezTo>
                    <a:pt x="88384" y="110428"/>
                    <a:pt x="85984" y="110428"/>
                    <a:pt x="85984" y="114181"/>
                  </a:cubicBezTo>
                  <a:cubicBezTo>
                    <a:pt x="85984" y="114351"/>
                    <a:pt x="86155" y="116568"/>
                    <a:pt x="88898" y="116568"/>
                  </a:cubicBezTo>
                  <a:cubicBezTo>
                    <a:pt x="93699" y="116568"/>
                    <a:pt x="106043" y="115886"/>
                    <a:pt x="110844" y="115886"/>
                  </a:cubicBezTo>
                  <a:cubicBezTo>
                    <a:pt x="115987" y="115886"/>
                    <a:pt x="122845" y="116568"/>
                    <a:pt x="127646" y="116568"/>
                  </a:cubicBezTo>
                  <a:cubicBezTo>
                    <a:pt x="129874" y="116568"/>
                    <a:pt x="131074" y="115374"/>
                    <a:pt x="131074" y="112987"/>
                  </a:cubicBezTo>
                  <a:cubicBezTo>
                    <a:pt x="131074" y="110428"/>
                    <a:pt x="128846" y="110428"/>
                    <a:pt x="127131" y="110428"/>
                  </a:cubicBezTo>
                  <a:cubicBezTo>
                    <a:pt x="124045" y="110428"/>
                    <a:pt x="118730" y="110258"/>
                    <a:pt x="115816" y="104800"/>
                  </a:cubicBezTo>
                  <a:lnTo>
                    <a:pt x="86498" y="480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868B9493-9F36-6374-DA22-B6DCD9E7340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556544" y="7083774"/>
              <a:ext cx="86336" cy="80401"/>
            </a:xfrm>
            <a:custGeom>
              <a:avLst/>
              <a:gdLst>
                <a:gd name="connsiteX0" fmla="*/ 35414 w 86336"/>
                <a:gd name="connsiteY0" fmla="*/ 55143 h 80401"/>
                <a:gd name="connsiteX1" fmla="*/ 40067 w 86336"/>
                <a:gd name="connsiteY1" fmla="*/ 55264 h 80401"/>
                <a:gd name="connsiteX2" fmla="*/ 86603 w 86336"/>
                <a:gd name="connsiteY2" fmla="*/ 18840 h 80401"/>
                <a:gd name="connsiteX3" fmla="*/ 67866 w 86336"/>
                <a:gd name="connsiteY3" fmla="*/ 79 h 80401"/>
                <a:gd name="connsiteX4" fmla="*/ 43741 w 86336"/>
                <a:gd name="connsiteY4" fmla="*/ 15185 h 80401"/>
                <a:gd name="connsiteX5" fmla="*/ 30760 w 86336"/>
                <a:gd name="connsiteY5" fmla="*/ 45397 h 80401"/>
                <a:gd name="connsiteX6" fmla="*/ 5533 w 86336"/>
                <a:gd name="connsiteY6" fmla="*/ 29073 h 80401"/>
                <a:gd name="connsiteX7" fmla="*/ 15697 w 86336"/>
                <a:gd name="connsiteY7" fmla="*/ 5927 h 80401"/>
                <a:gd name="connsiteX8" fmla="*/ 17902 w 86336"/>
                <a:gd name="connsiteY8" fmla="*/ 3125 h 80401"/>
                <a:gd name="connsiteX9" fmla="*/ 15330 w 86336"/>
                <a:gd name="connsiteY9" fmla="*/ 1419 h 80401"/>
                <a:gd name="connsiteX10" fmla="*/ 10309 w 86336"/>
                <a:gd name="connsiteY10" fmla="*/ 4952 h 80401"/>
                <a:gd name="connsiteX11" fmla="*/ 267 w 86336"/>
                <a:gd name="connsiteY11" fmla="*/ 30291 h 80401"/>
                <a:gd name="connsiteX12" fmla="*/ 27821 w 86336"/>
                <a:gd name="connsiteY12" fmla="*/ 54168 h 80401"/>
                <a:gd name="connsiteX13" fmla="*/ 22065 w 86336"/>
                <a:gd name="connsiteY13" fmla="*/ 72198 h 80401"/>
                <a:gd name="connsiteX14" fmla="*/ 21086 w 86336"/>
                <a:gd name="connsiteY14" fmla="*/ 76218 h 80401"/>
                <a:gd name="connsiteX15" fmla="*/ 25617 w 86336"/>
                <a:gd name="connsiteY15" fmla="*/ 80481 h 80401"/>
                <a:gd name="connsiteX16" fmla="*/ 31740 w 86336"/>
                <a:gd name="connsiteY16" fmla="*/ 75609 h 80401"/>
                <a:gd name="connsiteX17" fmla="*/ 35414 w 86336"/>
                <a:gd name="connsiteY17" fmla="*/ 55143 h 80401"/>
                <a:gd name="connsiteX18" fmla="*/ 38965 w 86336"/>
                <a:gd name="connsiteY18" fmla="*/ 46006 h 80401"/>
                <a:gd name="connsiteX19" fmla="*/ 37251 w 86336"/>
                <a:gd name="connsiteY19" fmla="*/ 45397 h 80401"/>
                <a:gd name="connsiteX20" fmla="*/ 38475 w 86336"/>
                <a:gd name="connsiteY20" fmla="*/ 38453 h 80401"/>
                <a:gd name="connsiteX21" fmla="*/ 66519 w 86336"/>
                <a:gd name="connsiteY21" fmla="*/ 9338 h 80401"/>
                <a:gd name="connsiteX22" fmla="*/ 81215 w 86336"/>
                <a:gd name="connsiteY22" fmla="*/ 20911 h 80401"/>
                <a:gd name="connsiteX23" fmla="*/ 41415 w 86336"/>
                <a:gd name="connsiteY23" fmla="*/ 46006 h 80401"/>
                <a:gd name="connsiteX24" fmla="*/ 38965 w 86336"/>
                <a:gd name="connsiteY24" fmla="*/ 46006 h 8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336" h="80401">
                  <a:moveTo>
                    <a:pt x="35414" y="55143"/>
                  </a:moveTo>
                  <a:cubicBezTo>
                    <a:pt x="36761" y="55264"/>
                    <a:pt x="38720" y="55264"/>
                    <a:pt x="40067" y="55264"/>
                  </a:cubicBezTo>
                  <a:cubicBezTo>
                    <a:pt x="65050" y="55264"/>
                    <a:pt x="86603" y="37844"/>
                    <a:pt x="86603" y="18840"/>
                  </a:cubicBezTo>
                  <a:cubicBezTo>
                    <a:pt x="86603" y="7267"/>
                    <a:pt x="78398" y="79"/>
                    <a:pt x="67866" y="79"/>
                  </a:cubicBezTo>
                  <a:cubicBezTo>
                    <a:pt x="58069" y="79"/>
                    <a:pt x="49742" y="6658"/>
                    <a:pt x="43741" y="15185"/>
                  </a:cubicBezTo>
                  <a:cubicBezTo>
                    <a:pt x="37251" y="24566"/>
                    <a:pt x="34679" y="32971"/>
                    <a:pt x="30760" y="45397"/>
                  </a:cubicBezTo>
                  <a:cubicBezTo>
                    <a:pt x="21331" y="44544"/>
                    <a:pt x="5533" y="41133"/>
                    <a:pt x="5533" y="29073"/>
                  </a:cubicBezTo>
                  <a:cubicBezTo>
                    <a:pt x="5533" y="26149"/>
                    <a:pt x="8105" y="13480"/>
                    <a:pt x="15697" y="5927"/>
                  </a:cubicBezTo>
                  <a:cubicBezTo>
                    <a:pt x="17779" y="3856"/>
                    <a:pt x="17902" y="3734"/>
                    <a:pt x="17902" y="3125"/>
                  </a:cubicBezTo>
                  <a:cubicBezTo>
                    <a:pt x="17902" y="1419"/>
                    <a:pt x="16065" y="1419"/>
                    <a:pt x="15330" y="1419"/>
                  </a:cubicBezTo>
                  <a:cubicBezTo>
                    <a:pt x="13983" y="1419"/>
                    <a:pt x="13371" y="1419"/>
                    <a:pt x="10309" y="4952"/>
                  </a:cubicBezTo>
                  <a:cubicBezTo>
                    <a:pt x="3696" y="12262"/>
                    <a:pt x="267" y="24687"/>
                    <a:pt x="267" y="30291"/>
                  </a:cubicBezTo>
                  <a:cubicBezTo>
                    <a:pt x="267" y="42839"/>
                    <a:pt x="11534" y="51488"/>
                    <a:pt x="27821" y="54168"/>
                  </a:cubicBezTo>
                  <a:cubicBezTo>
                    <a:pt x="25739" y="61599"/>
                    <a:pt x="25005" y="63548"/>
                    <a:pt x="22065" y="72198"/>
                  </a:cubicBezTo>
                  <a:cubicBezTo>
                    <a:pt x="21086" y="75243"/>
                    <a:pt x="21086" y="75609"/>
                    <a:pt x="21086" y="76218"/>
                  </a:cubicBezTo>
                  <a:cubicBezTo>
                    <a:pt x="21086" y="78776"/>
                    <a:pt x="23168" y="80481"/>
                    <a:pt x="25617" y="80481"/>
                  </a:cubicBezTo>
                  <a:cubicBezTo>
                    <a:pt x="28556" y="80481"/>
                    <a:pt x="31128" y="78410"/>
                    <a:pt x="31740" y="75609"/>
                  </a:cubicBezTo>
                  <a:cubicBezTo>
                    <a:pt x="31740" y="75365"/>
                    <a:pt x="35046" y="57092"/>
                    <a:pt x="35414" y="55143"/>
                  </a:cubicBezTo>
                  <a:close/>
                  <a:moveTo>
                    <a:pt x="38965" y="46006"/>
                  </a:moveTo>
                  <a:cubicBezTo>
                    <a:pt x="38353" y="46006"/>
                    <a:pt x="37251" y="46006"/>
                    <a:pt x="37251" y="45397"/>
                  </a:cubicBezTo>
                  <a:cubicBezTo>
                    <a:pt x="37251" y="45031"/>
                    <a:pt x="38108" y="40768"/>
                    <a:pt x="38475" y="38453"/>
                  </a:cubicBezTo>
                  <a:cubicBezTo>
                    <a:pt x="42149" y="18353"/>
                    <a:pt x="56232" y="9338"/>
                    <a:pt x="66519" y="9338"/>
                  </a:cubicBezTo>
                  <a:cubicBezTo>
                    <a:pt x="73622" y="9338"/>
                    <a:pt x="81215" y="12992"/>
                    <a:pt x="81215" y="20911"/>
                  </a:cubicBezTo>
                  <a:cubicBezTo>
                    <a:pt x="81215" y="32849"/>
                    <a:pt x="65907" y="46006"/>
                    <a:pt x="41415" y="46006"/>
                  </a:cubicBezTo>
                  <a:lnTo>
                    <a:pt x="38965" y="4600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CD6A51C3-9BD5-6575-C2B6-F148F468F50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45883" y="7194573"/>
              <a:ext cx="66619" cy="85805"/>
            </a:xfrm>
            <a:custGeom>
              <a:avLst/>
              <a:gdLst>
                <a:gd name="connsiteX0" fmla="*/ 30147 w 66619"/>
                <a:gd name="connsiteY0" fmla="*/ 4636 h 85805"/>
                <a:gd name="connsiteX1" fmla="*/ 30637 w 66619"/>
                <a:gd name="connsiteY1" fmla="*/ 2077 h 85805"/>
                <a:gd name="connsiteX2" fmla="*/ 26841 w 66619"/>
                <a:gd name="connsiteY2" fmla="*/ 128 h 85805"/>
                <a:gd name="connsiteX3" fmla="*/ 11778 w 66619"/>
                <a:gd name="connsiteY3" fmla="*/ 1225 h 85805"/>
                <a:gd name="connsiteX4" fmla="*/ 8839 w 66619"/>
                <a:gd name="connsiteY4" fmla="*/ 1955 h 85805"/>
                <a:gd name="connsiteX5" fmla="*/ 7982 w 66619"/>
                <a:gd name="connsiteY5" fmla="*/ 4757 h 85805"/>
                <a:gd name="connsiteX6" fmla="*/ 11656 w 66619"/>
                <a:gd name="connsiteY6" fmla="*/ 6828 h 85805"/>
                <a:gd name="connsiteX7" fmla="*/ 15819 w 66619"/>
                <a:gd name="connsiteY7" fmla="*/ 7072 h 85805"/>
                <a:gd name="connsiteX8" fmla="*/ 18269 w 66619"/>
                <a:gd name="connsiteY8" fmla="*/ 8656 h 85805"/>
                <a:gd name="connsiteX9" fmla="*/ 17656 w 66619"/>
                <a:gd name="connsiteY9" fmla="*/ 11458 h 85805"/>
                <a:gd name="connsiteX10" fmla="*/ 756 w 66619"/>
                <a:gd name="connsiteY10" fmla="*/ 78703 h 85805"/>
                <a:gd name="connsiteX11" fmla="*/ 267 w 66619"/>
                <a:gd name="connsiteY11" fmla="*/ 81505 h 85805"/>
                <a:gd name="connsiteX12" fmla="*/ 4920 w 66619"/>
                <a:gd name="connsiteY12" fmla="*/ 85890 h 85805"/>
                <a:gd name="connsiteX13" fmla="*/ 11288 w 66619"/>
                <a:gd name="connsiteY13" fmla="*/ 79677 h 85805"/>
                <a:gd name="connsiteX14" fmla="*/ 16799 w 66619"/>
                <a:gd name="connsiteY14" fmla="*/ 57262 h 85805"/>
                <a:gd name="connsiteX15" fmla="*/ 35291 w 66619"/>
                <a:gd name="connsiteY15" fmla="*/ 66886 h 85805"/>
                <a:gd name="connsiteX16" fmla="*/ 34923 w 66619"/>
                <a:gd name="connsiteY16" fmla="*/ 69688 h 85805"/>
                <a:gd name="connsiteX17" fmla="*/ 34556 w 66619"/>
                <a:gd name="connsiteY17" fmla="*/ 72855 h 85805"/>
                <a:gd name="connsiteX18" fmla="*/ 49497 w 66619"/>
                <a:gd name="connsiteY18" fmla="*/ 85890 h 85805"/>
                <a:gd name="connsiteX19" fmla="*/ 66886 w 66619"/>
                <a:gd name="connsiteY19" fmla="*/ 67008 h 85805"/>
                <a:gd name="connsiteX20" fmla="*/ 64315 w 66619"/>
                <a:gd name="connsiteY20" fmla="*/ 65303 h 85805"/>
                <a:gd name="connsiteX21" fmla="*/ 61375 w 66619"/>
                <a:gd name="connsiteY21" fmla="*/ 68104 h 85805"/>
                <a:gd name="connsiteX22" fmla="*/ 49986 w 66619"/>
                <a:gd name="connsiteY22" fmla="*/ 81748 h 85805"/>
                <a:gd name="connsiteX23" fmla="*/ 44843 w 66619"/>
                <a:gd name="connsiteY23" fmla="*/ 74561 h 85805"/>
                <a:gd name="connsiteX24" fmla="*/ 45333 w 66619"/>
                <a:gd name="connsiteY24" fmla="*/ 70663 h 85805"/>
                <a:gd name="connsiteX25" fmla="*/ 45945 w 66619"/>
                <a:gd name="connsiteY25" fmla="*/ 66521 h 85805"/>
                <a:gd name="connsiteX26" fmla="*/ 24392 w 66619"/>
                <a:gd name="connsiteY26" fmla="*/ 53364 h 85805"/>
                <a:gd name="connsiteX27" fmla="*/ 34923 w 66619"/>
                <a:gd name="connsiteY27" fmla="*/ 45567 h 85805"/>
                <a:gd name="connsiteX28" fmla="*/ 55620 w 66619"/>
                <a:gd name="connsiteY28" fmla="*/ 34847 h 85805"/>
                <a:gd name="connsiteX29" fmla="*/ 59906 w 66619"/>
                <a:gd name="connsiteY29" fmla="*/ 36309 h 85805"/>
                <a:gd name="connsiteX30" fmla="*/ 58926 w 66619"/>
                <a:gd name="connsiteY30" fmla="*/ 36675 h 85805"/>
                <a:gd name="connsiteX31" fmla="*/ 53293 w 66619"/>
                <a:gd name="connsiteY31" fmla="*/ 43984 h 85805"/>
                <a:gd name="connsiteX32" fmla="*/ 58804 w 66619"/>
                <a:gd name="connsiteY32" fmla="*/ 48978 h 85805"/>
                <a:gd name="connsiteX33" fmla="*/ 66396 w 66619"/>
                <a:gd name="connsiteY33" fmla="*/ 40329 h 85805"/>
                <a:gd name="connsiteX34" fmla="*/ 55865 w 66619"/>
                <a:gd name="connsiteY34" fmla="*/ 30705 h 85805"/>
                <a:gd name="connsiteX35" fmla="*/ 31495 w 66619"/>
                <a:gd name="connsiteY35" fmla="*/ 43497 h 85805"/>
                <a:gd name="connsiteX36" fmla="*/ 18269 w 66619"/>
                <a:gd name="connsiteY36" fmla="*/ 51902 h 85805"/>
                <a:gd name="connsiteX37" fmla="*/ 30147 w 66619"/>
                <a:gd name="connsiteY37" fmla="*/ 4636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619" h="85805">
                  <a:moveTo>
                    <a:pt x="30147" y="4636"/>
                  </a:moveTo>
                  <a:cubicBezTo>
                    <a:pt x="30637" y="2930"/>
                    <a:pt x="30637" y="2686"/>
                    <a:pt x="30637" y="2077"/>
                  </a:cubicBezTo>
                  <a:cubicBezTo>
                    <a:pt x="30637" y="6"/>
                    <a:pt x="28800" y="6"/>
                    <a:pt x="26841" y="128"/>
                  </a:cubicBezTo>
                  <a:lnTo>
                    <a:pt x="11778" y="1225"/>
                  </a:lnTo>
                  <a:cubicBezTo>
                    <a:pt x="9696" y="1346"/>
                    <a:pt x="9451" y="1468"/>
                    <a:pt x="8839" y="1955"/>
                  </a:cubicBezTo>
                  <a:cubicBezTo>
                    <a:pt x="8349" y="2565"/>
                    <a:pt x="7982" y="4026"/>
                    <a:pt x="7982" y="4757"/>
                  </a:cubicBezTo>
                  <a:cubicBezTo>
                    <a:pt x="7982" y="6828"/>
                    <a:pt x="9941" y="6828"/>
                    <a:pt x="11656" y="6828"/>
                  </a:cubicBezTo>
                  <a:cubicBezTo>
                    <a:pt x="11778" y="6828"/>
                    <a:pt x="13982" y="6828"/>
                    <a:pt x="15819" y="7072"/>
                  </a:cubicBezTo>
                  <a:cubicBezTo>
                    <a:pt x="18146" y="7316"/>
                    <a:pt x="18269" y="7681"/>
                    <a:pt x="18269" y="8656"/>
                  </a:cubicBezTo>
                  <a:cubicBezTo>
                    <a:pt x="18269" y="9021"/>
                    <a:pt x="18269" y="9265"/>
                    <a:pt x="17656" y="11458"/>
                  </a:cubicBezTo>
                  <a:lnTo>
                    <a:pt x="756" y="78703"/>
                  </a:lnTo>
                  <a:cubicBezTo>
                    <a:pt x="267" y="80530"/>
                    <a:pt x="267" y="80774"/>
                    <a:pt x="267" y="81505"/>
                  </a:cubicBezTo>
                  <a:cubicBezTo>
                    <a:pt x="267" y="84307"/>
                    <a:pt x="2471" y="85890"/>
                    <a:pt x="4920" y="85890"/>
                  </a:cubicBezTo>
                  <a:cubicBezTo>
                    <a:pt x="9696" y="85890"/>
                    <a:pt x="10798" y="81383"/>
                    <a:pt x="11288" y="79677"/>
                  </a:cubicBezTo>
                  <a:lnTo>
                    <a:pt x="16799" y="57262"/>
                  </a:lnTo>
                  <a:cubicBezTo>
                    <a:pt x="19983" y="57384"/>
                    <a:pt x="35291" y="58237"/>
                    <a:pt x="35291" y="66886"/>
                  </a:cubicBezTo>
                  <a:cubicBezTo>
                    <a:pt x="35291" y="67739"/>
                    <a:pt x="35291" y="68226"/>
                    <a:pt x="34923" y="69688"/>
                  </a:cubicBezTo>
                  <a:cubicBezTo>
                    <a:pt x="34556" y="71394"/>
                    <a:pt x="34556" y="72125"/>
                    <a:pt x="34556" y="72855"/>
                  </a:cubicBezTo>
                  <a:cubicBezTo>
                    <a:pt x="34556" y="81505"/>
                    <a:pt x="42394" y="85890"/>
                    <a:pt x="49497" y="85890"/>
                  </a:cubicBezTo>
                  <a:cubicBezTo>
                    <a:pt x="61988" y="85890"/>
                    <a:pt x="66886" y="68470"/>
                    <a:pt x="66886" y="67008"/>
                  </a:cubicBezTo>
                  <a:cubicBezTo>
                    <a:pt x="66886" y="65303"/>
                    <a:pt x="64804" y="65303"/>
                    <a:pt x="64315" y="65303"/>
                  </a:cubicBezTo>
                  <a:cubicBezTo>
                    <a:pt x="62233" y="65303"/>
                    <a:pt x="61988" y="65912"/>
                    <a:pt x="61375" y="68104"/>
                  </a:cubicBezTo>
                  <a:cubicBezTo>
                    <a:pt x="60151" y="72368"/>
                    <a:pt x="56599" y="81748"/>
                    <a:pt x="49986" y="81748"/>
                  </a:cubicBezTo>
                  <a:cubicBezTo>
                    <a:pt x="45455" y="81748"/>
                    <a:pt x="44843" y="77241"/>
                    <a:pt x="44843" y="74561"/>
                  </a:cubicBezTo>
                  <a:cubicBezTo>
                    <a:pt x="44843" y="74439"/>
                    <a:pt x="44843" y="72734"/>
                    <a:pt x="45333" y="70663"/>
                  </a:cubicBezTo>
                  <a:cubicBezTo>
                    <a:pt x="45823" y="68714"/>
                    <a:pt x="45945" y="67495"/>
                    <a:pt x="45945" y="66521"/>
                  </a:cubicBezTo>
                  <a:cubicBezTo>
                    <a:pt x="45945" y="55800"/>
                    <a:pt x="32474" y="53973"/>
                    <a:pt x="24392" y="53364"/>
                  </a:cubicBezTo>
                  <a:cubicBezTo>
                    <a:pt x="27821" y="51415"/>
                    <a:pt x="32964" y="47273"/>
                    <a:pt x="34923" y="45567"/>
                  </a:cubicBezTo>
                  <a:cubicBezTo>
                    <a:pt x="41904" y="40086"/>
                    <a:pt x="48639" y="34847"/>
                    <a:pt x="55620" y="34847"/>
                  </a:cubicBezTo>
                  <a:cubicBezTo>
                    <a:pt x="58436" y="34847"/>
                    <a:pt x="59171" y="35578"/>
                    <a:pt x="59906" y="36309"/>
                  </a:cubicBezTo>
                  <a:cubicBezTo>
                    <a:pt x="59783" y="36309"/>
                    <a:pt x="59171" y="36675"/>
                    <a:pt x="58926" y="36675"/>
                  </a:cubicBezTo>
                  <a:cubicBezTo>
                    <a:pt x="53293" y="38624"/>
                    <a:pt x="53293" y="43618"/>
                    <a:pt x="53293" y="43984"/>
                  </a:cubicBezTo>
                  <a:cubicBezTo>
                    <a:pt x="53293" y="46055"/>
                    <a:pt x="54762" y="48978"/>
                    <a:pt x="58804" y="48978"/>
                  </a:cubicBezTo>
                  <a:cubicBezTo>
                    <a:pt x="61253" y="48978"/>
                    <a:pt x="66396" y="47029"/>
                    <a:pt x="66396" y="40329"/>
                  </a:cubicBezTo>
                  <a:cubicBezTo>
                    <a:pt x="66396" y="34360"/>
                    <a:pt x="61743" y="30705"/>
                    <a:pt x="55865" y="30705"/>
                  </a:cubicBezTo>
                  <a:cubicBezTo>
                    <a:pt x="47537" y="30705"/>
                    <a:pt x="40434" y="36309"/>
                    <a:pt x="31495" y="43497"/>
                  </a:cubicBezTo>
                  <a:cubicBezTo>
                    <a:pt x="27208" y="46908"/>
                    <a:pt x="23167" y="49953"/>
                    <a:pt x="18269" y="51902"/>
                  </a:cubicBezTo>
                  <a:lnTo>
                    <a:pt x="30147" y="463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741D87DF-15BF-E89E-F010-8ED37FA94F8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683497" y="7092139"/>
              <a:ext cx="67893" cy="170549"/>
            </a:xfrm>
            <a:custGeom>
              <a:avLst/>
              <a:gdLst>
                <a:gd name="connsiteX0" fmla="*/ 40905 w 67893"/>
                <a:gd name="connsiteY0" fmla="*/ 109064 h 170549"/>
                <a:gd name="connsiteX1" fmla="*/ 46563 w 67893"/>
                <a:gd name="connsiteY1" fmla="*/ 94226 h 170549"/>
                <a:gd name="connsiteX2" fmla="*/ 64736 w 67893"/>
                <a:gd name="connsiteY2" fmla="*/ 87745 h 170549"/>
                <a:gd name="connsiteX3" fmla="*/ 68165 w 67893"/>
                <a:gd name="connsiteY3" fmla="*/ 85358 h 170549"/>
                <a:gd name="connsiteX4" fmla="*/ 65251 w 67893"/>
                <a:gd name="connsiteY4" fmla="*/ 82970 h 170549"/>
                <a:gd name="connsiteX5" fmla="*/ 40905 w 67893"/>
                <a:gd name="connsiteY5" fmla="*/ 65062 h 170549"/>
                <a:gd name="connsiteX6" fmla="*/ 40905 w 67893"/>
                <a:gd name="connsiteY6" fmla="*/ 24983 h 170549"/>
                <a:gd name="connsiteX7" fmla="*/ 31818 w 67893"/>
                <a:gd name="connsiteY7" fmla="*/ 6905 h 170549"/>
                <a:gd name="connsiteX8" fmla="*/ 4558 w 67893"/>
                <a:gd name="connsiteY8" fmla="*/ 83 h 170549"/>
                <a:gd name="connsiteX9" fmla="*/ 272 w 67893"/>
                <a:gd name="connsiteY9" fmla="*/ 2471 h 170549"/>
                <a:gd name="connsiteX10" fmla="*/ 3187 w 67893"/>
                <a:gd name="connsiteY10" fmla="*/ 4858 h 170549"/>
                <a:gd name="connsiteX11" fmla="*/ 27189 w 67893"/>
                <a:gd name="connsiteY11" fmla="*/ 19696 h 170549"/>
                <a:gd name="connsiteX12" fmla="*/ 27532 w 67893"/>
                <a:gd name="connsiteY12" fmla="*/ 24983 h 170549"/>
                <a:gd name="connsiteX13" fmla="*/ 27532 w 67893"/>
                <a:gd name="connsiteY13" fmla="*/ 60799 h 170549"/>
                <a:gd name="connsiteX14" fmla="*/ 31990 w 67893"/>
                <a:gd name="connsiteY14" fmla="*/ 76489 h 170549"/>
                <a:gd name="connsiteX15" fmla="*/ 47935 w 67893"/>
                <a:gd name="connsiteY15" fmla="*/ 85358 h 170549"/>
                <a:gd name="connsiteX16" fmla="*/ 27704 w 67893"/>
                <a:gd name="connsiteY16" fmla="*/ 103436 h 170549"/>
                <a:gd name="connsiteX17" fmla="*/ 27532 w 67893"/>
                <a:gd name="connsiteY17" fmla="*/ 110258 h 170549"/>
                <a:gd name="connsiteX18" fmla="*/ 27532 w 67893"/>
                <a:gd name="connsiteY18" fmla="*/ 146073 h 170549"/>
                <a:gd name="connsiteX19" fmla="*/ 22217 w 67893"/>
                <a:gd name="connsiteY19" fmla="*/ 159376 h 170549"/>
                <a:gd name="connsiteX20" fmla="*/ 3873 w 67893"/>
                <a:gd name="connsiteY20" fmla="*/ 165857 h 170549"/>
                <a:gd name="connsiteX21" fmla="*/ 272 w 67893"/>
                <a:gd name="connsiteY21" fmla="*/ 168245 h 170549"/>
                <a:gd name="connsiteX22" fmla="*/ 4558 w 67893"/>
                <a:gd name="connsiteY22" fmla="*/ 170633 h 170549"/>
                <a:gd name="connsiteX23" fmla="*/ 40905 w 67893"/>
                <a:gd name="connsiteY23" fmla="*/ 149143 h 170549"/>
                <a:gd name="connsiteX24" fmla="*/ 40905 w 67893"/>
                <a:gd name="connsiteY24" fmla="*/ 109064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905" y="109064"/>
                  </a:moveTo>
                  <a:cubicBezTo>
                    <a:pt x="40905" y="104630"/>
                    <a:pt x="40905" y="99172"/>
                    <a:pt x="46563" y="94226"/>
                  </a:cubicBezTo>
                  <a:cubicBezTo>
                    <a:pt x="50678" y="90986"/>
                    <a:pt x="56164" y="88257"/>
                    <a:pt x="64736" y="87745"/>
                  </a:cubicBezTo>
                  <a:cubicBezTo>
                    <a:pt x="66794" y="87575"/>
                    <a:pt x="68165" y="87575"/>
                    <a:pt x="68165" y="85358"/>
                  </a:cubicBezTo>
                  <a:cubicBezTo>
                    <a:pt x="68165" y="83141"/>
                    <a:pt x="66622" y="83141"/>
                    <a:pt x="65251" y="82970"/>
                  </a:cubicBezTo>
                  <a:cubicBezTo>
                    <a:pt x="44848" y="81606"/>
                    <a:pt x="41077" y="69838"/>
                    <a:pt x="40905" y="65062"/>
                  </a:cubicBezTo>
                  <a:lnTo>
                    <a:pt x="40905" y="24983"/>
                  </a:lnTo>
                  <a:cubicBezTo>
                    <a:pt x="40905" y="20378"/>
                    <a:pt x="40905" y="12704"/>
                    <a:pt x="31818" y="6905"/>
                  </a:cubicBezTo>
                  <a:cubicBezTo>
                    <a:pt x="22217" y="765"/>
                    <a:pt x="8844" y="83"/>
                    <a:pt x="4558" y="83"/>
                  </a:cubicBezTo>
                  <a:cubicBezTo>
                    <a:pt x="2158" y="83"/>
                    <a:pt x="272" y="83"/>
                    <a:pt x="272" y="2471"/>
                  </a:cubicBezTo>
                  <a:cubicBezTo>
                    <a:pt x="272" y="4688"/>
                    <a:pt x="1815" y="4858"/>
                    <a:pt x="3187" y="4858"/>
                  </a:cubicBezTo>
                  <a:cubicBezTo>
                    <a:pt x="19303" y="5711"/>
                    <a:pt x="25818" y="13386"/>
                    <a:pt x="27189" y="19696"/>
                  </a:cubicBezTo>
                  <a:cubicBezTo>
                    <a:pt x="27532" y="21402"/>
                    <a:pt x="27532" y="22595"/>
                    <a:pt x="27532" y="24983"/>
                  </a:cubicBezTo>
                  <a:lnTo>
                    <a:pt x="27532" y="60799"/>
                  </a:lnTo>
                  <a:cubicBezTo>
                    <a:pt x="27532" y="65744"/>
                    <a:pt x="27532" y="71884"/>
                    <a:pt x="31990" y="76489"/>
                  </a:cubicBezTo>
                  <a:cubicBezTo>
                    <a:pt x="34390" y="78706"/>
                    <a:pt x="38333" y="82799"/>
                    <a:pt x="47935" y="85358"/>
                  </a:cubicBezTo>
                  <a:cubicBezTo>
                    <a:pt x="41077" y="87234"/>
                    <a:pt x="29590" y="91839"/>
                    <a:pt x="27704" y="103436"/>
                  </a:cubicBezTo>
                  <a:cubicBezTo>
                    <a:pt x="27532" y="104459"/>
                    <a:pt x="27532" y="104800"/>
                    <a:pt x="27532" y="110258"/>
                  </a:cubicBezTo>
                  <a:lnTo>
                    <a:pt x="27532" y="146073"/>
                  </a:lnTo>
                  <a:cubicBezTo>
                    <a:pt x="27532" y="149484"/>
                    <a:pt x="27532" y="154601"/>
                    <a:pt x="22217" y="159376"/>
                  </a:cubicBezTo>
                  <a:cubicBezTo>
                    <a:pt x="17074" y="163811"/>
                    <a:pt x="10559" y="165346"/>
                    <a:pt x="3873" y="165857"/>
                  </a:cubicBezTo>
                  <a:cubicBezTo>
                    <a:pt x="1472" y="166028"/>
                    <a:pt x="272" y="166028"/>
                    <a:pt x="272" y="168245"/>
                  </a:cubicBezTo>
                  <a:cubicBezTo>
                    <a:pt x="272" y="170633"/>
                    <a:pt x="2158" y="170633"/>
                    <a:pt x="4558" y="170633"/>
                  </a:cubicBezTo>
                  <a:cubicBezTo>
                    <a:pt x="22903" y="170633"/>
                    <a:pt x="40734" y="162958"/>
                    <a:pt x="40905" y="149143"/>
                  </a:cubicBezTo>
                  <a:lnTo>
                    <a:pt x="40905" y="10906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03611EA6-1209-E8AA-425E-AB5A5D4AB7E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40882" y="6838886"/>
              <a:ext cx="57557" cy="243642"/>
            </a:xfrm>
            <a:custGeom>
              <a:avLst/>
              <a:gdLst>
                <a:gd name="connsiteX0" fmla="*/ 10075 w 57557"/>
                <a:gd name="connsiteY0" fmla="*/ 8359 h 243642"/>
                <a:gd name="connsiteX1" fmla="*/ 5176 w 57557"/>
                <a:gd name="connsiteY1" fmla="*/ 75 h 243642"/>
                <a:gd name="connsiteX2" fmla="*/ 278 w 57557"/>
                <a:gd name="connsiteY2" fmla="*/ 9089 h 243642"/>
                <a:gd name="connsiteX3" fmla="*/ 278 w 57557"/>
                <a:gd name="connsiteY3" fmla="*/ 234702 h 243642"/>
                <a:gd name="connsiteX4" fmla="*/ 5176 w 57557"/>
                <a:gd name="connsiteY4" fmla="*/ 243717 h 243642"/>
                <a:gd name="connsiteX5" fmla="*/ 10075 w 57557"/>
                <a:gd name="connsiteY5" fmla="*/ 235433 h 243642"/>
                <a:gd name="connsiteX6" fmla="*/ 10075 w 57557"/>
                <a:gd name="connsiteY6" fmla="*/ 8359 h 243642"/>
                <a:gd name="connsiteX7" fmla="*/ 57835 w 57557"/>
                <a:gd name="connsiteY7" fmla="*/ 9089 h 243642"/>
                <a:gd name="connsiteX8" fmla="*/ 52937 w 57557"/>
                <a:gd name="connsiteY8" fmla="*/ 75 h 243642"/>
                <a:gd name="connsiteX9" fmla="*/ 48038 w 57557"/>
                <a:gd name="connsiteY9" fmla="*/ 8359 h 243642"/>
                <a:gd name="connsiteX10" fmla="*/ 48038 w 57557"/>
                <a:gd name="connsiteY10" fmla="*/ 235433 h 243642"/>
                <a:gd name="connsiteX11" fmla="*/ 52937 w 57557"/>
                <a:gd name="connsiteY11" fmla="*/ 243717 h 243642"/>
                <a:gd name="connsiteX12" fmla="*/ 57835 w 57557"/>
                <a:gd name="connsiteY12" fmla="*/ 234702 h 243642"/>
                <a:gd name="connsiteX13" fmla="*/ 57835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75" y="8359"/>
                  </a:moveTo>
                  <a:cubicBezTo>
                    <a:pt x="10075" y="4460"/>
                    <a:pt x="10075" y="75"/>
                    <a:pt x="5176" y="75"/>
                  </a:cubicBezTo>
                  <a:cubicBezTo>
                    <a:pt x="278" y="75"/>
                    <a:pt x="278" y="5435"/>
                    <a:pt x="278" y="9089"/>
                  </a:cubicBezTo>
                  <a:lnTo>
                    <a:pt x="278" y="234702"/>
                  </a:lnTo>
                  <a:cubicBezTo>
                    <a:pt x="278" y="238601"/>
                    <a:pt x="278" y="243717"/>
                    <a:pt x="5176" y="243717"/>
                  </a:cubicBezTo>
                  <a:cubicBezTo>
                    <a:pt x="10075" y="243717"/>
                    <a:pt x="10075" y="239332"/>
                    <a:pt x="10075" y="235433"/>
                  </a:cubicBezTo>
                  <a:lnTo>
                    <a:pt x="10075" y="8359"/>
                  </a:lnTo>
                  <a:close/>
                  <a:moveTo>
                    <a:pt x="57835" y="9089"/>
                  </a:moveTo>
                  <a:cubicBezTo>
                    <a:pt x="57835" y="5191"/>
                    <a:pt x="57835" y="75"/>
                    <a:pt x="52937" y="75"/>
                  </a:cubicBezTo>
                  <a:cubicBezTo>
                    <a:pt x="48038" y="75"/>
                    <a:pt x="48038" y="4460"/>
                    <a:pt x="48038" y="8359"/>
                  </a:cubicBezTo>
                  <a:lnTo>
                    <a:pt x="48038" y="235433"/>
                  </a:lnTo>
                  <a:cubicBezTo>
                    <a:pt x="48038" y="239332"/>
                    <a:pt x="48038" y="243717"/>
                    <a:pt x="52937" y="243717"/>
                  </a:cubicBezTo>
                  <a:cubicBezTo>
                    <a:pt x="57835" y="243717"/>
                    <a:pt x="57835" y="238357"/>
                    <a:pt x="57835" y="234702"/>
                  </a:cubicBezTo>
                  <a:lnTo>
                    <a:pt x="57835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D30E08A8-CC8B-E2E2-57A4-C1328415A5D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41057" y="6913928"/>
              <a:ext cx="137403" cy="110370"/>
            </a:xfrm>
            <a:custGeom>
              <a:avLst/>
              <a:gdLst>
                <a:gd name="connsiteX0" fmla="*/ 107070 w 137403"/>
                <a:gd name="connsiteY0" fmla="*/ 50265 h 110370"/>
                <a:gd name="connsiteX1" fmla="*/ 66168 w 137403"/>
                <a:gd name="connsiteY1" fmla="*/ 75 h 110370"/>
                <a:gd name="connsiteX2" fmla="*/ 283 w 137403"/>
                <a:gd name="connsiteY2" fmla="*/ 69269 h 110370"/>
                <a:gd name="connsiteX3" fmla="*/ 39961 w 137403"/>
                <a:gd name="connsiteY3" fmla="*/ 110445 h 110370"/>
                <a:gd name="connsiteX4" fmla="*/ 91640 w 137403"/>
                <a:gd name="connsiteY4" fmla="*/ 89979 h 110370"/>
                <a:gd name="connsiteX5" fmla="*/ 113928 w 137403"/>
                <a:gd name="connsiteY5" fmla="*/ 110445 h 110370"/>
                <a:gd name="connsiteX6" fmla="*/ 134502 w 137403"/>
                <a:gd name="connsiteY6" fmla="*/ 93146 h 110370"/>
                <a:gd name="connsiteX7" fmla="*/ 131563 w 137403"/>
                <a:gd name="connsiteY7" fmla="*/ 90710 h 110370"/>
                <a:gd name="connsiteX8" fmla="*/ 128379 w 137403"/>
                <a:gd name="connsiteY8" fmla="*/ 93146 h 110370"/>
                <a:gd name="connsiteX9" fmla="*/ 114663 w 137403"/>
                <a:gd name="connsiteY9" fmla="*/ 105085 h 110370"/>
                <a:gd name="connsiteX10" fmla="*/ 107070 w 137403"/>
                <a:gd name="connsiteY10" fmla="*/ 80233 h 110370"/>
                <a:gd name="connsiteX11" fmla="*/ 109520 w 137403"/>
                <a:gd name="connsiteY11" fmla="*/ 71706 h 110370"/>
                <a:gd name="connsiteX12" fmla="*/ 137686 w 137403"/>
                <a:gd name="connsiteY12" fmla="*/ 14450 h 110370"/>
                <a:gd name="connsiteX13" fmla="*/ 134747 w 137403"/>
                <a:gd name="connsiteY13" fmla="*/ 12013 h 110370"/>
                <a:gd name="connsiteX14" fmla="*/ 131073 w 137403"/>
                <a:gd name="connsiteY14" fmla="*/ 17130 h 110370"/>
                <a:gd name="connsiteX15" fmla="*/ 107070 w 137403"/>
                <a:gd name="connsiteY15" fmla="*/ 65371 h 110370"/>
                <a:gd name="connsiteX16" fmla="*/ 107070 w 137403"/>
                <a:gd name="connsiteY16" fmla="*/ 50265 h 110370"/>
                <a:gd name="connsiteX17" fmla="*/ 90660 w 137403"/>
                <a:gd name="connsiteY17" fmla="*/ 83644 h 110370"/>
                <a:gd name="connsiteX18" fmla="*/ 40451 w 137403"/>
                <a:gd name="connsiteY18" fmla="*/ 105085 h 110370"/>
                <a:gd name="connsiteX19" fmla="*/ 18407 w 137403"/>
                <a:gd name="connsiteY19" fmla="*/ 78528 h 110370"/>
                <a:gd name="connsiteX20" fmla="*/ 32613 w 137403"/>
                <a:gd name="connsiteY20" fmla="*/ 27850 h 110370"/>
                <a:gd name="connsiteX21" fmla="*/ 65923 w 137403"/>
                <a:gd name="connsiteY21" fmla="*/ 5435 h 110370"/>
                <a:gd name="connsiteX22" fmla="*/ 90170 w 137403"/>
                <a:gd name="connsiteY22" fmla="*/ 56356 h 110370"/>
                <a:gd name="connsiteX23" fmla="*/ 90660 w 137403"/>
                <a:gd name="connsiteY23" fmla="*/ 83644 h 11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403" h="110370">
                  <a:moveTo>
                    <a:pt x="107070" y="50265"/>
                  </a:moveTo>
                  <a:cubicBezTo>
                    <a:pt x="107070" y="12013"/>
                    <a:pt x="84292" y="75"/>
                    <a:pt x="66168" y="75"/>
                  </a:cubicBezTo>
                  <a:cubicBezTo>
                    <a:pt x="32613" y="75"/>
                    <a:pt x="283" y="34916"/>
                    <a:pt x="283" y="69269"/>
                  </a:cubicBezTo>
                  <a:cubicBezTo>
                    <a:pt x="283" y="91928"/>
                    <a:pt x="14978" y="110445"/>
                    <a:pt x="39961" y="110445"/>
                  </a:cubicBezTo>
                  <a:cubicBezTo>
                    <a:pt x="55391" y="110445"/>
                    <a:pt x="73026" y="104841"/>
                    <a:pt x="91640" y="89979"/>
                  </a:cubicBezTo>
                  <a:cubicBezTo>
                    <a:pt x="94824" y="102892"/>
                    <a:pt x="102907" y="110445"/>
                    <a:pt x="113928" y="110445"/>
                  </a:cubicBezTo>
                  <a:cubicBezTo>
                    <a:pt x="126909" y="110445"/>
                    <a:pt x="134502" y="97044"/>
                    <a:pt x="134502" y="93146"/>
                  </a:cubicBezTo>
                  <a:cubicBezTo>
                    <a:pt x="134502" y="91441"/>
                    <a:pt x="133032" y="90710"/>
                    <a:pt x="131563" y="90710"/>
                  </a:cubicBezTo>
                  <a:cubicBezTo>
                    <a:pt x="129848" y="90710"/>
                    <a:pt x="129114" y="91441"/>
                    <a:pt x="128379" y="93146"/>
                  </a:cubicBezTo>
                  <a:cubicBezTo>
                    <a:pt x="123970" y="105085"/>
                    <a:pt x="115153" y="105085"/>
                    <a:pt x="114663" y="105085"/>
                  </a:cubicBezTo>
                  <a:cubicBezTo>
                    <a:pt x="107070" y="105085"/>
                    <a:pt x="107070" y="86081"/>
                    <a:pt x="107070" y="80233"/>
                  </a:cubicBezTo>
                  <a:cubicBezTo>
                    <a:pt x="107070" y="75117"/>
                    <a:pt x="107070" y="74629"/>
                    <a:pt x="109520" y="71706"/>
                  </a:cubicBezTo>
                  <a:cubicBezTo>
                    <a:pt x="132543" y="42956"/>
                    <a:pt x="137686" y="14693"/>
                    <a:pt x="137686" y="14450"/>
                  </a:cubicBezTo>
                  <a:cubicBezTo>
                    <a:pt x="137686" y="13962"/>
                    <a:pt x="137441" y="12013"/>
                    <a:pt x="134747" y="12013"/>
                  </a:cubicBezTo>
                  <a:cubicBezTo>
                    <a:pt x="132298" y="12013"/>
                    <a:pt x="132298" y="12744"/>
                    <a:pt x="131073" y="17130"/>
                  </a:cubicBezTo>
                  <a:cubicBezTo>
                    <a:pt x="126664" y="32479"/>
                    <a:pt x="118582" y="50996"/>
                    <a:pt x="107070" y="65371"/>
                  </a:cubicBezTo>
                  <a:lnTo>
                    <a:pt x="107070" y="50265"/>
                  </a:lnTo>
                  <a:close/>
                  <a:moveTo>
                    <a:pt x="90660" y="83644"/>
                  </a:moveTo>
                  <a:cubicBezTo>
                    <a:pt x="69107" y="102405"/>
                    <a:pt x="50248" y="105085"/>
                    <a:pt x="40451" y="105085"/>
                  </a:cubicBezTo>
                  <a:cubicBezTo>
                    <a:pt x="25755" y="105085"/>
                    <a:pt x="18407" y="94121"/>
                    <a:pt x="18407" y="78528"/>
                  </a:cubicBezTo>
                  <a:cubicBezTo>
                    <a:pt x="18407" y="66589"/>
                    <a:pt x="24775" y="40276"/>
                    <a:pt x="32613" y="27850"/>
                  </a:cubicBezTo>
                  <a:cubicBezTo>
                    <a:pt x="44124" y="10064"/>
                    <a:pt x="57350" y="5435"/>
                    <a:pt x="65923" y="5435"/>
                  </a:cubicBezTo>
                  <a:cubicBezTo>
                    <a:pt x="90170" y="5435"/>
                    <a:pt x="90170" y="37352"/>
                    <a:pt x="90170" y="56356"/>
                  </a:cubicBezTo>
                  <a:cubicBezTo>
                    <a:pt x="90170" y="65371"/>
                    <a:pt x="90170" y="79502"/>
                    <a:pt x="90660" y="8364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054AD540-BBC0-6C1D-1CF1-129D5EE06BA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20931" y="6838886"/>
              <a:ext cx="57557" cy="243642"/>
            </a:xfrm>
            <a:custGeom>
              <a:avLst/>
              <a:gdLst>
                <a:gd name="connsiteX0" fmla="*/ 10086 w 57557"/>
                <a:gd name="connsiteY0" fmla="*/ 8359 h 243642"/>
                <a:gd name="connsiteX1" fmla="*/ 5188 w 57557"/>
                <a:gd name="connsiteY1" fmla="*/ 75 h 243642"/>
                <a:gd name="connsiteX2" fmla="*/ 289 w 57557"/>
                <a:gd name="connsiteY2" fmla="*/ 9089 h 243642"/>
                <a:gd name="connsiteX3" fmla="*/ 289 w 57557"/>
                <a:gd name="connsiteY3" fmla="*/ 234702 h 243642"/>
                <a:gd name="connsiteX4" fmla="*/ 5188 w 57557"/>
                <a:gd name="connsiteY4" fmla="*/ 243717 h 243642"/>
                <a:gd name="connsiteX5" fmla="*/ 10086 w 57557"/>
                <a:gd name="connsiteY5" fmla="*/ 235433 h 243642"/>
                <a:gd name="connsiteX6" fmla="*/ 10086 w 57557"/>
                <a:gd name="connsiteY6" fmla="*/ 8359 h 243642"/>
                <a:gd name="connsiteX7" fmla="*/ 57847 w 57557"/>
                <a:gd name="connsiteY7" fmla="*/ 9089 h 243642"/>
                <a:gd name="connsiteX8" fmla="*/ 52948 w 57557"/>
                <a:gd name="connsiteY8" fmla="*/ 75 h 243642"/>
                <a:gd name="connsiteX9" fmla="*/ 48050 w 57557"/>
                <a:gd name="connsiteY9" fmla="*/ 8359 h 243642"/>
                <a:gd name="connsiteX10" fmla="*/ 48050 w 57557"/>
                <a:gd name="connsiteY10" fmla="*/ 235433 h 243642"/>
                <a:gd name="connsiteX11" fmla="*/ 52948 w 57557"/>
                <a:gd name="connsiteY11" fmla="*/ 243717 h 243642"/>
                <a:gd name="connsiteX12" fmla="*/ 57847 w 57557"/>
                <a:gd name="connsiteY12" fmla="*/ 234702 h 243642"/>
                <a:gd name="connsiteX13" fmla="*/ 57847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86" y="8359"/>
                  </a:moveTo>
                  <a:cubicBezTo>
                    <a:pt x="10086" y="4460"/>
                    <a:pt x="10086" y="75"/>
                    <a:pt x="5188" y="75"/>
                  </a:cubicBezTo>
                  <a:cubicBezTo>
                    <a:pt x="289" y="75"/>
                    <a:pt x="289" y="5435"/>
                    <a:pt x="289" y="9089"/>
                  </a:cubicBezTo>
                  <a:lnTo>
                    <a:pt x="289" y="234702"/>
                  </a:lnTo>
                  <a:cubicBezTo>
                    <a:pt x="289" y="238601"/>
                    <a:pt x="289" y="243717"/>
                    <a:pt x="5188" y="243717"/>
                  </a:cubicBezTo>
                  <a:cubicBezTo>
                    <a:pt x="10086" y="243717"/>
                    <a:pt x="10086" y="239332"/>
                    <a:pt x="10086" y="235433"/>
                  </a:cubicBezTo>
                  <a:lnTo>
                    <a:pt x="10086" y="8359"/>
                  </a:lnTo>
                  <a:close/>
                  <a:moveTo>
                    <a:pt x="57847" y="9089"/>
                  </a:moveTo>
                  <a:cubicBezTo>
                    <a:pt x="57847" y="5191"/>
                    <a:pt x="57847" y="75"/>
                    <a:pt x="52948" y="75"/>
                  </a:cubicBezTo>
                  <a:cubicBezTo>
                    <a:pt x="48050" y="75"/>
                    <a:pt x="48050" y="4460"/>
                    <a:pt x="48050" y="8359"/>
                  </a:cubicBezTo>
                  <a:lnTo>
                    <a:pt x="48050" y="235433"/>
                  </a:lnTo>
                  <a:cubicBezTo>
                    <a:pt x="48050" y="239332"/>
                    <a:pt x="48050" y="243717"/>
                    <a:pt x="52948" y="243717"/>
                  </a:cubicBezTo>
                  <a:cubicBezTo>
                    <a:pt x="57847" y="243717"/>
                    <a:pt x="57847" y="238357"/>
                    <a:pt x="57847" y="234702"/>
                  </a:cubicBezTo>
                  <a:lnTo>
                    <a:pt x="57847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81" name="Grupa 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2BCCC247-0391-2A2A-A0CD-37627599A22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281223" y="3838686"/>
            <a:ext cx="3113506" cy="377482"/>
            <a:chOff x="9514691" y="6917438"/>
            <a:chExt cx="3113506" cy="377482"/>
          </a:xfrm>
        </p:grpSpPr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A3334D7E-7E39-DD25-7862-4A0FBC3D935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514691" y="6992700"/>
              <a:ext cx="190932" cy="108005"/>
            </a:xfrm>
            <a:custGeom>
              <a:avLst/>
              <a:gdLst>
                <a:gd name="connsiteX0" fmla="*/ 19238 w 190932"/>
                <a:gd name="connsiteY0" fmla="*/ 24022 h 108005"/>
                <a:gd name="connsiteX1" fmla="*/ 19238 w 190932"/>
                <a:gd name="connsiteY1" fmla="*/ 89509 h 108005"/>
                <a:gd name="connsiteX2" fmla="*/ 170 w 190932"/>
                <a:gd name="connsiteY2" fmla="*/ 100505 h 108005"/>
                <a:gd name="connsiteX3" fmla="*/ 170 w 190932"/>
                <a:gd name="connsiteY3" fmla="*/ 108081 h 108005"/>
                <a:gd name="connsiteX4" fmla="*/ 27795 w 190932"/>
                <a:gd name="connsiteY4" fmla="*/ 107347 h 108005"/>
                <a:gd name="connsiteX5" fmla="*/ 55176 w 190932"/>
                <a:gd name="connsiteY5" fmla="*/ 108081 h 108005"/>
                <a:gd name="connsiteX6" fmla="*/ 55176 w 190932"/>
                <a:gd name="connsiteY6" fmla="*/ 100505 h 108005"/>
                <a:gd name="connsiteX7" fmla="*/ 36107 w 190932"/>
                <a:gd name="connsiteY7" fmla="*/ 89509 h 108005"/>
                <a:gd name="connsiteX8" fmla="*/ 36107 w 190932"/>
                <a:gd name="connsiteY8" fmla="*/ 44548 h 108005"/>
                <a:gd name="connsiteX9" fmla="*/ 69110 w 190932"/>
                <a:gd name="connsiteY9" fmla="*/ 5451 h 108005"/>
                <a:gd name="connsiteX10" fmla="*/ 87201 w 190932"/>
                <a:gd name="connsiteY10" fmla="*/ 32574 h 108005"/>
                <a:gd name="connsiteX11" fmla="*/ 87201 w 190932"/>
                <a:gd name="connsiteY11" fmla="*/ 89509 h 108005"/>
                <a:gd name="connsiteX12" fmla="*/ 68133 w 190932"/>
                <a:gd name="connsiteY12" fmla="*/ 100505 h 108005"/>
                <a:gd name="connsiteX13" fmla="*/ 68133 w 190932"/>
                <a:gd name="connsiteY13" fmla="*/ 108081 h 108005"/>
                <a:gd name="connsiteX14" fmla="*/ 95758 w 190932"/>
                <a:gd name="connsiteY14" fmla="*/ 107347 h 108005"/>
                <a:gd name="connsiteX15" fmla="*/ 123139 w 190932"/>
                <a:gd name="connsiteY15" fmla="*/ 108081 h 108005"/>
                <a:gd name="connsiteX16" fmla="*/ 123139 w 190932"/>
                <a:gd name="connsiteY16" fmla="*/ 100505 h 108005"/>
                <a:gd name="connsiteX17" fmla="*/ 104070 w 190932"/>
                <a:gd name="connsiteY17" fmla="*/ 89509 h 108005"/>
                <a:gd name="connsiteX18" fmla="*/ 104070 w 190932"/>
                <a:gd name="connsiteY18" fmla="*/ 44548 h 108005"/>
                <a:gd name="connsiteX19" fmla="*/ 137073 w 190932"/>
                <a:gd name="connsiteY19" fmla="*/ 5451 h 108005"/>
                <a:gd name="connsiteX20" fmla="*/ 155164 w 190932"/>
                <a:gd name="connsiteY20" fmla="*/ 32574 h 108005"/>
                <a:gd name="connsiteX21" fmla="*/ 155164 w 190932"/>
                <a:gd name="connsiteY21" fmla="*/ 89509 h 108005"/>
                <a:gd name="connsiteX22" fmla="*/ 136096 w 190932"/>
                <a:gd name="connsiteY22" fmla="*/ 100505 h 108005"/>
                <a:gd name="connsiteX23" fmla="*/ 136096 w 190932"/>
                <a:gd name="connsiteY23" fmla="*/ 108081 h 108005"/>
                <a:gd name="connsiteX24" fmla="*/ 163721 w 190932"/>
                <a:gd name="connsiteY24" fmla="*/ 107347 h 108005"/>
                <a:gd name="connsiteX25" fmla="*/ 191102 w 190932"/>
                <a:gd name="connsiteY25" fmla="*/ 108081 h 108005"/>
                <a:gd name="connsiteX26" fmla="*/ 191102 w 190932"/>
                <a:gd name="connsiteY26" fmla="*/ 100505 h 108005"/>
                <a:gd name="connsiteX27" fmla="*/ 172033 w 190932"/>
                <a:gd name="connsiteY27" fmla="*/ 93175 h 108005"/>
                <a:gd name="connsiteX28" fmla="*/ 172033 w 190932"/>
                <a:gd name="connsiteY28" fmla="*/ 46503 h 108005"/>
                <a:gd name="connsiteX29" fmla="*/ 164454 w 190932"/>
                <a:gd name="connsiteY29" fmla="*/ 9116 h 108005"/>
                <a:gd name="connsiteX30" fmla="*/ 138785 w 190932"/>
                <a:gd name="connsiteY30" fmla="*/ 75 h 108005"/>
                <a:gd name="connsiteX31" fmla="*/ 103336 w 190932"/>
                <a:gd name="connsiteY31" fmla="*/ 24022 h 108005"/>
                <a:gd name="connsiteX32" fmla="*/ 70822 w 190932"/>
                <a:gd name="connsiteY32" fmla="*/ 75 h 108005"/>
                <a:gd name="connsiteX33" fmla="*/ 34640 w 190932"/>
                <a:gd name="connsiteY33" fmla="*/ 25732 h 108005"/>
                <a:gd name="connsiteX34" fmla="*/ 34640 w 190932"/>
                <a:gd name="connsiteY34" fmla="*/ 75 h 108005"/>
                <a:gd name="connsiteX35" fmla="*/ 170 w 190932"/>
                <a:gd name="connsiteY35" fmla="*/ 2763 h 108005"/>
                <a:gd name="connsiteX36" fmla="*/ 170 w 190932"/>
                <a:gd name="connsiteY36" fmla="*/ 10338 h 108005"/>
                <a:gd name="connsiteX37" fmla="*/ 19238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238" y="24022"/>
                  </a:moveTo>
                  <a:lnTo>
                    <a:pt x="19238" y="89509"/>
                  </a:lnTo>
                  <a:cubicBezTo>
                    <a:pt x="19238" y="100505"/>
                    <a:pt x="16549" y="100505"/>
                    <a:pt x="170" y="100505"/>
                  </a:cubicBezTo>
                  <a:lnTo>
                    <a:pt x="170" y="108081"/>
                  </a:lnTo>
                  <a:cubicBezTo>
                    <a:pt x="8726" y="107836"/>
                    <a:pt x="21194" y="107347"/>
                    <a:pt x="27795" y="107347"/>
                  </a:cubicBezTo>
                  <a:cubicBezTo>
                    <a:pt x="34151" y="107347"/>
                    <a:pt x="46864" y="107836"/>
                    <a:pt x="55176" y="108081"/>
                  </a:cubicBezTo>
                  <a:lnTo>
                    <a:pt x="55176" y="100505"/>
                  </a:lnTo>
                  <a:cubicBezTo>
                    <a:pt x="38796" y="100505"/>
                    <a:pt x="36107" y="100505"/>
                    <a:pt x="36107" y="89509"/>
                  </a:cubicBezTo>
                  <a:lnTo>
                    <a:pt x="36107" y="44548"/>
                  </a:lnTo>
                  <a:cubicBezTo>
                    <a:pt x="36107" y="19135"/>
                    <a:pt x="53464" y="5451"/>
                    <a:pt x="69110" y="5451"/>
                  </a:cubicBezTo>
                  <a:cubicBezTo>
                    <a:pt x="84512" y="5451"/>
                    <a:pt x="87201" y="18646"/>
                    <a:pt x="87201" y="32574"/>
                  </a:cubicBezTo>
                  <a:lnTo>
                    <a:pt x="87201" y="89509"/>
                  </a:lnTo>
                  <a:cubicBezTo>
                    <a:pt x="87201" y="100505"/>
                    <a:pt x="84512" y="100505"/>
                    <a:pt x="68133" y="100505"/>
                  </a:cubicBezTo>
                  <a:lnTo>
                    <a:pt x="68133" y="108081"/>
                  </a:lnTo>
                  <a:cubicBezTo>
                    <a:pt x="76689" y="107836"/>
                    <a:pt x="89157" y="107347"/>
                    <a:pt x="95758" y="107347"/>
                  </a:cubicBezTo>
                  <a:cubicBezTo>
                    <a:pt x="102114" y="107347"/>
                    <a:pt x="114827" y="107836"/>
                    <a:pt x="123139" y="108081"/>
                  </a:cubicBezTo>
                  <a:lnTo>
                    <a:pt x="123139" y="100505"/>
                  </a:lnTo>
                  <a:cubicBezTo>
                    <a:pt x="106759" y="100505"/>
                    <a:pt x="104070" y="100505"/>
                    <a:pt x="104070" y="89509"/>
                  </a:cubicBezTo>
                  <a:lnTo>
                    <a:pt x="104070" y="44548"/>
                  </a:lnTo>
                  <a:cubicBezTo>
                    <a:pt x="104070" y="19135"/>
                    <a:pt x="121427" y="5451"/>
                    <a:pt x="137073" y="5451"/>
                  </a:cubicBezTo>
                  <a:cubicBezTo>
                    <a:pt x="152475" y="5451"/>
                    <a:pt x="155164" y="18646"/>
                    <a:pt x="155164" y="32574"/>
                  </a:cubicBezTo>
                  <a:lnTo>
                    <a:pt x="155164" y="89509"/>
                  </a:lnTo>
                  <a:cubicBezTo>
                    <a:pt x="155164" y="100505"/>
                    <a:pt x="152475" y="100505"/>
                    <a:pt x="136096" y="100505"/>
                  </a:cubicBezTo>
                  <a:lnTo>
                    <a:pt x="136096" y="108081"/>
                  </a:lnTo>
                  <a:cubicBezTo>
                    <a:pt x="144652" y="107836"/>
                    <a:pt x="157120" y="107347"/>
                    <a:pt x="163721" y="107347"/>
                  </a:cubicBezTo>
                  <a:cubicBezTo>
                    <a:pt x="170077" y="107347"/>
                    <a:pt x="182790" y="107836"/>
                    <a:pt x="191102" y="108081"/>
                  </a:cubicBezTo>
                  <a:lnTo>
                    <a:pt x="191102" y="100505"/>
                  </a:lnTo>
                  <a:cubicBezTo>
                    <a:pt x="178389" y="100505"/>
                    <a:pt x="172277" y="100505"/>
                    <a:pt x="172033" y="93175"/>
                  </a:cubicBezTo>
                  <a:lnTo>
                    <a:pt x="172033" y="46503"/>
                  </a:lnTo>
                  <a:cubicBezTo>
                    <a:pt x="172033" y="25488"/>
                    <a:pt x="172033" y="17913"/>
                    <a:pt x="164454" y="9116"/>
                  </a:cubicBezTo>
                  <a:cubicBezTo>
                    <a:pt x="161032" y="4962"/>
                    <a:pt x="152964" y="75"/>
                    <a:pt x="138785" y="75"/>
                  </a:cubicBezTo>
                  <a:cubicBezTo>
                    <a:pt x="118249" y="75"/>
                    <a:pt x="107492" y="14736"/>
                    <a:pt x="103336" y="24022"/>
                  </a:cubicBezTo>
                  <a:cubicBezTo>
                    <a:pt x="99914" y="2763"/>
                    <a:pt x="81823" y="75"/>
                    <a:pt x="70822" y="75"/>
                  </a:cubicBezTo>
                  <a:cubicBezTo>
                    <a:pt x="52975" y="75"/>
                    <a:pt x="41485" y="10582"/>
                    <a:pt x="34640" y="25732"/>
                  </a:cubicBezTo>
                  <a:lnTo>
                    <a:pt x="34640" y="75"/>
                  </a:lnTo>
                  <a:lnTo>
                    <a:pt x="170" y="2763"/>
                  </a:lnTo>
                  <a:lnTo>
                    <a:pt x="170" y="10338"/>
                  </a:lnTo>
                  <a:cubicBezTo>
                    <a:pt x="17283" y="10338"/>
                    <a:pt x="19238" y="12048"/>
                    <a:pt x="19238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16C5A31F-DEA0-ACC7-7385-685F1150B4B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720862" y="6991234"/>
              <a:ext cx="110256" cy="112159"/>
            </a:xfrm>
            <a:custGeom>
              <a:avLst/>
              <a:gdLst>
                <a:gd name="connsiteX0" fmla="*/ 71319 w 110256"/>
                <a:gd name="connsiteY0" fmla="*/ 90976 h 112159"/>
                <a:gd name="connsiteX1" fmla="*/ 90388 w 110256"/>
                <a:gd name="connsiteY1" fmla="*/ 111013 h 112159"/>
                <a:gd name="connsiteX2" fmla="*/ 110434 w 110256"/>
                <a:gd name="connsiteY2" fmla="*/ 87799 h 112159"/>
                <a:gd name="connsiteX3" fmla="*/ 110434 w 110256"/>
                <a:gd name="connsiteY3" fmla="*/ 74115 h 112159"/>
                <a:gd name="connsiteX4" fmla="*/ 104323 w 110256"/>
                <a:gd name="connsiteY4" fmla="*/ 74115 h 112159"/>
                <a:gd name="connsiteX5" fmla="*/ 104323 w 110256"/>
                <a:gd name="connsiteY5" fmla="*/ 87799 h 112159"/>
                <a:gd name="connsiteX6" fmla="*/ 95522 w 110256"/>
                <a:gd name="connsiteY6" fmla="*/ 103438 h 112159"/>
                <a:gd name="connsiteX7" fmla="*/ 86476 w 110256"/>
                <a:gd name="connsiteY7" fmla="*/ 91220 h 112159"/>
                <a:gd name="connsiteX8" fmla="*/ 86476 w 110256"/>
                <a:gd name="connsiteY8" fmla="*/ 42348 h 112159"/>
                <a:gd name="connsiteX9" fmla="*/ 77675 w 110256"/>
                <a:gd name="connsiteY9" fmla="*/ 13514 h 112159"/>
                <a:gd name="connsiteX10" fmla="*/ 44183 w 110256"/>
                <a:gd name="connsiteY10" fmla="*/ 75 h 112159"/>
                <a:gd name="connsiteX11" fmla="*/ 7267 w 110256"/>
                <a:gd name="connsiteY11" fmla="*/ 27687 h 112159"/>
                <a:gd name="connsiteX12" fmla="*/ 18513 w 110256"/>
                <a:gd name="connsiteY12" fmla="*/ 39172 h 112159"/>
                <a:gd name="connsiteX13" fmla="*/ 29759 w 110256"/>
                <a:gd name="connsiteY13" fmla="*/ 27931 h 112159"/>
                <a:gd name="connsiteX14" fmla="*/ 17291 w 110256"/>
                <a:gd name="connsiteY14" fmla="*/ 16691 h 112159"/>
                <a:gd name="connsiteX15" fmla="*/ 43694 w 110256"/>
                <a:gd name="connsiteY15" fmla="*/ 5451 h 112159"/>
                <a:gd name="connsiteX16" fmla="*/ 69608 w 110256"/>
                <a:gd name="connsiteY16" fmla="*/ 36728 h 112159"/>
                <a:gd name="connsiteX17" fmla="*/ 69608 w 110256"/>
                <a:gd name="connsiteY17" fmla="*/ 45769 h 112159"/>
                <a:gd name="connsiteX18" fmla="*/ 24625 w 110256"/>
                <a:gd name="connsiteY18" fmla="*/ 54566 h 112159"/>
                <a:gd name="connsiteX19" fmla="*/ 178 w 110256"/>
                <a:gd name="connsiteY19" fmla="*/ 86333 h 112159"/>
                <a:gd name="connsiteX20" fmla="*/ 39293 w 110256"/>
                <a:gd name="connsiteY20" fmla="*/ 112235 h 112159"/>
                <a:gd name="connsiteX21" fmla="*/ 71319 w 110256"/>
                <a:gd name="connsiteY21" fmla="*/ 90976 h 112159"/>
                <a:gd name="connsiteX22" fmla="*/ 69608 w 110256"/>
                <a:gd name="connsiteY22" fmla="*/ 50901 h 112159"/>
                <a:gd name="connsiteX23" fmla="*/ 69608 w 110256"/>
                <a:gd name="connsiteY23" fmla="*/ 75337 h 112159"/>
                <a:gd name="connsiteX24" fmla="*/ 41005 w 110256"/>
                <a:gd name="connsiteY24" fmla="*/ 106859 h 112159"/>
                <a:gd name="connsiteX25" fmla="*/ 19002 w 110256"/>
                <a:gd name="connsiteY25" fmla="*/ 86088 h 112159"/>
                <a:gd name="connsiteX26" fmla="*/ 69608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19" y="90976"/>
                  </a:moveTo>
                  <a:cubicBezTo>
                    <a:pt x="72297" y="100750"/>
                    <a:pt x="78898" y="111013"/>
                    <a:pt x="90388" y="111013"/>
                  </a:cubicBezTo>
                  <a:cubicBezTo>
                    <a:pt x="95522" y="111013"/>
                    <a:pt x="110434" y="107592"/>
                    <a:pt x="110434" y="87799"/>
                  </a:cubicBezTo>
                  <a:lnTo>
                    <a:pt x="110434" y="74115"/>
                  </a:lnTo>
                  <a:lnTo>
                    <a:pt x="104323" y="74115"/>
                  </a:lnTo>
                  <a:lnTo>
                    <a:pt x="104323" y="87799"/>
                  </a:lnTo>
                  <a:cubicBezTo>
                    <a:pt x="104323" y="101972"/>
                    <a:pt x="98211" y="103438"/>
                    <a:pt x="95522" y="103438"/>
                  </a:cubicBezTo>
                  <a:cubicBezTo>
                    <a:pt x="87454" y="103438"/>
                    <a:pt x="86476" y="92442"/>
                    <a:pt x="86476" y="91220"/>
                  </a:cubicBezTo>
                  <a:lnTo>
                    <a:pt x="86476" y="42348"/>
                  </a:lnTo>
                  <a:cubicBezTo>
                    <a:pt x="86476" y="32085"/>
                    <a:pt x="86476" y="22556"/>
                    <a:pt x="77675" y="13514"/>
                  </a:cubicBezTo>
                  <a:cubicBezTo>
                    <a:pt x="68141" y="3984"/>
                    <a:pt x="55917" y="75"/>
                    <a:pt x="44183" y="75"/>
                  </a:cubicBezTo>
                  <a:cubicBezTo>
                    <a:pt x="24136" y="75"/>
                    <a:pt x="7267" y="11559"/>
                    <a:pt x="7267" y="27687"/>
                  </a:cubicBezTo>
                  <a:cubicBezTo>
                    <a:pt x="7267" y="35018"/>
                    <a:pt x="12157" y="39172"/>
                    <a:pt x="18513" y="39172"/>
                  </a:cubicBezTo>
                  <a:cubicBezTo>
                    <a:pt x="25358" y="39172"/>
                    <a:pt x="29759" y="34285"/>
                    <a:pt x="29759" y="27931"/>
                  </a:cubicBezTo>
                  <a:cubicBezTo>
                    <a:pt x="29759" y="24999"/>
                    <a:pt x="28536" y="16935"/>
                    <a:pt x="17291" y="16691"/>
                  </a:cubicBezTo>
                  <a:cubicBezTo>
                    <a:pt x="23892" y="8138"/>
                    <a:pt x="35871" y="5451"/>
                    <a:pt x="43694" y="5451"/>
                  </a:cubicBezTo>
                  <a:cubicBezTo>
                    <a:pt x="55673" y="5451"/>
                    <a:pt x="69608" y="14980"/>
                    <a:pt x="69608" y="36728"/>
                  </a:cubicBezTo>
                  <a:lnTo>
                    <a:pt x="69608" y="45769"/>
                  </a:lnTo>
                  <a:cubicBezTo>
                    <a:pt x="57140" y="46503"/>
                    <a:pt x="40027" y="47236"/>
                    <a:pt x="24625" y="54566"/>
                  </a:cubicBezTo>
                  <a:cubicBezTo>
                    <a:pt x="6290" y="62874"/>
                    <a:pt x="178" y="75581"/>
                    <a:pt x="178" y="86333"/>
                  </a:cubicBezTo>
                  <a:cubicBezTo>
                    <a:pt x="178" y="106126"/>
                    <a:pt x="23892" y="112235"/>
                    <a:pt x="39293" y="112235"/>
                  </a:cubicBezTo>
                  <a:cubicBezTo>
                    <a:pt x="55428" y="112235"/>
                    <a:pt x="66674" y="102460"/>
                    <a:pt x="71319" y="90976"/>
                  </a:cubicBezTo>
                  <a:close/>
                  <a:moveTo>
                    <a:pt x="69608" y="50901"/>
                  </a:moveTo>
                  <a:lnTo>
                    <a:pt x="69608" y="75337"/>
                  </a:lnTo>
                  <a:cubicBezTo>
                    <a:pt x="69608" y="98551"/>
                    <a:pt x="52006" y="106859"/>
                    <a:pt x="41005" y="106859"/>
                  </a:cubicBezTo>
                  <a:cubicBezTo>
                    <a:pt x="29025" y="106859"/>
                    <a:pt x="19002" y="98306"/>
                    <a:pt x="19002" y="86088"/>
                  </a:cubicBezTo>
                  <a:cubicBezTo>
                    <a:pt x="19002" y="72649"/>
                    <a:pt x="29270" y="52367"/>
                    <a:pt x="69608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BC2B46C2-EF68-A224-5EA1-B17579260E5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835764" y="6995388"/>
              <a:ext cx="123213" cy="105317"/>
            </a:xfrm>
            <a:custGeom>
              <a:avLst/>
              <a:gdLst>
                <a:gd name="connsiteX0" fmla="*/ 67412 w 123213"/>
                <a:gd name="connsiteY0" fmla="*/ 47969 h 105317"/>
                <a:gd name="connsiteX1" fmla="*/ 89904 w 123213"/>
                <a:gd name="connsiteY1" fmla="*/ 20356 h 105317"/>
                <a:gd name="connsiteX2" fmla="*/ 118996 w 123213"/>
                <a:gd name="connsiteY2" fmla="*/ 7650 h 105317"/>
                <a:gd name="connsiteX3" fmla="*/ 118996 w 123213"/>
                <a:gd name="connsiteY3" fmla="*/ 75 h 105317"/>
                <a:gd name="connsiteX4" fmla="*/ 98949 w 123213"/>
                <a:gd name="connsiteY4" fmla="*/ 808 h 105317"/>
                <a:gd name="connsiteX5" fmla="*/ 75480 w 123213"/>
                <a:gd name="connsiteY5" fmla="*/ 75 h 105317"/>
                <a:gd name="connsiteX6" fmla="*/ 75480 w 123213"/>
                <a:gd name="connsiteY6" fmla="*/ 7650 h 105317"/>
                <a:gd name="connsiteX7" fmla="*/ 82570 w 123213"/>
                <a:gd name="connsiteY7" fmla="*/ 15225 h 105317"/>
                <a:gd name="connsiteX8" fmla="*/ 78903 w 123213"/>
                <a:gd name="connsiteY8" fmla="*/ 23777 h 105317"/>
                <a:gd name="connsiteX9" fmla="*/ 63745 w 123213"/>
                <a:gd name="connsiteY9" fmla="*/ 42837 h 105317"/>
                <a:gd name="connsiteX10" fmla="*/ 44677 w 123213"/>
                <a:gd name="connsiteY10" fmla="*/ 18157 h 105317"/>
                <a:gd name="connsiteX11" fmla="*/ 42476 w 123213"/>
                <a:gd name="connsiteY11" fmla="*/ 13759 h 105317"/>
                <a:gd name="connsiteX12" fmla="*/ 51033 w 123213"/>
                <a:gd name="connsiteY12" fmla="*/ 7650 h 105317"/>
                <a:gd name="connsiteX13" fmla="*/ 51033 w 123213"/>
                <a:gd name="connsiteY13" fmla="*/ 75 h 105317"/>
                <a:gd name="connsiteX14" fmla="*/ 24630 w 123213"/>
                <a:gd name="connsiteY14" fmla="*/ 808 h 105317"/>
                <a:gd name="connsiteX15" fmla="*/ 1405 w 123213"/>
                <a:gd name="connsiteY15" fmla="*/ 75 h 105317"/>
                <a:gd name="connsiteX16" fmla="*/ 1405 w 123213"/>
                <a:gd name="connsiteY16" fmla="*/ 7650 h 105317"/>
                <a:gd name="connsiteX17" fmla="*/ 30253 w 123213"/>
                <a:gd name="connsiteY17" fmla="*/ 22556 h 105317"/>
                <a:gd name="connsiteX18" fmla="*/ 54455 w 123213"/>
                <a:gd name="connsiteY18" fmla="*/ 54078 h 105317"/>
                <a:gd name="connsiteX19" fmla="*/ 31475 w 123213"/>
                <a:gd name="connsiteY19" fmla="*/ 83156 h 105317"/>
                <a:gd name="connsiteX20" fmla="*/ 183 w 123213"/>
                <a:gd name="connsiteY20" fmla="*/ 97818 h 105317"/>
                <a:gd name="connsiteX21" fmla="*/ 183 w 123213"/>
                <a:gd name="connsiteY21" fmla="*/ 105393 h 105317"/>
                <a:gd name="connsiteX22" fmla="*/ 20474 w 123213"/>
                <a:gd name="connsiteY22" fmla="*/ 104660 h 105317"/>
                <a:gd name="connsiteX23" fmla="*/ 43699 w 123213"/>
                <a:gd name="connsiteY23" fmla="*/ 105393 h 105317"/>
                <a:gd name="connsiteX24" fmla="*/ 43699 w 123213"/>
                <a:gd name="connsiteY24" fmla="*/ 97818 h 105317"/>
                <a:gd name="connsiteX25" fmla="*/ 36609 w 123213"/>
                <a:gd name="connsiteY25" fmla="*/ 90242 h 105317"/>
                <a:gd name="connsiteX26" fmla="*/ 58611 w 123213"/>
                <a:gd name="connsiteY26" fmla="*/ 59209 h 105317"/>
                <a:gd name="connsiteX27" fmla="*/ 77191 w 123213"/>
                <a:gd name="connsiteY27" fmla="*/ 83645 h 105317"/>
                <a:gd name="connsiteX28" fmla="*/ 82325 w 123213"/>
                <a:gd name="connsiteY28" fmla="*/ 91709 h 105317"/>
                <a:gd name="connsiteX29" fmla="*/ 73524 w 123213"/>
                <a:gd name="connsiteY29" fmla="*/ 97818 h 105317"/>
                <a:gd name="connsiteX30" fmla="*/ 73524 w 123213"/>
                <a:gd name="connsiteY30" fmla="*/ 105393 h 105317"/>
                <a:gd name="connsiteX31" fmla="*/ 99927 w 123213"/>
                <a:gd name="connsiteY31" fmla="*/ 104660 h 105317"/>
                <a:gd name="connsiteX32" fmla="*/ 123396 w 123213"/>
                <a:gd name="connsiteY32" fmla="*/ 105393 h 105317"/>
                <a:gd name="connsiteX33" fmla="*/ 123396 w 123213"/>
                <a:gd name="connsiteY33" fmla="*/ 97818 h 105317"/>
                <a:gd name="connsiteX34" fmla="*/ 100172 w 123213"/>
                <a:gd name="connsiteY34" fmla="*/ 90242 h 105317"/>
                <a:gd name="connsiteX35" fmla="*/ 67412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12" y="47969"/>
                  </a:moveTo>
                  <a:cubicBezTo>
                    <a:pt x="74747" y="38683"/>
                    <a:pt x="84036" y="26710"/>
                    <a:pt x="89904" y="20356"/>
                  </a:cubicBezTo>
                  <a:cubicBezTo>
                    <a:pt x="97482" y="11559"/>
                    <a:pt x="107506" y="7894"/>
                    <a:pt x="118996" y="7650"/>
                  </a:cubicBezTo>
                  <a:lnTo>
                    <a:pt x="118996" y="75"/>
                  </a:lnTo>
                  <a:cubicBezTo>
                    <a:pt x="112640" y="563"/>
                    <a:pt x="105305" y="808"/>
                    <a:pt x="98949" y="808"/>
                  </a:cubicBezTo>
                  <a:cubicBezTo>
                    <a:pt x="91615" y="808"/>
                    <a:pt x="78658" y="319"/>
                    <a:pt x="75480" y="75"/>
                  </a:cubicBezTo>
                  <a:lnTo>
                    <a:pt x="75480" y="7650"/>
                  </a:lnTo>
                  <a:cubicBezTo>
                    <a:pt x="80614" y="8138"/>
                    <a:pt x="82570" y="11315"/>
                    <a:pt x="82570" y="15225"/>
                  </a:cubicBezTo>
                  <a:cubicBezTo>
                    <a:pt x="82570" y="19135"/>
                    <a:pt x="80125" y="22311"/>
                    <a:pt x="78903" y="23777"/>
                  </a:cubicBezTo>
                  <a:lnTo>
                    <a:pt x="63745" y="42837"/>
                  </a:lnTo>
                  <a:lnTo>
                    <a:pt x="44677" y="18157"/>
                  </a:lnTo>
                  <a:cubicBezTo>
                    <a:pt x="42476" y="15714"/>
                    <a:pt x="42476" y="15225"/>
                    <a:pt x="42476" y="13759"/>
                  </a:cubicBezTo>
                  <a:cubicBezTo>
                    <a:pt x="42476" y="10093"/>
                    <a:pt x="46143" y="7894"/>
                    <a:pt x="51033" y="7650"/>
                  </a:cubicBezTo>
                  <a:lnTo>
                    <a:pt x="51033" y="75"/>
                  </a:lnTo>
                  <a:cubicBezTo>
                    <a:pt x="44677" y="319"/>
                    <a:pt x="28541" y="808"/>
                    <a:pt x="24630" y="808"/>
                  </a:cubicBezTo>
                  <a:cubicBezTo>
                    <a:pt x="19496" y="808"/>
                    <a:pt x="8006" y="563"/>
                    <a:pt x="1405" y="75"/>
                  </a:cubicBezTo>
                  <a:lnTo>
                    <a:pt x="1405" y="7650"/>
                  </a:lnTo>
                  <a:cubicBezTo>
                    <a:pt x="18518" y="7650"/>
                    <a:pt x="18763" y="7894"/>
                    <a:pt x="30253" y="22556"/>
                  </a:cubicBezTo>
                  <a:lnTo>
                    <a:pt x="54455" y="54078"/>
                  </a:lnTo>
                  <a:lnTo>
                    <a:pt x="31475" y="83156"/>
                  </a:lnTo>
                  <a:cubicBezTo>
                    <a:pt x="19741" y="97329"/>
                    <a:pt x="5317" y="97818"/>
                    <a:pt x="183" y="97818"/>
                  </a:cubicBezTo>
                  <a:lnTo>
                    <a:pt x="183" y="105393"/>
                  </a:lnTo>
                  <a:cubicBezTo>
                    <a:pt x="6539" y="104904"/>
                    <a:pt x="14118" y="104660"/>
                    <a:pt x="20474" y="104660"/>
                  </a:cubicBezTo>
                  <a:cubicBezTo>
                    <a:pt x="27564" y="104660"/>
                    <a:pt x="37831" y="105148"/>
                    <a:pt x="43699" y="105393"/>
                  </a:cubicBezTo>
                  <a:lnTo>
                    <a:pt x="43699" y="97818"/>
                  </a:lnTo>
                  <a:cubicBezTo>
                    <a:pt x="38320" y="97084"/>
                    <a:pt x="36609" y="93908"/>
                    <a:pt x="36609" y="90242"/>
                  </a:cubicBezTo>
                  <a:cubicBezTo>
                    <a:pt x="36609" y="84867"/>
                    <a:pt x="43699" y="76803"/>
                    <a:pt x="58611" y="59209"/>
                  </a:cubicBezTo>
                  <a:lnTo>
                    <a:pt x="77191" y="83645"/>
                  </a:lnTo>
                  <a:cubicBezTo>
                    <a:pt x="79147" y="86333"/>
                    <a:pt x="82325" y="90242"/>
                    <a:pt x="82325" y="91709"/>
                  </a:cubicBezTo>
                  <a:cubicBezTo>
                    <a:pt x="82325" y="93908"/>
                    <a:pt x="80125" y="97573"/>
                    <a:pt x="73524" y="97818"/>
                  </a:cubicBezTo>
                  <a:lnTo>
                    <a:pt x="73524" y="105393"/>
                  </a:lnTo>
                  <a:cubicBezTo>
                    <a:pt x="80858" y="105148"/>
                    <a:pt x="94549" y="104660"/>
                    <a:pt x="99927" y="104660"/>
                  </a:cubicBezTo>
                  <a:cubicBezTo>
                    <a:pt x="106528" y="104660"/>
                    <a:pt x="116062" y="104904"/>
                    <a:pt x="123396" y="105393"/>
                  </a:cubicBezTo>
                  <a:lnTo>
                    <a:pt x="123396" y="97818"/>
                  </a:lnTo>
                  <a:cubicBezTo>
                    <a:pt x="110195" y="97818"/>
                    <a:pt x="105794" y="97329"/>
                    <a:pt x="100172" y="90242"/>
                  </a:cubicBezTo>
                  <a:lnTo>
                    <a:pt x="67412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B3BFDB07-440A-8547-216D-8EDA8AA6630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692204" y="7171887"/>
              <a:ext cx="87447" cy="112037"/>
            </a:xfrm>
            <a:custGeom>
              <a:avLst/>
              <a:gdLst>
                <a:gd name="connsiteX0" fmla="*/ 861 w 87447"/>
                <a:gd name="connsiteY0" fmla="*/ 103053 h 112037"/>
                <a:gd name="connsiteX1" fmla="*/ 177 w 87447"/>
                <a:gd name="connsiteY1" fmla="*/ 106645 h 112037"/>
                <a:gd name="connsiteX2" fmla="*/ 5995 w 87447"/>
                <a:gd name="connsiteY2" fmla="*/ 112118 h 112037"/>
                <a:gd name="connsiteX3" fmla="*/ 14723 w 87447"/>
                <a:gd name="connsiteY3" fmla="*/ 101513 h 112037"/>
                <a:gd name="connsiteX4" fmla="*/ 23622 w 87447"/>
                <a:gd name="connsiteY4" fmla="*/ 66619 h 112037"/>
                <a:gd name="connsiteX5" fmla="*/ 42446 w 87447"/>
                <a:gd name="connsiteY5" fmla="*/ 77224 h 112037"/>
                <a:gd name="connsiteX6" fmla="*/ 87624 w 87447"/>
                <a:gd name="connsiteY6" fmla="*/ 28988 h 112037"/>
                <a:gd name="connsiteX7" fmla="*/ 60414 w 87447"/>
                <a:gd name="connsiteY7" fmla="*/ 81 h 112037"/>
                <a:gd name="connsiteX8" fmla="*/ 16947 w 87447"/>
                <a:gd name="connsiteY8" fmla="*/ 38909 h 112037"/>
                <a:gd name="connsiteX9" fmla="*/ 861 w 87447"/>
                <a:gd name="connsiteY9" fmla="*/ 103053 h 112037"/>
                <a:gd name="connsiteX10" fmla="*/ 42275 w 87447"/>
                <a:gd name="connsiteY10" fmla="*/ 72435 h 112037"/>
                <a:gd name="connsiteX11" fmla="*/ 25846 w 87447"/>
                <a:gd name="connsiteY11" fmla="*/ 57553 h 112037"/>
                <a:gd name="connsiteX12" fmla="*/ 27386 w 87447"/>
                <a:gd name="connsiteY12" fmla="*/ 51396 h 112037"/>
                <a:gd name="connsiteX13" fmla="*/ 38510 w 87447"/>
                <a:gd name="connsiteY13" fmla="*/ 18896 h 112037"/>
                <a:gd name="connsiteX14" fmla="*/ 60072 w 87447"/>
                <a:gd name="connsiteY14" fmla="*/ 4870 h 112037"/>
                <a:gd name="connsiteX15" fmla="*/ 73763 w 87447"/>
                <a:gd name="connsiteY15" fmla="*/ 22146 h 112037"/>
                <a:gd name="connsiteX16" fmla="*/ 64008 w 87447"/>
                <a:gd name="connsiteY16" fmla="*/ 57553 h 112037"/>
                <a:gd name="connsiteX17" fmla="*/ 42275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861" y="103053"/>
                  </a:moveTo>
                  <a:cubicBezTo>
                    <a:pt x="177" y="105618"/>
                    <a:pt x="177" y="106474"/>
                    <a:pt x="177" y="106645"/>
                  </a:cubicBezTo>
                  <a:cubicBezTo>
                    <a:pt x="177" y="110408"/>
                    <a:pt x="3257" y="112118"/>
                    <a:pt x="5995" y="112118"/>
                  </a:cubicBezTo>
                  <a:cubicBezTo>
                    <a:pt x="12156" y="112118"/>
                    <a:pt x="13525" y="106987"/>
                    <a:pt x="14723" y="101513"/>
                  </a:cubicBezTo>
                  <a:cubicBezTo>
                    <a:pt x="17119" y="92619"/>
                    <a:pt x="21910" y="73119"/>
                    <a:pt x="23622" y="66619"/>
                  </a:cubicBezTo>
                  <a:cubicBezTo>
                    <a:pt x="25162" y="69185"/>
                    <a:pt x="30638" y="77224"/>
                    <a:pt x="42446" y="77224"/>
                  </a:cubicBezTo>
                  <a:cubicBezTo>
                    <a:pt x="64350" y="77224"/>
                    <a:pt x="87624" y="53961"/>
                    <a:pt x="87624" y="28988"/>
                  </a:cubicBezTo>
                  <a:cubicBezTo>
                    <a:pt x="87624" y="10857"/>
                    <a:pt x="75474" y="81"/>
                    <a:pt x="60414" y="81"/>
                  </a:cubicBezTo>
                  <a:cubicBezTo>
                    <a:pt x="43644" y="81"/>
                    <a:pt x="22937" y="14791"/>
                    <a:pt x="16947" y="38909"/>
                  </a:cubicBezTo>
                  <a:lnTo>
                    <a:pt x="861" y="103053"/>
                  </a:lnTo>
                  <a:close/>
                  <a:moveTo>
                    <a:pt x="42275" y="72435"/>
                  </a:moveTo>
                  <a:cubicBezTo>
                    <a:pt x="29611" y="72435"/>
                    <a:pt x="25846" y="59777"/>
                    <a:pt x="25846" y="57553"/>
                  </a:cubicBezTo>
                  <a:cubicBezTo>
                    <a:pt x="25846" y="57211"/>
                    <a:pt x="26873" y="53448"/>
                    <a:pt x="27386" y="51396"/>
                  </a:cubicBezTo>
                  <a:cubicBezTo>
                    <a:pt x="32520" y="30357"/>
                    <a:pt x="33547" y="26422"/>
                    <a:pt x="38510" y="18896"/>
                  </a:cubicBezTo>
                  <a:cubicBezTo>
                    <a:pt x="44671" y="9831"/>
                    <a:pt x="53227" y="4870"/>
                    <a:pt x="60072" y="4870"/>
                  </a:cubicBezTo>
                  <a:cubicBezTo>
                    <a:pt x="67089" y="4870"/>
                    <a:pt x="73763" y="9831"/>
                    <a:pt x="73763" y="22146"/>
                  </a:cubicBezTo>
                  <a:cubicBezTo>
                    <a:pt x="73763" y="30014"/>
                    <a:pt x="69313" y="49001"/>
                    <a:pt x="64008" y="57553"/>
                  </a:cubicBezTo>
                  <a:cubicBezTo>
                    <a:pt x="56136" y="69698"/>
                    <a:pt x="47580" y="72435"/>
                    <a:pt x="42275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FD4D06DC-2700-DDEA-1086-C0269DA3A2F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11892" y="6934543"/>
              <a:ext cx="173764" cy="166162"/>
            </a:xfrm>
            <a:custGeom>
              <a:avLst/>
              <a:gdLst>
                <a:gd name="connsiteX0" fmla="*/ 64975 w 173764"/>
                <a:gd name="connsiteY0" fmla="*/ 86821 h 166162"/>
                <a:gd name="connsiteX1" fmla="*/ 88688 w 173764"/>
                <a:gd name="connsiteY1" fmla="*/ 86821 h 166162"/>
                <a:gd name="connsiteX2" fmla="*/ 108979 w 173764"/>
                <a:gd name="connsiteY2" fmla="*/ 97818 h 166162"/>
                <a:gd name="connsiteX3" fmla="*/ 107268 w 173764"/>
                <a:gd name="connsiteY3" fmla="*/ 109791 h 166162"/>
                <a:gd name="connsiteX4" fmla="*/ 106535 w 173764"/>
                <a:gd name="connsiteY4" fmla="*/ 112479 h 166162"/>
                <a:gd name="connsiteX5" fmla="*/ 109468 w 173764"/>
                <a:gd name="connsiteY5" fmla="*/ 115411 h 166162"/>
                <a:gd name="connsiteX6" fmla="*/ 113135 w 173764"/>
                <a:gd name="connsiteY6" fmla="*/ 110280 h 166162"/>
                <a:gd name="connsiteX7" fmla="*/ 126581 w 173764"/>
                <a:gd name="connsiteY7" fmla="*/ 57254 h 166162"/>
                <a:gd name="connsiteX8" fmla="*/ 127315 w 173764"/>
                <a:gd name="connsiteY8" fmla="*/ 53345 h 166162"/>
                <a:gd name="connsiteX9" fmla="*/ 124381 w 173764"/>
                <a:gd name="connsiteY9" fmla="*/ 50657 h 166162"/>
                <a:gd name="connsiteX10" fmla="*/ 120714 w 173764"/>
                <a:gd name="connsiteY10" fmla="*/ 55788 h 166162"/>
                <a:gd name="connsiteX11" fmla="*/ 89177 w 173764"/>
                <a:gd name="connsiteY11" fmla="*/ 79246 h 166162"/>
                <a:gd name="connsiteX12" fmla="*/ 66930 w 173764"/>
                <a:gd name="connsiteY12" fmla="*/ 79246 h 166162"/>
                <a:gd name="connsiteX13" fmla="*/ 82577 w 173764"/>
                <a:gd name="connsiteY13" fmla="*/ 17180 h 166162"/>
                <a:gd name="connsiteX14" fmla="*/ 95778 w 173764"/>
                <a:gd name="connsiteY14" fmla="*/ 7650 h 166162"/>
                <a:gd name="connsiteX15" fmla="*/ 128048 w 173764"/>
                <a:gd name="connsiteY15" fmla="*/ 7650 h 166162"/>
                <a:gd name="connsiteX16" fmla="*/ 163741 w 173764"/>
                <a:gd name="connsiteY16" fmla="*/ 34529 h 166162"/>
                <a:gd name="connsiteX17" fmla="*/ 163008 w 173764"/>
                <a:gd name="connsiteY17" fmla="*/ 47724 h 166162"/>
                <a:gd name="connsiteX18" fmla="*/ 162519 w 173764"/>
                <a:gd name="connsiteY18" fmla="*/ 52123 h 166162"/>
                <a:gd name="connsiteX19" fmla="*/ 165452 w 173764"/>
                <a:gd name="connsiteY19" fmla="*/ 55055 h 166162"/>
                <a:gd name="connsiteX20" fmla="*/ 168875 w 173764"/>
                <a:gd name="connsiteY20" fmla="*/ 48946 h 166162"/>
                <a:gd name="connsiteX21" fmla="*/ 173764 w 173764"/>
                <a:gd name="connsiteY21" fmla="*/ 6672 h 166162"/>
                <a:gd name="connsiteX22" fmla="*/ 167164 w 173764"/>
                <a:gd name="connsiteY22" fmla="*/ 75 h 166162"/>
                <a:gd name="connsiteX23" fmla="*/ 47373 w 173764"/>
                <a:gd name="connsiteY23" fmla="*/ 75 h 166162"/>
                <a:gd name="connsiteX24" fmla="*/ 40039 w 173764"/>
                <a:gd name="connsiteY24" fmla="*/ 4962 h 166162"/>
                <a:gd name="connsiteX25" fmla="*/ 46884 w 173764"/>
                <a:gd name="connsiteY25" fmla="*/ 7650 h 166162"/>
                <a:gd name="connsiteX26" fmla="*/ 62774 w 173764"/>
                <a:gd name="connsiteY26" fmla="*/ 12048 h 166162"/>
                <a:gd name="connsiteX27" fmla="*/ 61552 w 173764"/>
                <a:gd name="connsiteY27" fmla="*/ 17913 h 166162"/>
                <a:gd name="connsiteX28" fmla="*/ 29282 w 173764"/>
                <a:gd name="connsiteY28" fmla="*/ 147178 h 166162"/>
                <a:gd name="connsiteX29" fmla="*/ 7035 w 173764"/>
                <a:gd name="connsiteY29" fmla="*/ 158662 h 166162"/>
                <a:gd name="connsiteX30" fmla="*/ 190 w 173764"/>
                <a:gd name="connsiteY30" fmla="*/ 163305 h 166162"/>
                <a:gd name="connsiteX31" fmla="*/ 3857 w 173764"/>
                <a:gd name="connsiteY31" fmla="*/ 166237 h 166162"/>
                <a:gd name="connsiteX32" fmla="*/ 36127 w 173764"/>
                <a:gd name="connsiteY32" fmla="*/ 165504 h 166162"/>
                <a:gd name="connsiteX33" fmla="*/ 72553 w 173764"/>
                <a:gd name="connsiteY33" fmla="*/ 166237 h 166162"/>
                <a:gd name="connsiteX34" fmla="*/ 77687 w 173764"/>
                <a:gd name="connsiteY34" fmla="*/ 161595 h 166162"/>
                <a:gd name="connsiteX35" fmla="*/ 76220 w 173764"/>
                <a:gd name="connsiteY35" fmla="*/ 158907 h 166162"/>
                <a:gd name="connsiteX36" fmla="*/ 69375 w 173764"/>
                <a:gd name="connsiteY36" fmla="*/ 158662 h 166162"/>
                <a:gd name="connsiteX37" fmla="*/ 56663 w 173764"/>
                <a:gd name="connsiteY37" fmla="*/ 158174 h 166162"/>
                <a:gd name="connsiteX38" fmla="*/ 48840 w 173764"/>
                <a:gd name="connsiteY38" fmla="*/ 153287 h 166162"/>
                <a:gd name="connsiteX39" fmla="*/ 49817 w 173764"/>
                <a:gd name="connsiteY39" fmla="*/ 147666 h 166162"/>
                <a:gd name="connsiteX40" fmla="*/ 64975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4975" y="86821"/>
                  </a:moveTo>
                  <a:lnTo>
                    <a:pt x="88688" y="86821"/>
                  </a:lnTo>
                  <a:cubicBezTo>
                    <a:pt x="107024" y="86821"/>
                    <a:pt x="108979" y="90731"/>
                    <a:pt x="108979" y="97818"/>
                  </a:cubicBezTo>
                  <a:cubicBezTo>
                    <a:pt x="108979" y="99528"/>
                    <a:pt x="108979" y="102460"/>
                    <a:pt x="107268" y="109791"/>
                  </a:cubicBezTo>
                  <a:cubicBezTo>
                    <a:pt x="106779" y="111013"/>
                    <a:pt x="106535" y="111990"/>
                    <a:pt x="106535" y="112479"/>
                  </a:cubicBezTo>
                  <a:cubicBezTo>
                    <a:pt x="106535" y="114434"/>
                    <a:pt x="108002" y="115411"/>
                    <a:pt x="109468" y="115411"/>
                  </a:cubicBezTo>
                  <a:cubicBezTo>
                    <a:pt x="111913" y="115411"/>
                    <a:pt x="111913" y="114678"/>
                    <a:pt x="113135" y="110280"/>
                  </a:cubicBezTo>
                  <a:lnTo>
                    <a:pt x="126581" y="57254"/>
                  </a:lnTo>
                  <a:cubicBezTo>
                    <a:pt x="127315" y="54566"/>
                    <a:pt x="127315" y="54078"/>
                    <a:pt x="127315" y="53345"/>
                  </a:cubicBezTo>
                  <a:cubicBezTo>
                    <a:pt x="127315" y="52856"/>
                    <a:pt x="126826" y="50657"/>
                    <a:pt x="124381" y="50657"/>
                  </a:cubicBezTo>
                  <a:cubicBezTo>
                    <a:pt x="121936" y="50657"/>
                    <a:pt x="121692" y="51878"/>
                    <a:pt x="120714" y="55788"/>
                  </a:cubicBezTo>
                  <a:cubicBezTo>
                    <a:pt x="115580" y="74848"/>
                    <a:pt x="109957" y="79246"/>
                    <a:pt x="89177" y="79246"/>
                  </a:cubicBezTo>
                  <a:lnTo>
                    <a:pt x="66930" y="79246"/>
                  </a:lnTo>
                  <a:lnTo>
                    <a:pt x="82577" y="17180"/>
                  </a:lnTo>
                  <a:cubicBezTo>
                    <a:pt x="84777" y="8627"/>
                    <a:pt x="85021" y="7650"/>
                    <a:pt x="95778" y="7650"/>
                  </a:cubicBezTo>
                  <a:lnTo>
                    <a:pt x="128048" y="7650"/>
                  </a:lnTo>
                  <a:cubicBezTo>
                    <a:pt x="158118" y="7650"/>
                    <a:pt x="163741" y="15714"/>
                    <a:pt x="163741" y="34529"/>
                  </a:cubicBezTo>
                  <a:cubicBezTo>
                    <a:pt x="163741" y="40149"/>
                    <a:pt x="163741" y="41127"/>
                    <a:pt x="163008" y="47724"/>
                  </a:cubicBezTo>
                  <a:cubicBezTo>
                    <a:pt x="162519" y="50901"/>
                    <a:pt x="162519" y="51390"/>
                    <a:pt x="162519" y="52123"/>
                  </a:cubicBezTo>
                  <a:cubicBezTo>
                    <a:pt x="162519" y="53345"/>
                    <a:pt x="163252" y="55055"/>
                    <a:pt x="165452" y="55055"/>
                  </a:cubicBezTo>
                  <a:cubicBezTo>
                    <a:pt x="168141" y="55055"/>
                    <a:pt x="168386" y="53589"/>
                    <a:pt x="168875" y="48946"/>
                  </a:cubicBezTo>
                  <a:lnTo>
                    <a:pt x="173764" y="6672"/>
                  </a:lnTo>
                  <a:cubicBezTo>
                    <a:pt x="174498" y="75"/>
                    <a:pt x="173275" y="75"/>
                    <a:pt x="167164" y="75"/>
                  </a:cubicBezTo>
                  <a:lnTo>
                    <a:pt x="47373" y="75"/>
                  </a:lnTo>
                  <a:cubicBezTo>
                    <a:pt x="42483" y="75"/>
                    <a:pt x="40039" y="75"/>
                    <a:pt x="40039" y="4962"/>
                  </a:cubicBezTo>
                  <a:cubicBezTo>
                    <a:pt x="40039" y="7650"/>
                    <a:pt x="42239" y="7650"/>
                    <a:pt x="46884" y="7650"/>
                  </a:cubicBezTo>
                  <a:cubicBezTo>
                    <a:pt x="55929" y="7650"/>
                    <a:pt x="62774" y="7650"/>
                    <a:pt x="62774" y="12048"/>
                  </a:cubicBezTo>
                  <a:cubicBezTo>
                    <a:pt x="62774" y="13026"/>
                    <a:pt x="62774" y="13514"/>
                    <a:pt x="61552" y="17913"/>
                  </a:cubicBezTo>
                  <a:lnTo>
                    <a:pt x="29282" y="147178"/>
                  </a:lnTo>
                  <a:cubicBezTo>
                    <a:pt x="26837" y="156708"/>
                    <a:pt x="26348" y="158662"/>
                    <a:pt x="7035" y="158662"/>
                  </a:cubicBezTo>
                  <a:cubicBezTo>
                    <a:pt x="2879" y="158662"/>
                    <a:pt x="190" y="158662"/>
                    <a:pt x="190" y="163305"/>
                  </a:cubicBezTo>
                  <a:cubicBezTo>
                    <a:pt x="190" y="166237"/>
                    <a:pt x="3123" y="166237"/>
                    <a:pt x="3857" y="166237"/>
                  </a:cubicBezTo>
                  <a:cubicBezTo>
                    <a:pt x="10946" y="166237"/>
                    <a:pt x="29037" y="165504"/>
                    <a:pt x="36127" y="165504"/>
                  </a:cubicBezTo>
                  <a:cubicBezTo>
                    <a:pt x="44195" y="165504"/>
                    <a:pt x="64486" y="166237"/>
                    <a:pt x="72553" y="166237"/>
                  </a:cubicBezTo>
                  <a:cubicBezTo>
                    <a:pt x="74753" y="166237"/>
                    <a:pt x="77687" y="166237"/>
                    <a:pt x="77687" y="161595"/>
                  </a:cubicBezTo>
                  <a:cubicBezTo>
                    <a:pt x="77687" y="159640"/>
                    <a:pt x="76220" y="159151"/>
                    <a:pt x="76220" y="158907"/>
                  </a:cubicBezTo>
                  <a:cubicBezTo>
                    <a:pt x="75487" y="158662"/>
                    <a:pt x="74998" y="158662"/>
                    <a:pt x="69375" y="158662"/>
                  </a:cubicBezTo>
                  <a:cubicBezTo>
                    <a:pt x="63997" y="158662"/>
                    <a:pt x="62774" y="158662"/>
                    <a:pt x="56663" y="158174"/>
                  </a:cubicBezTo>
                  <a:cubicBezTo>
                    <a:pt x="49573" y="157441"/>
                    <a:pt x="48840" y="156463"/>
                    <a:pt x="48840" y="153287"/>
                  </a:cubicBezTo>
                  <a:cubicBezTo>
                    <a:pt x="48840" y="152798"/>
                    <a:pt x="48840" y="151332"/>
                    <a:pt x="49817" y="147666"/>
                  </a:cubicBezTo>
                  <a:lnTo>
                    <a:pt x="64975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B4B21E84-A975-7CC2-D548-53D2DFA2E25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171619" y="7017111"/>
              <a:ext cx="130058" cy="153431"/>
            </a:xfrm>
            <a:custGeom>
              <a:avLst/>
              <a:gdLst>
                <a:gd name="connsiteX0" fmla="*/ 67964 w 130058"/>
                <a:gd name="connsiteY0" fmla="*/ 130587 h 153431"/>
                <a:gd name="connsiteX1" fmla="*/ 84221 w 130058"/>
                <a:gd name="connsiteY1" fmla="*/ 153508 h 153431"/>
                <a:gd name="connsiteX2" fmla="*/ 114853 w 130058"/>
                <a:gd name="connsiteY2" fmla="*/ 120324 h 153431"/>
                <a:gd name="connsiteX3" fmla="*/ 112457 w 130058"/>
                <a:gd name="connsiteY3" fmla="*/ 117930 h 153431"/>
                <a:gd name="connsiteX4" fmla="*/ 110061 w 130058"/>
                <a:gd name="connsiteY4" fmla="*/ 120153 h 153431"/>
                <a:gd name="connsiteX5" fmla="*/ 88841 w 130058"/>
                <a:gd name="connsiteY5" fmla="*/ 135548 h 153431"/>
                <a:gd name="connsiteX6" fmla="*/ 75322 w 130058"/>
                <a:gd name="connsiteY6" fmla="*/ 118956 h 153431"/>
                <a:gd name="connsiteX7" fmla="*/ 130255 w 130058"/>
                <a:gd name="connsiteY7" fmla="*/ 47628 h 153431"/>
                <a:gd name="connsiteX8" fmla="*/ 80627 w 130058"/>
                <a:gd name="connsiteY8" fmla="*/ 76 h 153431"/>
                <a:gd name="connsiteX9" fmla="*/ 196 w 130058"/>
                <a:gd name="connsiteY9" fmla="*/ 76878 h 153431"/>
                <a:gd name="connsiteX10" fmla="*/ 49995 w 130058"/>
                <a:gd name="connsiteY10" fmla="*/ 123745 h 153431"/>
                <a:gd name="connsiteX11" fmla="*/ 67964 w 130058"/>
                <a:gd name="connsiteY11" fmla="*/ 121351 h 153431"/>
                <a:gd name="connsiteX12" fmla="*/ 67964 w 130058"/>
                <a:gd name="connsiteY12" fmla="*/ 130587 h 153431"/>
                <a:gd name="connsiteX13" fmla="*/ 38358 w 130058"/>
                <a:gd name="connsiteY13" fmla="*/ 116048 h 153431"/>
                <a:gd name="connsiteX14" fmla="*/ 16796 w 130058"/>
                <a:gd name="connsiteY14" fmla="*/ 81154 h 153431"/>
                <a:gd name="connsiteX15" fmla="*/ 35962 w 130058"/>
                <a:gd name="connsiteY15" fmla="*/ 28128 h 153431"/>
                <a:gd name="connsiteX16" fmla="*/ 79258 w 130058"/>
                <a:gd name="connsiteY16" fmla="*/ 5550 h 153431"/>
                <a:gd name="connsiteX17" fmla="*/ 113655 w 130058"/>
                <a:gd name="connsiteY17" fmla="*/ 43010 h 153431"/>
                <a:gd name="connsiteX18" fmla="*/ 73953 w 130058"/>
                <a:gd name="connsiteY18" fmla="*/ 112456 h 153431"/>
                <a:gd name="connsiteX19" fmla="*/ 56669 w 130058"/>
                <a:gd name="connsiteY19" fmla="*/ 94496 h 153431"/>
                <a:gd name="connsiteX20" fmla="*/ 37674 w 130058"/>
                <a:gd name="connsiteY20" fmla="*/ 111601 h 153431"/>
                <a:gd name="connsiteX21" fmla="*/ 38358 w 130058"/>
                <a:gd name="connsiteY21" fmla="*/ 116048 h 153431"/>
                <a:gd name="connsiteX22" fmla="*/ 67964 w 130058"/>
                <a:gd name="connsiteY22" fmla="*/ 115193 h 153431"/>
                <a:gd name="connsiteX23" fmla="*/ 51193 w 130058"/>
                <a:gd name="connsiteY23" fmla="*/ 118272 h 153431"/>
                <a:gd name="connsiteX24" fmla="*/ 42465 w 130058"/>
                <a:gd name="connsiteY24" fmla="*/ 111601 h 153431"/>
                <a:gd name="connsiteX25" fmla="*/ 56669 w 130058"/>
                <a:gd name="connsiteY25" fmla="*/ 99285 h 153431"/>
                <a:gd name="connsiteX26" fmla="*/ 67964 w 130058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58" h="153431">
                  <a:moveTo>
                    <a:pt x="67964" y="130587"/>
                  </a:moveTo>
                  <a:cubicBezTo>
                    <a:pt x="67964" y="141706"/>
                    <a:pt x="70188" y="153508"/>
                    <a:pt x="84221" y="153508"/>
                  </a:cubicBezTo>
                  <a:cubicBezTo>
                    <a:pt x="104928" y="153508"/>
                    <a:pt x="114853" y="124087"/>
                    <a:pt x="114853" y="120324"/>
                  </a:cubicBezTo>
                  <a:cubicBezTo>
                    <a:pt x="114853" y="119127"/>
                    <a:pt x="113826" y="117930"/>
                    <a:pt x="112457" y="117930"/>
                  </a:cubicBezTo>
                  <a:cubicBezTo>
                    <a:pt x="110746" y="117930"/>
                    <a:pt x="110233" y="119469"/>
                    <a:pt x="110061" y="120153"/>
                  </a:cubicBezTo>
                  <a:cubicBezTo>
                    <a:pt x="105954" y="132127"/>
                    <a:pt x="94660" y="135548"/>
                    <a:pt x="88841" y="135548"/>
                  </a:cubicBezTo>
                  <a:cubicBezTo>
                    <a:pt x="81996" y="135548"/>
                    <a:pt x="78402" y="132640"/>
                    <a:pt x="75322" y="118956"/>
                  </a:cubicBezTo>
                  <a:cubicBezTo>
                    <a:pt x="105783" y="108180"/>
                    <a:pt x="130255" y="77904"/>
                    <a:pt x="130255" y="47628"/>
                  </a:cubicBezTo>
                  <a:cubicBezTo>
                    <a:pt x="130255" y="20773"/>
                    <a:pt x="110917" y="76"/>
                    <a:pt x="80627" y="76"/>
                  </a:cubicBezTo>
                  <a:cubicBezTo>
                    <a:pt x="39727" y="76"/>
                    <a:pt x="196" y="38391"/>
                    <a:pt x="196" y="76878"/>
                  </a:cubicBezTo>
                  <a:cubicBezTo>
                    <a:pt x="196" y="104417"/>
                    <a:pt x="20561" y="123745"/>
                    <a:pt x="49995" y="123745"/>
                  </a:cubicBezTo>
                  <a:cubicBezTo>
                    <a:pt x="53246" y="123745"/>
                    <a:pt x="59065" y="123574"/>
                    <a:pt x="67964" y="121351"/>
                  </a:cubicBezTo>
                  <a:lnTo>
                    <a:pt x="67964" y="130587"/>
                  </a:lnTo>
                  <a:close/>
                  <a:moveTo>
                    <a:pt x="38358" y="116048"/>
                  </a:moveTo>
                  <a:cubicBezTo>
                    <a:pt x="29459" y="112969"/>
                    <a:pt x="16796" y="104075"/>
                    <a:pt x="16796" y="81154"/>
                  </a:cubicBezTo>
                  <a:cubicBezTo>
                    <a:pt x="16796" y="70207"/>
                    <a:pt x="20389" y="47457"/>
                    <a:pt x="35962" y="28128"/>
                  </a:cubicBezTo>
                  <a:cubicBezTo>
                    <a:pt x="46743" y="14958"/>
                    <a:pt x="63343" y="5550"/>
                    <a:pt x="79258" y="5550"/>
                  </a:cubicBezTo>
                  <a:cubicBezTo>
                    <a:pt x="97911" y="5550"/>
                    <a:pt x="113655" y="18036"/>
                    <a:pt x="113655" y="43010"/>
                  </a:cubicBezTo>
                  <a:cubicBezTo>
                    <a:pt x="113655" y="60115"/>
                    <a:pt x="105270" y="96890"/>
                    <a:pt x="73953" y="112456"/>
                  </a:cubicBezTo>
                  <a:cubicBezTo>
                    <a:pt x="71215" y="101680"/>
                    <a:pt x="66766" y="94496"/>
                    <a:pt x="56669" y="94496"/>
                  </a:cubicBezTo>
                  <a:cubicBezTo>
                    <a:pt x="47086" y="94496"/>
                    <a:pt x="37674" y="102535"/>
                    <a:pt x="37674" y="111601"/>
                  </a:cubicBezTo>
                  <a:cubicBezTo>
                    <a:pt x="37674" y="114680"/>
                    <a:pt x="37845" y="114851"/>
                    <a:pt x="38358" y="116048"/>
                  </a:cubicBezTo>
                  <a:close/>
                  <a:moveTo>
                    <a:pt x="67964" y="115193"/>
                  </a:moveTo>
                  <a:cubicBezTo>
                    <a:pt x="64199" y="116561"/>
                    <a:pt x="57867" y="118272"/>
                    <a:pt x="51193" y="118272"/>
                  </a:cubicBezTo>
                  <a:cubicBezTo>
                    <a:pt x="48455" y="118272"/>
                    <a:pt x="42465" y="118272"/>
                    <a:pt x="42465" y="111601"/>
                  </a:cubicBezTo>
                  <a:cubicBezTo>
                    <a:pt x="42465" y="105101"/>
                    <a:pt x="49482" y="99285"/>
                    <a:pt x="56669" y="99285"/>
                  </a:cubicBezTo>
                  <a:cubicBezTo>
                    <a:pt x="62830" y="99285"/>
                    <a:pt x="67450" y="102022"/>
                    <a:pt x="67964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3EDE317C-B579-4D94-6753-C1C61060E7D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354844" y="6917438"/>
              <a:ext cx="33492" cy="244356"/>
            </a:xfrm>
            <a:custGeom>
              <a:avLst/>
              <a:gdLst>
                <a:gd name="connsiteX0" fmla="*/ 33695 w 33492"/>
                <a:gd name="connsiteY0" fmla="*/ 244432 h 244356"/>
                <a:gd name="connsiteX1" fmla="*/ 33695 w 33492"/>
                <a:gd name="connsiteY1" fmla="*/ 234657 h 244356"/>
                <a:gd name="connsiteX2" fmla="*/ 9982 w 33492"/>
                <a:gd name="connsiteY2" fmla="*/ 234657 h 244356"/>
                <a:gd name="connsiteX3" fmla="*/ 9982 w 33492"/>
                <a:gd name="connsiteY3" fmla="*/ 9849 h 244356"/>
                <a:gd name="connsiteX4" fmla="*/ 33695 w 33492"/>
                <a:gd name="connsiteY4" fmla="*/ 9849 h 244356"/>
                <a:gd name="connsiteX5" fmla="*/ 33695 w 33492"/>
                <a:gd name="connsiteY5" fmla="*/ 75 h 244356"/>
                <a:gd name="connsiteX6" fmla="*/ 203 w 33492"/>
                <a:gd name="connsiteY6" fmla="*/ 75 h 244356"/>
                <a:gd name="connsiteX7" fmla="*/ 203 w 33492"/>
                <a:gd name="connsiteY7" fmla="*/ 244432 h 244356"/>
                <a:gd name="connsiteX8" fmla="*/ 33695 w 33492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695" y="244432"/>
                  </a:moveTo>
                  <a:lnTo>
                    <a:pt x="33695" y="234657"/>
                  </a:lnTo>
                  <a:lnTo>
                    <a:pt x="9982" y="234657"/>
                  </a:lnTo>
                  <a:lnTo>
                    <a:pt x="9982" y="9849"/>
                  </a:lnTo>
                  <a:lnTo>
                    <a:pt x="33695" y="9849"/>
                  </a:lnTo>
                  <a:lnTo>
                    <a:pt x="33695" y="75"/>
                  </a:lnTo>
                  <a:lnTo>
                    <a:pt x="203" y="75"/>
                  </a:lnTo>
                  <a:lnTo>
                    <a:pt x="203" y="244432"/>
                  </a:lnTo>
                  <a:lnTo>
                    <a:pt x="3369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28FB2472-1675-6AE5-DF69-4453EC96EC2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400751" y="6928434"/>
              <a:ext cx="131281" cy="177647"/>
            </a:xfrm>
            <a:custGeom>
              <a:avLst/>
              <a:gdLst>
                <a:gd name="connsiteX0" fmla="*/ 51789 w 131281"/>
                <a:gd name="connsiteY0" fmla="*/ 83645 h 177647"/>
                <a:gd name="connsiteX1" fmla="*/ 206 w 131281"/>
                <a:gd name="connsiteY1" fmla="*/ 147422 h 177647"/>
                <a:gd name="connsiteX2" fmla="*/ 41521 w 131281"/>
                <a:gd name="connsiteY2" fmla="*/ 177722 h 177647"/>
                <a:gd name="connsiteX3" fmla="*/ 115107 w 131281"/>
                <a:gd name="connsiteY3" fmla="*/ 133982 h 177647"/>
                <a:gd name="connsiteX4" fmla="*/ 112662 w 131281"/>
                <a:gd name="connsiteY4" fmla="*/ 132272 h 177647"/>
                <a:gd name="connsiteX5" fmla="*/ 94816 w 131281"/>
                <a:gd name="connsiteY5" fmla="*/ 143024 h 177647"/>
                <a:gd name="connsiteX6" fmla="*/ 57656 w 131281"/>
                <a:gd name="connsiteY6" fmla="*/ 164283 h 177647"/>
                <a:gd name="connsiteX7" fmla="*/ 20986 w 131281"/>
                <a:gd name="connsiteY7" fmla="*/ 136915 h 177647"/>
                <a:gd name="connsiteX8" fmla="*/ 73303 w 131281"/>
                <a:gd name="connsiteY8" fmla="*/ 87310 h 177647"/>
                <a:gd name="connsiteX9" fmla="*/ 93349 w 131281"/>
                <a:gd name="connsiteY9" fmla="*/ 75581 h 177647"/>
                <a:gd name="connsiteX10" fmla="*/ 90904 w 131281"/>
                <a:gd name="connsiteY10" fmla="*/ 73871 h 177647"/>
                <a:gd name="connsiteX11" fmla="*/ 49589 w 131281"/>
                <a:gd name="connsiteY11" fmla="*/ 45769 h 177647"/>
                <a:gd name="connsiteX12" fmla="*/ 87482 w 131281"/>
                <a:gd name="connsiteY12" fmla="*/ 13514 h 177647"/>
                <a:gd name="connsiteX13" fmla="*/ 110707 w 131281"/>
                <a:gd name="connsiteY13" fmla="*/ 26954 h 177647"/>
                <a:gd name="connsiteX14" fmla="*/ 107773 w 131281"/>
                <a:gd name="connsiteY14" fmla="*/ 35751 h 177647"/>
                <a:gd name="connsiteX15" fmla="*/ 106551 w 131281"/>
                <a:gd name="connsiteY15" fmla="*/ 38439 h 177647"/>
                <a:gd name="connsiteX16" fmla="*/ 108995 w 131281"/>
                <a:gd name="connsiteY16" fmla="*/ 40149 h 177647"/>
                <a:gd name="connsiteX17" fmla="*/ 131487 w 131281"/>
                <a:gd name="connsiteY17" fmla="*/ 16691 h 177647"/>
                <a:gd name="connsiteX18" fmla="*/ 103617 w 131281"/>
                <a:gd name="connsiteY18" fmla="*/ 75 h 177647"/>
                <a:gd name="connsiteX19" fmla="*/ 28809 w 131281"/>
                <a:gd name="connsiteY19" fmla="*/ 56277 h 177647"/>
                <a:gd name="connsiteX20" fmla="*/ 51789 w 131281"/>
                <a:gd name="connsiteY20" fmla="*/ 83645 h 1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81" h="177647">
                  <a:moveTo>
                    <a:pt x="51789" y="83645"/>
                  </a:moveTo>
                  <a:cubicBezTo>
                    <a:pt x="2895" y="110035"/>
                    <a:pt x="206" y="141557"/>
                    <a:pt x="206" y="147422"/>
                  </a:cubicBezTo>
                  <a:cubicBezTo>
                    <a:pt x="206" y="165993"/>
                    <a:pt x="18297" y="177722"/>
                    <a:pt x="41521" y="177722"/>
                  </a:cubicBezTo>
                  <a:cubicBezTo>
                    <a:pt x="82348" y="177722"/>
                    <a:pt x="115107" y="139114"/>
                    <a:pt x="115107" y="133982"/>
                  </a:cubicBezTo>
                  <a:cubicBezTo>
                    <a:pt x="115107" y="132516"/>
                    <a:pt x="113885" y="132272"/>
                    <a:pt x="112662" y="132272"/>
                  </a:cubicBezTo>
                  <a:cubicBezTo>
                    <a:pt x="109729" y="132272"/>
                    <a:pt x="100439" y="135448"/>
                    <a:pt x="94816" y="143024"/>
                  </a:cubicBezTo>
                  <a:cubicBezTo>
                    <a:pt x="89682" y="150110"/>
                    <a:pt x="79414" y="164283"/>
                    <a:pt x="57656" y="164283"/>
                  </a:cubicBezTo>
                  <a:cubicBezTo>
                    <a:pt x="40299" y="164283"/>
                    <a:pt x="20986" y="155241"/>
                    <a:pt x="20986" y="136915"/>
                  </a:cubicBezTo>
                  <a:cubicBezTo>
                    <a:pt x="20986" y="124941"/>
                    <a:pt x="34676" y="88776"/>
                    <a:pt x="73303" y="87310"/>
                  </a:cubicBezTo>
                  <a:cubicBezTo>
                    <a:pt x="84793" y="86821"/>
                    <a:pt x="93349" y="78269"/>
                    <a:pt x="93349" y="75581"/>
                  </a:cubicBezTo>
                  <a:cubicBezTo>
                    <a:pt x="93349" y="74115"/>
                    <a:pt x="92127" y="73871"/>
                    <a:pt x="90904" y="73871"/>
                  </a:cubicBezTo>
                  <a:cubicBezTo>
                    <a:pt x="56434" y="72404"/>
                    <a:pt x="49589" y="55544"/>
                    <a:pt x="49589" y="45769"/>
                  </a:cubicBezTo>
                  <a:cubicBezTo>
                    <a:pt x="49589" y="40149"/>
                    <a:pt x="53256" y="13514"/>
                    <a:pt x="87482" y="13514"/>
                  </a:cubicBezTo>
                  <a:cubicBezTo>
                    <a:pt x="92127" y="13514"/>
                    <a:pt x="110707" y="14247"/>
                    <a:pt x="110707" y="26954"/>
                  </a:cubicBezTo>
                  <a:cubicBezTo>
                    <a:pt x="110707" y="30864"/>
                    <a:pt x="108751" y="34285"/>
                    <a:pt x="107773" y="35751"/>
                  </a:cubicBezTo>
                  <a:cubicBezTo>
                    <a:pt x="107284" y="36484"/>
                    <a:pt x="106551" y="37706"/>
                    <a:pt x="106551" y="38439"/>
                  </a:cubicBezTo>
                  <a:cubicBezTo>
                    <a:pt x="106551" y="40149"/>
                    <a:pt x="108262" y="40149"/>
                    <a:pt x="108995" y="40149"/>
                  </a:cubicBezTo>
                  <a:cubicBezTo>
                    <a:pt x="116329" y="40149"/>
                    <a:pt x="131487" y="30619"/>
                    <a:pt x="131487" y="16691"/>
                  </a:cubicBezTo>
                  <a:cubicBezTo>
                    <a:pt x="131487" y="2274"/>
                    <a:pt x="114618" y="75"/>
                    <a:pt x="103617" y="75"/>
                  </a:cubicBezTo>
                  <a:cubicBezTo>
                    <a:pt x="70369" y="75"/>
                    <a:pt x="28809" y="26465"/>
                    <a:pt x="28809" y="56277"/>
                  </a:cubicBezTo>
                  <a:cubicBezTo>
                    <a:pt x="28809" y="70694"/>
                    <a:pt x="39810" y="79491"/>
                    <a:pt x="51789" y="83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FA01677C-6FD6-D53F-5E59-3D410EB6D42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534741" y="7061926"/>
              <a:ext cx="107127" cy="112379"/>
            </a:xfrm>
            <a:custGeom>
              <a:avLst/>
              <a:gdLst>
                <a:gd name="connsiteX0" fmla="*/ 42480 w 107127"/>
                <a:gd name="connsiteY0" fmla="*/ 77049 h 112379"/>
                <a:gd name="connsiteX1" fmla="*/ 48298 w 107127"/>
                <a:gd name="connsiteY1" fmla="*/ 77220 h 112379"/>
                <a:gd name="connsiteX2" fmla="*/ 107338 w 107127"/>
                <a:gd name="connsiteY2" fmla="*/ 25050 h 112379"/>
                <a:gd name="connsiteX3" fmla="*/ 84920 w 107127"/>
                <a:gd name="connsiteY3" fmla="*/ 76 h 112379"/>
                <a:gd name="connsiteX4" fmla="*/ 44020 w 107127"/>
                <a:gd name="connsiteY4" fmla="*/ 43010 h 112379"/>
                <a:gd name="connsiteX5" fmla="*/ 37004 w 107127"/>
                <a:gd name="connsiteY5" fmla="*/ 64562 h 112379"/>
                <a:gd name="connsiteX6" fmla="*/ 6200 w 107127"/>
                <a:gd name="connsiteY6" fmla="*/ 40786 h 112379"/>
                <a:gd name="connsiteX7" fmla="*/ 21089 w 107127"/>
                <a:gd name="connsiteY7" fmla="*/ 6063 h 112379"/>
                <a:gd name="connsiteX8" fmla="*/ 22458 w 107127"/>
                <a:gd name="connsiteY8" fmla="*/ 3839 h 112379"/>
                <a:gd name="connsiteX9" fmla="*/ 19720 w 107127"/>
                <a:gd name="connsiteY9" fmla="*/ 1787 h 112379"/>
                <a:gd name="connsiteX10" fmla="*/ 14244 w 107127"/>
                <a:gd name="connsiteY10" fmla="*/ 5550 h 112379"/>
                <a:gd name="connsiteX11" fmla="*/ 211 w 107127"/>
                <a:gd name="connsiteY11" fmla="*/ 42497 h 112379"/>
                <a:gd name="connsiteX12" fmla="*/ 33410 w 107127"/>
                <a:gd name="connsiteY12" fmla="*/ 75680 h 112379"/>
                <a:gd name="connsiteX13" fmla="*/ 23827 w 107127"/>
                <a:gd name="connsiteY13" fmla="*/ 106982 h 112379"/>
                <a:gd name="connsiteX14" fmla="*/ 29645 w 107127"/>
                <a:gd name="connsiteY14" fmla="*/ 112456 h 112379"/>
                <a:gd name="connsiteX15" fmla="*/ 36319 w 107127"/>
                <a:gd name="connsiteY15" fmla="*/ 108693 h 112379"/>
                <a:gd name="connsiteX16" fmla="*/ 42480 w 107127"/>
                <a:gd name="connsiteY16" fmla="*/ 77049 h 112379"/>
                <a:gd name="connsiteX17" fmla="*/ 44705 w 107127"/>
                <a:gd name="connsiteY17" fmla="*/ 65417 h 112379"/>
                <a:gd name="connsiteX18" fmla="*/ 57711 w 107127"/>
                <a:gd name="connsiteY18" fmla="*/ 26931 h 112379"/>
                <a:gd name="connsiteX19" fmla="*/ 83038 w 107127"/>
                <a:gd name="connsiteY19" fmla="*/ 11708 h 112379"/>
                <a:gd name="connsiteX20" fmla="*/ 101178 w 107127"/>
                <a:gd name="connsiteY20" fmla="*/ 28471 h 112379"/>
                <a:gd name="connsiteX21" fmla="*/ 50181 w 107127"/>
                <a:gd name="connsiteY21" fmla="*/ 65588 h 112379"/>
                <a:gd name="connsiteX22" fmla="*/ 44705 w 107127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27" h="112379">
                  <a:moveTo>
                    <a:pt x="42480" y="77049"/>
                  </a:moveTo>
                  <a:cubicBezTo>
                    <a:pt x="44362" y="77220"/>
                    <a:pt x="46416" y="77220"/>
                    <a:pt x="48298" y="77220"/>
                  </a:cubicBezTo>
                  <a:cubicBezTo>
                    <a:pt x="79102" y="77220"/>
                    <a:pt x="107338" y="52075"/>
                    <a:pt x="107338" y="25050"/>
                  </a:cubicBezTo>
                  <a:cubicBezTo>
                    <a:pt x="107338" y="9826"/>
                    <a:pt x="98268" y="76"/>
                    <a:pt x="84920" y="76"/>
                  </a:cubicBezTo>
                  <a:cubicBezTo>
                    <a:pt x="61304" y="76"/>
                    <a:pt x="48812" y="30181"/>
                    <a:pt x="44020" y="43010"/>
                  </a:cubicBezTo>
                  <a:cubicBezTo>
                    <a:pt x="41795" y="49339"/>
                    <a:pt x="38031" y="61312"/>
                    <a:pt x="37004" y="64562"/>
                  </a:cubicBezTo>
                  <a:cubicBezTo>
                    <a:pt x="18180" y="61996"/>
                    <a:pt x="6200" y="53444"/>
                    <a:pt x="6200" y="40786"/>
                  </a:cubicBezTo>
                  <a:cubicBezTo>
                    <a:pt x="6200" y="40615"/>
                    <a:pt x="7227" y="21457"/>
                    <a:pt x="21089" y="6063"/>
                  </a:cubicBezTo>
                  <a:cubicBezTo>
                    <a:pt x="22287" y="4866"/>
                    <a:pt x="22458" y="4524"/>
                    <a:pt x="22458" y="3839"/>
                  </a:cubicBezTo>
                  <a:cubicBezTo>
                    <a:pt x="22458" y="1787"/>
                    <a:pt x="20233" y="1787"/>
                    <a:pt x="19720" y="1787"/>
                  </a:cubicBezTo>
                  <a:cubicBezTo>
                    <a:pt x="18180" y="1787"/>
                    <a:pt x="17495" y="1787"/>
                    <a:pt x="14244" y="5550"/>
                  </a:cubicBezTo>
                  <a:cubicBezTo>
                    <a:pt x="4660" y="17352"/>
                    <a:pt x="211" y="35141"/>
                    <a:pt x="211" y="42497"/>
                  </a:cubicBezTo>
                  <a:cubicBezTo>
                    <a:pt x="211" y="57720"/>
                    <a:pt x="11334" y="70891"/>
                    <a:pt x="33410" y="75680"/>
                  </a:cubicBezTo>
                  <a:cubicBezTo>
                    <a:pt x="24854" y="102193"/>
                    <a:pt x="23827" y="105443"/>
                    <a:pt x="23827" y="106982"/>
                  </a:cubicBezTo>
                  <a:cubicBezTo>
                    <a:pt x="23827" y="111601"/>
                    <a:pt x="27763" y="112456"/>
                    <a:pt x="29645" y="112456"/>
                  </a:cubicBezTo>
                  <a:cubicBezTo>
                    <a:pt x="31528" y="112456"/>
                    <a:pt x="34950" y="111259"/>
                    <a:pt x="36319" y="108693"/>
                  </a:cubicBezTo>
                  <a:cubicBezTo>
                    <a:pt x="37517" y="106127"/>
                    <a:pt x="39057" y="97404"/>
                    <a:pt x="42480" y="77049"/>
                  </a:cubicBezTo>
                  <a:close/>
                  <a:moveTo>
                    <a:pt x="44705" y="65417"/>
                  </a:moveTo>
                  <a:cubicBezTo>
                    <a:pt x="48127" y="45747"/>
                    <a:pt x="49496" y="38049"/>
                    <a:pt x="57711" y="26931"/>
                  </a:cubicBezTo>
                  <a:cubicBezTo>
                    <a:pt x="65411" y="16497"/>
                    <a:pt x="74481" y="11708"/>
                    <a:pt x="83038" y="11708"/>
                  </a:cubicBezTo>
                  <a:cubicBezTo>
                    <a:pt x="94846" y="11708"/>
                    <a:pt x="101178" y="19576"/>
                    <a:pt x="101178" y="28471"/>
                  </a:cubicBezTo>
                  <a:cubicBezTo>
                    <a:pt x="101178" y="45747"/>
                    <a:pt x="79615" y="65588"/>
                    <a:pt x="50181" y="65588"/>
                  </a:cubicBezTo>
                  <a:cubicBezTo>
                    <a:pt x="48641" y="65588"/>
                    <a:pt x="46245" y="65588"/>
                    <a:pt x="44705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B455DFBF-59F6-D768-6626-636368327C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687945" y="6917438"/>
              <a:ext cx="56717" cy="244356"/>
            </a:xfrm>
            <a:custGeom>
              <a:avLst/>
              <a:gdLst>
                <a:gd name="connsiteX0" fmla="*/ 56934 w 56717"/>
                <a:gd name="connsiteY0" fmla="*/ 241988 h 244356"/>
                <a:gd name="connsiteX1" fmla="*/ 52778 w 56717"/>
                <a:gd name="connsiteY1" fmla="*/ 236612 h 244356"/>
                <a:gd name="connsiteX2" fmla="*/ 14396 w 56717"/>
                <a:gd name="connsiteY2" fmla="*/ 122253 h 244356"/>
                <a:gd name="connsiteX3" fmla="*/ 53756 w 56717"/>
                <a:gd name="connsiteY3" fmla="*/ 6672 h 244356"/>
                <a:gd name="connsiteX4" fmla="*/ 56934 w 56717"/>
                <a:gd name="connsiteY4" fmla="*/ 2518 h 244356"/>
                <a:gd name="connsiteX5" fmla="*/ 54489 w 56717"/>
                <a:gd name="connsiteY5" fmla="*/ 75 h 244356"/>
                <a:gd name="connsiteX6" fmla="*/ 15618 w 56717"/>
                <a:gd name="connsiteY6" fmla="*/ 47724 h 244356"/>
                <a:gd name="connsiteX7" fmla="*/ 217 w 56717"/>
                <a:gd name="connsiteY7" fmla="*/ 122253 h 244356"/>
                <a:gd name="connsiteX8" fmla="*/ 16352 w 56717"/>
                <a:gd name="connsiteY8" fmla="*/ 198493 h 244356"/>
                <a:gd name="connsiteX9" fmla="*/ 54489 w 56717"/>
                <a:gd name="connsiteY9" fmla="*/ 244432 h 244356"/>
                <a:gd name="connsiteX10" fmla="*/ 56934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34" y="241988"/>
                  </a:moveTo>
                  <a:cubicBezTo>
                    <a:pt x="56934" y="241255"/>
                    <a:pt x="56934" y="240766"/>
                    <a:pt x="52778" y="236612"/>
                  </a:cubicBezTo>
                  <a:cubicBezTo>
                    <a:pt x="22219" y="205823"/>
                    <a:pt x="14396" y="159640"/>
                    <a:pt x="14396" y="122253"/>
                  </a:cubicBezTo>
                  <a:cubicBezTo>
                    <a:pt x="14396" y="79735"/>
                    <a:pt x="23686" y="37217"/>
                    <a:pt x="53756" y="6672"/>
                  </a:cubicBezTo>
                  <a:cubicBezTo>
                    <a:pt x="56934" y="3740"/>
                    <a:pt x="56934" y="3251"/>
                    <a:pt x="56934" y="2518"/>
                  </a:cubicBezTo>
                  <a:cubicBezTo>
                    <a:pt x="56934" y="808"/>
                    <a:pt x="55956" y="75"/>
                    <a:pt x="54489" y="75"/>
                  </a:cubicBezTo>
                  <a:cubicBezTo>
                    <a:pt x="52045" y="75"/>
                    <a:pt x="30042" y="16691"/>
                    <a:pt x="15618" y="47724"/>
                  </a:cubicBezTo>
                  <a:cubicBezTo>
                    <a:pt x="3150" y="74604"/>
                    <a:pt x="217" y="101727"/>
                    <a:pt x="217" y="122253"/>
                  </a:cubicBezTo>
                  <a:cubicBezTo>
                    <a:pt x="217" y="141313"/>
                    <a:pt x="2906" y="170880"/>
                    <a:pt x="16352" y="198493"/>
                  </a:cubicBezTo>
                  <a:cubicBezTo>
                    <a:pt x="31020" y="228549"/>
                    <a:pt x="52045" y="244432"/>
                    <a:pt x="54489" y="244432"/>
                  </a:cubicBezTo>
                  <a:cubicBezTo>
                    <a:pt x="55956" y="244432"/>
                    <a:pt x="56934" y="243699"/>
                    <a:pt x="56934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8C54333A-1A86-8315-2B70-8A4E24860FB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766149" y="6992700"/>
              <a:ext cx="115390" cy="160786"/>
            </a:xfrm>
            <a:custGeom>
              <a:avLst/>
              <a:gdLst>
                <a:gd name="connsiteX0" fmla="*/ 954 w 115390"/>
                <a:gd name="connsiteY0" fmla="*/ 150354 h 160786"/>
                <a:gd name="connsiteX1" fmla="*/ 221 w 115390"/>
                <a:gd name="connsiteY1" fmla="*/ 154264 h 160786"/>
                <a:gd name="connsiteX2" fmla="*/ 7066 w 115390"/>
                <a:gd name="connsiteY2" fmla="*/ 160862 h 160786"/>
                <a:gd name="connsiteX3" fmla="*/ 15622 w 115390"/>
                <a:gd name="connsiteY3" fmla="*/ 155730 h 160786"/>
                <a:gd name="connsiteX4" fmla="*/ 31268 w 115390"/>
                <a:gd name="connsiteY4" fmla="*/ 94397 h 160786"/>
                <a:gd name="connsiteX5" fmla="*/ 55471 w 115390"/>
                <a:gd name="connsiteY5" fmla="*/ 110768 h 160786"/>
                <a:gd name="connsiteX6" fmla="*/ 115611 w 115390"/>
                <a:gd name="connsiteY6" fmla="*/ 39905 h 160786"/>
                <a:gd name="connsiteX7" fmla="*/ 81629 w 115390"/>
                <a:gd name="connsiteY7" fmla="*/ 75 h 160786"/>
                <a:gd name="connsiteX8" fmla="*/ 24912 w 115390"/>
                <a:gd name="connsiteY8" fmla="*/ 54322 h 160786"/>
                <a:gd name="connsiteX9" fmla="*/ 954 w 115390"/>
                <a:gd name="connsiteY9" fmla="*/ 150354 h 160786"/>
                <a:gd name="connsiteX10" fmla="*/ 55227 w 115390"/>
                <a:gd name="connsiteY10" fmla="*/ 105393 h 160786"/>
                <a:gd name="connsiteX11" fmla="*/ 34202 w 115390"/>
                <a:gd name="connsiteY11" fmla="*/ 83645 h 160786"/>
                <a:gd name="connsiteX12" fmla="*/ 36158 w 115390"/>
                <a:gd name="connsiteY12" fmla="*/ 74604 h 160786"/>
                <a:gd name="connsiteX13" fmla="*/ 50826 w 115390"/>
                <a:gd name="connsiteY13" fmla="*/ 28664 h 160786"/>
                <a:gd name="connsiteX14" fmla="*/ 81141 w 115390"/>
                <a:gd name="connsiteY14" fmla="*/ 5451 h 160786"/>
                <a:gd name="connsiteX15" fmla="*/ 98009 w 115390"/>
                <a:gd name="connsiteY15" fmla="*/ 29398 h 160786"/>
                <a:gd name="connsiteX16" fmla="*/ 84319 w 115390"/>
                <a:gd name="connsiteY16" fmla="*/ 82179 h 160786"/>
                <a:gd name="connsiteX17" fmla="*/ 55227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954" y="150354"/>
                  </a:moveTo>
                  <a:cubicBezTo>
                    <a:pt x="221" y="153287"/>
                    <a:pt x="221" y="153775"/>
                    <a:pt x="221" y="154264"/>
                  </a:cubicBezTo>
                  <a:cubicBezTo>
                    <a:pt x="221" y="157929"/>
                    <a:pt x="2910" y="160862"/>
                    <a:pt x="7066" y="160862"/>
                  </a:cubicBezTo>
                  <a:cubicBezTo>
                    <a:pt x="12200" y="160862"/>
                    <a:pt x="15133" y="156463"/>
                    <a:pt x="15622" y="155730"/>
                  </a:cubicBezTo>
                  <a:cubicBezTo>
                    <a:pt x="16845" y="153531"/>
                    <a:pt x="24668" y="120787"/>
                    <a:pt x="31268" y="94397"/>
                  </a:cubicBezTo>
                  <a:cubicBezTo>
                    <a:pt x="36158" y="104171"/>
                    <a:pt x="43981" y="110768"/>
                    <a:pt x="55471" y="110768"/>
                  </a:cubicBezTo>
                  <a:cubicBezTo>
                    <a:pt x="84074" y="110768"/>
                    <a:pt x="115611" y="76314"/>
                    <a:pt x="115611" y="39905"/>
                  </a:cubicBezTo>
                  <a:cubicBezTo>
                    <a:pt x="115611" y="14003"/>
                    <a:pt x="99476" y="75"/>
                    <a:pt x="81629" y="75"/>
                  </a:cubicBezTo>
                  <a:cubicBezTo>
                    <a:pt x="57916" y="75"/>
                    <a:pt x="32246" y="24510"/>
                    <a:pt x="24912" y="54322"/>
                  </a:cubicBezTo>
                  <a:lnTo>
                    <a:pt x="954" y="150354"/>
                  </a:lnTo>
                  <a:close/>
                  <a:moveTo>
                    <a:pt x="55227" y="105393"/>
                  </a:moveTo>
                  <a:cubicBezTo>
                    <a:pt x="38114" y="105393"/>
                    <a:pt x="34202" y="85844"/>
                    <a:pt x="34202" y="83645"/>
                  </a:cubicBezTo>
                  <a:cubicBezTo>
                    <a:pt x="34202" y="82667"/>
                    <a:pt x="35424" y="77780"/>
                    <a:pt x="36158" y="74604"/>
                  </a:cubicBezTo>
                  <a:cubicBezTo>
                    <a:pt x="43003" y="47236"/>
                    <a:pt x="45448" y="38439"/>
                    <a:pt x="50826" y="28664"/>
                  </a:cubicBezTo>
                  <a:cubicBezTo>
                    <a:pt x="61338" y="10826"/>
                    <a:pt x="73562" y="5451"/>
                    <a:pt x="81141" y="5451"/>
                  </a:cubicBezTo>
                  <a:cubicBezTo>
                    <a:pt x="90186" y="5451"/>
                    <a:pt x="98009" y="12537"/>
                    <a:pt x="98009" y="29398"/>
                  </a:cubicBezTo>
                  <a:cubicBezTo>
                    <a:pt x="98009" y="42837"/>
                    <a:pt x="90919" y="70205"/>
                    <a:pt x="84319" y="82179"/>
                  </a:cubicBezTo>
                  <a:cubicBezTo>
                    <a:pt x="76251" y="97573"/>
                    <a:pt x="64516" y="105393"/>
                    <a:pt x="55227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C1434F9-A3B0-F627-90FB-D2898A34BE6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899145" y="6917438"/>
              <a:ext cx="56717" cy="244356"/>
            </a:xfrm>
            <a:custGeom>
              <a:avLst/>
              <a:gdLst>
                <a:gd name="connsiteX0" fmla="*/ 56943 w 56717"/>
                <a:gd name="connsiteY0" fmla="*/ 122253 h 244356"/>
                <a:gd name="connsiteX1" fmla="*/ 40808 w 56717"/>
                <a:gd name="connsiteY1" fmla="*/ 46014 h 244356"/>
                <a:gd name="connsiteX2" fmla="*/ 2670 w 56717"/>
                <a:gd name="connsiteY2" fmla="*/ 75 h 244356"/>
                <a:gd name="connsiteX3" fmla="*/ 226 w 56717"/>
                <a:gd name="connsiteY3" fmla="*/ 2518 h 244356"/>
                <a:gd name="connsiteX4" fmla="*/ 4871 w 56717"/>
                <a:gd name="connsiteY4" fmla="*/ 8139 h 244356"/>
                <a:gd name="connsiteX5" fmla="*/ 42764 w 56717"/>
                <a:gd name="connsiteY5" fmla="*/ 122253 h 244356"/>
                <a:gd name="connsiteX6" fmla="*/ 3404 w 56717"/>
                <a:gd name="connsiteY6" fmla="*/ 237834 h 244356"/>
                <a:gd name="connsiteX7" fmla="*/ 226 w 56717"/>
                <a:gd name="connsiteY7" fmla="*/ 241988 h 244356"/>
                <a:gd name="connsiteX8" fmla="*/ 2670 w 56717"/>
                <a:gd name="connsiteY8" fmla="*/ 244432 h 244356"/>
                <a:gd name="connsiteX9" fmla="*/ 41541 w 56717"/>
                <a:gd name="connsiteY9" fmla="*/ 196782 h 244356"/>
                <a:gd name="connsiteX10" fmla="*/ 56943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43" y="122253"/>
                  </a:moveTo>
                  <a:cubicBezTo>
                    <a:pt x="56943" y="103193"/>
                    <a:pt x="54254" y="73626"/>
                    <a:pt x="40808" y="46014"/>
                  </a:cubicBezTo>
                  <a:cubicBezTo>
                    <a:pt x="26140" y="15958"/>
                    <a:pt x="5115" y="75"/>
                    <a:pt x="2670" y="75"/>
                  </a:cubicBezTo>
                  <a:cubicBezTo>
                    <a:pt x="1204" y="75"/>
                    <a:pt x="226" y="1052"/>
                    <a:pt x="226" y="2518"/>
                  </a:cubicBezTo>
                  <a:cubicBezTo>
                    <a:pt x="226" y="3251"/>
                    <a:pt x="226" y="3740"/>
                    <a:pt x="4871" y="8139"/>
                  </a:cubicBezTo>
                  <a:cubicBezTo>
                    <a:pt x="28829" y="32330"/>
                    <a:pt x="42764" y="71183"/>
                    <a:pt x="42764" y="122253"/>
                  </a:cubicBezTo>
                  <a:cubicBezTo>
                    <a:pt x="42764" y="164038"/>
                    <a:pt x="33718" y="207045"/>
                    <a:pt x="3404" y="237834"/>
                  </a:cubicBezTo>
                  <a:cubicBezTo>
                    <a:pt x="226" y="240766"/>
                    <a:pt x="226" y="241255"/>
                    <a:pt x="226" y="241988"/>
                  </a:cubicBezTo>
                  <a:cubicBezTo>
                    <a:pt x="226" y="243454"/>
                    <a:pt x="1204" y="244432"/>
                    <a:pt x="2670" y="244432"/>
                  </a:cubicBezTo>
                  <a:cubicBezTo>
                    <a:pt x="5115" y="244432"/>
                    <a:pt x="27118" y="227815"/>
                    <a:pt x="41541" y="196782"/>
                  </a:cubicBezTo>
                  <a:cubicBezTo>
                    <a:pt x="54009" y="169903"/>
                    <a:pt x="56943" y="142779"/>
                    <a:pt x="56943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3BD96C3C-6595-4BD0-3E1D-258BE2CE39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985661" y="6917438"/>
              <a:ext cx="33492" cy="244356"/>
            </a:xfrm>
            <a:custGeom>
              <a:avLst/>
              <a:gdLst>
                <a:gd name="connsiteX0" fmla="*/ 33722 w 33492"/>
                <a:gd name="connsiteY0" fmla="*/ 75 h 244356"/>
                <a:gd name="connsiteX1" fmla="*/ 230 w 33492"/>
                <a:gd name="connsiteY1" fmla="*/ 75 h 244356"/>
                <a:gd name="connsiteX2" fmla="*/ 230 w 33492"/>
                <a:gd name="connsiteY2" fmla="*/ 9849 h 244356"/>
                <a:gd name="connsiteX3" fmla="*/ 23943 w 33492"/>
                <a:gd name="connsiteY3" fmla="*/ 9849 h 244356"/>
                <a:gd name="connsiteX4" fmla="*/ 23943 w 33492"/>
                <a:gd name="connsiteY4" fmla="*/ 234657 h 244356"/>
                <a:gd name="connsiteX5" fmla="*/ 230 w 33492"/>
                <a:gd name="connsiteY5" fmla="*/ 234657 h 244356"/>
                <a:gd name="connsiteX6" fmla="*/ 230 w 33492"/>
                <a:gd name="connsiteY6" fmla="*/ 244432 h 244356"/>
                <a:gd name="connsiteX7" fmla="*/ 33722 w 33492"/>
                <a:gd name="connsiteY7" fmla="*/ 244432 h 244356"/>
                <a:gd name="connsiteX8" fmla="*/ 33722 w 33492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722" y="75"/>
                  </a:moveTo>
                  <a:lnTo>
                    <a:pt x="230" y="75"/>
                  </a:lnTo>
                  <a:lnTo>
                    <a:pt x="230" y="9849"/>
                  </a:lnTo>
                  <a:lnTo>
                    <a:pt x="23943" y="9849"/>
                  </a:lnTo>
                  <a:lnTo>
                    <a:pt x="23943" y="234657"/>
                  </a:lnTo>
                  <a:lnTo>
                    <a:pt x="230" y="234657"/>
                  </a:lnTo>
                  <a:lnTo>
                    <a:pt x="230" y="244432"/>
                  </a:lnTo>
                  <a:lnTo>
                    <a:pt x="33722" y="244432"/>
                  </a:lnTo>
                  <a:lnTo>
                    <a:pt x="33722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FEF9254-7518-12D6-104B-9E531871B7C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129789" y="7011027"/>
              <a:ext cx="162573" cy="57179"/>
            </a:xfrm>
            <a:custGeom>
              <a:avLst/>
              <a:gdLst>
                <a:gd name="connsiteX0" fmla="*/ 154496 w 162573"/>
                <a:gd name="connsiteY0" fmla="*/ 9849 h 57179"/>
                <a:gd name="connsiteX1" fmla="*/ 162808 w 162573"/>
                <a:gd name="connsiteY1" fmla="*/ 4962 h 57179"/>
                <a:gd name="connsiteX2" fmla="*/ 154741 w 162573"/>
                <a:gd name="connsiteY2" fmla="*/ 75 h 57179"/>
                <a:gd name="connsiteX3" fmla="*/ 8303 w 162573"/>
                <a:gd name="connsiteY3" fmla="*/ 75 h 57179"/>
                <a:gd name="connsiteX4" fmla="*/ 235 w 162573"/>
                <a:gd name="connsiteY4" fmla="*/ 4962 h 57179"/>
                <a:gd name="connsiteX5" fmla="*/ 8547 w 162573"/>
                <a:gd name="connsiteY5" fmla="*/ 9849 h 57179"/>
                <a:gd name="connsiteX6" fmla="*/ 154496 w 162573"/>
                <a:gd name="connsiteY6" fmla="*/ 9849 h 57179"/>
                <a:gd name="connsiteX7" fmla="*/ 154741 w 162573"/>
                <a:gd name="connsiteY7" fmla="*/ 57254 h 57179"/>
                <a:gd name="connsiteX8" fmla="*/ 162808 w 162573"/>
                <a:gd name="connsiteY8" fmla="*/ 52367 h 57179"/>
                <a:gd name="connsiteX9" fmla="*/ 154496 w 162573"/>
                <a:gd name="connsiteY9" fmla="*/ 47480 h 57179"/>
                <a:gd name="connsiteX10" fmla="*/ 8547 w 162573"/>
                <a:gd name="connsiteY10" fmla="*/ 47480 h 57179"/>
                <a:gd name="connsiteX11" fmla="*/ 235 w 162573"/>
                <a:gd name="connsiteY11" fmla="*/ 52367 h 57179"/>
                <a:gd name="connsiteX12" fmla="*/ 8303 w 162573"/>
                <a:gd name="connsiteY12" fmla="*/ 57254 h 57179"/>
                <a:gd name="connsiteX13" fmla="*/ 154741 w 162573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73" h="57179">
                  <a:moveTo>
                    <a:pt x="154496" y="9849"/>
                  </a:moveTo>
                  <a:cubicBezTo>
                    <a:pt x="158163" y="9849"/>
                    <a:pt x="162808" y="9849"/>
                    <a:pt x="162808" y="4962"/>
                  </a:cubicBezTo>
                  <a:cubicBezTo>
                    <a:pt x="162808" y="75"/>
                    <a:pt x="158163" y="75"/>
                    <a:pt x="154741" y="75"/>
                  </a:cubicBezTo>
                  <a:lnTo>
                    <a:pt x="8303" y="75"/>
                  </a:lnTo>
                  <a:cubicBezTo>
                    <a:pt x="4880" y="75"/>
                    <a:pt x="235" y="75"/>
                    <a:pt x="235" y="4962"/>
                  </a:cubicBezTo>
                  <a:cubicBezTo>
                    <a:pt x="235" y="9849"/>
                    <a:pt x="4880" y="9849"/>
                    <a:pt x="8547" y="9849"/>
                  </a:cubicBezTo>
                  <a:lnTo>
                    <a:pt x="154496" y="9849"/>
                  </a:lnTo>
                  <a:close/>
                  <a:moveTo>
                    <a:pt x="154741" y="57254"/>
                  </a:moveTo>
                  <a:cubicBezTo>
                    <a:pt x="158163" y="57254"/>
                    <a:pt x="162808" y="57254"/>
                    <a:pt x="162808" y="52367"/>
                  </a:cubicBezTo>
                  <a:cubicBezTo>
                    <a:pt x="162808" y="47480"/>
                    <a:pt x="158163" y="47480"/>
                    <a:pt x="154496" y="47480"/>
                  </a:cubicBezTo>
                  <a:lnTo>
                    <a:pt x="8547" y="47480"/>
                  </a:lnTo>
                  <a:cubicBezTo>
                    <a:pt x="4880" y="47480"/>
                    <a:pt x="235" y="47480"/>
                    <a:pt x="235" y="52367"/>
                  </a:cubicBezTo>
                  <a:cubicBezTo>
                    <a:pt x="235" y="57254"/>
                    <a:pt x="4880" y="57254"/>
                    <a:pt x="8303" y="57254"/>
                  </a:cubicBezTo>
                  <a:lnTo>
                    <a:pt x="154741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DFCF288E-BC0F-E73C-CCDB-684F2A30F2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381973" y="6992700"/>
              <a:ext cx="190932" cy="108005"/>
            </a:xfrm>
            <a:custGeom>
              <a:avLst/>
              <a:gdLst>
                <a:gd name="connsiteX0" fmla="*/ 19314 w 190932"/>
                <a:gd name="connsiteY0" fmla="*/ 24022 h 108005"/>
                <a:gd name="connsiteX1" fmla="*/ 19314 w 190932"/>
                <a:gd name="connsiteY1" fmla="*/ 89509 h 108005"/>
                <a:gd name="connsiteX2" fmla="*/ 246 w 190932"/>
                <a:gd name="connsiteY2" fmla="*/ 100505 h 108005"/>
                <a:gd name="connsiteX3" fmla="*/ 246 w 190932"/>
                <a:gd name="connsiteY3" fmla="*/ 108081 h 108005"/>
                <a:gd name="connsiteX4" fmla="*/ 27871 w 190932"/>
                <a:gd name="connsiteY4" fmla="*/ 107347 h 108005"/>
                <a:gd name="connsiteX5" fmla="*/ 55252 w 190932"/>
                <a:gd name="connsiteY5" fmla="*/ 108081 h 108005"/>
                <a:gd name="connsiteX6" fmla="*/ 55252 w 190932"/>
                <a:gd name="connsiteY6" fmla="*/ 100505 h 108005"/>
                <a:gd name="connsiteX7" fmla="*/ 36183 w 190932"/>
                <a:gd name="connsiteY7" fmla="*/ 89509 h 108005"/>
                <a:gd name="connsiteX8" fmla="*/ 36183 w 190932"/>
                <a:gd name="connsiteY8" fmla="*/ 44548 h 108005"/>
                <a:gd name="connsiteX9" fmla="*/ 69187 w 190932"/>
                <a:gd name="connsiteY9" fmla="*/ 5451 h 108005"/>
                <a:gd name="connsiteX10" fmla="*/ 87277 w 190932"/>
                <a:gd name="connsiteY10" fmla="*/ 32574 h 108005"/>
                <a:gd name="connsiteX11" fmla="*/ 87277 w 190932"/>
                <a:gd name="connsiteY11" fmla="*/ 89509 h 108005"/>
                <a:gd name="connsiteX12" fmla="*/ 68209 w 190932"/>
                <a:gd name="connsiteY12" fmla="*/ 100505 h 108005"/>
                <a:gd name="connsiteX13" fmla="*/ 68209 w 190932"/>
                <a:gd name="connsiteY13" fmla="*/ 108081 h 108005"/>
                <a:gd name="connsiteX14" fmla="*/ 95834 w 190932"/>
                <a:gd name="connsiteY14" fmla="*/ 107347 h 108005"/>
                <a:gd name="connsiteX15" fmla="*/ 123215 w 190932"/>
                <a:gd name="connsiteY15" fmla="*/ 108081 h 108005"/>
                <a:gd name="connsiteX16" fmla="*/ 123215 w 190932"/>
                <a:gd name="connsiteY16" fmla="*/ 100505 h 108005"/>
                <a:gd name="connsiteX17" fmla="*/ 104146 w 190932"/>
                <a:gd name="connsiteY17" fmla="*/ 89509 h 108005"/>
                <a:gd name="connsiteX18" fmla="*/ 104146 w 190932"/>
                <a:gd name="connsiteY18" fmla="*/ 44548 h 108005"/>
                <a:gd name="connsiteX19" fmla="*/ 137150 w 190932"/>
                <a:gd name="connsiteY19" fmla="*/ 5451 h 108005"/>
                <a:gd name="connsiteX20" fmla="*/ 155240 w 190932"/>
                <a:gd name="connsiteY20" fmla="*/ 32574 h 108005"/>
                <a:gd name="connsiteX21" fmla="*/ 155240 w 190932"/>
                <a:gd name="connsiteY21" fmla="*/ 89509 h 108005"/>
                <a:gd name="connsiteX22" fmla="*/ 136172 w 190932"/>
                <a:gd name="connsiteY22" fmla="*/ 100505 h 108005"/>
                <a:gd name="connsiteX23" fmla="*/ 136172 w 190932"/>
                <a:gd name="connsiteY23" fmla="*/ 108081 h 108005"/>
                <a:gd name="connsiteX24" fmla="*/ 163797 w 190932"/>
                <a:gd name="connsiteY24" fmla="*/ 107347 h 108005"/>
                <a:gd name="connsiteX25" fmla="*/ 191178 w 190932"/>
                <a:gd name="connsiteY25" fmla="*/ 108081 h 108005"/>
                <a:gd name="connsiteX26" fmla="*/ 191178 w 190932"/>
                <a:gd name="connsiteY26" fmla="*/ 100505 h 108005"/>
                <a:gd name="connsiteX27" fmla="*/ 172109 w 190932"/>
                <a:gd name="connsiteY27" fmla="*/ 93175 h 108005"/>
                <a:gd name="connsiteX28" fmla="*/ 172109 w 190932"/>
                <a:gd name="connsiteY28" fmla="*/ 46503 h 108005"/>
                <a:gd name="connsiteX29" fmla="*/ 164530 w 190932"/>
                <a:gd name="connsiteY29" fmla="*/ 9116 h 108005"/>
                <a:gd name="connsiteX30" fmla="*/ 138861 w 190932"/>
                <a:gd name="connsiteY30" fmla="*/ 75 h 108005"/>
                <a:gd name="connsiteX31" fmla="*/ 103412 w 190932"/>
                <a:gd name="connsiteY31" fmla="*/ 24022 h 108005"/>
                <a:gd name="connsiteX32" fmla="*/ 70898 w 190932"/>
                <a:gd name="connsiteY32" fmla="*/ 75 h 108005"/>
                <a:gd name="connsiteX33" fmla="*/ 34716 w 190932"/>
                <a:gd name="connsiteY33" fmla="*/ 25732 h 108005"/>
                <a:gd name="connsiteX34" fmla="*/ 34716 w 190932"/>
                <a:gd name="connsiteY34" fmla="*/ 75 h 108005"/>
                <a:gd name="connsiteX35" fmla="*/ 246 w 190932"/>
                <a:gd name="connsiteY35" fmla="*/ 2763 h 108005"/>
                <a:gd name="connsiteX36" fmla="*/ 246 w 190932"/>
                <a:gd name="connsiteY36" fmla="*/ 10338 h 108005"/>
                <a:gd name="connsiteX37" fmla="*/ 19314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314" y="24022"/>
                  </a:moveTo>
                  <a:lnTo>
                    <a:pt x="19314" y="89509"/>
                  </a:lnTo>
                  <a:cubicBezTo>
                    <a:pt x="19314" y="100505"/>
                    <a:pt x="16625" y="100505"/>
                    <a:pt x="246" y="100505"/>
                  </a:cubicBezTo>
                  <a:lnTo>
                    <a:pt x="246" y="108081"/>
                  </a:lnTo>
                  <a:cubicBezTo>
                    <a:pt x="8802" y="107836"/>
                    <a:pt x="21270" y="107347"/>
                    <a:pt x="27871" y="107347"/>
                  </a:cubicBezTo>
                  <a:cubicBezTo>
                    <a:pt x="34227" y="107347"/>
                    <a:pt x="46940" y="107836"/>
                    <a:pt x="55252" y="108081"/>
                  </a:cubicBezTo>
                  <a:lnTo>
                    <a:pt x="55252" y="100505"/>
                  </a:lnTo>
                  <a:cubicBezTo>
                    <a:pt x="38872" y="100505"/>
                    <a:pt x="36183" y="100505"/>
                    <a:pt x="36183" y="89509"/>
                  </a:cubicBezTo>
                  <a:lnTo>
                    <a:pt x="36183" y="44548"/>
                  </a:lnTo>
                  <a:cubicBezTo>
                    <a:pt x="36183" y="19135"/>
                    <a:pt x="53540" y="5451"/>
                    <a:pt x="69187" y="5451"/>
                  </a:cubicBezTo>
                  <a:cubicBezTo>
                    <a:pt x="84588" y="5451"/>
                    <a:pt x="87277" y="18646"/>
                    <a:pt x="87277" y="32574"/>
                  </a:cubicBezTo>
                  <a:lnTo>
                    <a:pt x="87277" y="89509"/>
                  </a:lnTo>
                  <a:cubicBezTo>
                    <a:pt x="87277" y="100505"/>
                    <a:pt x="84588" y="100505"/>
                    <a:pt x="68209" y="100505"/>
                  </a:cubicBezTo>
                  <a:lnTo>
                    <a:pt x="68209" y="108081"/>
                  </a:lnTo>
                  <a:cubicBezTo>
                    <a:pt x="76765" y="107836"/>
                    <a:pt x="89233" y="107347"/>
                    <a:pt x="95834" y="107347"/>
                  </a:cubicBezTo>
                  <a:cubicBezTo>
                    <a:pt x="102190" y="107347"/>
                    <a:pt x="114903" y="107836"/>
                    <a:pt x="123215" y="108081"/>
                  </a:cubicBezTo>
                  <a:lnTo>
                    <a:pt x="123215" y="100505"/>
                  </a:lnTo>
                  <a:cubicBezTo>
                    <a:pt x="106835" y="100505"/>
                    <a:pt x="104146" y="100505"/>
                    <a:pt x="104146" y="89509"/>
                  </a:cubicBezTo>
                  <a:lnTo>
                    <a:pt x="104146" y="44548"/>
                  </a:lnTo>
                  <a:cubicBezTo>
                    <a:pt x="104146" y="19135"/>
                    <a:pt x="121503" y="5451"/>
                    <a:pt x="137150" y="5451"/>
                  </a:cubicBezTo>
                  <a:cubicBezTo>
                    <a:pt x="152551" y="5451"/>
                    <a:pt x="155240" y="18646"/>
                    <a:pt x="155240" y="32574"/>
                  </a:cubicBezTo>
                  <a:lnTo>
                    <a:pt x="155240" y="89509"/>
                  </a:lnTo>
                  <a:cubicBezTo>
                    <a:pt x="155240" y="100505"/>
                    <a:pt x="152551" y="100505"/>
                    <a:pt x="136172" y="100505"/>
                  </a:cubicBezTo>
                  <a:lnTo>
                    <a:pt x="136172" y="108081"/>
                  </a:lnTo>
                  <a:cubicBezTo>
                    <a:pt x="144728" y="107836"/>
                    <a:pt x="157196" y="107347"/>
                    <a:pt x="163797" y="107347"/>
                  </a:cubicBezTo>
                  <a:cubicBezTo>
                    <a:pt x="170153" y="107347"/>
                    <a:pt x="182866" y="107836"/>
                    <a:pt x="191178" y="108081"/>
                  </a:cubicBezTo>
                  <a:lnTo>
                    <a:pt x="191178" y="100505"/>
                  </a:lnTo>
                  <a:cubicBezTo>
                    <a:pt x="178465" y="100505"/>
                    <a:pt x="172353" y="100505"/>
                    <a:pt x="172109" y="93175"/>
                  </a:cubicBezTo>
                  <a:lnTo>
                    <a:pt x="172109" y="46503"/>
                  </a:lnTo>
                  <a:cubicBezTo>
                    <a:pt x="172109" y="25488"/>
                    <a:pt x="172109" y="17913"/>
                    <a:pt x="164530" y="9116"/>
                  </a:cubicBezTo>
                  <a:cubicBezTo>
                    <a:pt x="161108" y="4962"/>
                    <a:pt x="153040" y="75"/>
                    <a:pt x="138861" y="75"/>
                  </a:cubicBezTo>
                  <a:cubicBezTo>
                    <a:pt x="118325" y="75"/>
                    <a:pt x="107568" y="14736"/>
                    <a:pt x="103412" y="24022"/>
                  </a:cubicBezTo>
                  <a:cubicBezTo>
                    <a:pt x="99990" y="2763"/>
                    <a:pt x="81899" y="75"/>
                    <a:pt x="70898" y="75"/>
                  </a:cubicBezTo>
                  <a:cubicBezTo>
                    <a:pt x="53051" y="75"/>
                    <a:pt x="41561" y="10582"/>
                    <a:pt x="34716" y="25732"/>
                  </a:cubicBezTo>
                  <a:lnTo>
                    <a:pt x="34716" y="75"/>
                  </a:lnTo>
                  <a:lnTo>
                    <a:pt x="246" y="2763"/>
                  </a:lnTo>
                  <a:lnTo>
                    <a:pt x="246" y="10338"/>
                  </a:lnTo>
                  <a:cubicBezTo>
                    <a:pt x="17359" y="10338"/>
                    <a:pt x="19314" y="12048"/>
                    <a:pt x="19314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AC4BC7B1-4AAF-23F6-B85F-2C46CB7BB88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588145" y="6991234"/>
              <a:ext cx="110256" cy="112159"/>
            </a:xfrm>
            <a:custGeom>
              <a:avLst/>
              <a:gdLst>
                <a:gd name="connsiteX0" fmla="*/ 71395 w 110256"/>
                <a:gd name="connsiteY0" fmla="*/ 90976 h 112159"/>
                <a:gd name="connsiteX1" fmla="*/ 90464 w 110256"/>
                <a:gd name="connsiteY1" fmla="*/ 111013 h 112159"/>
                <a:gd name="connsiteX2" fmla="*/ 110510 w 110256"/>
                <a:gd name="connsiteY2" fmla="*/ 87799 h 112159"/>
                <a:gd name="connsiteX3" fmla="*/ 110510 w 110256"/>
                <a:gd name="connsiteY3" fmla="*/ 74115 h 112159"/>
                <a:gd name="connsiteX4" fmla="*/ 104399 w 110256"/>
                <a:gd name="connsiteY4" fmla="*/ 74115 h 112159"/>
                <a:gd name="connsiteX5" fmla="*/ 104399 w 110256"/>
                <a:gd name="connsiteY5" fmla="*/ 87799 h 112159"/>
                <a:gd name="connsiteX6" fmla="*/ 95598 w 110256"/>
                <a:gd name="connsiteY6" fmla="*/ 103438 h 112159"/>
                <a:gd name="connsiteX7" fmla="*/ 86552 w 110256"/>
                <a:gd name="connsiteY7" fmla="*/ 91220 h 112159"/>
                <a:gd name="connsiteX8" fmla="*/ 86552 w 110256"/>
                <a:gd name="connsiteY8" fmla="*/ 42348 h 112159"/>
                <a:gd name="connsiteX9" fmla="*/ 77751 w 110256"/>
                <a:gd name="connsiteY9" fmla="*/ 13514 h 112159"/>
                <a:gd name="connsiteX10" fmla="*/ 44259 w 110256"/>
                <a:gd name="connsiteY10" fmla="*/ 75 h 112159"/>
                <a:gd name="connsiteX11" fmla="*/ 7344 w 110256"/>
                <a:gd name="connsiteY11" fmla="*/ 27687 h 112159"/>
                <a:gd name="connsiteX12" fmla="*/ 18589 w 110256"/>
                <a:gd name="connsiteY12" fmla="*/ 39172 h 112159"/>
                <a:gd name="connsiteX13" fmla="*/ 29835 w 110256"/>
                <a:gd name="connsiteY13" fmla="*/ 27931 h 112159"/>
                <a:gd name="connsiteX14" fmla="*/ 17367 w 110256"/>
                <a:gd name="connsiteY14" fmla="*/ 16691 h 112159"/>
                <a:gd name="connsiteX15" fmla="*/ 43770 w 110256"/>
                <a:gd name="connsiteY15" fmla="*/ 5451 h 112159"/>
                <a:gd name="connsiteX16" fmla="*/ 69684 w 110256"/>
                <a:gd name="connsiteY16" fmla="*/ 36728 h 112159"/>
                <a:gd name="connsiteX17" fmla="*/ 69684 w 110256"/>
                <a:gd name="connsiteY17" fmla="*/ 45769 h 112159"/>
                <a:gd name="connsiteX18" fmla="*/ 24701 w 110256"/>
                <a:gd name="connsiteY18" fmla="*/ 54566 h 112159"/>
                <a:gd name="connsiteX19" fmla="*/ 254 w 110256"/>
                <a:gd name="connsiteY19" fmla="*/ 86333 h 112159"/>
                <a:gd name="connsiteX20" fmla="*/ 39369 w 110256"/>
                <a:gd name="connsiteY20" fmla="*/ 112235 h 112159"/>
                <a:gd name="connsiteX21" fmla="*/ 71395 w 110256"/>
                <a:gd name="connsiteY21" fmla="*/ 90976 h 112159"/>
                <a:gd name="connsiteX22" fmla="*/ 69684 w 110256"/>
                <a:gd name="connsiteY22" fmla="*/ 50901 h 112159"/>
                <a:gd name="connsiteX23" fmla="*/ 69684 w 110256"/>
                <a:gd name="connsiteY23" fmla="*/ 75337 h 112159"/>
                <a:gd name="connsiteX24" fmla="*/ 41081 w 110256"/>
                <a:gd name="connsiteY24" fmla="*/ 106859 h 112159"/>
                <a:gd name="connsiteX25" fmla="*/ 19078 w 110256"/>
                <a:gd name="connsiteY25" fmla="*/ 86088 h 112159"/>
                <a:gd name="connsiteX26" fmla="*/ 69684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95" y="90976"/>
                  </a:moveTo>
                  <a:cubicBezTo>
                    <a:pt x="72373" y="100750"/>
                    <a:pt x="78974" y="111013"/>
                    <a:pt x="90464" y="111013"/>
                  </a:cubicBezTo>
                  <a:cubicBezTo>
                    <a:pt x="95598" y="111013"/>
                    <a:pt x="110510" y="107592"/>
                    <a:pt x="110510" y="87799"/>
                  </a:cubicBezTo>
                  <a:lnTo>
                    <a:pt x="110510" y="74115"/>
                  </a:lnTo>
                  <a:lnTo>
                    <a:pt x="104399" y="74115"/>
                  </a:lnTo>
                  <a:lnTo>
                    <a:pt x="104399" y="87799"/>
                  </a:lnTo>
                  <a:cubicBezTo>
                    <a:pt x="104399" y="101972"/>
                    <a:pt x="98287" y="103438"/>
                    <a:pt x="95598" y="103438"/>
                  </a:cubicBezTo>
                  <a:cubicBezTo>
                    <a:pt x="87530" y="103438"/>
                    <a:pt x="86552" y="92442"/>
                    <a:pt x="86552" y="91220"/>
                  </a:cubicBezTo>
                  <a:lnTo>
                    <a:pt x="86552" y="42348"/>
                  </a:lnTo>
                  <a:cubicBezTo>
                    <a:pt x="86552" y="32085"/>
                    <a:pt x="86552" y="22556"/>
                    <a:pt x="77751" y="13514"/>
                  </a:cubicBezTo>
                  <a:cubicBezTo>
                    <a:pt x="68217" y="3984"/>
                    <a:pt x="55993" y="75"/>
                    <a:pt x="44259" y="75"/>
                  </a:cubicBezTo>
                  <a:cubicBezTo>
                    <a:pt x="24212" y="75"/>
                    <a:pt x="7344" y="11559"/>
                    <a:pt x="7344" y="27687"/>
                  </a:cubicBezTo>
                  <a:cubicBezTo>
                    <a:pt x="7344" y="35018"/>
                    <a:pt x="12233" y="39172"/>
                    <a:pt x="18589" y="39172"/>
                  </a:cubicBezTo>
                  <a:cubicBezTo>
                    <a:pt x="25434" y="39172"/>
                    <a:pt x="29835" y="34285"/>
                    <a:pt x="29835" y="27931"/>
                  </a:cubicBezTo>
                  <a:cubicBezTo>
                    <a:pt x="29835" y="24999"/>
                    <a:pt x="28613" y="16935"/>
                    <a:pt x="17367" y="16691"/>
                  </a:cubicBezTo>
                  <a:cubicBezTo>
                    <a:pt x="23968" y="8138"/>
                    <a:pt x="35947" y="5451"/>
                    <a:pt x="43770" y="5451"/>
                  </a:cubicBezTo>
                  <a:cubicBezTo>
                    <a:pt x="55749" y="5451"/>
                    <a:pt x="69684" y="14980"/>
                    <a:pt x="69684" y="36728"/>
                  </a:cubicBezTo>
                  <a:lnTo>
                    <a:pt x="69684" y="45769"/>
                  </a:lnTo>
                  <a:cubicBezTo>
                    <a:pt x="57216" y="46503"/>
                    <a:pt x="40103" y="47236"/>
                    <a:pt x="24701" y="54566"/>
                  </a:cubicBezTo>
                  <a:cubicBezTo>
                    <a:pt x="6366" y="62874"/>
                    <a:pt x="254" y="75581"/>
                    <a:pt x="254" y="86333"/>
                  </a:cubicBezTo>
                  <a:cubicBezTo>
                    <a:pt x="254" y="106126"/>
                    <a:pt x="23968" y="112235"/>
                    <a:pt x="39369" y="112235"/>
                  </a:cubicBezTo>
                  <a:cubicBezTo>
                    <a:pt x="55504" y="112235"/>
                    <a:pt x="66750" y="102460"/>
                    <a:pt x="71395" y="90976"/>
                  </a:cubicBezTo>
                  <a:close/>
                  <a:moveTo>
                    <a:pt x="69684" y="50901"/>
                  </a:moveTo>
                  <a:lnTo>
                    <a:pt x="69684" y="75337"/>
                  </a:lnTo>
                  <a:cubicBezTo>
                    <a:pt x="69684" y="98551"/>
                    <a:pt x="52082" y="106859"/>
                    <a:pt x="41081" y="106859"/>
                  </a:cubicBezTo>
                  <a:cubicBezTo>
                    <a:pt x="29102" y="106859"/>
                    <a:pt x="19078" y="98306"/>
                    <a:pt x="19078" y="86088"/>
                  </a:cubicBezTo>
                  <a:cubicBezTo>
                    <a:pt x="19078" y="72649"/>
                    <a:pt x="29346" y="52367"/>
                    <a:pt x="69684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8BFBF23D-E091-E45B-F3A7-A086792B3B6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703047" y="6995388"/>
              <a:ext cx="123213" cy="105317"/>
            </a:xfrm>
            <a:custGeom>
              <a:avLst/>
              <a:gdLst>
                <a:gd name="connsiteX0" fmla="*/ 67488 w 123213"/>
                <a:gd name="connsiteY0" fmla="*/ 47969 h 105317"/>
                <a:gd name="connsiteX1" fmla="*/ 89980 w 123213"/>
                <a:gd name="connsiteY1" fmla="*/ 20356 h 105317"/>
                <a:gd name="connsiteX2" fmla="*/ 119072 w 123213"/>
                <a:gd name="connsiteY2" fmla="*/ 7650 h 105317"/>
                <a:gd name="connsiteX3" fmla="*/ 119072 w 123213"/>
                <a:gd name="connsiteY3" fmla="*/ 75 h 105317"/>
                <a:gd name="connsiteX4" fmla="*/ 99025 w 123213"/>
                <a:gd name="connsiteY4" fmla="*/ 808 h 105317"/>
                <a:gd name="connsiteX5" fmla="*/ 75556 w 123213"/>
                <a:gd name="connsiteY5" fmla="*/ 75 h 105317"/>
                <a:gd name="connsiteX6" fmla="*/ 75556 w 123213"/>
                <a:gd name="connsiteY6" fmla="*/ 7650 h 105317"/>
                <a:gd name="connsiteX7" fmla="*/ 82646 w 123213"/>
                <a:gd name="connsiteY7" fmla="*/ 15225 h 105317"/>
                <a:gd name="connsiteX8" fmla="*/ 78979 w 123213"/>
                <a:gd name="connsiteY8" fmla="*/ 23777 h 105317"/>
                <a:gd name="connsiteX9" fmla="*/ 63821 w 123213"/>
                <a:gd name="connsiteY9" fmla="*/ 42837 h 105317"/>
                <a:gd name="connsiteX10" fmla="*/ 44753 w 123213"/>
                <a:gd name="connsiteY10" fmla="*/ 18157 h 105317"/>
                <a:gd name="connsiteX11" fmla="*/ 42552 w 123213"/>
                <a:gd name="connsiteY11" fmla="*/ 13759 h 105317"/>
                <a:gd name="connsiteX12" fmla="*/ 51109 w 123213"/>
                <a:gd name="connsiteY12" fmla="*/ 7650 h 105317"/>
                <a:gd name="connsiteX13" fmla="*/ 51109 w 123213"/>
                <a:gd name="connsiteY13" fmla="*/ 75 h 105317"/>
                <a:gd name="connsiteX14" fmla="*/ 24706 w 123213"/>
                <a:gd name="connsiteY14" fmla="*/ 808 h 105317"/>
                <a:gd name="connsiteX15" fmla="*/ 1481 w 123213"/>
                <a:gd name="connsiteY15" fmla="*/ 75 h 105317"/>
                <a:gd name="connsiteX16" fmla="*/ 1481 w 123213"/>
                <a:gd name="connsiteY16" fmla="*/ 7650 h 105317"/>
                <a:gd name="connsiteX17" fmla="*/ 30329 w 123213"/>
                <a:gd name="connsiteY17" fmla="*/ 22556 h 105317"/>
                <a:gd name="connsiteX18" fmla="*/ 54532 w 123213"/>
                <a:gd name="connsiteY18" fmla="*/ 54078 h 105317"/>
                <a:gd name="connsiteX19" fmla="*/ 31551 w 123213"/>
                <a:gd name="connsiteY19" fmla="*/ 83156 h 105317"/>
                <a:gd name="connsiteX20" fmla="*/ 259 w 123213"/>
                <a:gd name="connsiteY20" fmla="*/ 97818 h 105317"/>
                <a:gd name="connsiteX21" fmla="*/ 259 w 123213"/>
                <a:gd name="connsiteY21" fmla="*/ 105393 h 105317"/>
                <a:gd name="connsiteX22" fmla="*/ 20550 w 123213"/>
                <a:gd name="connsiteY22" fmla="*/ 104660 h 105317"/>
                <a:gd name="connsiteX23" fmla="*/ 43775 w 123213"/>
                <a:gd name="connsiteY23" fmla="*/ 105393 h 105317"/>
                <a:gd name="connsiteX24" fmla="*/ 43775 w 123213"/>
                <a:gd name="connsiteY24" fmla="*/ 97818 h 105317"/>
                <a:gd name="connsiteX25" fmla="*/ 36685 w 123213"/>
                <a:gd name="connsiteY25" fmla="*/ 90242 h 105317"/>
                <a:gd name="connsiteX26" fmla="*/ 58688 w 123213"/>
                <a:gd name="connsiteY26" fmla="*/ 59209 h 105317"/>
                <a:gd name="connsiteX27" fmla="*/ 77267 w 123213"/>
                <a:gd name="connsiteY27" fmla="*/ 83645 h 105317"/>
                <a:gd name="connsiteX28" fmla="*/ 82401 w 123213"/>
                <a:gd name="connsiteY28" fmla="*/ 91709 h 105317"/>
                <a:gd name="connsiteX29" fmla="*/ 73600 w 123213"/>
                <a:gd name="connsiteY29" fmla="*/ 97818 h 105317"/>
                <a:gd name="connsiteX30" fmla="*/ 73600 w 123213"/>
                <a:gd name="connsiteY30" fmla="*/ 105393 h 105317"/>
                <a:gd name="connsiteX31" fmla="*/ 100003 w 123213"/>
                <a:gd name="connsiteY31" fmla="*/ 104660 h 105317"/>
                <a:gd name="connsiteX32" fmla="*/ 123472 w 123213"/>
                <a:gd name="connsiteY32" fmla="*/ 105393 h 105317"/>
                <a:gd name="connsiteX33" fmla="*/ 123472 w 123213"/>
                <a:gd name="connsiteY33" fmla="*/ 97818 h 105317"/>
                <a:gd name="connsiteX34" fmla="*/ 100248 w 123213"/>
                <a:gd name="connsiteY34" fmla="*/ 90242 h 105317"/>
                <a:gd name="connsiteX35" fmla="*/ 67488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88" y="47969"/>
                  </a:moveTo>
                  <a:cubicBezTo>
                    <a:pt x="74823" y="38683"/>
                    <a:pt x="84113" y="26710"/>
                    <a:pt x="89980" y="20356"/>
                  </a:cubicBezTo>
                  <a:cubicBezTo>
                    <a:pt x="97558" y="11559"/>
                    <a:pt x="107582" y="7894"/>
                    <a:pt x="119072" y="7650"/>
                  </a:cubicBezTo>
                  <a:lnTo>
                    <a:pt x="119072" y="75"/>
                  </a:lnTo>
                  <a:cubicBezTo>
                    <a:pt x="112716" y="563"/>
                    <a:pt x="105382" y="808"/>
                    <a:pt x="99025" y="808"/>
                  </a:cubicBezTo>
                  <a:cubicBezTo>
                    <a:pt x="91691" y="808"/>
                    <a:pt x="78734" y="319"/>
                    <a:pt x="75556" y="75"/>
                  </a:cubicBezTo>
                  <a:lnTo>
                    <a:pt x="75556" y="7650"/>
                  </a:lnTo>
                  <a:cubicBezTo>
                    <a:pt x="80690" y="8138"/>
                    <a:pt x="82646" y="11315"/>
                    <a:pt x="82646" y="15225"/>
                  </a:cubicBezTo>
                  <a:cubicBezTo>
                    <a:pt x="82646" y="19135"/>
                    <a:pt x="80201" y="22311"/>
                    <a:pt x="78979" y="23777"/>
                  </a:cubicBezTo>
                  <a:lnTo>
                    <a:pt x="63821" y="42837"/>
                  </a:lnTo>
                  <a:lnTo>
                    <a:pt x="44753" y="18157"/>
                  </a:lnTo>
                  <a:cubicBezTo>
                    <a:pt x="42552" y="15714"/>
                    <a:pt x="42552" y="15225"/>
                    <a:pt x="42552" y="13759"/>
                  </a:cubicBezTo>
                  <a:cubicBezTo>
                    <a:pt x="42552" y="10093"/>
                    <a:pt x="46219" y="7894"/>
                    <a:pt x="51109" y="7650"/>
                  </a:cubicBezTo>
                  <a:lnTo>
                    <a:pt x="51109" y="75"/>
                  </a:lnTo>
                  <a:cubicBezTo>
                    <a:pt x="44753" y="319"/>
                    <a:pt x="28618" y="808"/>
                    <a:pt x="24706" y="808"/>
                  </a:cubicBezTo>
                  <a:cubicBezTo>
                    <a:pt x="19572" y="808"/>
                    <a:pt x="8082" y="563"/>
                    <a:pt x="1481" y="75"/>
                  </a:cubicBezTo>
                  <a:lnTo>
                    <a:pt x="1481" y="7650"/>
                  </a:lnTo>
                  <a:cubicBezTo>
                    <a:pt x="18594" y="7650"/>
                    <a:pt x="18839" y="7894"/>
                    <a:pt x="30329" y="22556"/>
                  </a:cubicBezTo>
                  <a:lnTo>
                    <a:pt x="54532" y="54078"/>
                  </a:lnTo>
                  <a:lnTo>
                    <a:pt x="31551" y="83156"/>
                  </a:lnTo>
                  <a:cubicBezTo>
                    <a:pt x="19817" y="97329"/>
                    <a:pt x="5393" y="97818"/>
                    <a:pt x="259" y="97818"/>
                  </a:cubicBezTo>
                  <a:lnTo>
                    <a:pt x="259" y="105393"/>
                  </a:lnTo>
                  <a:cubicBezTo>
                    <a:pt x="6615" y="104904"/>
                    <a:pt x="14194" y="104660"/>
                    <a:pt x="20550" y="104660"/>
                  </a:cubicBezTo>
                  <a:cubicBezTo>
                    <a:pt x="27640" y="104660"/>
                    <a:pt x="37907" y="105148"/>
                    <a:pt x="43775" y="105393"/>
                  </a:cubicBezTo>
                  <a:lnTo>
                    <a:pt x="43775" y="97818"/>
                  </a:lnTo>
                  <a:cubicBezTo>
                    <a:pt x="38396" y="97084"/>
                    <a:pt x="36685" y="93908"/>
                    <a:pt x="36685" y="90242"/>
                  </a:cubicBezTo>
                  <a:cubicBezTo>
                    <a:pt x="36685" y="84867"/>
                    <a:pt x="43775" y="76803"/>
                    <a:pt x="58688" y="59209"/>
                  </a:cubicBezTo>
                  <a:lnTo>
                    <a:pt x="77267" y="83645"/>
                  </a:lnTo>
                  <a:cubicBezTo>
                    <a:pt x="79223" y="86333"/>
                    <a:pt x="82401" y="90242"/>
                    <a:pt x="82401" y="91709"/>
                  </a:cubicBezTo>
                  <a:cubicBezTo>
                    <a:pt x="82401" y="93908"/>
                    <a:pt x="80201" y="97573"/>
                    <a:pt x="73600" y="97818"/>
                  </a:cubicBezTo>
                  <a:lnTo>
                    <a:pt x="73600" y="105393"/>
                  </a:lnTo>
                  <a:cubicBezTo>
                    <a:pt x="80934" y="105148"/>
                    <a:pt x="94625" y="104660"/>
                    <a:pt x="100003" y="104660"/>
                  </a:cubicBezTo>
                  <a:cubicBezTo>
                    <a:pt x="106604" y="104660"/>
                    <a:pt x="116138" y="104904"/>
                    <a:pt x="123472" y="105393"/>
                  </a:cubicBezTo>
                  <a:lnTo>
                    <a:pt x="123472" y="97818"/>
                  </a:lnTo>
                  <a:cubicBezTo>
                    <a:pt x="110271" y="97818"/>
                    <a:pt x="105870" y="97329"/>
                    <a:pt x="100248" y="90242"/>
                  </a:cubicBezTo>
                  <a:lnTo>
                    <a:pt x="67488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DD39A3CA-9C33-7039-2CE7-32D8F471C8B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463395" y="7182883"/>
              <a:ext cx="87447" cy="112037"/>
            </a:xfrm>
            <a:custGeom>
              <a:avLst/>
              <a:gdLst>
                <a:gd name="connsiteX0" fmla="*/ 933 w 87447"/>
                <a:gd name="connsiteY0" fmla="*/ 103053 h 112037"/>
                <a:gd name="connsiteX1" fmla="*/ 249 w 87447"/>
                <a:gd name="connsiteY1" fmla="*/ 106645 h 112037"/>
                <a:gd name="connsiteX2" fmla="*/ 6067 w 87447"/>
                <a:gd name="connsiteY2" fmla="*/ 112119 h 112037"/>
                <a:gd name="connsiteX3" fmla="*/ 14795 w 87447"/>
                <a:gd name="connsiteY3" fmla="*/ 101514 h 112037"/>
                <a:gd name="connsiteX4" fmla="*/ 23694 w 87447"/>
                <a:gd name="connsiteY4" fmla="*/ 66620 h 112037"/>
                <a:gd name="connsiteX5" fmla="*/ 42518 w 87447"/>
                <a:gd name="connsiteY5" fmla="*/ 77225 h 112037"/>
                <a:gd name="connsiteX6" fmla="*/ 87696 w 87447"/>
                <a:gd name="connsiteY6" fmla="*/ 28989 h 112037"/>
                <a:gd name="connsiteX7" fmla="*/ 60487 w 87447"/>
                <a:gd name="connsiteY7" fmla="*/ 81 h 112037"/>
                <a:gd name="connsiteX8" fmla="*/ 17020 w 87447"/>
                <a:gd name="connsiteY8" fmla="*/ 38909 h 112037"/>
                <a:gd name="connsiteX9" fmla="*/ 933 w 87447"/>
                <a:gd name="connsiteY9" fmla="*/ 103053 h 112037"/>
                <a:gd name="connsiteX10" fmla="*/ 42347 w 87447"/>
                <a:gd name="connsiteY10" fmla="*/ 72435 h 112037"/>
                <a:gd name="connsiteX11" fmla="*/ 25918 w 87447"/>
                <a:gd name="connsiteY11" fmla="*/ 57554 h 112037"/>
                <a:gd name="connsiteX12" fmla="*/ 27459 w 87447"/>
                <a:gd name="connsiteY12" fmla="*/ 51396 h 112037"/>
                <a:gd name="connsiteX13" fmla="*/ 38582 w 87447"/>
                <a:gd name="connsiteY13" fmla="*/ 18897 h 112037"/>
                <a:gd name="connsiteX14" fmla="*/ 60144 w 87447"/>
                <a:gd name="connsiteY14" fmla="*/ 4871 h 112037"/>
                <a:gd name="connsiteX15" fmla="*/ 73835 w 87447"/>
                <a:gd name="connsiteY15" fmla="*/ 22147 h 112037"/>
                <a:gd name="connsiteX16" fmla="*/ 64080 w 87447"/>
                <a:gd name="connsiteY16" fmla="*/ 57554 h 112037"/>
                <a:gd name="connsiteX17" fmla="*/ 42347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933" y="103053"/>
                  </a:moveTo>
                  <a:cubicBezTo>
                    <a:pt x="249" y="105619"/>
                    <a:pt x="249" y="106474"/>
                    <a:pt x="249" y="106645"/>
                  </a:cubicBezTo>
                  <a:cubicBezTo>
                    <a:pt x="249" y="110408"/>
                    <a:pt x="3329" y="112119"/>
                    <a:pt x="6067" y="112119"/>
                  </a:cubicBezTo>
                  <a:cubicBezTo>
                    <a:pt x="12228" y="112119"/>
                    <a:pt x="13597" y="106987"/>
                    <a:pt x="14795" y="101514"/>
                  </a:cubicBezTo>
                  <a:cubicBezTo>
                    <a:pt x="17191" y="92619"/>
                    <a:pt x="21982" y="73119"/>
                    <a:pt x="23694" y="66620"/>
                  </a:cubicBezTo>
                  <a:cubicBezTo>
                    <a:pt x="25234" y="69185"/>
                    <a:pt x="30710" y="77225"/>
                    <a:pt x="42518" y="77225"/>
                  </a:cubicBezTo>
                  <a:cubicBezTo>
                    <a:pt x="64423" y="77225"/>
                    <a:pt x="87696" y="53962"/>
                    <a:pt x="87696" y="28989"/>
                  </a:cubicBezTo>
                  <a:cubicBezTo>
                    <a:pt x="87696" y="10857"/>
                    <a:pt x="75546" y="81"/>
                    <a:pt x="60487" y="81"/>
                  </a:cubicBezTo>
                  <a:cubicBezTo>
                    <a:pt x="43716" y="81"/>
                    <a:pt x="23009" y="14791"/>
                    <a:pt x="17020" y="38909"/>
                  </a:cubicBezTo>
                  <a:lnTo>
                    <a:pt x="933" y="103053"/>
                  </a:lnTo>
                  <a:close/>
                  <a:moveTo>
                    <a:pt x="42347" y="72435"/>
                  </a:moveTo>
                  <a:cubicBezTo>
                    <a:pt x="29683" y="72435"/>
                    <a:pt x="25918" y="59778"/>
                    <a:pt x="25918" y="57554"/>
                  </a:cubicBezTo>
                  <a:cubicBezTo>
                    <a:pt x="25918" y="57212"/>
                    <a:pt x="26945" y="53449"/>
                    <a:pt x="27459" y="51396"/>
                  </a:cubicBezTo>
                  <a:cubicBezTo>
                    <a:pt x="32592" y="30357"/>
                    <a:pt x="33619" y="26423"/>
                    <a:pt x="38582" y="18897"/>
                  </a:cubicBezTo>
                  <a:cubicBezTo>
                    <a:pt x="44743" y="9831"/>
                    <a:pt x="53299" y="4871"/>
                    <a:pt x="60144" y="4871"/>
                  </a:cubicBezTo>
                  <a:cubicBezTo>
                    <a:pt x="67161" y="4871"/>
                    <a:pt x="73835" y="9831"/>
                    <a:pt x="73835" y="22147"/>
                  </a:cubicBezTo>
                  <a:cubicBezTo>
                    <a:pt x="73835" y="30015"/>
                    <a:pt x="69385" y="49001"/>
                    <a:pt x="64080" y="57554"/>
                  </a:cubicBezTo>
                  <a:cubicBezTo>
                    <a:pt x="56208" y="69698"/>
                    <a:pt x="47652" y="72435"/>
                    <a:pt x="42347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68AE9D2-6289-68A3-ECEF-80E1AC3C7BC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575436" y="7238645"/>
              <a:ext cx="21733" cy="52683"/>
            </a:xfrm>
            <a:custGeom>
              <a:avLst/>
              <a:gdLst>
                <a:gd name="connsiteX0" fmla="*/ 17195 w 21733"/>
                <a:gd name="connsiteY0" fmla="*/ 17015 h 52683"/>
                <a:gd name="connsiteX1" fmla="*/ 3847 w 21733"/>
                <a:gd name="connsiteY1" fmla="*/ 48317 h 52683"/>
                <a:gd name="connsiteX2" fmla="*/ 2649 w 21733"/>
                <a:gd name="connsiteY2" fmla="*/ 50370 h 52683"/>
                <a:gd name="connsiteX3" fmla="*/ 5045 w 21733"/>
                <a:gd name="connsiteY3" fmla="*/ 52765 h 52683"/>
                <a:gd name="connsiteX4" fmla="*/ 21987 w 21733"/>
                <a:gd name="connsiteY4" fmla="*/ 18726 h 52683"/>
                <a:gd name="connsiteX5" fmla="*/ 10007 w 21733"/>
                <a:gd name="connsiteY5" fmla="*/ 81 h 52683"/>
                <a:gd name="connsiteX6" fmla="*/ 253 w 21733"/>
                <a:gd name="connsiteY6" fmla="*/ 9831 h 52683"/>
                <a:gd name="connsiteX7" fmla="*/ 10179 w 21733"/>
                <a:gd name="connsiteY7" fmla="*/ 19752 h 52683"/>
                <a:gd name="connsiteX8" fmla="*/ 17195 w 21733"/>
                <a:gd name="connsiteY8" fmla="*/ 17015 h 5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3" h="52683">
                  <a:moveTo>
                    <a:pt x="17195" y="17015"/>
                  </a:moveTo>
                  <a:cubicBezTo>
                    <a:pt x="17195" y="26423"/>
                    <a:pt x="15484" y="37370"/>
                    <a:pt x="3847" y="48317"/>
                  </a:cubicBezTo>
                  <a:cubicBezTo>
                    <a:pt x="3162" y="49001"/>
                    <a:pt x="2649" y="49515"/>
                    <a:pt x="2649" y="50370"/>
                  </a:cubicBezTo>
                  <a:cubicBezTo>
                    <a:pt x="2649" y="51567"/>
                    <a:pt x="4018" y="52765"/>
                    <a:pt x="5045" y="52765"/>
                  </a:cubicBezTo>
                  <a:cubicBezTo>
                    <a:pt x="7441" y="52765"/>
                    <a:pt x="21987" y="39081"/>
                    <a:pt x="21987" y="18726"/>
                  </a:cubicBezTo>
                  <a:cubicBezTo>
                    <a:pt x="21987" y="8120"/>
                    <a:pt x="17879" y="81"/>
                    <a:pt x="10007" y="81"/>
                  </a:cubicBezTo>
                  <a:cubicBezTo>
                    <a:pt x="4360" y="81"/>
                    <a:pt x="253" y="4528"/>
                    <a:pt x="253" y="9831"/>
                  </a:cubicBezTo>
                  <a:cubicBezTo>
                    <a:pt x="253" y="15305"/>
                    <a:pt x="4189" y="19752"/>
                    <a:pt x="10179" y="19752"/>
                  </a:cubicBezTo>
                  <a:cubicBezTo>
                    <a:pt x="14286" y="19752"/>
                    <a:pt x="17024" y="17015"/>
                    <a:pt x="17195" y="170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E9C4C07-393C-DC4C-A0A1-47B25DC4E1F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626140" y="7141489"/>
              <a:ext cx="111576" cy="116827"/>
            </a:xfrm>
            <a:custGeom>
              <a:avLst/>
              <a:gdLst>
                <a:gd name="connsiteX0" fmla="*/ 58953 w 111576"/>
                <a:gd name="connsiteY0" fmla="*/ 14107 h 116827"/>
                <a:gd name="connsiteX1" fmla="*/ 76750 w 111576"/>
                <a:gd name="connsiteY1" fmla="*/ 6239 h 116827"/>
                <a:gd name="connsiteX2" fmla="*/ 83767 w 111576"/>
                <a:gd name="connsiteY2" fmla="*/ 2476 h 116827"/>
                <a:gd name="connsiteX3" fmla="*/ 80858 w 111576"/>
                <a:gd name="connsiteY3" fmla="*/ 81 h 116827"/>
                <a:gd name="connsiteX4" fmla="*/ 68194 w 111576"/>
                <a:gd name="connsiteY4" fmla="*/ 594 h 116827"/>
                <a:gd name="connsiteX5" fmla="*/ 54504 w 111576"/>
                <a:gd name="connsiteY5" fmla="*/ 765 h 116827"/>
                <a:gd name="connsiteX6" fmla="*/ 42696 w 111576"/>
                <a:gd name="connsiteY6" fmla="*/ 594 h 116827"/>
                <a:gd name="connsiteX7" fmla="*/ 31572 w 111576"/>
                <a:gd name="connsiteY7" fmla="*/ 81 h 116827"/>
                <a:gd name="connsiteX8" fmla="*/ 27978 w 111576"/>
                <a:gd name="connsiteY8" fmla="*/ 3844 h 116827"/>
                <a:gd name="connsiteX9" fmla="*/ 33455 w 111576"/>
                <a:gd name="connsiteY9" fmla="*/ 6239 h 116827"/>
                <a:gd name="connsiteX10" fmla="*/ 39958 w 111576"/>
                <a:gd name="connsiteY10" fmla="*/ 6581 h 116827"/>
                <a:gd name="connsiteX11" fmla="*/ 43894 w 111576"/>
                <a:gd name="connsiteY11" fmla="*/ 8976 h 116827"/>
                <a:gd name="connsiteX12" fmla="*/ 43209 w 111576"/>
                <a:gd name="connsiteY12" fmla="*/ 12739 h 116827"/>
                <a:gd name="connsiteX13" fmla="*/ 20449 w 111576"/>
                <a:gd name="connsiteY13" fmla="*/ 103566 h 116827"/>
                <a:gd name="connsiteX14" fmla="*/ 5389 w 111576"/>
                <a:gd name="connsiteY14" fmla="*/ 110750 h 116827"/>
                <a:gd name="connsiteX15" fmla="*/ 255 w 111576"/>
                <a:gd name="connsiteY15" fmla="*/ 114342 h 116827"/>
                <a:gd name="connsiteX16" fmla="*/ 5389 w 111576"/>
                <a:gd name="connsiteY16" fmla="*/ 116908 h 116827"/>
                <a:gd name="connsiteX17" fmla="*/ 91468 w 111576"/>
                <a:gd name="connsiteY17" fmla="*/ 116908 h 116827"/>
                <a:gd name="connsiteX18" fmla="*/ 97286 w 111576"/>
                <a:gd name="connsiteY18" fmla="*/ 113487 h 116827"/>
                <a:gd name="connsiteX19" fmla="*/ 111832 w 111576"/>
                <a:gd name="connsiteY19" fmla="*/ 74317 h 116827"/>
                <a:gd name="connsiteX20" fmla="*/ 108923 w 111576"/>
                <a:gd name="connsiteY20" fmla="*/ 71922 h 116827"/>
                <a:gd name="connsiteX21" fmla="*/ 105500 w 111576"/>
                <a:gd name="connsiteY21" fmla="*/ 75514 h 116827"/>
                <a:gd name="connsiteX22" fmla="*/ 60151 w 111576"/>
                <a:gd name="connsiteY22" fmla="*/ 110750 h 116827"/>
                <a:gd name="connsiteX23" fmla="*/ 40813 w 111576"/>
                <a:gd name="connsiteY23" fmla="*/ 110750 h 116827"/>
                <a:gd name="connsiteX24" fmla="*/ 35337 w 111576"/>
                <a:gd name="connsiteY24" fmla="*/ 109040 h 116827"/>
                <a:gd name="connsiteX25" fmla="*/ 36022 w 111576"/>
                <a:gd name="connsiteY25" fmla="*/ 105448 h 116827"/>
                <a:gd name="connsiteX26" fmla="*/ 58953 w 111576"/>
                <a:gd name="connsiteY26" fmla="*/ 14107 h 1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576" h="116827">
                  <a:moveTo>
                    <a:pt x="58953" y="14107"/>
                  </a:moveTo>
                  <a:cubicBezTo>
                    <a:pt x="60493" y="7949"/>
                    <a:pt x="61007" y="6239"/>
                    <a:pt x="76750" y="6239"/>
                  </a:cubicBezTo>
                  <a:cubicBezTo>
                    <a:pt x="82055" y="6239"/>
                    <a:pt x="83767" y="6239"/>
                    <a:pt x="83767" y="2476"/>
                  </a:cubicBezTo>
                  <a:cubicBezTo>
                    <a:pt x="83767" y="2305"/>
                    <a:pt x="83596" y="81"/>
                    <a:pt x="80858" y="81"/>
                  </a:cubicBezTo>
                  <a:cubicBezTo>
                    <a:pt x="76922" y="81"/>
                    <a:pt x="72301" y="423"/>
                    <a:pt x="68194" y="594"/>
                  </a:cubicBezTo>
                  <a:cubicBezTo>
                    <a:pt x="63916" y="765"/>
                    <a:pt x="58782" y="765"/>
                    <a:pt x="54504" y="765"/>
                  </a:cubicBezTo>
                  <a:cubicBezTo>
                    <a:pt x="50910" y="765"/>
                    <a:pt x="46289" y="594"/>
                    <a:pt x="42696" y="594"/>
                  </a:cubicBezTo>
                  <a:cubicBezTo>
                    <a:pt x="39102" y="594"/>
                    <a:pt x="34995" y="81"/>
                    <a:pt x="31572" y="81"/>
                  </a:cubicBezTo>
                  <a:cubicBezTo>
                    <a:pt x="30545" y="81"/>
                    <a:pt x="27978" y="81"/>
                    <a:pt x="27978" y="3844"/>
                  </a:cubicBezTo>
                  <a:cubicBezTo>
                    <a:pt x="27978" y="6239"/>
                    <a:pt x="30032" y="6239"/>
                    <a:pt x="33455" y="6239"/>
                  </a:cubicBezTo>
                  <a:cubicBezTo>
                    <a:pt x="33626" y="6239"/>
                    <a:pt x="36877" y="6239"/>
                    <a:pt x="39958" y="6581"/>
                  </a:cubicBezTo>
                  <a:cubicBezTo>
                    <a:pt x="43551" y="6923"/>
                    <a:pt x="43894" y="7265"/>
                    <a:pt x="43894" y="8976"/>
                  </a:cubicBezTo>
                  <a:cubicBezTo>
                    <a:pt x="43894" y="9318"/>
                    <a:pt x="43894" y="10173"/>
                    <a:pt x="43209" y="12739"/>
                  </a:cubicBezTo>
                  <a:lnTo>
                    <a:pt x="20449" y="103566"/>
                  </a:lnTo>
                  <a:cubicBezTo>
                    <a:pt x="18909" y="109382"/>
                    <a:pt x="18566" y="110750"/>
                    <a:pt x="5389" y="110750"/>
                  </a:cubicBezTo>
                  <a:cubicBezTo>
                    <a:pt x="2480" y="110750"/>
                    <a:pt x="255" y="110750"/>
                    <a:pt x="255" y="114342"/>
                  </a:cubicBezTo>
                  <a:cubicBezTo>
                    <a:pt x="255" y="116908"/>
                    <a:pt x="2309" y="116908"/>
                    <a:pt x="5389" y="116908"/>
                  </a:cubicBezTo>
                  <a:lnTo>
                    <a:pt x="91468" y="116908"/>
                  </a:lnTo>
                  <a:cubicBezTo>
                    <a:pt x="95746" y="116908"/>
                    <a:pt x="95917" y="116737"/>
                    <a:pt x="97286" y="113487"/>
                  </a:cubicBezTo>
                  <a:cubicBezTo>
                    <a:pt x="98997" y="108869"/>
                    <a:pt x="111832" y="75685"/>
                    <a:pt x="111832" y="74317"/>
                  </a:cubicBezTo>
                  <a:cubicBezTo>
                    <a:pt x="111832" y="73804"/>
                    <a:pt x="111490" y="71922"/>
                    <a:pt x="108923" y="71922"/>
                  </a:cubicBezTo>
                  <a:cubicBezTo>
                    <a:pt x="106869" y="71922"/>
                    <a:pt x="106527" y="72777"/>
                    <a:pt x="105500" y="75514"/>
                  </a:cubicBezTo>
                  <a:cubicBezTo>
                    <a:pt x="98997" y="91764"/>
                    <a:pt x="91468" y="110750"/>
                    <a:pt x="60151" y="110750"/>
                  </a:cubicBezTo>
                  <a:lnTo>
                    <a:pt x="40813" y="110750"/>
                  </a:lnTo>
                  <a:cubicBezTo>
                    <a:pt x="35508" y="110750"/>
                    <a:pt x="35337" y="110579"/>
                    <a:pt x="35337" y="109040"/>
                  </a:cubicBezTo>
                  <a:cubicBezTo>
                    <a:pt x="35337" y="108869"/>
                    <a:pt x="35337" y="108014"/>
                    <a:pt x="36022" y="105448"/>
                  </a:cubicBezTo>
                  <a:lnTo>
                    <a:pt x="58953" y="141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FE536979-5F3B-BA51-1C98-07F0CFDB485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879174" y="6934543"/>
              <a:ext cx="173764" cy="166162"/>
            </a:xfrm>
            <a:custGeom>
              <a:avLst/>
              <a:gdLst>
                <a:gd name="connsiteX0" fmla="*/ 65051 w 173764"/>
                <a:gd name="connsiteY0" fmla="*/ 86821 h 166162"/>
                <a:gd name="connsiteX1" fmla="*/ 88764 w 173764"/>
                <a:gd name="connsiteY1" fmla="*/ 86821 h 166162"/>
                <a:gd name="connsiteX2" fmla="*/ 109056 w 173764"/>
                <a:gd name="connsiteY2" fmla="*/ 97818 h 166162"/>
                <a:gd name="connsiteX3" fmla="*/ 107344 w 173764"/>
                <a:gd name="connsiteY3" fmla="*/ 109791 h 166162"/>
                <a:gd name="connsiteX4" fmla="*/ 106611 w 173764"/>
                <a:gd name="connsiteY4" fmla="*/ 112479 h 166162"/>
                <a:gd name="connsiteX5" fmla="*/ 109544 w 173764"/>
                <a:gd name="connsiteY5" fmla="*/ 115411 h 166162"/>
                <a:gd name="connsiteX6" fmla="*/ 113212 w 173764"/>
                <a:gd name="connsiteY6" fmla="*/ 110280 h 166162"/>
                <a:gd name="connsiteX7" fmla="*/ 126657 w 173764"/>
                <a:gd name="connsiteY7" fmla="*/ 57254 h 166162"/>
                <a:gd name="connsiteX8" fmla="*/ 127391 w 173764"/>
                <a:gd name="connsiteY8" fmla="*/ 53345 h 166162"/>
                <a:gd name="connsiteX9" fmla="*/ 124457 w 173764"/>
                <a:gd name="connsiteY9" fmla="*/ 50657 h 166162"/>
                <a:gd name="connsiteX10" fmla="*/ 120790 w 173764"/>
                <a:gd name="connsiteY10" fmla="*/ 55788 h 166162"/>
                <a:gd name="connsiteX11" fmla="*/ 89253 w 173764"/>
                <a:gd name="connsiteY11" fmla="*/ 79246 h 166162"/>
                <a:gd name="connsiteX12" fmla="*/ 67006 w 173764"/>
                <a:gd name="connsiteY12" fmla="*/ 79246 h 166162"/>
                <a:gd name="connsiteX13" fmla="*/ 82653 w 173764"/>
                <a:gd name="connsiteY13" fmla="*/ 17180 h 166162"/>
                <a:gd name="connsiteX14" fmla="*/ 95854 w 173764"/>
                <a:gd name="connsiteY14" fmla="*/ 7650 h 166162"/>
                <a:gd name="connsiteX15" fmla="*/ 128124 w 173764"/>
                <a:gd name="connsiteY15" fmla="*/ 7650 h 166162"/>
                <a:gd name="connsiteX16" fmla="*/ 163817 w 173764"/>
                <a:gd name="connsiteY16" fmla="*/ 34529 h 166162"/>
                <a:gd name="connsiteX17" fmla="*/ 163084 w 173764"/>
                <a:gd name="connsiteY17" fmla="*/ 47724 h 166162"/>
                <a:gd name="connsiteX18" fmla="*/ 162595 w 173764"/>
                <a:gd name="connsiteY18" fmla="*/ 52123 h 166162"/>
                <a:gd name="connsiteX19" fmla="*/ 165528 w 173764"/>
                <a:gd name="connsiteY19" fmla="*/ 55055 h 166162"/>
                <a:gd name="connsiteX20" fmla="*/ 168951 w 173764"/>
                <a:gd name="connsiteY20" fmla="*/ 48946 h 166162"/>
                <a:gd name="connsiteX21" fmla="*/ 173840 w 173764"/>
                <a:gd name="connsiteY21" fmla="*/ 6672 h 166162"/>
                <a:gd name="connsiteX22" fmla="*/ 167240 w 173764"/>
                <a:gd name="connsiteY22" fmla="*/ 75 h 166162"/>
                <a:gd name="connsiteX23" fmla="*/ 47449 w 173764"/>
                <a:gd name="connsiteY23" fmla="*/ 75 h 166162"/>
                <a:gd name="connsiteX24" fmla="*/ 40115 w 173764"/>
                <a:gd name="connsiteY24" fmla="*/ 4962 h 166162"/>
                <a:gd name="connsiteX25" fmla="*/ 46960 w 173764"/>
                <a:gd name="connsiteY25" fmla="*/ 7650 h 166162"/>
                <a:gd name="connsiteX26" fmla="*/ 62850 w 173764"/>
                <a:gd name="connsiteY26" fmla="*/ 12048 h 166162"/>
                <a:gd name="connsiteX27" fmla="*/ 61628 w 173764"/>
                <a:gd name="connsiteY27" fmla="*/ 17913 h 166162"/>
                <a:gd name="connsiteX28" fmla="*/ 29358 w 173764"/>
                <a:gd name="connsiteY28" fmla="*/ 147178 h 166162"/>
                <a:gd name="connsiteX29" fmla="*/ 7111 w 173764"/>
                <a:gd name="connsiteY29" fmla="*/ 158662 h 166162"/>
                <a:gd name="connsiteX30" fmla="*/ 266 w 173764"/>
                <a:gd name="connsiteY30" fmla="*/ 163305 h 166162"/>
                <a:gd name="connsiteX31" fmla="*/ 3933 w 173764"/>
                <a:gd name="connsiteY31" fmla="*/ 166237 h 166162"/>
                <a:gd name="connsiteX32" fmla="*/ 36203 w 173764"/>
                <a:gd name="connsiteY32" fmla="*/ 165504 h 166162"/>
                <a:gd name="connsiteX33" fmla="*/ 72629 w 173764"/>
                <a:gd name="connsiteY33" fmla="*/ 166237 h 166162"/>
                <a:gd name="connsiteX34" fmla="*/ 77763 w 173764"/>
                <a:gd name="connsiteY34" fmla="*/ 161595 h 166162"/>
                <a:gd name="connsiteX35" fmla="*/ 76296 w 173764"/>
                <a:gd name="connsiteY35" fmla="*/ 158907 h 166162"/>
                <a:gd name="connsiteX36" fmla="*/ 69451 w 173764"/>
                <a:gd name="connsiteY36" fmla="*/ 158662 h 166162"/>
                <a:gd name="connsiteX37" fmla="*/ 56739 w 173764"/>
                <a:gd name="connsiteY37" fmla="*/ 158174 h 166162"/>
                <a:gd name="connsiteX38" fmla="*/ 48916 w 173764"/>
                <a:gd name="connsiteY38" fmla="*/ 153287 h 166162"/>
                <a:gd name="connsiteX39" fmla="*/ 49893 w 173764"/>
                <a:gd name="connsiteY39" fmla="*/ 147666 h 166162"/>
                <a:gd name="connsiteX40" fmla="*/ 65051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5051" y="86821"/>
                  </a:moveTo>
                  <a:lnTo>
                    <a:pt x="88764" y="86821"/>
                  </a:lnTo>
                  <a:cubicBezTo>
                    <a:pt x="107100" y="86821"/>
                    <a:pt x="109056" y="90731"/>
                    <a:pt x="109056" y="97818"/>
                  </a:cubicBezTo>
                  <a:cubicBezTo>
                    <a:pt x="109056" y="99528"/>
                    <a:pt x="109056" y="102460"/>
                    <a:pt x="107344" y="109791"/>
                  </a:cubicBezTo>
                  <a:cubicBezTo>
                    <a:pt x="106855" y="111013"/>
                    <a:pt x="106611" y="111990"/>
                    <a:pt x="106611" y="112479"/>
                  </a:cubicBezTo>
                  <a:cubicBezTo>
                    <a:pt x="106611" y="114434"/>
                    <a:pt x="108078" y="115411"/>
                    <a:pt x="109544" y="115411"/>
                  </a:cubicBezTo>
                  <a:cubicBezTo>
                    <a:pt x="111989" y="115411"/>
                    <a:pt x="111989" y="114678"/>
                    <a:pt x="113212" y="110280"/>
                  </a:cubicBezTo>
                  <a:lnTo>
                    <a:pt x="126657" y="57254"/>
                  </a:lnTo>
                  <a:cubicBezTo>
                    <a:pt x="127391" y="54566"/>
                    <a:pt x="127391" y="54078"/>
                    <a:pt x="127391" y="53345"/>
                  </a:cubicBezTo>
                  <a:cubicBezTo>
                    <a:pt x="127391" y="52856"/>
                    <a:pt x="126902" y="50657"/>
                    <a:pt x="124457" y="50657"/>
                  </a:cubicBezTo>
                  <a:cubicBezTo>
                    <a:pt x="122012" y="50657"/>
                    <a:pt x="121768" y="51878"/>
                    <a:pt x="120790" y="55788"/>
                  </a:cubicBezTo>
                  <a:cubicBezTo>
                    <a:pt x="115656" y="74848"/>
                    <a:pt x="110033" y="79246"/>
                    <a:pt x="89253" y="79246"/>
                  </a:cubicBezTo>
                  <a:lnTo>
                    <a:pt x="67006" y="79246"/>
                  </a:lnTo>
                  <a:lnTo>
                    <a:pt x="82653" y="17180"/>
                  </a:lnTo>
                  <a:cubicBezTo>
                    <a:pt x="84853" y="8627"/>
                    <a:pt x="85097" y="7650"/>
                    <a:pt x="95854" y="7650"/>
                  </a:cubicBezTo>
                  <a:lnTo>
                    <a:pt x="128124" y="7650"/>
                  </a:lnTo>
                  <a:cubicBezTo>
                    <a:pt x="158194" y="7650"/>
                    <a:pt x="163817" y="15714"/>
                    <a:pt x="163817" y="34529"/>
                  </a:cubicBezTo>
                  <a:cubicBezTo>
                    <a:pt x="163817" y="40149"/>
                    <a:pt x="163817" y="41127"/>
                    <a:pt x="163084" y="47724"/>
                  </a:cubicBezTo>
                  <a:cubicBezTo>
                    <a:pt x="162595" y="50901"/>
                    <a:pt x="162595" y="51390"/>
                    <a:pt x="162595" y="52123"/>
                  </a:cubicBezTo>
                  <a:cubicBezTo>
                    <a:pt x="162595" y="53345"/>
                    <a:pt x="163328" y="55055"/>
                    <a:pt x="165528" y="55055"/>
                  </a:cubicBezTo>
                  <a:cubicBezTo>
                    <a:pt x="168218" y="55055"/>
                    <a:pt x="168462" y="53589"/>
                    <a:pt x="168951" y="48946"/>
                  </a:cubicBezTo>
                  <a:lnTo>
                    <a:pt x="173840" y="6672"/>
                  </a:lnTo>
                  <a:cubicBezTo>
                    <a:pt x="174574" y="75"/>
                    <a:pt x="173351" y="75"/>
                    <a:pt x="167240" y="75"/>
                  </a:cubicBezTo>
                  <a:lnTo>
                    <a:pt x="47449" y="75"/>
                  </a:lnTo>
                  <a:cubicBezTo>
                    <a:pt x="42559" y="75"/>
                    <a:pt x="40115" y="75"/>
                    <a:pt x="40115" y="4962"/>
                  </a:cubicBezTo>
                  <a:cubicBezTo>
                    <a:pt x="40115" y="7650"/>
                    <a:pt x="42315" y="7650"/>
                    <a:pt x="46960" y="7650"/>
                  </a:cubicBezTo>
                  <a:cubicBezTo>
                    <a:pt x="56005" y="7650"/>
                    <a:pt x="62850" y="7650"/>
                    <a:pt x="62850" y="12048"/>
                  </a:cubicBezTo>
                  <a:cubicBezTo>
                    <a:pt x="62850" y="13026"/>
                    <a:pt x="62850" y="13514"/>
                    <a:pt x="61628" y="17913"/>
                  </a:cubicBezTo>
                  <a:lnTo>
                    <a:pt x="29358" y="147178"/>
                  </a:lnTo>
                  <a:cubicBezTo>
                    <a:pt x="26913" y="156708"/>
                    <a:pt x="26424" y="158662"/>
                    <a:pt x="7111" y="158662"/>
                  </a:cubicBezTo>
                  <a:cubicBezTo>
                    <a:pt x="2955" y="158662"/>
                    <a:pt x="266" y="158662"/>
                    <a:pt x="266" y="163305"/>
                  </a:cubicBezTo>
                  <a:cubicBezTo>
                    <a:pt x="266" y="166237"/>
                    <a:pt x="3199" y="166237"/>
                    <a:pt x="3933" y="166237"/>
                  </a:cubicBezTo>
                  <a:cubicBezTo>
                    <a:pt x="11023" y="166237"/>
                    <a:pt x="29113" y="165504"/>
                    <a:pt x="36203" y="165504"/>
                  </a:cubicBezTo>
                  <a:cubicBezTo>
                    <a:pt x="44271" y="165504"/>
                    <a:pt x="64562" y="166237"/>
                    <a:pt x="72629" y="166237"/>
                  </a:cubicBezTo>
                  <a:cubicBezTo>
                    <a:pt x="74830" y="166237"/>
                    <a:pt x="77763" y="166237"/>
                    <a:pt x="77763" y="161595"/>
                  </a:cubicBezTo>
                  <a:cubicBezTo>
                    <a:pt x="77763" y="159640"/>
                    <a:pt x="76296" y="159151"/>
                    <a:pt x="76296" y="158907"/>
                  </a:cubicBezTo>
                  <a:cubicBezTo>
                    <a:pt x="75563" y="158662"/>
                    <a:pt x="75074" y="158662"/>
                    <a:pt x="69451" y="158662"/>
                  </a:cubicBezTo>
                  <a:cubicBezTo>
                    <a:pt x="64073" y="158662"/>
                    <a:pt x="62850" y="158662"/>
                    <a:pt x="56739" y="158174"/>
                  </a:cubicBezTo>
                  <a:cubicBezTo>
                    <a:pt x="49649" y="157441"/>
                    <a:pt x="48916" y="156463"/>
                    <a:pt x="48916" y="153287"/>
                  </a:cubicBezTo>
                  <a:cubicBezTo>
                    <a:pt x="48916" y="152798"/>
                    <a:pt x="48916" y="151332"/>
                    <a:pt x="49893" y="147666"/>
                  </a:cubicBezTo>
                  <a:lnTo>
                    <a:pt x="65051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F2DB811C-4364-88DE-E5D8-71BE735EF71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085250" y="6917438"/>
              <a:ext cx="56717" cy="244356"/>
            </a:xfrm>
            <a:custGeom>
              <a:avLst/>
              <a:gdLst>
                <a:gd name="connsiteX0" fmla="*/ 56991 w 56717"/>
                <a:gd name="connsiteY0" fmla="*/ 241988 h 244356"/>
                <a:gd name="connsiteX1" fmla="*/ 52835 w 56717"/>
                <a:gd name="connsiteY1" fmla="*/ 236612 h 244356"/>
                <a:gd name="connsiteX2" fmla="*/ 14453 w 56717"/>
                <a:gd name="connsiteY2" fmla="*/ 122253 h 244356"/>
                <a:gd name="connsiteX3" fmla="*/ 53813 w 56717"/>
                <a:gd name="connsiteY3" fmla="*/ 6672 h 244356"/>
                <a:gd name="connsiteX4" fmla="*/ 56991 w 56717"/>
                <a:gd name="connsiteY4" fmla="*/ 2518 h 244356"/>
                <a:gd name="connsiteX5" fmla="*/ 54546 w 56717"/>
                <a:gd name="connsiteY5" fmla="*/ 75 h 244356"/>
                <a:gd name="connsiteX6" fmla="*/ 15675 w 56717"/>
                <a:gd name="connsiteY6" fmla="*/ 47724 h 244356"/>
                <a:gd name="connsiteX7" fmla="*/ 274 w 56717"/>
                <a:gd name="connsiteY7" fmla="*/ 122253 h 244356"/>
                <a:gd name="connsiteX8" fmla="*/ 16409 w 56717"/>
                <a:gd name="connsiteY8" fmla="*/ 198493 h 244356"/>
                <a:gd name="connsiteX9" fmla="*/ 54546 w 56717"/>
                <a:gd name="connsiteY9" fmla="*/ 244432 h 244356"/>
                <a:gd name="connsiteX10" fmla="*/ 56991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91" y="241988"/>
                  </a:moveTo>
                  <a:cubicBezTo>
                    <a:pt x="56991" y="241255"/>
                    <a:pt x="56991" y="240766"/>
                    <a:pt x="52835" y="236612"/>
                  </a:cubicBezTo>
                  <a:cubicBezTo>
                    <a:pt x="22276" y="205823"/>
                    <a:pt x="14453" y="159640"/>
                    <a:pt x="14453" y="122253"/>
                  </a:cubicBezTo>
                  <a:cubicBezTo>
                    <a:pt x="14453" y="79735"/>
                    <a:pt x="23743" y="37217"/>
                    <a:pt x="53813" y="6672"/>
                  </a:cubicBezTo>
                  <a:cubicBezTo>
                    <a:pt x="56991" y="3740"/>
                    <a:pt x="56991" y="3251"/>
                    <a:pt x="56991" y="2518"/>
                  </a:cubicBezTo>
                  <a:cubicBezTo>
                    <a:pt x="56991" y="808"/>
                    <a:pt x="56013" y="75"/>
                    <a:pt x="54546" y="75"/>
                  </a:cubicBezTo>
                  <a:cubicBezTo>
                    <a:pt x="52102" y="75"/>
                    <a:pt x="30099" y="16691"/>
                    <a:pt x="15675" y="47724"/>
                  </a:cubicBezTo>
                  <a:cubicBezTo>
                    <a:pt x="3207" y="74604"/>
                    <a:pt x="274" y="101727"/>
                    <a:pt x="274" y="122253"/>
                  </a:cubicBezTo>
                  <a:cubicBezTo>
                    <a:pt x="274" y="141313"/>
                    <a:pt x="2963" y="170880"/>
                    <a:pt x="16409" y="198493"/>
                  </a:cubicBezTo>
                  <a:cubicBezTo>
                    <a:pt x="31077" y="228549"/>
                    <a:pt x="52102" y="244432"/>
                    <a:pt x="54546" y="244432"/>
                  </a:cubicBezTo>
                  <a:cubicBezTo>
                    <a:pt x="56013" y="244432"/>
                    <a:pt x="56991" y="243699"/>
                    <a:pt x="56991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CE8C1FBE-0BC6-553D-D3A0-08B69799B35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163454" y="6992700"/>
              <a:ext cx="115390" cy="160786"/>
            </a:xfrm>
            <a:custGeom>
              <a:avLst/>
              <a:gdLst>
                <a:gd name="connsiteX0" fmla="*/ 1011 w 115390"/>
                <a:gd name="connsiteY0" fmla="*/ 150354 h 160786"/>
                <a:gd name="connsiteX1" fmla="*/ 277 w 115390"/>
                <a:gd name="connsiteY1" fmla="*/ 154264 h 160786"/>
                <a:gd name="connsiteX2" fmla="*/ 7123 w 115390"/>
                <a:gd name="connsiteY2" fmla="*/ 160862 h 160786"/>
                <a:gd name="connsiteX3" fmla="*/ 15679 w 115390"/>
                <a:gd name="connsiteY3" fmla="*/ 155730 h 160786"/>
                <a:gd name="connsiteX4" fmla="*/ 31325 w 115390"/>
                <a:gd name="connsiteY4" fmla="*/ 94397 h 160786"/>
                <a:gd name="connsiteX5" fmla="*/ 55528 w 115390"/>
                <a:gd name="connsiteY5" fmla="*/ 110768 h 160786"/>
                <a:gd name="connsiteX6" fmla="*/ 115668 w 115390"/>
                <a:gd name="connsiteY6" fmla="*/ 39905 h 160786"/>
                <a:gd name="connsiteX7" fmla="*/ 81686 w 115390"/>
                <a:gd name="connsiteY7" fmla="*/ 75 h 160786"/>
                <a:gd name="connsiteX8" fmla="*/ 24969 w 115390"/>
                <a:gd name="connsiteY8" fmla="*/ 54322 h 160786"/>
                <a:gd name="connsiteX9" fmla="*/ 1011 w 115390"/>
                <a:gd name="connsiteY9" fmla="*/ 150354 h 160786"/>
                <a:gd name="connsiteX10" fmla="*/ 55284 w 115390"/>
                <a:gd name="connsiteY10" fmla="*/ 105393 h 160786"/>
                <a:gd name="connsiteX11" fmla="*/ 34259 w 115390"/>
                <a:gd name="connsiteY11" fmla="*/ 83645 h 160786"/>
                <a:gd name="connsiteX12" fmla="*/ 36215 w 115390"/>
                <a:gd name="connsiteY12" fmla="*/ 74604 h 160786"/>
                <a:gd name="connsiteX13" fmla="*/ 50883 w 115390"/>
                <a:gd name="connsiteY13" fmla="*/ 28664 h 160786"/>
                <a:gd name="connsiteX14" fmla="*/ 81197 w 115390"/>
                <a:gd name="connsiteY14" fmla="*/ 5451 h 160786"/>
                <a:gd name="connsiteX15" fmla="*/ 98066 w 115390"/>
                <a:gd name="connsiteY15" fmla="*/ 29398 h 160786"/>
                <a:gd name="connsiteX16" fmla="*/ 84376 w 115390"/>
                <a:gd name="connsiteY16" fmla="*/ 82179 h 160786"/>
                <a:gd name="connsiteX17" fmla="*/ 55284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1011" y="150354"/>
                  </a:moveTo>
                  <a:cubicBezTo>
                    <a:pt x="277" y="153287"/>
                    <a:pt x="277" y="153775"/>
                    <a:pt x="277" y="154264"/>
                  </a:cubicBezTo>
                  <a:cubicBezTo>
                    <a:pt x="277" y="157929"/>
                    <a:pt x="2967" y="160862"/>
                    <a:pt x="7123" y="160862"/>
                  </a:cubicBezTo>
                  <a:cubicBezTo>
                    <a:pt x="12257" y="160862"/>
                    <a:pt x="15190" y="156463"/>
                    <a:pt x="15679" y="155730"/>
                  </a:cubicBezTo>
                  <a:cubicBezTo>
                    <a:pt x="16902" y="153531"/>
                    <a:pt x="24725" y="120787"/>
                    <a:pt x="31325" y="94397"/>
                  </a:cubicBezTo>
                  <a:cubicBezTo>
                    <a:pt x="36215" y="104171"/>
                    <a:pt x="44038" y="110768"/>
                    <a:pt x="55528" y="110768"/>
                  </a:cubicBezTo>
                  <a:cubicBezTo>
                    <a:pt x="84131" y="110768"/>
                    <a:pt x="115668" y="76314"/>
                    <a:pt x="115668" y="39905"/>
                  </a:cubicBezTo>
                  <a:cubicBezTo>
                    <a:pt x="115668" y="14003"/>
                    <a:pt x="99533" y="75"/>
                    <a:pt x="81686" y="75"/>
                  </a:cubicBezTo>
                  <a:cubicBezTo>
                    <a:pt x="57973" y="75"/>
                    <a:pt x="32303" y="24510"/>
                    <a:pt x="24969" y="54322"/>
                  </a:cubicBezTo>
                  <a:lnTo>
                    <a:pt x="1011" y="150354"/>
                  </a:lnTo>
                  <a:close/>
                  <a:moveTo>
                    <a:pt x="55284" y="105393"/>
                  </a:moveTo>
                  <a:cubicBezTo>
                    <a:pt x="38171" y="105393"/>
                    <a:pt x="34259" y="85844"/>
                    <a:pt x="34259" y="83645"/>
                  </a:cubicBezTo>
                  <a:cubicBezTo>
                    <a:pt x="34259" y="82667"/>
                    <a:pt x="35481" y="77780"/>
                    <a:pt x="36215" y="74604"/>
                  </a:cubicBezTo>
                  <a:cubicBezTo>
                    <a:pt x="43060" y="47236"/>
                    <a:pt x="45505" y="38439"/>
                    <a:pt x="50883" y="28664"/>
                  </a:cubicBezTo>
                  <a:cubicBezTo>
                    <a:pt x="61395" y="10826"/>
                    <a:pt x="73619" y="5451"/>
                    <a:pt x="81197" y="5451"/>
                  </a:cubicBezTo>
                  <a:cubicBezTo>
                    <a:pt x="90243" y="5451"/>
                    <a:pt x="98066" y="12537"/>
                    <a:pt x="98066" y="29398"/>
                  </a:cubicBezTo>
                  <a:cubicBezTo>
                    <a:pt x="98066" y="42837"/>
                    <a:pt x="90976" y="70205"/>
                    <a:pt x="84376" y="82179"/>
                  </a:cubicBezTo>
                  <a:cubicBezTo>
                    <a:pt x="76308" y="97573"/>
                    <a:pt x="64573" y="105393"/>
                    <a:pt x="55284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A564F2A6-5EB5-8F28-4F36-90A3C5016E4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303540" y="7074804"/>
              <a:ext cx="28603" cy="73062"/>
            </a:xfrm>
            <a:custGeom>
              <a:avLst/>
              <a:gdLst>
                <a:gd name="connsiteX0" fmla="*/ 28886 w 28603"/>
                <a:gd name="connsiteY0" fmla="*/ 25732 h 73062"/>
                <a:gd name="connsiteX1" fmla="*/ 13240 w 28603"/>
                <a:gd name="connsiteY1" fmla="*/ 75 h 73062"/>
                <a:gd name="connsiteX2" fmla="*/ 283 w 28603"/>
                <a:gd name="connsiteY2" fmla="*/ 13026 h 73062"/>
                <a:gd name="connsiteX3" fmla="*/ 13240 w 28603"/>
                <a:gd name="connsiteY3" fmla="*/ 25977 h 73062"/>
                <a:gd name="connsiteX4" fmla="*/ 21796 w 28603"/>
                <a:gd name="connsiteY4" fmla="*/ 22800 h 73062"/>
                <a:gd name="connsiteX5" fmla="*/ 23018 w 28603"/>
                <a:gd name="connsiteY5" fmla="*/ 22067 h 73062"/>
                <a:gd name="connsiteX6" fmla="*/ 23507 w 28603"/>
                <a:gd name="connsiteY6" fmla="*/ 25732 h 73062"/>
                <a:gd name="connsiteX7" fmla="*/ 6883 w 28603"/>
                <a:gd name="connsiteY7" fmla="*/ 66540 h 73062"/>
                <a:gd name="connsiteX8" fmla="*/ 4194 w 28603"/>
                <a:gd name="connsiteY8" fmla="*/ 70450 h 73062"/>
                <a:gd name="connsiteX9" fmla="*/ 6639 w 28603"/>
                <a:gd name="connsiteY9" fmla="*/ 73137 h 73062"/>
                <a:gd name="connsiteX10" fmla="*/ 28886 w 28603"/>
                <a:gd name="connsiteY10" fmla="*/ 25732 h 7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03" h="73062">
                  <a:moveTo>
                    <a:pt x="28886" y="25732"/>
                  </a:moveTo>
                  <a:cubicBezTo>
                    <a:pt x="28886" y="9605"/>
                    <a:pt x="22774" y="75"/>
                    <a:pt x="13240" y="75"/>
                  </a:cubicBezTo>
                  <a:cubicBezTo>
                    <a:pt x="5172" y="75"/>
                    <a:pt x="283" y="6184"/>
                    <a:pt x="283" y="13026"/>
                  </a:cubicBezTo>
                  <a:cubicBezTo>
                    <a:pt x="283" y="19623"/>
                    <a:pt x="5172" y="25977"/>
                    <a:pt x="13240" y="25977"/>
                  </a:cubicBezTo>
                  <a:cubicBezTo>
                    <a:pt x="16173" y="25977"/>
                    <a:pt x="19351" y="24999"/>
                    <a:pt x="21796" y="22800"/>
                  </a:cubicBezTo>
                  <a:cubicBezTo>
                    <a:pt x="22530" y="22311"/>
                    <a:pt x="22774" y="22067"/>
                    <a:pt x="23018" y="22067"/>
                  </a:cubicBezTo>
                  <a:cubicBezTo>
                    <a:pt x="23263" y="22067"/>
                    <a:pt x="23507" y="22311"/>
                    <a:pt x="23507" y="25732"/>
                  </a:cubicBezTo>
                  <a:cubicBezTo>
                    <a:pt x="23507" y="43815"/>
                    <a:pt x="14951" y="58476"/>
                    <a:pt x="6883" y="66540"/>
                  </a:cubicBezTo>
                  <a:cubicBezTo>
                    <a:pt x="4194" y="69228"/>
                    <a:pt x="4194" y="69716"/>
                    <a:pt x="4194" y="70450"/>
                  </a:cubicBezTo>
                  <a:cubicBezTo>
                    <a:pt x="4194" y="72160"/>
                    <a:pt x="5417" y="73137"/>
                    <a:pt x="6639" y="73137"/>
                  </a:cubicBezTo>
                  <a:cubicBezTo>
                    <a:pt x="9328" y="73137"/>
                    <a:pt x="28886" y="54322"/>
                    <a:pt x="28886" y="257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EB6DB987-EABF-12A2-649A-815F538DB6A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400703" y="6933810"/>
              <a:ext cx="147660" cy="166895"/>
            </a:xfrm>
            <a:custGeom>
              <a:avLst/>
              <a:gdLst>
                <a:gd name="connsiteX0" fmla="*/ 82185 w 147660"/>
                <a:gd name="connsiteY0" fmla="*/ 19135 h 166895"/>
                <a:gd name="connsiteX1" fmla="*/ 108099 w 147660"/>
                <a:gd name="connsiteY1" fmla="*/ 7650 h 166895"/>
                <a:gd name="connsiteX2" fmla="*/ 117389 w 147660"/>
                <a:gd name="connsiteY2" fmla="*/ 3007 h 166895"/>
                <a:gd name="connsiteX3" fmla="*/ 113477 w 147660"/>
                <a:gd name="connsiteY3" fmla="*/ 75 h 166895"/>
                <a:gd name="connsiteX4" fmla="*/ 77296 w 147660"/>
                <a:gd name="connsiteY4" fmla="*/ 808 h 166895"/>
                <a:gd name="connsiteX5" fmla="*/ 44781 w 147660"/>
                <a:gd name="connsiteY5" fmla="*/ 75 h 166895"/>
                <a:gd name="connsiteX6" fmla="*/ 40136 w 147660"/>
                <a:gd name="connsiteY6" fmla="*/ 4962 h 166895"/>
                <a:gd name="connsiteX7" fmla="*/ 46981 w 147660"/>
                <a:gd name="connsiteY7" fmla="*/ 7650 h 166895"/>
                <a:gd name="connsiteX8" fmla="*/ 56271 w 147660"/>
                <a:gd name="connsiteY8" fmla="*/ 8138 h 166895"/>
                <a:gd name="connsiteX9" fmla="*/ 62872 w 147660"/>
                <a:gd name="connsiteY9" fmla="*/ 12048 h 166895"/>
                <a:gd name="connsiteX10" fmla="*/ 61894 w 147660"/>
                <a:gd name="connsiteY10" fmla="*/ 16691 h 166895"/>
                <a:gd name="connsiteX11" fmla="*/ 29135 w 147660"/>
                <a:gd name="connsiteY11" fmla="*/ 147911 h 166895"/>
                <a:gd name="connsiteX12" fmla="*/ 6888 w 147660"/>
                <a:gd name="connsiteY12" fmla="*/ 159395 h 166895"/>
                <a:gd name="connsiteX13" fmla="*/ 287 w 147660"/>
                <a:gd name="connsiteY13" fmla="*/ 164283 h 166895"/>
                <a:gd name="connsiteX14" fmla="*/ 6888 w 147660"/>
                <a:gd name="connsiteY14" fmla="*/ 166971 h 166895"/>
                <a:gd name="connsiteX15" fmla="*/ 120078 w 147660"/>
                <a:gd name="connsiteY15" fmla="*/ 166971 h 166895"/>
                <a:gd name="connsiteX16" fmla="*/ 127657 w 147660"/>
                <a:gd name="connsiteY16" fmla="*/ 162816 h 166895"/>
                <a:gd name="connsiteX17" fmla="*/ 146970 w 147660"/>
                <a:gd name="connsiteY17" fmla="*/ 110035 h 166895"/>
                <a:gd name="connsiteX18" fmla="*/ 147948 w 147660"/>
                <a:gd name="connsiteY18" fmla="*/ 106614 h 166895"/>
                <a:gd name="connsiteX19" fmla="*/ 145014 w 147660"/>
                <a:gd name="connsiteY19" fmla="*/ 103926 h 166895"/>
                <a:gd name="connsiteX20" fmla="*/ 140858 w 147660"/>
                <a:gd name="connsiteY20" fmla="*/ 109058 h 166895"/>
                <a:gd name="connsiteX21" fmla="*/ 79496 w 147660"/>
                <a:gd name="connsiteY21" fmla="*/ 159395 h 166895"/>
                <a:gd name="connsiteX22" fmla="*/ 56515 w 147660"/>
                <a:gd name="connsiteY22" fmla="*/ 159395 h 166895"/>
                <a:gd name="connsiteX23" fmla="*/ 51137 w 147660"/>
                <a:gd name="connsiteY23" fmla="*/ 159151 h 166895"/>
                <a:gd name="connsiteX24" fmla="*/ 47959 w 147660"/>
                <a:gd name="connsiteY24" fmla="*/ 156708 h 166895"/>
                <a:gd name="connsiteX25" fmla="*/ 49181 w 147660"/>
                <a:gd name="connsiteY25" fmla="*/ 151087 h 166895"/>
                <a:gd name="connsiteX26" fmla="*/ 82185 w 147660"/>
                <a:gd name="connsiteY26" fmla="*/ 19135 h 1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660" h="166895">
                  <a:moveTo>
                    <a:pt x="82185" y="19135"/>
                  </a:moveTo>
                  <a:cubicBezTo>
                    <a:pt x="84385" y="10338"/>
                    <a:pt x="85119" y="7650"/>
                    <a:pt x="108099" y="7650"/>
                  </a:cubicBezTo>
                  <a:cubicBezTo>
                    <a:pt x="115433" y="7650"/>
                    <a:pt x="117389" y="7650"/>
                    <a:pt x="117389" y="3007"/>
                  </a:cubicBezTo>
                  <a:cubicBezTo>
                    <a:pt x="117389" y="75"/>
                    <a:pt x="114700" y="75"/>
                    <a:pt x="113477" y="75"/>
                  </a:cubicBezTo>
                  <a:cubicBezTo>
                    <a:pt x="105410" y="75"/>
                    <a:pt x="85363" y="808"/>
                    <a:pt x="77296" y="808"/>
                  </a:cubicBezTo>
                  <a:cubicBezTo>
                    <a:pt x="69961" y="808"/>
                    <a:pt x="52115" y="75"/>
                    <a:pt x="44781" y="75"/>
                  </a:cubicBezTo>
                  <a:cubicBezTo>
                    <a:pt x="43070" y="75"/>
                    <a:pt x="40136" y="75"/>
                    <a:pt x="40136" y="4962"/>
                  </a:cubicBezTo>
                  <a:cubicBezTo>
                    <a:pt x="40136" y="7650"/>
                    <a:pt x="42336" y="7650"/>
                    <a:pt x="46981" y="7650"/>
                  </a:cubicBezTo>
                  <a:cubicBezTo>
                    <a:pt x="47470" y="7650"/>
                    <a:pt x="52115" y="7650"/>
                    <a:pt x="56271" y="8138"/>
                  </a:cubicBezTo>
                  <a:cubicBezTo>
                    <a:pt x="60671" y="8627"/>
                    <a:pt x="62872" y="8872"/>
                    <a:pt x="62872" y="12048"/>
                  </a:cubicBezTo>
                  <a:cubicBezTo>
                    <a:pt x="62872" y="13026"/>
                    <a:pt x="62627" y="13759"/>
                    <a:pt x="61894" y="16691"/>
                  </a:cubicBezTo>
                  <a:lnTo>
                    <a:pt x="29135" y="147911"/>
                  </a:lnTo>
                  <a:cubicBezTo>
                    <a:pt x="26690" y="157441"/>
                    <a:pt x="26201" y="159395"/>
                    <a:pt x="6888" y="159395"/>
                  </a:cubicBezTo>
                  <a:cubicBezTo>
                    <a:pt x="2732" y="159395"/>
                    <a:pt x="287" y="159395"/>
                    <a:pt x="287" y="164283"/>
                  </a:cubicBezTo>
                  <a:cubicBezTo>
                    <a:pt x="287" y="166971"/>
                    <a:pt x="2487" y="166971"/>
                    <a:pt x="6888" y="166971"/>
                  </a:cubicBezTo>
                  <a:lnTo>
                    <a:pt x="120078" y="166971"/>
                  </a:lnTo>
                  <a:cubicBezTo>
                    <a:pt x="125945" y="166971"/>
                    <a:pt x="126190" y="166971"/>
                    <a:pt x="127657" y="162816"/>
                  </a:cubicBezTo>
                  <a:lnTo>
                    <a:pt x="146970" y="110035"/>
                  </a:lnTo>
                  <a:cubicBezTo>
                    <a:pt x="147948" y="107347"/>
                    <a:pt x="147948" y="106859"/>
                    <a:pt x="147948" y="106614"/>
                  </a:cubicBezTo>
                  <a:cubicBezTo>
                    <a:pt x="147948" y="105637"/>
                    <a:pt x="147214" y="103926"/>
                    <a:pt x="145014" y="103926"/>
                  </a:cubicBezTo>
                  <a:cubicBezTo>
                    <a:pt x="142814" y="103926"/>
                    <a:pt x="142569" y="105148"/>
                    <a:pt x="140858" y="109058"/>
                  </a:cubicBezTo>
                  <a:cubicBezTo>
                    <a:pt x="132546" y="131539"/>
                    <a:pt x="121789" y="159395"/>
                    <a:pt x="79496" y="159395"/>
                  </a:cubicBezTo>
                  <a:lnTo>
                    <a:pt x="56515" y="159395"/>
                  </a:lnTo>
                  <a:cubicBezTo>
                    <a:pt x="53093" y="159395"/>
                    <a:pt x="52604" y="159395"/>
                    <a:pt x="51137" y="159151"/>
                  </a:cubicBezTo>
                  <a:cubicBezTo>
                    <a:pt x="48692" y="158907"/>
                    <a:pt x="47959" y="158662"/>
                    <a:pt x="47959" y="156708"/>
                  </a:cubicBezTo>
                  <a:cubicBezTo>
                    <a:pt x="47959" y="155974"/>
                    <a:pt x="47959" y="155486"/>
                    <a:pt x="49181" y="151087"/>
                  </a:cubicBezTo>
                  <a:lnTo>
                    <a:pt x="82185" y="1913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CDED7CE5-D14B-21B5-DB42-E7784601999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571480" y="6917438"/>
              <a:ext cx="56717" cy="244356"/>
            </a:xfrm>
            <a:custGeom>
              <a:avLst/>
              <a:gdLst>
                <a:gd name="connsiteX0" fmla="*/ 57011 w 56717"/>
                <a:gd name="connsiteY0" fmla="*/ 122253 h 244356"/>
                <a:gd name="connsiteX1" fmla="*/ 40876 w 56717"/>
                <a:gd name="connsiteY1" fmla="*/ 46014 h 244356"/>
                <a:gd name="connsiteX2" fmla="*/ 2739 w 56717"/>
                <a:gd name="connsiteY2" fmla="*/ 75 h 244356"/>
                <a:gd name="connsiteX3" fmla="*/ 294 w 56717"/>
                <a:gd name="connsiteY3" fmla="*/ 2518 h 244356"/>
                <a:gd name="connsiteX4" fmla="*/ 4939 w 56717"/>
                <a:gd name="connsiteY4" fmla="*/ 8139 h 244356"/>
                <a:gd name="connsiteX5" fmla="*/ 42832 w 56717"/>
                <a:gd name="connsiteY5" fmla="*/ 122253 h 244356"/>
                <a:gd name="connsiteX6" fmla="*/ 3472 w 56717"/>
                <a:gd name="connsiteY6" fmla="*/ 237834 h 244356"/>
                <a:gd name="connsiteX7" fmla="*/ 294 w 56717"/>
                <a:gd name="connsiteY7" fmla="*/ 241988 h 244356"/>
                <a:gd name="connsiteX8" fmla="*/ 2739 w 56717"/>
                <a:gd name="connsiteY8" fmla="*/ 244432 h 244356"/>
                <a:gd name="connsiteX9" fmla="*/ 41610 w 56717"/>
                <a:gd name="connsiteY9" fmla="*/ 196782 h 244356"/>
                <a:gd name="connsiteX10" fmla="*/ 57011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7011" y="122253"/>
                  </a:moveTo>
                  <a:cubicBezTo>
                    <a:pt x="57011" y="103193"/>
                    <a:pt x="54322" y="73626"/>
                    <a:pt x="40876" y="46014"/>
                  </a:cubicBezTo>
                  <a:cubicBezTo>
                    <a:pt x="26208" y="15958"/>
                    <a:pt x="5183" y="75"/>
                    <a:pt x="2739" y="75"/>
                  </a:cubicBezTo>
                  <a:cubicBezTo>
                    <a:pt x="1272" y="75"/>
                    <a:pt x="294" y="1052"/>
                    <a:pt x="294" y="2518"/>
                  </a:cubicBezTo>
                  <a:cubicBezTo>
                    <a:pt x="294" y="3251"/>
                    <a:pt x="294" y="3740"/>
                    <a:pt x="4939" y="8139"/>
                  </a:cubicBezTo>
                  <a:cubicBezTo>
                    <a:pt x="28897" y="32330"/>
                    <a:pt x="42832" y="71183"/>
                    <a:pt x="42832" y="122253"/>
                  </a:cubicBezTo>
                  <a:cubicBezTo>
                    <a:pt x="42832" y="164038"/>
                    <a:pt x="33786" y="207045"/>
                    <a:pt x="3472" y="237834"/>
                  </a:cubicBezTo>
                  <a:cubicBezTo>
                    <a:pt x="294" y="240766"/>
                    <a:pt x="294" y="241255"/>
                    <a:pt x="294" y="241988"/>
                  </a:cubicBezTo>
                  <a:cubicBezTo>
                    <a:pt x="294" y="243454"/>
                    <a:pt x="1272" y="244432"/>
                    <a:pt x="2739" y="244432"/>
                  </a:cubicBezTo>
                  <a:cubicBezTo>
                    <a:pt x="5183" y="244432"/>
                    <a:pt x="27186" y="227815"/>
                    <a:pt x="41610" y="196782"/>
                  </a:cubicBezTo>
                  <a:cubicBezTo>
                    <a:pt x="54078" y="169903"/>
                    <a:pt x="57011" y="142779"/>
                    <a:pt x="57011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49742AB-3719-A1A9-FCCE-C9B18AFA2245}"/>
              </a:ext>
            </a:extLst>
          </p:cNvPr>
          <p:cNvGrpSpPr/>
          <p:nvPr/>
        </p:nvGrpSpPr>
        <p:grpSpPr>
          <a:xfrm>
            <a:off x="6036182" y="4233293"/>
            <a:ext cx="1875437" cy="584434"/>
            <a:chOff x="5190758" y="5745523"/>
            <a:chExt cx="1875437" cy="584434"/>
          </a:xfrm>
        </p:grpSpPr>
        <p:pic>
          <p:nvPicPr>
  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  <a:extLst>
                <a:ext uri="{FF2B5EF4-FFF2-40B4-BE49-F238E27FC236}">
                  <a16:creationId xmlns:a16="http://schemas.microsoft.com/office/drawing/2014/main" id="{660C4EF7-36EF-163A-9738-685270C427E1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758" y="5759749"/>
              <a:ext cx="274216" cy="2345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  <a:extLst>
                <a:ext uri="{FF2B5EF4-FFF2-40B4-BE49-F238E27FC236}">
                  <a16:creationId xmlns:a16="http://schemas.microsoft.com/office/drawing/2014/main" id="{665F393B-941A-10BC-66F7-2D0FDEFCBA8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292" y="5745523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  <a:extLst>
                <a:ext uri="{FF2B5EF4-FFF2-40B4-BE49-F238E27FC236}">
                  <a16:creationId xmlns:a16="http://schemas.microsoft.com/office/drawing/2014/main" id="{09761F59-CBF0-9D02-5257-585C6CDF2F8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56" y="5748155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  <a:extLst>
                <a:ext uri="{FF2B5EF4-FFF2-40B4-BE49-F238E27FC236}">
                  <a16:creationId xmlns:a16="http://schemas.microsoft.com/office/drawing/2014/main" id="{1962324C-26EC-5F61-E110-370D56C2C2A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633" y="6138036"/>
              <a:ext cx="303285" cy="1919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  <a:extLst>
                <a:ext uri="{FF2B5EF4-FFF2-40B4-BE49-F238E27FC236}">
                  <a16:creationId xmlns:a16="http://schemas.microsoft.com/office/drawing/2014/main" id="{1FA6FB7A-C025-D2BA-3E39-FCD8F4408D41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273" y="6131024"/>
              <a:ext cx="304786" cy="1935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  <a:extLst>
                <a:ext uri="{FF2B5EF4-FFF2-40B4-BE49-F238E27FC236}">
                  <a16:creationId xmlns:a16="http://schemas.microsoft.com/office/drawing/2014/main" id="{3F1B8F5C-6AC1-CAA7-AE09-013E1E8FE34D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601" y="6049133"/>
              <a:ext cx="192594" cy="2252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7" name="Łącznik prosty ze strzałką 166">
              <a:extLst>
                <a:ext uri="{FF2B5EF4-FFF2-40B4-BE49-F238E27FC236}">
                  <a16:creationId xmlns:a16="http://schemas.microsoft.com/office/drawing/2014/main" id="{E1AA6E0E-5137-EBE8-BC87-D0FEF5D3AAA5}"/>
                </a:ext>
              </a:extLst>
            </p:cNvPr>
            <p:cNvCxnSpPr>
              <a:cxnSpLocks/>
            </p:cNvCxnSpPr>
            <p:nvPr/>
          </p:nvCxnSpPr>
          <p:spPr>
            <a:xfrm>
              <a:off x="5442166" y="5987260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ze strzałką 168">
              <a:extLst>
                <a:ext uri="{FF2B5EF4-FFF2-40B4-BE49-F238E27FC236}">
                  <a16:creationId xmlns:a16="http://schemas.microsoft.com/office/drawing/2014/main" id="{E3637BC4-A28E-B59A-7AA9-CD4F5A422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8427" y="5992007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ze strzałką 177">
              <a:extLst>
                <a:ext uri="{FF2B5EF4-FFF2-40B4-BE49-F238E27FC236}">
                  <a16:creationId xmlns:a16="http://schemas.microsoft.com/office/drawing/2014/main" id="{A3AEC0C0-F279-3CBB-9C77-0702F2CE1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0828" y="5991424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Łącznik prosty ze strzałką 178">
              <a:extLst>
                <a:ext uri="{FF2B5EF4-FFF2-40B4-BE49-F238E27FC236}">
                  <a16:creationId xmlns:a16="http://schemas.microsoft.com/office/drawing/2014/main" id="{4CDC9FC9-7CC5-26A5-C012-1B6488D8C518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62" y="5999774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52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605935-37C6-7D03-1625-96FFD4805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DBF31A84-2D01-C205-0D69-21F7975653FA}"/>
              </a:ext>
            </a:extLst>
          </p:cNvPr>
          <p:cNvSpPr/>
          <p:nvPr/>
        </p:nvSpPr>
        <p:spPr>
          <a:xfrm>
            <a:off x="5075970" y="3281474"/>
            <a:ext cx="3486465" cy="1587687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042D137-C354-259C-9A5D-D804C7F4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3001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Methods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/>
              <a:t> channel QFI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240989E-2299-FC4F-530A-91D7EB52D3A5}"/>
              </a:ext>
            </a:extLst>
          </p:cNvPr>
          <p:cNvSpPr/>
          <p:nvPr/>
        </p:nvSpPr>
        <p:spPr>
          <a:xfrm>
            <a:off x="2510675" y="1253601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59145CD6-9887-61FE-295A-18FEC66712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1182" y="2081272"/>
            <a:ext cx="218420" cy="255551"/>
          </a:xfrm>
          <a:prstGeom prst="rect">
            <a:avLst/>
          </a:prstGeom>
          <a:noFill/>
          <a:ln/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A507DB-EF86-1C39-70C6-5FB43409A0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65" y="1557743"/>
            <a:ext cx="347886" cy="352102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2B14119F-F3B4-0271-221C-9FA1408BAB99}"/>
              </a:ext>
            </a:extLst>
          </p:cNvPr>
          <p:cNvCxnSpPr>
            <a:cxnSpLocks/>
          </p:cNvCxnSpPr>
          <p:nvPr/>
        </p:nvCxnSpPr>
        <p:spPr>
          <a:xfrm>
            <a:off x="1752655" y="1745969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ECC7809F-B8FD-14E2-7C88-3D7218F38CFD}"/>
              </a:ext>
            </a:extLst>
          </p:cNvPr>
          <p:cNvCxnSpPr>
            <a:cxnSpLocks/>
          </p:cNvCxnSpPr>
          <p:nvPr/>
        </p:nvCxnSpPr>
        <p:spPr>
          <a:xfrm>
            <a:off x="3588679" y="1745969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Prostokąt 121">
            <a:extLst>
              <a:ext uri="{FF2B5EF4-FFF2-40B4-BE49-F238E27FC236}">
                <a16:creationId xmlns:a16="http://schemas.microsoft.com/office/drawing/2014/main" id="{0FC9984A-6DA6-F560-0151-05222C9BA4CA}"/>
              </a:ext>
            </a:extLst>
          </p:cNvPr>
          <p:cNvSpPr/>
          <p:nvPr/>
        </p:nvSpPr>
        <p:spPr>
          <a:xfrm>
            <a:off x="256548" y="3355139"/>
            <a:ext cx="4406338" cy="151402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73A5F305-35A4-119C-1176-0196DD2A7373}"/>
              </a:ext>
            </a:extLst>
          </p:cNvPr>
          <p:cNvCxnSpPr>
            <a:cxnSpLocks/>
            <a:endCxn id="123" idx="0"/>
          </p:cNvCxnSpPr>
          <p:nvPr/>
        </p:nvCxnSpPr>
        <p:spPr>
          <a:xfrm rot="16200000" flipH="1">
            <a:off x="6406668" y="2868938"/>
            <a:ext cx="365133" cy="4599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098D0356-6F91-C50B-EB1B-0A88F04AE37B}"/>
              </a:ext>
            </a:extLst>
          </p:cNvPr>
          <p:cNvCxnSpPr>
            <a:cxnSpLocks/>
            <a:endCxn id="122" idx="0"/>
          </p:cNvCxnSpPr>
          <p:nvPr/>
        </p:nvCxnSpPr>
        <p:spPr>
          <a:xfrm rot="5400000">
            <a:off x="4190092" y="1185966"/>
            <a:ext cx="438798" cy="389954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2E8429AF-E024-146F-284D-C57FB3E6052F}"/>
              </a:ext>
            </a:extLst>
          </p:cNvPr>
          <p:cNvSpPr txBox="1"/>
          <p:nvPr/>
        </p:nvSpPr>
        <p:spPr>
          <a:xfrm>
            <a:off x="204833" y="3454546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59AEFF52-D41A-8BEC-DD1F-67332ED7F9D2}"/>
              </a:ext>
            </a:extLst>
          </p:cNvPr>
          <p:cNvSpPr txBox="1"/>
          <p:nvPr/>
        </p:nvSpPr>
        <p:spPr>
          <a:xfrm>
            <a:off x="5648859" y="3373832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grpSp>
        <p:nvGrpSpPr>
          <p:cNvPr id="228" name="Grupa 2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2408BB8E-0FFE-D76D-A6E6-A8883B89A8F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41306" y="3961940"/>
            <a:ext cx="2938916" cy="441492"/>
            <a:chOff x="5239572" y="6838886"/>
            <a:chExt cx="2938916" cy="441492"/>
          </a:xfrm>
        </p:grpSpPr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2329610E-466C-95D6-8927-EA18392848C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239572" y="6913928"/>
              <a:ext cx="191286" cy="107689"/>
            </a:xfrm>
            <a:custGeom>
              <a:avLst/>
              <a:gdLst>
                <a:gd name="connsiteX0" fmla="*/ 19277 w 191286"/>
                <a:gd name="connsiteY0" fmla="*/ 23952 h 107689"/>
                <a:gd name="connsiteX1" fmla="*/ 19277 w 191286"/>
                <a:gd name="connsiteY1" fmla="*/ 89248 h 107689"/>
                <a:gd name="connsiteX2" fmla="*/ 173 w 191286"/>
                <a:gd name="connsiteY2" fmla="*/ 100212 h 107689"/>
                <a:gd name="connsiteX3" fmla="*/ 173 w 191286"/>
                <a:gd name="connsiteY3" fmla="*/ 107765 h 107689"/>
                <a:gd name="connsiteX4" fmla="*/ 27850 w 191286"/>
                <a:gd name="connsiteY4" fmla="*/ 107034 h 107689"/>
                <a:gd name="connsiteX5" fmla="*/ 55281 w 191286"/>
                <a:gd name="connsiteY5" fmla="*/ 107765 h 107689"/>
                <a:gd name="connsiteX6" fmla="*/ 55281 w 191286"/>
                <a:gd name="connsiteY6" fmla="*/ 100212 h 107689"/>
                <a:gd name="connsiteX7" fmla="*/ 36177 w 191286"/>
                <a:gd name="connsiteY7" fmla="*/ 89248 h 107689"/>
                <a:gd name="connsiteX8" fmla="*/ 36177 w 191286"/>
                <a:gd name="connsiteY8" fmla="*/ 44418 h 107689"/>
                <a:gd name="connsiteX9" fmla="*/ 69242 w 191286"/>
                <a:gd name="connsiteY9" fmla="*/ 5435 h 107689"/>
                <a:gd name="connsiteX10" fmla="*/ 87366 w 191286"/>
                <a:gd name="connsiteY10" fmla="*/ 32479 h 107689"/>
                <a:gd name="connsiteX11" fmla="*/ 87366 w 191286"/>
                <a:gd name="connsiteY11" fmla="*/ 89248 h 107689"/>
                <a:gd name="connsiteX12" fmla="*/ 68262 w 191286"/>
                <a:gd name="connsiteY12" fmla="*/ 100212 h 107689"/>
                <a:gd name="connsiteX13" fmla="*/ 68262 w 191286"/>
                <a:gd name="connsiteY13" fmla="*/ 107765 h 107689"/>
                <a:gd name="connsiteX14" fmla="*/ 95939 w 191286"/>
                <a:gd name="connsiteY14" fmla="*/ 107034 h 107689"/>
                <a:gd name="connsiteX15" fmla="*/ 123370 w 191286"/>
                <a:gd name="connsiteY15" fmla="*/ 107765 h 107689"/>
                <a:gd name="connsiteX16" fmla="*/ 123370 w 191286"/>
                <a:gd name="connsiteY16" fmla="*/ 100212 h 107689"/>
                <a:gd name="connsiteX17" fmla="*/ 104266 w 191286"/>
                <a:gd name="connsiteY17" fmla="*/ 89248 h 107689"/>
                <a:gd name="connsiteX18" fmla="*/ 104266 w 191286"/>
                <a:gd name="connsiteY18" fmla="*/ 44418 h 107689"/>
                <a:gd name="connsiteX19" fmla="*/ 137331 w 191286"/>
                <a:gd name="connsiteY19" fmla="*/ 5435 h 107689"/>
                <a:gd name="connsiteX20" fmla="*/ 155456 w 191286"/>
                <a:gd name="connsiteY20" fmla="*/ 32479 h 107689"/>
                <a:gd name="connsiteX21" fmla="*/ 155456 w 191286"/>
                <a:gd name="connsiteY21" fmla="*/ 89248 h 107689"/>
                <a:gd name="connsiteX22" fmla="*/ 136352 w 191286"/>
                <a:gd name="connsiteY22" fmla="*/ 100212 h 107689"/>
                <a:gd name="connsiteX23" fmla="*/ 136352 w 191286"/>
                <a:gd name="connsiteY23" fmla="*/ 107765 h 107689"/>
                <a:gd name="connsiteX24" fmla="*/ 164028 w 191286"/>
                <a:gd name="connsiteY24" fmla="*/ 107034 h 107689"/>
                <a:gd name="connsiteX25" fmla="*/ 191460 w 191286"/>
                <a:gd name="connsiteY25" fmla="*/ 107765 h 107689"/>
                <a:gd name="connsiteX26" fmla="*/ 191460 w 191286"/>
                <a:gd name="connsiteY26" fmla="*/ 100212 h 107689"/>
                <a:gd name="connsiteX27" fmla="*/ 172356 w 191286"/>
                <a:gd name="connsiteY27" fmla="*/ 92903 h 107689"/>
                <a:gd name="connsiteX28" fmla="*/ 172356 w 191286"/>
                <a:gd name="connsiteY28" fmla="*/ 46367 h 107689"/>
                <a:gd name="connsiteX29" fmla="*/ 164763 w 191286"/>
                <a:gd name="connsiteY29" fmla="*/ 9089 h 107689"/>
                <a:gd name="connsiteX30" fmla="*/ 139046 w 191286"/>
                <a:gd name="connsiteY30" fmla="*/ 75 h 107689"/>
                <a:gd name="connsiteX31" fmla="*/ 103532 w 191286"/>
                <a:gd name="connsiteY31" fmla="*/ 23952 h 107689"/>
                <a:gd name="connsiteX32" fmla="*/ 70956 w 191286"/>
                <a:gd name="connsiteY32" fmla="*/ 75 h 107689"/>
                <a:gd name="connsiteX33" fmla="*/ 34708 w 191286"/>
                <a:gd name="connsiteY33" fmla="*/ 25657 h 107689"/>
                <a:gd name="connsiteX34" fmla="*/ 34708 w 191286"/>
                <a:gd name="connsiteY34" fmla="*/ 75 h 107689"/>
                <a:gd name="connsiteX35" fmla="*/ 173 w 191286"/>
                <a:gd name="connsiteY35" fmla="*/ 2755 h 107689"/>
                <a:gd name="connsiteX36" fmla="*/ 173 w 191286"/>
                <a:gd name="connsiteY36" fmla="*/ 10308 h 107689"/>
                <a:gd name="connsiteX37" fmla="*/ 19277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277" y="23952"/>
                  </a:moveTo>
                  <a:lnTo>
                    <a:pt x="19277" y="89248"/>
                  </a:lnTo>
                  <a:cubicBezTo>
                    <a:pt x="19277" y="100212"/>
                    <a:pt x="16583" y="100212"/>
                    <a:pt x="173" y="100212"/>
                  </a:cubicBezTo>
                  <a:lnTo>
                    <a:pt x="173" y="107765"/>
                  </a:lnTo>
                  <a:cubicBezTo>
                    <a:pt x="8745" y="107521"/>
                    <a:pt x="21237" y="107034"/>
                    <a:pt x="27850" y="107034"/>
                  </a:cubicBezTo>
                  <a:cubicBezTo>
                    <a:pt x="34218" y="107034"/>
                    <a:pt x="46954" y="107521"/>
                    <a:pt x="55281" y="107765"/>
                  </a:cubicBezTo>
                  <a:lnTo>
                    <a:pt x="55281" y="100212"/>
                  </a:lnTo>
                  <a:cubicBezTo>
                    <a:pt x="38871" y="100212"/>
                    <a:pt x="36177" y="100212"/>
                    <a:pt x="36177" y="89248"/>
                  </a:cubicBezTo>
                  <a:lnTo>
                    <a:pt x="36177" y="44418"/>
                  </a:lnTo>
                  <a:cubicBezTo>
                    <a:pt x="36177" y="19079"/>
                    <a:pt x="53567" y="5435"/>
                    <a:pt x="69242" y="5435"/>
                  </a:cubicBezTo>
                  <a:cubicBezTo>
                    <a:pt x="84672" y="5435"/>
                    <a:pt x="87366" y="18592"/>
                    <a:pt x="87366" y="32479"/>
                  </a:cubicBezTo>
                  <a:lnTo>
                    <a:pt x="87366" y="89248"/>
                  </a:lnTo>
                  <a:cubicBezTo>
                    <a:pt x="87366" y="100212"/>
                    <a:pt x="84672" y="100212"/>
                    <a:pt x="68262" y="100212"/>
                  </a:cubicBezTo>
                  <a:lnTo>
                    <a:pt x="68262" y="107765"/>
                  </a:lnTo>
                  <a:cubicBezTo>
                    <a:pt x="76835" y="107521"/>
                    <a:pt x="89326" y="107034"/>
                    <a:pt x="95939" y="107034"/>
                  </a:cubicBezTo>
                  <a:cubicBezTo>
                    <a:pt x="102307" y="107034"/>
                    <a:pt x="115043" y="107521"/>
                    <a:pt x="123370" y="107765"/>
                  </a:cubicBezTo>
                  <a:lnTo>
                    <a:pt x="123370" y="100212"/>
                  </a:lnTo>
                  <a:cubicBezTo>
                    <a:pt x="106961" y="100212"/>
                    <a:pt x="104266" y="100212"/>
                    <a:pt x="104266" y="89248"/>
                  </a:cubicBezTo>
                  <a:lnTo>
                    <a:pt x="104266" y="44418"/>
                  </a:lnTo>
                  <a:cubicBezTo>
                    <a:pt x="104266" y="19079"/>
                    <a:pt x="121656" y="5435"/>
                    <a:pt x="137331" y="5435"/>
                  </a:cubicBezTo>
                  <a:cubicBezTo>
                    <a:pt x="152762" y="5435"/>
                    <a:pt x="155456" y="18592"/>
                    <a:pt x="155456" y="32479"/>
                  </a:cubicBezTo>
                  <a:lnTo>
                    <a:pt x="155456" y="89248"/>
                  </a:lnTo>
                  <a:cubicBezTo>
                    <a:pt x="155456" y="100212"/>
                    <a:pt x="152762" y="100212"/>
                    <a:pt x="136352" y="100212"/>
                  </a:cubicBezTo>
                  <a:lnTo>
                    <a:pt x="136352" y="107765"/>
                  </a:lnTo>
                  <a:cubicBezTo>
                    <a:pt x="144924" y="107521"/>
                    <a:pt x="157415" y="107034"/>
                    <a:pt x="164028" y="107034"/>
                  </a:cubicBezTo>
                  <a:cubicBezTo>
                    <a:pt x="170396" y="107034"/>
                    <a:pt x="183132" y="107521"/>
                    <a:pt x="191460" y="107765"/>
                  </a:cubicBezTo>
                  <a:lnTo>
                    <a:pt x="191460" y="100212"/>
                  </a:lnTo>
                  <a:cubicBezTo>
                    <a:pt x="178724" y="100212"/>
                    <a:pt x="172600" y="100212"/>
                    <a:pt x="172356" y="92903"/>
                  </a:cubicBezTo>
                  <a:lnTo>
                    <a:pt x="172356" y="46367"/>
                  </a:lnTo>
                  <a:cubicBezTo>
                    <a:pt x="172356" y="25414"/>
                    <a:pt x="172356" y="17861"/>
                    <a:pt x="164763" y="9089"/>
                  </a:cubicBezTo>
                  <a:cubicBezTo>
                    <a:pt x="161334" y="4948"/>
                    <a:pt x="153251" y="75"/>
                    <a:pt x="139046" y="75"/>
                  </a:cubicBezTo>
                  <a:cubicBezTo>
                    <a:pt x="118472" y="75"/>
                    <a:pt x="107695" y="14693"/>
                    <a:pt x="103532" y="23952"/>
                  </a:cubicBezTo>
                  <a:cubicBezTo>
                    <a:pt x="100103" y="2755"/>
                    <a:pt x="81978" y="75"/>
                    <a:pt x="70956" y="75"/>
                  </a:cubicBezTo>
                  <a:cubicBezTo>
                    <a:pt x="53077" y="75"/>
                    <a:pt x="41565" y="10551"/>
                    <a:pt x="34708" y="25657"/>
                  </a:cubicBezTo>
                  <a:lnTo>
                    <a:pt x="34708" y="75"/>
                  </a:lnTo>
                  <a:lnTo>
                    <a:pt x="173" y="2755"/>
                  </a:lnTo>
                  <a:lnTo>
                    <a:pt x="173" y="10308"/>
                  </a:lnTo>
                  <a:cubicBezTo>
                    <a:pt x="17318" y="10308"/>
                    <a:pt x="19277" y="12013"/>
                    <a:pt x="19277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2" name="Dowolny kształt: kształt 201">
              <a:extLst>
                <a:ext uri="{FF2B5EF4-FFF2-40B4-BE49-F238E27FC236}">
                  <a16:creationId xmlns:a16="http://schemas.microsoft.com/office/drawing/2014/main" id="{01B048CE-8DC1-A87E-210E-C601B51920D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46126" y="6912466"/>
              <a:ext cx="110461" cy="111831"/>
            </a:xfrm>
            <a:custGeom>
              <a:avLst/>
              <a:gdLst>
                <a:gd name="connsiteX0" fmla="*/ 71455 w 110461"/>
                <a:gd name="connsiteY0" fmla="*/ 90710 h 111831"/>
                <a:gd name="connsiteX1" fmla="*/ 90559 w 110461"/>
                <a:gd name="connsiteY1" fmla="*/ 110688 h 111831"/>
                <a:gd name="connsiteX2" fmla="*/ 110643 w 110461"/>
                <a:gd name="connsiteY2" fmla="*/ 87542 h 111831"/>
                <a:gd name="connsiteX3" fmla="*/ 110643 w 110461"/>
                <a:gd name="connsiteY3" fmla="*/ 73898 h 111831"/>
                <a:gd name="connsiteX4" fmla="*/ 104520 w 110461"/>
                <a:gd name="connsiteY4" fmla="*/ 73898 h 111831"/>
                <a:gd name="connsiteX5" fmla="*/ 104520 w 110461"/>
                <a:gd name="connsiteY5" fmla="*/ 87542 h 111831"/>
                <a:gd name="connsiteX6" fmla="*/ 95702 w 110461"/>
                <a:gd name="connsiteY6" fmla="*/ 103135 h 111831"/>
                <a:gd name="connsiteX7" fmla="*/ 86640 w 110461"/>
                <a:gd name="connsiteY7" fmla="*/ 90953 h 111831"/>
                <a:gd name="connsiteX8" fmla="*/ 86640 w 110461"/>
                <a:gd name="connsiteY8" fmla="*/ 42225 h 111831"/>
                <a:gd name="connsiteX9" fmla="*/ 77823 w 110461"/>
                <a:gd name="connsiteY9" fmla="*/ 13475 h 111831"/>
                <a:gd name="connsiteX10" fmla="*/ 44268 w 110461"/>
                <a:gd name="connsiteY10" fmla="*/ 75 h 111831"/>
                <a:gd name="connsiteX11" fmla="*/ 7284 w 110461"/>
                <a:gd name="connsiteY11" fmla="*/ 27606 h 111831"/>
                <a:gd name="connsiteX12" fmla="*/ 18551 w 110461"/>
                <a:gd name="connsiteY12" fmla="*/ 39058 h 111831"/>
                <a:gd name="connsiteX13" fmla="*/ 29817 w 110461"/>
                <a:gd name="connsiteY13" fmla="*/ 27850 h 111831"/>
                <a:gd name="connsiteX14" fmla="*/ 17326 w 110461"/>
                <a:gd name="connsiteY14" fmla="*/ 16642 h 111831"/>
                <a:gd name="connsiteX15" fmla="*/ 43778 w 110461"/>
                <a:gd name="connsiteY15" fmla="*/ 5435 h 111831"/>
                <a:gd name="connsiteX16" fmla="*/ 69740 w 110461"/>
                <a:gd name="connsiteY16" fmla="*/ 36621 h 111831"/>
                <a:gd name="connsiteX17" fmla="*/ 69740 w 110461"/>
                <a:gd name="connsiteY17" fmla="*/ 45636 h 111831"/>
                <a:gd name="connsiteX18" fmla="*/ 24674 w 110461"/>
                <a:gd name="connsiteY18" fmla="*/ 54407 h 111831"/>
                <a:gd name="connsiteX19" fmla="*/ 181 w 110461"/>
                <a:gd name="connsiteY19" fmla="*/ 86081 h 111831"/>
                <a:gd name="connsiteX20" fmla="*/ 39369 w 110461"/>
                <a:gd name="connsiteY20" fmla="*/ 111907 h 111831"/>
                <a:gd name="connsiteX21" fmla="*/ 71455 w 110461"/>
                <a:gd name="connsiteY21" fmla="*/ 90710 h 111831"/>
                <a:gd name="connsiteX22" fmla="*/ 69740 w 110461"/>
                <a:gd name="connsiteY22" fmla="*/ 50752 h 111831"/>
                <a:gd name="connsiteX23" fmla="*/ 69740 w 110461"/>
                <a:gd name="connsiteY23" fmla="*/ 75117 h 111831"/>
                <a:gd name="connsiteX24" fmla="*/ 41084 w 110461"/>
                <a:gd name="connsiteY24" fmla="*/ 106546 h 111831"/>
                <a:gd name="connsiteX25" fmla="*/ 19041 w 110461"/>
                <a:gd name="connsiteY25" fmla="*/ 85837 h 111831"/>
                <a:gd name="connsiteX26" fmla="*/ 69740 w 110461"/>
                <a:gd name="connsiteY26" fmla="*/ 50752 h 1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61" h="111831">
                  <a:moveTo>
                    <a:pt x="71455" y="90710"/>
                  </a:moveTo>
                  <a:cubicBezTo>
                    <a:pt x="72434" y="100455"/>
                    <a:pt x="79047" y="110688"/>
                    <a:pt x="90559" y="110688"/>
                  </a:cubicBezTo>
                  <a:cubicBezTo>
                    <a:pt x="95702" y="110688"/>
                    <a:pt x="110643" y="107277"/>
                    <a:pt x="110643" y="87542"/>
                  </a:cubicBezTo>
                  <a:lnTo>
                    <a:pt x="110643" y="73898"/>
                  </a:lnTo>
                  <a:lnTo>
                    <a:pt x="104520" y="73898"/>
                  </a:lnTo>
                  <a:lnTo>
                    <a:pt x="104520" y="87542"/>
                  </a:lnTo>
                  <a:cubicBezTo>
                    <a:pt x="104520" y="101674"/>
                    <a:pt x="98396" y="103135"/>
                    <a:pt x="95702" y="103135"/>
                  </a:cubicBezTo>
                  <a:cubicBezTo>
                    <a:pt x="87620" y="103135"/>
                    <a:pt x="86640" y="92172"/>
                    <a:pt x="86640" y="90953"/>
                  </a:cubicBezTo>
                  <a:lnTo>
                    <a:pt x="86640" y="42225"/>
                  </a:lnTo>
                  <a:cubicBezTo>
                    <a:pt x="86640" y="31992"/>
                    <a:pt x="86640" y="22490"/>
                    <a:pt x="77823" y="13475"/>
                  </a:cubicBezTo>
                  <a:cubicBezTo>
                    <a:pt x="68271" y="3973"/>
                    <a:pt x="56024" y="75"/>
                    <a:pt x="44268" y="75"/>
                  </a:cubicBezTo>
                  <a:cubicBezTo>
                    <a:pt x="24184" y="75"/>
                    <a:pt x="7284" y="11526"/>
                    <a:pt x="7284" y="27606"/>
                  </a:cubicBezTo>
                  <a:cubicBezTo>
                    <a:pt x="7284" y="34916"/>
                    <a:pt x="12183" y="39058"/>
                    <a:pt x="18551" y="39058"/>
                  </a:cubicBezTo>
                  <a:cubicBezTo>
                    <a:pt x="25409" y="39058"/>
                    <a:pt x="29817" y="34185"/>
                    <a:pt x="29817" y="27850"/>
                  </a:cubicBezTo>
                  <a:cubicBezTo>
                    <a:pt x="29817" y="24926"/>
                    <a:pt x="28593" y="16886"/>
                    <a:pt x="17326" y="16642"/>
                  </a:cubicBezTo>
                  <a:cubicBezTo>
                    <a:pt x="23939" y="8115"/>
                    <a:pt x="35940" y="5435"/>
                    <a:pt x="43778" y="5435"/>
                  </a:cubicBezTo>
                  <a:cubicBezTo>
                    <a:pt x="55779" y="5435"/>
                    <a:pt x="69740" y="14937"/>
                    <a:pt x="69740" y="36621"/>
                  </a:cubicBezTo>
                  <a:lnTo>
                    <a:pt x="69740" y="45636"/>
                  </a:lnTo>
                  <a:cubicBezTo>
                    <a:pt x="57249" y="46367"/>
                    <a:pt x="40104" y="47098"/>
                    <a:pt x="24674" y="54407"/>
                  </a:cubicBezTo>
                  <a:cubicBezTo>
                    <a:pt x="6304" y="62691"/>
                    <a:pt x="181" y="75360"/>
                    <a:pt x="181" y="86081"/>
                  </a:cubicBezTo>
                  <a:cubicBezTo>
                    <a:pt x="181" y="105816"/>
                    <a:pt x="23939" y="111907"/>
                    <a:pt x="39369" y="111907"/>
                  </a:cubicBezTo>
                  <a:cubicBezTo>
                    <a:pt x="55534" y="111907"/>
                    <a:pt x="66801" y="102161"/>
                    <a:pt x="71455" y="90710"/>
                  </a:cubicBezTo>
                  <a:close/>
                  <a:moveTo>
                    <a:pt x="69740" y="50752"/>
                  </a:moveTo>
                  <a:lnTo>
                    <a:pt x="69740" y="75117"/>
                  </a:lnTo>
                  <a:cubicBezTo>
                    <a:pt x="69740" y="98263"/>
                    <a:pt x="52106" y="106546"/>
                    <a:pt x="41084" y="106546"/>
                  </a:cubicBezTo>
                  <a:cubicBezTo>
                    <a:pt x="29083" y="106546"/>
                    <a:pt x="19041" y="98019"/>
                    <a:pt x="19041" y="85837"/>
                  </a:cubicBezTo>
                  <a:cubicBezTo>
                    <a:pt x="19041" y="72437"/>
                    <a:pt x="29327" y="52214"/>
                    <a:pt x="69740" y="507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3" name="Dowolny kształt: kształt 202">
              <a:extLst>
                <a:ext uri="{FF2B5EF4-FFF2-40B4-BE49-F238E27FC236}">
                  <a16:creationId xmlns:a16="http://schemas.microsoft.com/office/drawing/2014/main" id="{56B87033-F92C-EE73-3CF8-27DCD4E021E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61242" y="6916608"/>
              <a:ext cx="123442" cy="105009"/>
            </a:xfrm>
            <a:custGeom>
              <a:avLst/>
              <a:gdLst>
                <a:gd name="connsiteX0" fmla="*/ 67541 w 123442"/>
                <a:gd name="connsiteY0" fmla="*/ 47829 h 105009"/>
                <a:gd name="connsiteX1" fmla="*/ 90074 w 123442"/>
                <a:gd name="connsiteY1" fmla="*/ 20297 h 105009"/>
                <a:gd name="connsiteX2" fmla="*/ 119220 w 123442"/>
                <a:gd name="connsiteY2" fmla="*/ 7628 h 105009"/>
                <a:gd name="connsiteX3" fmla="*/ 119220 w 123442"/>
                <a:gd name="connsiteY3" fmla="*/ 75 h 105009"/>
                <a:gd name="connsiteX4" fmla="*/ 99136 w 123442"/>
                <a:gd name="connsiteY4" fmla="*/ 806 h 105009"/>
                <a:gd name="connsiteX5" fmla="*/ 75623 w 123442"/>
                <a:gd name="connsiteY5" fmla="*/ 75 h 105009"/>
                <a:gd name="connsiteX6" fmla="*/ 75623 w 123442"/>
                <a:gd name="connsiteY6" fmla="*/ 7628 h 105009"/>
                <a:gd name="connsiteX7" fmla="*/ 82726 w 123442"/>
                <a:gd name="connsiteY7" fmla="*/ 15181 h 105009"/>
                <a:gd name="connsiteX8" fmla="*/ 79052 w 123442"/>
                <a:gd name="connsiteY8" fmla="*/ 23708 h 105009"/>
                <a:gd name="connsiteX9" fmla="*/ 63867 w 123442"/>
                <a:gd name="connsiteY9" fmla="*/ 42712 h 105009"/>
                <a:gd name="connsiteX10" fmla="*/ 44763 w 123442"/>
                <a:gd name="connsiteY10" fmla="*/ 18104 h 105009"/>
                <a:gd name="connsiteX11" fmla="*/ 42558 w 123442"/>
                <a:gd name="connsiteY11" fmla="*/ 13719 h 105009"/>
                <a:gd name="connsiteX12" fmla="*/ 51131 w 123442"/>
                <a:gd name="connsiteY12" fmla="*/ 7628 h 105009"/>
                <a:gd name="connsiteX13" fmla="*/ 51131 w 123442"/>
                <a:gd name="connsiteY13" fmla="*/ 75 h 105009"/>
                <a:gd name="connsiteX14" fmla="*/ 24679 w 123442"/>
                <a:gd name="connsiteY14" fmla="*/ 806 h 105009"/>
                <a:gd name="connsiteX15" fmla="*/ 1411 w 123442"/>
                <a:gd name="connsiteY15" fmla="*/ 75 h 105009"/>
                <a:gd name="connsiteX16" fmla="*/ 1411 w 123442"/>
                <a:gd name="connsiteY16" fmla="*/ 7628 h 105009"/>
                <a:gd name="connsiteX17" fmla="*/ 30312 w 123442"/>
                <a:gd name="connsiteY17" fmla="*/ 22490 h 105009"/>
                <a:gd name="connsiteX18" fmla="*/ 54560 w 123442"/>
                <a:gd name="connsiteY18" fmla="*/ 53920 h 105009"/>
                <a:gd name="connsiteX19" fmla="*/ 31537 w 123442"/>
                <a:gd name="connsiteY19" fmla="*/ 82913 h 105009"/>
                <a:gd name="connsiteX20" fmla="*/ 186 w 123442"/>
                <a:gd name="connsiteY20" fmla="*/ 97532 h 105009"/>
                <a:gd name="connsiteX21" fmla="*/ 186 w 123442"/>
                <a:gd name="connsiteY21" fmla="*/ 105085 h 105009"/>
                <a:gd name="connsiteX22" fmla="*/ 20515 w 123442"/>
                <a:gd name="connsiteY22" fmla="*/ 104354 h 105009"/>
                <a:gd name="connsiteX23" fmla="*/ 43783 w 123442"/>
                <a:gd name="connsiteY23" fmla="*/ 105085 h 105009"/>
                <a:gd name="connsiteX24" fmla="*/ 43783 w 123442"/>
                <a:gd name="connsiteY24" fmla="*/ 97532 h 105009"/>
                <a:gd name="connsiteX25" fmla="*/ 36680 w 123442"/>
                <a:gd name="connsiteY25" fmla="*/ 89979 h 105009"/>
                <a:gd name="connsiteX26" fmla="*/ 58723 w 123442"/>
                <a:gd name="connsiteY26" fmla="*/ 59036 h 105009"/>
                <a:gd name="connsiteX27" fmla="*/ 77338 w 123442"/>
                <a:gd name="connsiteY27" fmla="*/ 83400 h 105009"/>
                <a:gd name="connsiteX28" fmla="*/ 82481 w 123442"/>
                <a:gd name="connsiteY28" fmla="*/ 91441 h 105009"/>
                <a:gd name="connsiteX29" fmla="*/ 73664 w 123442"/>
                <a:gd name="connsiteY29" fmla="*/ 97532 h 105009"/>
                <a:gd name="connsiteX30" fmla="*/ 73664 w 123442"/>
                <a:gd name="connsiteY30" fmla="*/ 105085 h 105009"/>
                <a:gd name="connsiteX31" fmla="*/ 100116 w 123442"/>
                <a:gd name="connsiteY31" fmla="*/ 104354 h 105009"/>
                <a:gd name="connsiteX32" fmla="*/ 123629 w 123442"/>
                <a:gd name="connsiteY32" fmla="*/ 105085 h 105009"/>
                <a:gd name="connsiteX33" fmla="*/ 123629 w 123442"/>
                <a:gd name="connsiteY33" fmla="*/ 97532 h 105009"/>
                <a:gd name="connsiteX34" fmla="*/ 100361 w 123442"/>
                <a:gd name="connsiteY34" fmla="*/ 89979 h 105009"/>
                <a:gd name="connsiteX35" fmla="*/ 67541 w 123442"/>
                <a:gd name="connsiteY35" fmla="*/ 47829 h 10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42" h="105009">
                  <a:moveTo>
                    <a:pt x="67541" y="47829"/>
                  </a:moveTo>
                  <a:cubicBezTo>
                    <a:pt x="74889" y="38570"/>
                    <a:pt x="84196" y="26632"/>
                    <a:pt x="90074" y="20297"/>
                  </a:cubicBezTo>
                  <a:cubicBezTo>
                    <a:pt x="97667" y="11526"/>
                    <a:pt x="107709" y="7871"/>
                    <a:pt x="119220" y="7628"/>
                  </a:cubicBezTo>
                  <a:lnTo>
                    <a:pt x="119220" y="75"/>
                  </a:lnTo>
                  <a:cubicBezTo>
                    <a:pt x="112852" y="562"/>
                    <a:pt x="105504" y="806"/>
                    <a:pt x="99136" y="806"/>
                  </a:cubicBezTo>
                  <a:cubicBezTo>
                    <a:pt x="91788" y="806"/>
                    <a:pt x="78807" y="318"/>
                    <a:pt x="75623" y="75"/>
                  </a:cubicBezTo>
                  <a:lnTo>
                    <a:pt x="75623" y="7628"/>
                  </a:lnTo>
                  <a:cubicBezTo>
                    <a:pt x="80767" y="8115"/>
                    <a:pt x="82726" y="11282"/>
                    <a:pt x="82726" y="15181"/>
                  </a:cubicBezTo>
                  <a:cubicBezTo>
                    <a:pt x="82726" y="19079"/>
                    <a:pt x="80277" y="22246"/>
                    <a:pt x="79052" y="23708"/>
                  </a:cubicBezTo>
                  <a:lnTo>
                    <a:pt x="63867" y="42712"/>
                  </a:lnTo>
                  <a:lnTo>
                    <a:pt x="44763" y="18104"/>
                  </a:lnTo>
                  <a:cubicBezTo>
                    <a:pt x="42558" y="15668"/>
                    <a:pt x="42558" y="15181"/>
                    <a:pt x="42558" y="13719"/>
                  </a:cubicBezTo>
                  <a:cubicBezTo>
                    <a:pt x="42558" y="10064"/>
                    <a:pt x="46232" y="7871"/>
                    <a:pt x="51131" y="7628"/>
                  </a:cubicBezTo>
                  <a:lnTo>
                    <a:pt x="51131" y="75"/>
                  </a:lnTo>
                  <a:cubicBezTo>
                    <a:pt x="44763" y="318"/>
                    <a:pt x="28598" y="806"/>
                    <a:pt x="24679" y="806"/>
                  </a:cubicBezTo>
                  <a:cubicBezTo>
                    <a:pt x="19535" y="806"/>
                    <a:pt x="8024" y="562"/>
                    <a:pt x="1411" y="75"/>
                  </a:cubicBezTo>
                  <a:lnTo>
                    <a:pt x="1411" y="7628"/>
                  </a:lnTo>
                  <a:cubicBezTo>
                    <a:pt x="18556" y="7628"/>
                    <a:pt x="18801" y="7871"/>
                    <a:pt x="30312" y="22490"/>
                  </a:cubicBezTo>
                  <a:lnTo>
                    <a:pt x="54560" y="53920"/>
                  </a:lnTo>
                  <a:lnTo>
                    <a:pt x="31537" y="82913"/>
                  </a:lnTo>
                  <a:cubicBezTo>
                    <a:pt x="19780" y="97044"/>
                    <a:pt x="5330" y="97532"/>
                    <a:pt x="186" y="97532"/>
                  </a:cubicBezTo>
                  <a:lnTo>
                    <a:pt x="186" y="105085"/>
                  </a:lnTo>
                  <a:cubicBezTo>
                    <a:pt x="6554" y="104597"/>
                    <a:pt x="14147" y="104354"/>
                    <a:pt x="20515" y="104354"/>
                  </a:cubicBezTo>
                  <a:cubicBezTo>
                    <a:pt x="27618" y="104354"/>
                    <a:pt x="37905" y="104841"/>
                    <a:pt x="43783" y="105085"/>
                  </a:cubicBezTo>
                  <a:lnTo>
                    <a:pt x="43783" y="97532"/>
                  </a:lnTo>
                  <a:cubicBezTo>
                    <a:pt x="38395" y="96801"/>
                    <a:pt x="36680" y="93633"/>
                    <a:pt x="36680" y="89979"/>
                  </a:cubicBezTo>
                  <a:cubicBezTo>
                    <a:pt x="36680" y="84619"/>
                    <a:pt x="43783" y="76578"/>
                    <a:pt x="58723" y="59036"/>
                  </a:cubicBezTo>
                  <a:lnTo>
                    <a:pt x="77338" y="83400"/>
                  </a:lnTo>
                  <a:cubicBezTo>
                    <a:pt x="79297" y="86081"/>
                    <a:pt x="82481" y="89979"/>
                    <a:pt x="82481" y="91441"/>
                  </a:cubicBezTo>
                  <a:cubicBezTo>
                    <a:pt x="82481" y="93633"/>
                    <a:pt x="80277" y="97288"/>
                    <a:pt x="73664" y="97532"/>
                  </a:cubicBezTo>
                  <a:lnTo>
                    <a:pt x="73664" y="105085"/>
                  </a:lnTo>
                  <a:cubicBezTo>
                    <a:pt x="81012" y="104841"/>
                    <a:pt x="94727" y="104354"/>
                    <a:pt x="100116" y="104354"/>
                  </a:cubicBezTo>
                  <a:cubicBezTo>
                    <a:pt x="106729" y="104354"/>
                    <a:pt x="116281" y="104597"/>
                    <a:pt x="123629" y="105085"/>
                  </a:cubicBezTo>
                  <a:lnTo>
                    <a:pt x="123629" y="97532"/>
                  </a:lnTo>
                  <a:cubicBezTo>
                    <a:pt x="110403" y="97532"/>
                    <a:pt x="105994" y="97044"/>
                    <a:pt x="100361" y="89979"/>
                  </a:cubicBezTo>
                  <a:lnTo>
                    <a:pt x="67541" y="478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" name="Dowolny kształt: kształt 203">
              <a:extLst>
                <a:ext uri="{FF2B5EF4-FFF2-40B4-BE49-F238E27FC236}">
                  <a16:creationId xmlns:a16="http://schemas.microsoft.com/office/drawing/2014/main" id="{0D4D8D02-A4B6-C1FB-C3BE-A0F39199841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17415" y="7092591"/>
              <a:ext cx="87609" cy="111710"/>
            </a:xfrm>
            <a:custGeom>
              <a:avLst/>
              <a:gdLst>
                <a:gd name="connsiteX0" fmla="*/ 866 w 87609"/>
                <a:gd name="connsiteY0" fmla="*/ 102752 h 111710"/>
                <a:gd name="connsiteX1" fmla="*/ 180 w 87609"/>
                <a:gd name="connsiteY1" fmla="*/ 106333 h 111710"/>
                <a:gd name="connsiteX2" fmla="*/ 6009 w 87609"/>
                <a:gd name="connsiteY2" fmla="*/ 111791 h 111710"/>
                <a:gd name="connsiteX3" fmla="*/ 14753 w 87609"/>
                <a:gd name="connsiteY3" fmla="*/ 101217 h 111710"/>
                <a:gd name="connsiteX4" fmla="*/ 23669 w 87609"/>
                <a:gd name="connsiteY4" fmla="*/ 66425 h 111710"/>
                <a:gd name="connsiteX5" fmla="*/ 42528 w 87609"/>
                <a:gd name="connsiteY5" fmla="*/ 76999 h 111710"/>
                <a:gd name="connsiteX6" fmla="*/ 87790 w 87609"/>
                <a:gd name="connsiteY6" fmla="*/ 28904 h 111710"/>
                <a:gd name="connsiteX7" fmla="*/ 60530 w 87609"/>
                <a:gd name="connsiteY7" fmla="*/ 81 h 111710"/>
                <a:gd name="connsiteX8" fmla="*/ 16982 w 87609"/>
                <a:gd name="connsiteY8" fmla="*/ 38795 h 111710"/>
                <a:gd name="connsiteX9" fmla="*/ 866 w 87609"/>
                <a:gd name="connsiteY9" fmla="*/ 102752 h 111710"/>
                <a:gd name="connsiteX10" fmla="*/ 42356 w 87609"/>
                <a:gd name="connsiteY10" fmla="*/ 72223 h 111710"/>
                <a:gd name="connsiteX11" fmla="*/ 25897 w 87609"/>
                <a:gd name="connsiteY11" fmla="*/ 57385 h 111710"/>
                <a:gd name="connsiteX12" fmla="*/ 27440 w 87609"/>
                <a:gd name="connsiteY12" fmla="*/ 51246 h 111710"/>
                <a:gd name="connsiteX13" fmla="*/ 38585 w 87609"/>
                <a:gd name="connsiteY13" fmla="*/ 18841 h 111710"/>
                <a:gd name="connsiteX14" fmla="*/ 60187 w 87609"/>
                <a:gd name="connsiteY14" fmla="*/ 4856 h 111710"/>
                <a:gd name="connsiteX15" fmla="*/ 73903 w 87609"/>
                <a:gd name="connsiteY15" fmla="*/ 22082 h 111710"/>
                <a:gd name="connsiteX16" fmla="*/ 64130 w 87609"/>
                <a:gd name="connsiteY16" fmla="*/ 57385 h 111710"/>
                <a:gd name="connsiteX17" fmla="*/ 42356 w 87609"/>
                <a:gd name="connsiteY17" fmla="*/ 72223 h 11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09" h="111710">
                  <a:moveTo>
                    <a:pt x="866" y="102752"/>
                  </a:moveTo>
                  <a:cubicBezTo>
                    <a:pt x="180" y="105310"/>
                    <a:pt x="180" y="106163"/>
                    <a:pt x="180" y="106333"/>
                  </a:cubicBezTo>
                  <a:cubicBezTo>
                    <a:pt x="180" y="110085"/>
                    <a:pt x="3266" y="111791"/>
                    <a:pt x="6009" y="111791"/>
                  </a:cubicBezTo>
                  <a:cubicBezTo>
                    <a:pt x="12182" y="111791"/>
                    <a:pt x="13553" y="106674"/>
                    <a:pt x="14753" y="101217"/>
                  </a:cubicBezTo>
                  <a:cubicBezTo>
                    <a:pt x="17154" y="92348"/>
                    <a:pt x="21954" y="72905"/>
                    <a:pt x="23669" y="66425"/>
                  </a:cubicBezTo>
                  <a:cubicBezTo>
                    <a:pt x="25212" y="68983"/>
                    <a:pt x="30698" y="76999"/>
                    <a:pt x="42528" y="76999"/>
                  </a:cubicBezTo>
                  <a:cubicBezTo>
                    <a:pt x="64473" y="76999"/>
                    <a:pt x="87790" y="53804"/>
                    <a:pt x="87790" y="28904"/>
                  </a:cubicBezTo>
                  <a:cubicBezTo>
                    <a:pt x="87790" y="10825"/>
                    <a:pt x="75617" y="81"/>
                    <a:pt x="60530" y="81"/>
                  </a:cubicBezTo>
                  <a:cubicBezTo>
                    <a:pt x="43728" y="81"/>
                    <a:pt x="22983" y="14748"/>
                    <a:pt x="16982" y="38795"/>
                  </a:cubicBezTo>
                  <a:lnTo>
                    <a:pt x="866" y="102752"/>
                  </a:lnTo>
                  <a:close/>
                  <a:moveTo>
                    <a:pt x="42356" y="72223"/>
                  </a:moveTo>
                  <a:cubicBezTo>
                    <a:pt x="29669" y="72223"/>
                    <a:pt x="25897" y="59603"/>
                    <a:pt x="25897" y="57385"/>
                  </a:cubicBezTo>
                  <a:cubicBezTo>
                    <a:pt x="25897" y="57044"/>
                    <a:pt x="26926" y="53292"/>
                    <a:pt x="27440" y="51246"/>
                  </a:cubicBezTo>
                  <a:cubicBezTo>
                    <a:pt x="32584" y="30268"/>
                    <a:pt x="33613" y="26345"/>
                    <a:pt x="38585" y="18841"/>
                  </a:cubicBezTo>
                  <a:cubicBezTo>
                    <a:pt x="44757" y="9802"/>
                    <a:pt x="53329" y="4856"/>
                    <a:pt x="60187" y="4856"/>
                  </a:cubicBezTo>
                  <a:cubicBezTo>
                    <a:pt x="67216" y="4856"/>
                    <a:pt x="73903" y="9802"/>
                    <a:pt x="73903" y="22082"/>
                  </a:cubicBezTo>
                  <a:cubicBezTo>
                    <a:pt x="73903" y="29927"/>
                    <a:pt x="69445" y="48858"/>
                    <a:pt x="64130" y="57385"/>
                  </a:cubicBezTo>
                  <a:cubicBezTo>
                    <a:pt x="56244" y="69494"/>
                    <a:pt x="47671" y="72223"/>
                    <a:pt x="42356" y="7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Dowolny kształt: kształt 204">
              <a:extLst>
                <a:ext uri="{FF2B5EF4-FFF2-40B4-BE49-F238E27FC236}">
                  <a16:creationId xmlns:a16="http://schemas.microsoft.com/office/drawing/2014/main" id="{719B91B5-94D5-F96D-23CE-53697A556B7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737696" y="6855941"/>
              <a:ext cx="174087" cy="165676"/>
            </a:xfrm>
            <a:custGeom>
              <a:avLst/>
              <a:gdLst>
                <a:gd name="connsiteX0" fmla="*/ 65098 w 174087"/>
                <a:gd name="connsiteY0" fmla="*/ 86568 h 165676"/>
                <a:gd name="connsiteX1" fmla="*/ 88856 w 174087"/>
                <a:gd name="connsiteY1" fmla="*/ 86568 h 165676"/>
                <a:gd name="connsiteX2" fmla="*/ 109185 w 174087"/>
                <a:gd name="connsiteY2" fmla="*/ 97532 h 165676"/>
                <a:gd name="connsiteX3" fmla="*/ 107471 w 174087"/>
                <a:gd name="connsiteY3" fmla="*/ 109470 h 165676"/>
                <a:gd name="connsiteX4" fmla="*/ 106736 w 174087"/>
                <a:gd name="connsiteY4" fmla="*/ 112150 h 165676"/>
                <a:gd name="connsiteX5" fmla="*/ 109675 w 174087"/>
                <a:gd name="connsiteY5" fmla="*/ 115074 h 165676"/>
                <a:gd name="connsiteX6" fmla="*/ 113349 w 174087"/>
                <a:gd name="connsiteY6" fmla="*/ 109957 h 165676"/>
                <a:gd name="connsiteX7" fmla="*/ 126820 w 174087"/>
                <a:gd name="connsiteY7" fmla="*/ 57087 h 165676"/>
                <a:gd name="connsiteX8" fmla="*/ 127554 w 174087"/>
                <a:gd name="connsiteY8" fmla="*/ 53189 h 165676"/>
                <a:gd name="connsiteX9" fmla="*/ 124615 w 174087"/>
                <a:gd name="connsiteY9" fmla="*/ 50509 h 165676"/>
                <a:gd name="connsiteX10" fmla="*/ 120941 w 174087"/>
                <a:gd name="connsiteY10" fmla="*/ 55625 h 165676"/>
                <a:gd name="connsiteX11" fmla="*/ 89346 w 174087"/>
                <a:gd name="connsiteY11" fmla="*/ 79015 h 165676"/>
                <a:gd name="connsiteX12" fmla="*/ 67058 w 174087"/>
                <a:gd name="connsiteY12" fmla="*/ 79015 h 165676"/>
                <a:gd name="connsiteX13" fmla="*/ 82733 w 174087"/>
                <a:gd name="connsiteY13" fmla="*/ 17130 h 165676"/>
                <a:gd name="connsiteX14" fmla="*/ 95959 w 174087"/>
                <a:gd name="connsiteY14" fmla="*/ 7628 h 165676"/>
                <a:gd name="connsiteX15" fmla="*/ 128289 w 174087"/>
                <a:gd name="connsiteY15" fmla="*/ 7628 h 165676"/>
                <a:gd name="connsiteX16" fmla="*/ 164048 w 174087"/>
                <a:gd name="connsiteY16" fmla="*/ 34428 h 165676"/>
                <a:gd name="connsiteX17" fmla="*/ 163314 w 174087"/>
                <a:gd name="connsiteY17" fmla="*/ 47585 h 165676"/>
                <a:gd name="connsiteX18" fmla="*/ 162824 w 174087"/>
                <a:gd name="connsiteY18" fmla="*/ 51971 h 165676"/>
                <a:gd name="connsiteX19" fmla="*/ 165763 w 174087"/>
                <a:gd name="connsiteY19" fmla="*/ 54894 h 165676"/>
                <a:gd name="connsiteX20" fmla="*/ 169192 w 174087"/>
                <a:gd name="connsiteY20" fmla="*/ 48803 h 165676"/>
                <a:gd name="connsiteX21" fmla="*/ 174090 w 174087"/>
                <a:gd name="connsiteY21" fmla="*/ 6653 h 165676"/>
                <a:gd name="connsiteX22" fmla="*/ 167477 w 174087"/>
                <a:gd name="connsiteY22" fmla="*/ 75 h 165676"/>
                <a:gd name="connsiteX23" fmla="*/ 47464 w 174087"/>
                <a:gd name="connsiteY23" fmla="*/ 75 h 165676"/>
                <a:gd name="connsiteX24" fmla="*/ 40116 w 174087"/>
                <a:gd name="connsiteY24" fmla="*/ 4948 h 165676"/>
                <a:gd name="connsiteX25" fmla="*/ 46974 w 174087"/>
                <a:gd name="connsiteY25" fmla="*/ 7628 h 165676"/>
                <a:gd name="connsiteX26" fmla="*/ 62894 w 174087"/>
                <a:gd name="connsiteY26" fmla="*/ 12013 h 165676"/>
                <a:gd name="connsiteX27" fmla="*/ 61670 w 174087"/>
                <a:gd name="connsiteY27" fmla="*/ 17861 h 165676"/>
                <a:gd name="connsiteX28" fmla="*/ 29339 w 174087"/>
                <a:gd name="connsiteY28" fmla="*/ 146747 h 165676"/>
                <a:gd name="connsiteX29" fmla="*/ 7051 w 174087"/>
                <a:gd name="connsiteY29" fmla="*/ 158199 h 165676"/>
                <a:gd name="connsiteX30" fmla="*/ 193 w 174087"/>
                <a:gd name="connsiteY30" fmla="*/ 162828 h 165676"/>
                <a:gd name="connsiteX31" fmla="*/ 3867 w 174087"/>
                <a:gd name="connsiteY31" fmla="*/ 165752 h 165676"/>
                <a:gd name="connsiteX32" fmla="*/ 36197 w 174087"/>
                <a:gd name="connsiteY32" fmla="*/ 165021 h 165676"/>
                <a:gd name="connsiteX33" fmla="*/ 72691 w 174087"/>
                <a:gd name="connsiteY33" fmla="*/ 165752 h 165676"/>
                <a:gd name="connsiteX34" fmla="*/ 77835 w 174087"/>
                <a:gd name="connsiteY34" fmla="*/ 161122 h 165676"/>
                <a:gd name="connsiteX35" fmla="*/ 76365 w 174087"/>
                <a:gd name="connsiteY35" fmla="*/ 158442 h 165676"/>
                <a:gd name="connsiteX36" fmla="*/ 69507 w 174087"/>
                <a:gd name="connsiteY36" fmla="*/ 158199 h 165676"/>
                <a:gd name="connsiteX37" fmla="*/ 56771 w 174087"/>
                <a:gd name="connsiteY37" fmla="*/ 157711 h 165676"/>
                <a:gd name="connsiteX38" fmla="*/ 48933 w 174087"/>
                <a:gd name="connsiteY38" fmla="*/ 152839 h 165676"/>
                <a:gd name="connsiteX39" fmla="*/ 49913 w 174087"/>
                <a:gd name="connsiteY39" fmla="*/ 147235 h 165676"/>
                <a:gd name="connsiteX40" fmla="*/ 65098 w 174087"/>
                <a:gd name="connsiteY40" fmla="*/ 86568 h 16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87" h="165676">
                  <a:moveTo>
                    <a:pt x="65098" y="86568"/>
                  </a:moveTo>
                  <a:lnTo>
                    <a:pt x="88856" y="86568"/>
                  </a:lnTo>
                  <a:cubicBezTo>
                    <a:pt x="107226" y="86568"/>
                    <a:pt x="109185" y="90466"/>
                    <a:pt x="109185" y="97532"/>
                  </a:cubicBezTo>
                  <a:cubicBezTo>
                    <a:pt x="109185" y="99237"/>
                    <a:pt x="109185" y="102161"/>
                    <a:pt x="107471" y="109470"/>
                  </a:cubicBezTo>
                  <a:cubicBezTo>
                    <a:pt x="106981" y="110688"/>
                    <a:pt x="106736" y="111663"/>
                    <a:pt x="106736" y="112150"/>
                  </a:cubicBezTo>
                  <a:cubicBezTo>
                    <a:pt x="106736" y="114099"/>
                    <a:pt x="108205" y="115074"/>
                    <a:pt x="109675" y="115074"/>
                  </a:cubicBezTo>
                  <a:cubicBezTo>
                    <a:pt x="112124" y="115074"/>
                    <a:pt x="112124" y="114343"/>
                    <a:pt x="113349" y="109957"/>
                  </a:cubicBezTo>
                  <a:lnTo>
                    <a:pt x="126820" y="57087"/>
                  </a:lnTo>
                  <a:cubicBezTo>
                    <a:pt x="127554" y="54407"/>
                    <a:pt x="127554" y="53920"/>
                    <a:pt x="127554" y="53189"/>
                  </a:cubicBezTo>
                  <a:cubicBezTo>
                    <a:pt x="127554" y="52701"/>
                    <a:pt x="127065" y="50509"/>
                    <a:pt x="124615" y="50509"/>
                  </a:cubicBezTo>
                  <a:cubicBezTo>
                    <a:pt x="122166" y="50509"/>
                    <a:pt x="121921" y="51727"/>
                    <a:pt x="120941" y="55625"/>
                  </a:cubicBezTo>
                  <a:cubicBezTo>
                    <a:pt x="115798" y="74629"/>
                    <a:pt x="110165" y="79015"/>
                    <a:pt x="89346" y="79015"/>
                  </a:cubicBezTo>
                  <a:lnTo>
                    <a:pt x="67058" y="79015"/>
                  </a:lnTo>
                  <a:lnTo>
                    <a:pt x="82733" y="17130"/>
                  </a:lnTo>
                  <a:cubicBezTo>
                    <a:pt x="84937" y="8602"/>
                    <a:pt x="85182" y="7628"/>
                    <a:pt x="95959" y="7628"/>
                  </a:cubicBezTo>
                  <a:lnTo>
                    <a:pt x="128289" y="7628"/>
                  </a:lnTo>
                  <a:cubicBezTo>
                    <a:pt x="158415" y="7628"/>
                    <a:pt x="164048" y="15668"/>
                    <a:pt x="164048" y="34428"/>
                  </a:cubicBezTo>
                  <a:cubicBezTo>
                    <a:pt x="164048" y="40032"/>
                    <a:pt x="164048" y="41007"/>
                    <a:pt x="163314" y="47585"/>
                  </a:cubicBezTo>
                  <a:cubicBezTo>
                    <a:pt x="162824" y="50752"/>
                    <a:pt x="162824" y="51240"/>
                    <a:pt x="162824" y="51971"/>
                  </a:cubicBezTo>
                  <a:cubicBezTo>
                    <a:pt x="162824" y="53189"/>
                    <a:pt x="163558" y="54894"/>
                    <a:pt x="165763" y="54894"/>
                  </a:cubicBezTo>
                  <a:cubicBezTo>
                    <a:pt x="168457" y="54894"/>
                    <a:pt x="168702" y="53432"/>
                    <a:pt x="169192" y="48803"/>
                  </a:cubicBezTo>
                  <a:lnTo>
                    <a:pt x="174090" y="6653"/>
                  </a:lnTo>
                  <a:cubicBezTo>
                    <a:pt x="174825" y="75"/>
                    <a:pt x="173600" y="75"/>
                    <a:pt x="167477" y="75"/>
                  </a:cubicBezTo>
                  <a:lnTo>
                    <a:pt x="47464" y="75"/>
                  </a:lnTo>
                  <a:cubicBezTo>
                    <a:pt x="42565" y="75"/>
                    <a:pt x="40116" y="75"/>
                    <a:pt x="40116" y="4948"/>
                  </a:cubicBezTo>
                  <a:cubicBezTo>
                    <a:pt x="40116" y="7628"/>
                    <a:pt x="42320" y="7628"/>
                    <a:pt x="46974" y="7628"/>
                  </a:cubicBezTo>
                  <a:cubicBezTo>
                    <a:pt x="56036" y="7628"/>
                    <a:pt x="62894" y="7628"/>
                    <a:pt x="62894" y="12013"/>
                  </a:cubicBezTo>
                  <a:cubicBezTo>
                    <a:pt x="62894" y="12988"/>
                    <a:pt x="62894" y="13475"/>
                    <a:pt x="61670" y="17861"/>
                  </a:cubicBezTo>
                  <a:lnTo>
                    <a:pt x="29339" y="146747"/>
                  </a:lnTo>
                  <a:cubicBezTo>
                    <a:pt x="26890" y="156250"/>
                    <a:pt x="26400" y="158199"/>
                    <a:pt x="7051" y="158199"/>
                  </a:cubicBezTo>
                  <a:cubicBezTo>
                    <a:pt x="2887" y="158199"/>
                    <a:pt x="193" y="158199"/>
                    <a:pt x="193" y="162828"/>
                  </a:cubicBezTo>
                  <a:cubicBezTo>
                    <a:pt x="193" y="165752"/>
                    <a:pt x="3132" y="165752"/>
                    <a:pt x="3867" y="165752"/>
                  </a:cubicBezTo>
                  <a:cubicBezTo>
                    <a:pt x="10970" y="165752"/>
                    <a:pt x="29094" y="165021"/>
                    <a:pt x="36197" y="165021"/>
                  </a:cubicBezTo>
                  <a:cubicBezTo>
                    <a:pt x="44280" y="165021"/>
                    <a:pt x="64609" y="165752"/>
                    <a:pt x="72691" y="165752"/>
                  </a:cubicBezTo>
                  <a:cubicBezTo>
                    <a:pt x="74895" y="165752"/>
                    <a:pt x="77835" y="165752"/>
                    <a:pt x="77835" y="161122"/>
                  </a:cubicBezTo>
                  <a:cubicBezTo>
                    <a:pt x="77835" y="159173"/>
                    <a:pt x="76365" y="158686"/>
                    <a:pt x="76365" y="158442"/>
                  </a:cubicBezTo>
                  <a:cubicBezTo>
                    <a:pt x="75630" y="158199"/>
                    <a:pt x="75140" y="158199"/>
                    <a:pt x="69507" y="158199"/>
                  </a:cubicBezTo>
                  <a:cubicBezTo>
                    <a:pt x="64119" y="158199"/>
                    <a:pt x="62894" y="158199"/>
                    <a:pt x="56771" y="157711"/>
                  </a:cubicBezTo>
                  <a:cubicBezTo>
                    <a:pt x="49668" y="156980"/>
                    <a:pt x="48933" y="156006"/>
                    <a:pt x="48933" y="152839"/>
                  </a:cubicBezTo>
                  <a:cubicBezTo>
                    <a:pt x="48933" y="152351"/>
                    <a:pt x="48933" y="150889"/>
                    <a:pt x="49913" y="147235"/>
                  </a:cubicBezTo>
                  <a:lnTo>
                    <a:pt x="65098" y="865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" name="Dowolny kształt: kształt 205">
              <a:extLst>
                <a:ext uri="{FF2B5EF4-FFF2-40B4-BE49-F238E27FC236}">
                  <a16:creationId xmlns:a16="http://schemas.microsoft.com/office/drawing/2014/main" id="{42A4ACAC-BA55-0C95-7849-C1BABC4CE0D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97720" y="6938267"/>
              <a:ext cx="130300" cy="152983"/>
            </a:xfrm>
            <a:custGeom>
              <a:avLst/>
              <a:gdLst>
                <a:gd name="connsiteX0" fmla="*/ 68093 w 130300"/>
                <a:gd name="connsiteY0" fmla="*/ 130206 h 152983"/>
                <a:gd name="connsiteX1" fmla="*/ 84380 w 130300"/>
                <a:gd name="connsiteY1" fmla="*/ 153059 h 152983"/>
                <a:gd name="connsiteX2" fmla="*/ 115070 w 130300"/>
                <a:gd name="connsiteY2" fmla="*/ 119973 h 152983"/>
                <a:gd name="connsiteX3" fmla="*/ 112669 w 130300"/>
                <a:gd name="connsiteY3" fmla="*/ 117585 h 152983"/>
                <a:gd name="connsiteX4" fmla="*/ 110269 w 130300"/>
                <a:gd name="connsiteY4" fmla="*/ 119802 h 152983"/>
                <a:gd name="connsiteX5" fmla="*/ 89010 w 130300"/>
                <a:gd name="connsiteY5" fmla="*/ 135152 h 152983"/>
                <a:gd name="connsiteX6" fmla="*/ 75465 w 130300"/>
                <a:gd name="connsiteY6" fmla="*/ 118608 h 152983"/>
                <a:gd name="connsiteX7" fmla="*/ 130500 w 130300"/>
                <a:gd name="connsiteY7" fmla="*/ 47489 h 152983"/>
                <a:gd name="connsiteX8" fmla="*/ 80780 w 130300"/>
                <a:gd name="connsiteY8" fmla="*/ 76 h 152983"/>
                <a:gd name="connsiteX9" fmla="*/ 200 w 130300"/>
                <a:gd name="connsiteY9" fmla="*/ 76653 h 152983"/>
                <a:gd name="connsiteX10" fmla="*/ 50091 w 130300"/>
                <a:gd name="connsiteY10" fmla="*/ 123384 h 152983"/>
                <a:gd name="connsiteX11" fmla="*/ 68093 w 130300"/>
                <a:gd name="connsiteY11" fmla="*/ 120996 h 152983"/>
                <a:gd name="connsiteX12" fmla="*/ 68093 w 130300"/>
                <a:gd name="connsiteY12" fmla="*/ 130206 h 152983"/>
                <a:gd name="connsiteX13" fmla="*/ 38432 w 130300"/>
                <a:gd name="connsiteY13" fmla="*/ 115709 h 152983"/>
                <a:gd name="connsiteX14" fmla="*/ 16830 w 130300"/>
                <a:gd name="connsiteY14" fmla="*/ 80917 h 152983"/>
                <a:gd name="connsiteX15" fmla="*/ 36032 w 130300"/>
                <a:gd name="connsiteY15" fmla="*/ 28046 h 152983"/>
                <a:gd name="connsiteX16" fmla="*/ 79408 w 130300"/>
                <a:gd name="connsiteY16" fmla="*/ 5534 h 152983"/>
                <a:gd name="connsiteX17" fmla="*/ 113869 w 130300"/>
                <a:gd name="connsiteY17" fmla="*/ 42884 h 152983"/>
                <a:gd name="connsiteX18" fmla="*/ 74094 w 130300"/>
                <a:gd name="connsiteY18" fmla="*/ 112127 h 152983"/>
                <a:gd name="connsiteX19" fmla="*/ 56777 w 130300"/>
                <a:gd name="connsiteY19" fmla="*/ 94220 h 152983"/>
                <a:gd name="connsiteX20" fmla="*/ 37747 w 130300"/>
                <a:gd name="connsiteY20" fmla="*/ 111275 h 152983"/>
                <a:gd name="connsiteX21" fmla="*/ 38432 w 130300"/>
                <a:gd name="connsiteY21" fmla="*/ 115709 h 152983"/>
                <a:gd name="connsiteX22" fmla="*/ 68093 w 130300"/>
                <a:gd name="connsiteY22" fmla="*/ 114856 h 152983"/>
                <a:gd name="connsiteX23" fmla="*/ 51291 w 130300"/>
                <a:gd name="connsiteY23" fmla="*/ 117926 h 152983"/>
                <a:gd name="connsiteX24" fmla="*/ 42547 w 130300"/>
                <a:gd name="connsiteY24" fmla="*/ 111275 h 152983"/>
                <a:gd name="connsiteX25" fmla="*/ 56777 w 130300"/>
                <a:gd name="connsiteY25" fmla="*/ 98995 h 152983"/>
                <a:gd name="connsiteX26" fmla="*/ 68093 w 130300"/>
                <a:gd name="connsiteY26" fmla="*/ 114856 h 15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300" h="152983">
                  <a:moveTo>
                    <a:pt x="68093" y="130206"/>
                  </a:moveTo>
                  <a:cubicBezTo>
                    <a:pt x="68093" y="141291"/>
                    <a:pt x="70322" y="153059"/>
                    <a:pt x="84380" y="153059"/>
                  </a:cubicBezTo>
                  <a:cubicBezTo>
                    <a:pt x="105126" y="153059"/>
                    <a:pt x="115070" y="123725"/>
                    <a:pt x="115070" y="119973"/>
                  </a:cubicBezTo>
                  <a:cubicBezTo>
                    <a:pt x="115070" y="118779"/>
                    <a:pt x="114041" y="117585"/>
                    <a:pt x="112669" y="117585"/>
                  </a:cubicBezTo>
                  <a:cubicBezTo>
                    <a:pt x="110955" y="117585"/>
                    <a:pt x="110441" y="119120"/>
                    <a:pt x="110269" y="119802"/>
                  </a:cubicBezTo>
                  <a:cubicBezTo>
                    <a:pt x="106154" y="131741"/>
                    <a:pt x="94839" y="135152"/>
                    <a:pt x="89010" y="135152"/>
                  </a:cubicBezTo>
                  <a:cubicBezTo>
                    <a:pt x="82152" y="135152"/>
                    <a:pt x="78551" y="132252"/>
                    <a:pt x="75465" y="118608"/>
                  </a:cubicBezTo>
                  <a:cubicBezTo>
                    <a:pt x="105983" y="107864"/>
                    <a:pt x="130500" y="77676"/>
                    <a:pt x="130500" y="47489"/>
                  </a:cubicBezTo>
                  <a:cubicBezTo>
                    <a:pt x="130500" y="20713"/>
                    <a:pt x="111126" y="76"/>
                    <a:pt x="80780" y="76"/>
                  </a:cubicBezTo>
                  <a:cubicBezTo>
                    <a:pt x="39804" y="76"/>
                    <a:pt x="200" y="38279"/>
                    <a:pt x="200" y="76653"/>
                  </a:cubicBezTo>
                  <a:cubicBezTo>
                    <a:pt x="200" y="104112"/>
                    <a:pt x="20602" y="123384"/>
                    <a:pt x="50091" y="123384"/>
                  </a:cubicBezTo>
                  <a:cubicBezTo>
                    <a:pt x="53348" y="123384"/>
                    <a:pt x="59178" y="123213"/>
                    <a:pt x="68093" y="120996"/>
                  </a:cubicBezTo>
                  <a:lnTo>
                    <a:pt x="68093" y="130206"/>
                  </a:lnTo>
                  <a:close/>
                  <a:moveTo>
                    <a:pt x="38432" y="115709"/>
                  </a:moveTo>
                  <a:cubicBezTo>
                    <a:pt x="29517" y="112639"/>
                    <a:pt x="16830" y="103770"/>
                    <a:pt x="16830" y="80917"/>
                  </a:cubicBezTo>
                  <a:cubicBezTo>
                    <a:pt x="16830" y="70002"/>
                    <a:pt x="20430" y="47318"/>
                    <a:pt x="36032" y="28046"/>
                  </a:cubicBezTo>
                  <a:cubicBezTo>
                    <a:pt x="46833" y="14914"/>
                    <a:pt x="63464" y="5534"/>
                    <a:pt x="79408" y="5534"/>
                  </a:cubicBezTo>
                  <a:cubicBezTo>
                    <a:pt x="98096" y="5534"/>
                    <a:pt x="113869" y="17984"/>
                    <a:pt x="113869" y="42884"/>
                  </a:cubicBezTo>
                  <a:cubicBezTo>
                    <a:pt x="113869" y="59939"/>
                    <a:pt x="105469" y="96607"/>
                    <a:pt x="74094" y="112127"/>
                  </a:cubicBezTo>
                  <a:cubicBezTo>
                    <a:pt x="71350" y="101383"/>
                    <a:pt x="66893" y="94220"/>
                    <a:pt x="56777" y="94220"/>
                  </a:cubicBezTo>
                  <a:cubicBezTo>
                    <a:pt x="47176" y="94220"/>
                    <a:pt x="37747" y="102236"/>
                    <a:pt x="37747" y="111275"/>
                  </a:cubicBezTo>
                  <a:cubicBezTo>
                    <a:pt x="37747" y="114345"/>
                    <a:pt x="37918" y="114515"/>
                    <a:pt x="38432" y="115709"/>
                  </a:cubicBezTo>
                  <a:close/>
                  <a:moveTo>
                    <a:pt x="68093" y="114856"/>
                  </a:moveTo>
                  <a:cubicBezTo>
                    <a:pt x="64321" y="116221"/>
                    <a:pt x="57978" y="117926"/>
                    <a:pt x="51291" y="117926"/>
                  </a:cubicBezTo>
                  <a:cubicBezTo>
                    <a:pt x="48548" y="117926"/>
                    <a:pt x="42547" y="117926"/>
                    <a:pt x="42547" y="111275"/>
                  </a:cubicBezTo>
                  <a:cubicBezTo>
                    <a:pt x="42547" y="104794"/>
                    <a:pt x="49577" y="98995"/>
                    <a:pt x="56777" y="98995"/>
                  </a:cubicBezTo>
                  <a:cubicBezTo>
                    <a:pt x="62949" y="98995"/>
                    <a:pt x="67579" y="101724"/>
                    <a:pt x="68093" y="1148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207" name="Dowolny kształt: kształt 206">
              <a:extLst>
                <a:ext uri="{FF2B5EF4-FFF2-40B4-BE49-F238E27FC236}">
                  <a16:creationId xmlns:a16="http://schemas.microsoft.com/office/drawing/2014/main" id="{DF8ACF92-DE75-2EA7-DF7B-F7707CE1C28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81286" y="6838886"/>
              <a:ext cx="33554" cy="243642"/>
            </a:xfrm>
            <a:custGeom>
              <a:avLst/>
              <a:gdLst>
                <a:gd name="connsiteX0" fmla="*/ 33761 w 33554"/>
                <a:gd name="connsiteY0" fmla="*/ 243717 h 243642"/>
                <a:gd name="connsiteX1" fmla="*/ 33761 w 33554"/>
                <a:gd name="connsiteY1" fmla="*/ 233971 h 243642"/>
                <a:gd name="connsiteX2" fmla="*/ 10003 w 33554"/>
                <a:gd name="connsiteY2" fmla="*/ 233971 h 243642"/>
                <a:gd name="connsiteX3" fmla="*/ 10003 w 33554"/>
                <a:gd name="connsiteY3" fmla="*/ 9820 h 243642"/>
                <a:gd name="connsiteX4" fmla="*/ 33761 w 33554"/>
                <a:gd name="connsiteY4" fmla="*/ 9820 h 243642"/>
                <a:gd name="connsiteX5" fmla="*/ 33761 w 33554"/>
                <a:gd name="connsiteY5" fmla="*/ 75 h 243642"/>
                <a:gd name="connsiteX6" fmla="*/ 206 w 33554"/>
                <a:gd name="connsiteY6" fmla="*/ 75 h 243642"/>
                <a:gd name="connsiteX7" fmla="*/ 206 w 33554"/>
                <a:gd name="connsiteY7" fmla="*/ 243717 h 243642"/>
                <a:gd name="connsiteX8" fmla="*/ 33761 w 33554"/>
                <a:gd name="connsiteY8" fmla="*/ 243717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61" y="243717"/>
                  </a:moveTo>
                  <a:lnTo>
                    <a:pt x="33761" y="233971"/>
                  </a:lnTo>
                  <a:lnTo>
                    <a:pt x="10003" y="233971"/>
                  </a:lnTo>
                  <a:lnTo>
                    <a:pt x="10003" y="9820"/>
                  </a:lnTo>
                  <a:lnTo>
                    <a:pt x="33761" y="9820"/>
                  </a:lnTo>
                  <a:lnTo>
                    <a:pt x="33761" y="75"/>
                  </a:lnTo>
                  <a:lnTo>
                    <a:pt x="206" y="75"/>
                  </a:lnTo>
                  <a:lnTo>
                    <a:pt x="206" y="243717"/>
                  </a:lnTo>
                  <a:lnTo>
                    <a:pt x="33761" y="2437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" name="Dowolny kształt: kształt 207">
              <a:extLst>
                <a:ext uri="{FF2B5EF4-FFF2-40B4-BE49-F238E27FC236}">
                  <a16:creationId xmlns:a16="http://schemas.microsoft.com/office/drawing/2014/main" id="{B630687F-5C15-CA2F-CF2C-33549DAEC0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127278" y="6849850"/>
              <a:ext cx="131524" cy="177128"/>
            </a:xfrm>
            <a:custGeom>
              <a:avLst/>
              <a:gdLst>
                <a:gd name="connsiteX0" fmla="*/ 51888 w 131524"/>
                <a:gd name="connsiteY0" fmla="*/ 83400 h 177128"/>
                <a:gd name="connsiteX1" fmla="*/ 209 w 131524"/>
                <a:gd name="connsiteY1" fmla="*/ 146991 h 177128"/>
                <a:gd name="connsiteX2" fmla="*/ 41602 w 131524"/>
                <a:gd name="connsiteY2" fmla="*/ 177203 h 177128"/>
                <a:gd name="connsiteX3" fmla="*/ 115324 w 131524"/>
                <a:gd name="connsiteY3" fmla="*/ 133591 h 177128"/>
                <a:gd name="connsiteX4" fmla="*/ 112875 w 131524"/>
                <a:gd name="connsiteY4" fmla="*/ 131885 h 177128"/>
                <a:gd name="connsiteX5" fmla="*/ 94995 w 131524"/>
                <a:gd name="connsiteY5" fmla="*/ 142606 h 177128"/>
                <a:gd name="connsiteX6" fmla="*/ 57767 w 131524"/>
                <a:gd name="connsiteY6" fmla="*/ 163802 h 177128"/>
                <a:gd name="connsiteX7" fmla="*/ 21028 w 131524"/>
                <a:gd name="connsiteY7" fmla="*/ 136514 h 177128"/>
                <a:gd name="connsiteX8" fmla="*/ 73442 w 131524"/>
                <a:gd name="connsiteY8" fmla="*/ 87055 h 177128"/>
                <a:gd name="connsiteX9" fmla="*/ 93526 w 131524"/>
                <a:gd name="connsiteY9" fmla="*/ 75360 h 177128"/>
                <a:gd name="connsiteX10" fmla="*/ 91076 w 131524"/>
                <a:gd name="connsiteY10" fmla="*/ 73655 h 177128"/>
                <a:gd name="connsiteX11" fmla="*/ 49684 w 131524"/>
                <a:gd name="connsiteY11" fmla="*/ 45636 h 177128"/>
                <a:gd name="connsiteX12" fmla="*/ 87648 w 131524"/>
                <a:gd name="connsiteY12" fmla="*/ 13475 h 177128"/>
                <a:gd name="connsiteX13" fmla="*/ 110915 w 131524"/>
                <a:gd name="connsiteY13" fmla="*/ 26875 h 177128"/>
                <a:gd name="connsiteX14" fmla="*/ 107976 w 131524"/>
                <a:gd name="connsiteY14" fmla="*/ 35647 h 177128"/>
                <a:gd name="connsiteX15" fmla="*/ 106752 w 131524"/>
                <a:gd name="connsiteY15" fmla="*/ 38327 h 177128"/>
                <a:gd name="connsiteX16" fmla="*/ 109201 w 131524"/>
                <a:gd name="connsiteY16" fmla="*/ 40032 h 177128"/>
                <a:gd name="connsiteX17" fmla="*/ 131734 w 131524"/>
                <a:gd name="connsiteY17" fmla="*/ 16642 h 177128"/>
                <a:gd name="connsiteX18" fmla="*/ 103813 w 131524"/>
                <a:gd name="connsiteY18" fmla="*/ 75 h 177128"/>
                <a:gd name="connsiteX19" fmla="*/ 28865 w 131524"/>
                <a:gd name="connsiteY19" fmla="*/ 56112 h 177128"/>
                <a:gd name="connsiteX20" fmla="*/ 51888 w 131524"/>
                <a:gd name="connsiteY20" fmla="*/ 83400 h 17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524" h="177128">
                  <a:moveTo>
                    <a:pt x="51888" y="83400"/>
                  </a:moveTo>
                  <a:cubicBezTo>
                    <a:pt x="2903" y="109714"/>
                    <a:pt x="209" y="141144"/>
                    <a:pt x="209" y="146991"/>
                  </a:cubicBezTo>
                  <a:cubicBezTo>
                    <a:pt x="209" y="165508"/>
                    <a:pt x="18334" y="177203"/>
                    <a:pt x="41602" y="177203"/>
                  </a:cubicBezTo>
                  <a:cubicBezTo>
                    <a:pt x="82504" y="177203"/>
                    <a:pt x="115324" y="138707"/>
                    <a:pt x="115324" y="133591"/>
                  </a:cubicBezTo>
                  <a:cubicBezTo>
                    <a:pt x="115324" y="132129"/>
                    <a:pt x="114099" y="131885"/>
                    <a:pt x="112875" y="131885"/>
                  </a:cubicBezTo>
                  <a:cubicBezTo>
                    <a:pt x="109936" y="131885"/>
                    <a:pt x="100629" y="135053"/>
                    <a:pt x="94995" y="142606"/>
                  </a:cubicBezTo>
                  <a:cubicBezTo>
                    <a:pt x="89852" y="149671"/>
                    <a:pt x="79565" y="163802"/>
                    <a:pt x="57767" y="163802"/>
                  </a:cubicBezTo>
                  <a:cubicBezTo>
                    <a:pt x="40377" y="163802"/>
                    <a:pt x="21028" y="154788"/>
                    <a:pt x="21028" y="136514"/>
                  </a:cubicBezTo>
                  <a:cubicBezTo>
                    <a:pt x="21028" y="124576"/>
                    <a:pt x="34744" y="88517"/>
                    <a:pt x="73442" y="87055"/>
                  </a:cubicBezTo>
                  <a:cubicBezTo>
                    <a:pt x="84953" y="86568"/>
                    <a:pt x="93526" y="78040"/>
                    <a:pt x="93526" y="75360"/>
                  </a:cubicBezTo>
                  <a:cubicBezTo>
                    <a:pt x="93526" y="73898"/>
                    <a:pt x="92301" y="73655"/>
                    <a:pt x="91076" y="73655"/>
                  </a:cubicBezTo>
                  <a:cubicBezTo>
                    <a:pt x="56542" y="72193"/>
                    <a:pt x="49684" y="55382"/>
                    <a:pt x="49684" y="45636"/>
                  </a:cubicBezTo>
                  <a:cubicBezTo>
                    <a:pt x="49684" y="40032"/>
                    <a:pt x="53358" y="13475"/>
                    <a:pt x="87648" y="13475"/>
                  </a:cubicBezTo>
                  <a:cubicBezTo>
                    <a:pt x="92301" y="13475"/>
                    <a:pt x="110915" y="14206"/>
                    <a:pt x="110915" y="26875"/>
                  </a:cubicBezTo>
                  <a:cubicBezTo>
                    <a:pt x="110915" y="30774"/>
                    <a:pt x="108956" y="34185"/>
                    <a:pt x="107976" y="35647"/>
                  </a:cubicBezTo>
                  <a:cubicBezTo>
                    <a:pt x="107486" y="36377"/>
                    <a:pt x="106752" y="37596"/>
                    <a:pt x="106752" y="38327"/>
                  </a:cubicBezTo>
                  <a:cubicBezTo>
                    <a:pt x="106752" y="40032"/>
                    <a:pt x="108466" y="40032"/>
                    <a:pt x="109201" y="40032"/>
                  </a:cubicBezTo>
                  <a:cubicBezTo>
                    <a:pt x="116549" y="40032"/>
                    <a:pt x="131734" y="30530"/>
                    <a:pt x="131734" y="16642"/>
                  </a:cubicBezTo>
                  <a:cubicBezTo>
                    <a:pt x="131734" y="2267"/>
                    <a:pt x="114834" y="75"/>
                    <a:pt x="103813" y="75"/>
                  </a:cubicBezTo>
                  <a:cubicBezTo>
                    <a:pt x="70503" y="75"/>
                    <a:pt x="28865" y="26388"/>
                    <a:pt x="28865" y="56112"/>
                  </a:cubicBezTo>
                  <a:cubicBezTo>
                    <a:pt x="28865" y="70487"/>
                    <a:pt x="39887" y="79259"/>
                    <a:pt x="51888" y="834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" name="Dowolny kształt: kształt 208">
              <a:extLst>
                <a:ext uri="{FF2B5EF4-FFF2-40B4-BE49-F238E27FC236}">
                  <a16:creationId xmlns:a16="http://schemas.microsoft.com/office/drawing/2014/main" id="{7D3352A2-F114-AD2A-4041-417A6F5D8EC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61517" y="6982951"/>
              <a:ext cx="107326" cy="112051"/>
            </a:xfrm>
            <a:custGeom>
              <a:avLst/>
              <a:gdLst>
                <a:gd name="connsiteX0" fmla="*/ 42562 w 107326"/>
                <a:gd name="connsiteY0" fmla="*/ 76824 h 112051"/>
                <a:gd name="connsiteX1" fmla="*/ 48391 w 107326"/>
                <a:gd name="connsiteY1" fmla="*/ 76994 h 112051"/>
                <a:gd name="connsiteX2" fmla="*/ 107541 w 107326"/>
                <a:gd name="connsiteY2" fmla="*/ 24976 h 112051"/>
                <a:gd name="connsiteX3" fmla="*/ 85081 w 107326"/>
                <a:gd name="connsiteY3" fmla="*/ 76 h 112051"/>
                <a:gd name="connsiteX4" fmla="*/ 44105 w 107326"/>
                <a:gd name="connsiteY4" fmla="*/ 42884 h 112051"/>
                <a:gd name="connsiteX5" fmla="*/ 37076 w 107326"/>
                <a:gd name="connsiteY5" fmla="*/ 64373 h 112051"/>
                <a:gd name="connsiteX6" fmla="*/ 6215 w 107326"/>
                <a:gd name="connsiteY6" fmla="*/ 40667 h 112051"/>
                <a:gd name="connsiteX7" fmla="*/ 21131 w 107326"/>
                <a:gd name="connsiteY7" fmla="*/ 6045 h 112051"/>
                <a:gd name="connsiteX8" fmla="*/ 22503 w 107326"/>
                <a:gd name="connsiteY8" fmla="*/ 3828 h 112051"/>
                <a:gd name="connsiteX9" fmla="*/ 19759 w 107326"/>
                <a:gd name="connsiteY9" fmla="*/ 1782 h 112051"/>
                <a:gd name="connsiteX10" fmla="*/ 14273 w 107326"/>
                <a:gd name="connsiteY10" fmla="*/ 5534 h 112051"/>
                <a:gd name="connsiteX11" fmla="*/ 214 w 107326"/>
                <a:gd name="connsiteY11" fmla="*/ 42373 h 112051"/>
                <a:gd name="connsiteX12" fmla="*/ 33475 w 107326"/>
                <a:gd name="connsiteY12" fmla="*/ 75459 h 112051"/>
                <a:gd name="connsiteX13" fmla="*/ 23874 w 107326"/>
                <a:gd name="connsiteY13" fmla="*/ 106670 h 112051"/>
                <a:gd name="connsiteX14" fmla="*/ 29703 w 107326"/>
                <a:gd name="connsiteY14" fmla="*/ 112127 h 112051"/>
                <a:gd name="connsiteX15" fmla="*/ 36390 w 107326"/>
                <a:gd name="connsiteY15" fmla="*/ 108375 h 112051"/>
                <a:gd name="connsiteX16" fmla="*/ 42562 w 107326"/>
                <a:gd name="connsiteY16" fmla="*/ 76824 h 112051"/>
                <a:gd name="connsiteX17" fmla="*/ 44791 w 107326"/>
                <a:gd name="connsiteY17" fmla="*/ 65226 h 112051"/>
                <a:gd name="connsiteX18" fmla="*/ 57821 w 107326"/>
                <a:gd name="connsiteY18" fmla="*/ 26853 h 112051"/>
                <a:gd name="connsiteX19" fmla="*/ 83195 w 107326"/>
                <a:gd name="connsiteY19" fmla="*/ 11674 h 112051"/>
                <a:gd name="connsiteX20" fmla="*/ 101369 w 107326"/>
                <a:gd name="connsiteY20" fmla="*/ 28387 h 112051"/>
                <a:gd name="connsiteX21" fmla="*/ 50277 w 107326"/>
                <a:gd name="connsiteY21" fmla="*/ 65397 h 112051"/>
                <a:gd name="connsiteX22" fmla="*/ 44791 w 107326"/>
                <a:gd name="connsiteY22" fmla="*/ 65226 h 1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326" h="112051">
                  <a:moveTo>
                    <a:pt x="42562" y="76824"/>
                  </a:moveTo>
                  <a:cubicBezTo>
                    <a:pt x="44448" y="76994"/>
                    <a:pt x="46505" y="76994"/>
                    <a:pt x="48391" y="76994"/>
                  </a:cubicBezTo>
                  <a:cubicBezTo>
                    <a:pt x="79252" y="76994"/>
                    <a:pt x="107541" y="51923"/>
                    <a:pt x="107541" y="24976"/>
                  </a:cubicBezTo>
                  <a:cubicBezTo>
                    <a:pt x="107541" y="9798"/>
                    <a:pt x="98454" y="76"/>
                    <a:pt x="85081" y="76"/>
                  </a:cubicBezTo>
                  <a:cubicBezTo>
                    <a:pt x="61421" y="76"/>
                    <a:pt x="48906" y="30093"/>
                    <a:pt x="44105" y="42884"/>
                  </a:cubicBezTo>
                  <a:cubicBezTo>
                    <a:pt x="41876" y="49195"/>
                    <a:pt x="38104" y="61133"/>
                    <a:pt x="37076" y="64373"/>
                  </a:cubicBezTo>
                  <a:cubicBezTo>
                    <a:pt x="18216" y="61815"/>
                    <a:pt x="6215" y="53288"/>
                    <a:pt x="6215" y="40667"/>
                  </a:cubicBezTo>
                  <a:cubicBezTo>
                    <a:pt x="6215" y="40497"/>
                    <a:pt x="7244" y="21395"/>
                    <a:pt x="21131" y="6045"/>
                  </a:cubicBezTo>
                  <a:cubicBezTo>
                    <a:pt x="22331" y="4852"/>
                    <a:pt x="22503" y="4511"/>
                    <a:pt x="22503" y="3828"/>
                  </a:cubicBezTo>
                  <a:cubicBezTo>
                    <a:pt x="22503" y="1782"/>
                    <a:pt x="20274" y="1782"/>
                    <a:pt x="19759" y="1782"/>
                  </a:cubicBezTo>
                  <a:cubicBezTo>
                    <a:pt x="18216" y="1782"/>
                    <a:pt x="17531" y="1782"/>
                    <a:pt x="14273" y="5534"/>
                  </a:cubicBezTo>
                  <a:cubicBezTo>
                    <a:pt x="4672" y="17302"/>
                    <a:pt x="214" y="35039"/>
                    <a:pt x="214" y="42373"/>
                  </a:cubicBezTo>
                  <a:cubicBezTo>
                    <a:pt x="214" y="57551"/>
                    <a:pt x="11359" y="70684"/>
                    <a:pt x="33475" y="75459"/>
                  </a:cubicBezTo>
                  <a:cubicBezTo>
                    <a:pt x="24903" y="101894"/>
                    <a:pt x="23874" y="105135"/>
                    <a:pt x="23874" y="106670"/>
                  </a:cubicBezTo>
                  <a:cubicBezTo>
                    <a:pt x="23874" y="111275"/>
                    <a:pt x="27818" y="112127"/>
                    <a:pt x="29703" y="112127"/>
                  </a:cubicBezTo>
                  <a:cubicBezTo>
                    <a:pt x="31589" y="112127"/>
                    <a:pt x="35018" y="110934"/>
                    <a:pt x="36390" y="108375"/>
                  </a:cubicBezTo>
                  <a:cubicBezTo>
                    <a:pt x="37590" y="105817"/>
                    <a:pt x="39133" y="97119"/>
                    <a:pt x="42562" y="76824"/>
                  </a:cubicBezTo>
                  <a:close/>
                  <a:moveTo>
                    <a:pt x="44791" y="65226"/>
                  </a:moveTo>
                  <a:cubicBezTo>
                    <a:pt x="48220" y="45613"/>
                    <a:pt x="49591" y="37938"/>
                    <a:pt x="57821" y="26853"/>
                  </a:cubicBezTo>
                  <a:cubicBezTo>
                    <a:pt x="65536" y="16449"/>
                    <a:pt x="74623" y="11674"/>
                    <a:pt x="83195" y="11674"/>
                  </a:cubicBezTo>
                  <a:cubicBezTo>
                    <a:pt x="95025" y="11674"/>
                    <a:pt x="101369" y="19519"/>
                    <a:pt x="101369" y="28387"/>
                  </a:cubicBezTo>
                  <a:cubicBezTo>
                    <a:pt x="101369" y="45613"/>
                    <a:pt x="79766" y="65397"/>
                    <a:pt x="50277" y="65397"/>
                  </a:cubicBezTo>
                  <a:cubicBezTo>
                    <a:pt x="48734" y="65397"/>
                    <a:pt x="46334" y="65397"/>
                    <a:pt x="44791" y="652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0" name="Dowolny kształt: kształt 209">
              <a:extLst>
                <a:ext uri="{FF2B5EF4-FFF2-40B4-BE49-F238E27FC236}">
                  <a16:creationId xmlns:a16="http://schemas.microsoft.com/office/drawing/2014/main" id="{9126C58F-D227-64DE-08D9-CBBED5D3D76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15005" y="6838886"/>
              <a:ext cx="56822" cy="243642"/>
            </a:xfrm>
            <a:custGeom>
              <a:avLst/>
              <a:gdLst>
                <a:gd name="connsiteX0" fmla="*/ 57043 w 56822"/>
                <a:gd name="connsiteY0" fmla="*/ 241281 h 243642"/>
                <a:gd name="connsiteX1" fmla="*/ 52879 w 56822"/>
                <a:gd name="connsiteY1" fmla="*/ 235921 h 243642"/>
                <a:gd name="connsiteX2" fmla="*/ 14426 w 56822"/>
                <a:gd name="connsiteY2" fmla="*/ 121896 h 243642"/>
                <a:gd name="connsiteX3" fmla="*/ 53859 w 56822"/>
                <a:gd name="connsiteY3" fmla="*/ 6653 h 243642"/>
                <a:gd name="connsiteX4" fmla="*/ 57043 w 56822"/>
                <a:gd name="connsiteY4" fmla="*/ 2511 h 243642"/>
                <a:gd name="connsiteX5" fmla="*/ 54594 w 56822"/>
                <a:gd name="connsiteY5" fmla="*/ 75 h 243642"/>
                <a:gd name="connsiteX6" fmla="*/ 15650 w 56822"/>
                <a:gd name="connsiteY6" fmla="*/ 47585 h 243642"/>
                <a:gd name="connsiteX7" fmla="*/ 220 w 56822"/>
                <a:gd name="connsiteY7" fmla="*/ 121896 h 243642"/>
                <a:gd name="connsiteX8" fmla="*/ 16385 w 56822"/>
                <a:gd name="connsiteY8" fmla="*/ 197912 h 243642"/>
                <a:gd name="connsiteX9" fmla="*/ 54594 w 56822"/>
                <a:gd name="connsiteY9" fmla="*/ 243717 h 243642"/>
                <a:gd name="connsiteX10" fmla="*/ 57043 w 56822"/>
                <a:gd name="connsiteY10" fmla="*/ 241281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43" y="241281"/>
                  </a:moveTo>
                  <a:cubicBezTo>
                    <a:pt x="57043" y="240550"/>
                    <a:pt x="57043" y="240063"/>
                    <a:pt x="52879" y="235921"/>
                  </a:cubicBezTo>
                  <a:cubicBezTo>
                    <a:pt x="22263" y="205222"/>
                    <a:pt x="14426" y="159173"/>
                    <a:pt x="14426" y="121896"/>
                  </a:cubicBezTo>
                  <a:cubicBezTo>
                    <a:pt x="14426" y="79502"/>
                    <a:pt x="23733" y="37108"/>
                    <a:pt x="53859" y="6653"/>
                  </a:cubicBezTo>
                  <a:cubicBezTo>
                    <a:pt x="57043" y="3729"/>
                    <a:pt x="57043" y="3242"/>
                    <a:pt x="57043" y="2511"/>
                  </a:cubicBezTo>
                  <a:cubicBezTo>
                    <a:pt x="57043" y="806"/>
                    <a:pt x="56063" y="75"/>
                    <a:pt x="54594" y="75"/>
                  </a:cubicBezTo>
                  <a:cubicBezTo>
                    <a:pt x="52144" y="75"/>
                    <a:pt x="30101" y="16642"/>
                    <a:pt x="15650" y="47585"/>
                  </a:cubicBezTo>
                  <a:cubicBezTo>
                    <a:pt x="3159" y="74386"/>
                    <a:pt x="220" y="101430"/>
                    <a:pt x="220" y="121896"/>
                  </a:cubicBezTo>
                  <a:cubicBezTo>
                    <a:pt x="220" y="140900"/>
                    <a:pt x="2914" y="170381"/>
                    <a:pt x="16385" y="197912"/>
                  </a:cubicBezTo>
                  <a:cubicBezTo>
                    <a:pt x="31081" y="227880"/>
                    <a:pt x="52144" y="243717"/>
                    <a:pt x="54594" y="243717"/>
                  </a:cubicBezTo>
                  <a:cubicBezTo>
                    <a:pt x="56063" y="243717"/>
                    <a:pt x="57043" y="242986"/>
                    <a:pt x="57043" y="24128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1" name="Dowolny kształt: kształt 210">
              <a:extLst>
                <a:ext uri="{FF2B5EF4-FFF2-40B4-BE49-F238E27FC236}">
                  <a16:creationId xmlns:a16="http://schemas.microsoft.com/office/drawing/2014/main" id="{A82EF2F5-DAEF-FFD6-903D-A99C2D59603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93355" y="6913928"/>
              <a:ext cx="115604" cy="160316"/>
            </a:xfrm>
            <a:custGeom>
              <a:avLst/>
              <a:gdLst>
                <a:gd name="connsiteX0" fmla="*/ 959 w 115604"/>
                <a:gd name="connsiteY0" fmla="*/ 149915 h 160316"/>
                <a:gd name="connsiteX1" fmla="*/ 224 w 115604"/>
                <a:gd name="connsiteY1" fmla="*/ 153813 h 160316"/>
                <a:gd name="connsiteX2" fmla="*/ 7082 w 115604"/>
                <a:gd name="connsiteY2" fmla="*/ 160391 h 160316"/>
                <a:gd name="connsiteX3" fmla="*/ 15654 w 115604"/>
                <a:gd name="connsiteY3" fmla="*/ 155275 h 160316"/>
                <a:gd name="connsiteX4" fmla="*/ 31330 w 115604"/>
                <a:gd name="connsiteY4" fmla="*/ 94121 h 160316"/>
                <a:gd name="connsiteX5" fmla="*/ 55577 w 115604"/>
                <a:gd name="connsiteY5" fmla="*/ 110445 h 160316"/>
                <a:gd name="connsiteX6" fmla="*/ 115829 w 115604"/>
                <a:gd name="connsiteY6" fmla="*/ 39788 h 160316"/>
                <a:gd name="connsiteX7" fmla="*/ 81784 w 115604"/>
                <a:gd name="connsiteY7" fmla="*/ 75 h 160316"/>
                <a:gd name="connsiteX8" fmla="*/ 24962 w 115604"/>
                <a:gd name="connsiteY8" fmla="*/ 54163 h 160316"/>
                <a:gd name="connsiteX9" fmla="*/ 959 w 115604"/>
                <a:gd name="connsiteY9" fmla="*/ 149915 h 160316"/>
                <a:gd name="connsiteX10" fmla="*/ 55332 w 115604"/>
                <a:gd name="connsiteY10" fmla="*/ 105085 h 160316"/>
                <a:gd name="connsiteX11" fmla="*/ 34269 w 115604"/>
                <a:gd name="connsiteY11" fmla="*/ 83400 h 160316"/>
                <a:gd name="connsiteX12" fmla="*/ 36228 w 115604"/>
                <a:gd name="connsiteY12" fmla="*/ 74386 h 160316"/>
                <a:gd name="connsiteX13" fmla="*/ 50924 w 115604"/>
                <a:gd name="connsiteY13" fmla="*/ 28581 h 160316"/>
                <a:gd name="connsiteX14" fmla="*/ 81294 w 115604"/>
                <a:gd name="connsiteY14" fmla="*/ 5435 h 160316"/>
                <a:gd name="connsiteX15" fmla="*/ 98194 w 115604"/>
                <a:gd name="connsiteY15" fmla="*/ 29312 h 160316"/>
                <a:gd name="connsiteX16" fmla="*/ 84478 w 115604"/>
                <a:gd name="connsiteY16" fmla="*/ 81939 h 160316"/>
                <a:gd name="connsiteX17" fmla="*/ 55332 w 115604"/>
                <a:gd name="connsiteY17" fmla="*/ 105085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04" h="160316">
                  <a:moveTo>
                    <a:pt x="959" y="149915"/>
                  </a:moveTo>
                  <a:cubicBezTo>
                    <a:pt x="224" y="152839"/>
                    <a:pt x="224" y="153326"/>
                    <a:pt x="224" y="153813"/>
                  </a:cubicBezTo>
                  <a:cubicBezTo>
                    <a:pt x="224" y="157468"/>
                    <a:pt x="2918" y="160391"/>
                    <a:pt x="7082" y="160391"/>
                  </a:cubicBezTo>
                  <a:cubicBezTo>
                    <a:pt x="12225" y="160391"/>
                    <a:pt x="15164" y="156006"/>
                    <a:pt x="15654" y="155275"/>
                  </a:cubicBezTo>
                  <a:cubicBezTo>
                    <a:pt x="16879" y="153082"/>
                    <a:pt x="24717" y="120434"/>
                    <a:pt x="31330" y="94121"/>
                  </a:cubicBezTo>
                  <a:cubicBezTo>
                    <a:pt x="36228" y="103866"/>
                    <a:pt x="44066" y="110445"/>
                    <a:pt x="55577" y="110445"/>
                  </a:cubicBezTo>
                  <a:cubicBezTo>
                    <a:pt x="84233" y="110445"/>
                    <a:pt x="115829" y="76091"/>
                    <a:pt x="115829" y="39788"/>
                  </a:cubicBezTo>
                  <a:cubicBezTo>
                    <a:pt x="115829" y="13962"/>
                    <a:pt x="99664" y="75"/>
                    <a:pt x="81784" y="75"/>
                  </a:cubicBezTo>
                  <a:cubicBezTo>
                    <a:pt x="58026" y="75"/>
                    <a:pt x="32309" y="24439"/>
                    <a:pt x="24962" y="54163"/>
                  </a:cubicBezTo>
                  <a:lnTo>
                    <a:pt x="959" y="149915"/>
                  </a:lnTo>
                  <a:close/>
                  <a:moveTo>
                    <a:pt x="55332" y="105085"/>
                  </a:moveTo>
                  <a:cubicBezTo>
                    <a:pt x="38187" y="105085"/>
                    <a:pt x="34269" y="85593"/>
                    <a:pt x="34269" y="83400"/>
                  </a:cubicBezTo>
                  <a:cubicBezTo>
                    <a:pt x="34269" y="82426"/>
                    <a:pt x="35493" y="77553"/>
                    <a:pt x="36228" y="74386"/>
                  </a:cubicBezTo>
                  <a:cubicBezTo>
                    <a:pt x="43086" y="47098"/>
                    <a:pt x="45535" y="38327"/>
                    <a:pt x="50924" y="28581"/>
                  </a:cubicBezTo>
                  <a:cubicBezTo>
                    <a:pt x="61455" y="10795"/>
                    <a:pt x="73702" y="5435"/>
                    <a:pt x="81294" y="5435"/>
                  </a:cubicBezTo>
                  <a:cubicBezTo>
                    <a:pt x="90357" y="5435"/>
                    <a:pt x="98194" y="12501"/>
                    <a:pt x="98194" y="29312"/>
                  </a:cubicBezTo>
                  <a:cubicBezTo>
                    <a:pt x="98194" y="42712"/>
                    <a:pt x="91091" y="70000"/>
                    <a:pt x="84478" y="81939"/>
                  </a:cubicBezTo>
                  <a:cubicBezTo>
                    <a:pt x="76396" y="97288"/>
                    <a:pt x="64639" y="105085"/>
                    <a:pt x="55332" y="10508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2" name="Dowolny kształt: kształt 211">
              <a:extLst>
                <a:ext uri="{FF2B5EF4-FFF2-40B4-BE49-F238E27FC236}">
                  <a16:creationId xmlns:a16="http://schemas.microsoft.com/office/drawing/2014/main" id="{B37464F1-57DA-8987-C31B-3456E8CE254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26598" y="6838886"/>
              <a:ext cx="56822" cy="243642"/>
            </a:xfrm>
            <a:custGeom>
              <a:avLst/>
              <a:gdLst>
                <a:gd name="connsiteX0" fmla="*/ 57052 w 56822"/>
                <a:gd name="connsiteY0" fmla="*/ 121896 h 243642"/>
                <a:gd name="connsiteX1" fmla="*/ 40887 w 56822"/>
                <a:gd name="connsiteY1" fmla="*/ 45880 h 243642"/>
                <a:gd name="connsiteX2" fmla="*/ 2678 w 56822"/>
                <a:gd name="connsiteY2" fmla="*/ 75 h 243642"/>
                <a:gd name="connsiteX3" fmla="*/ 229 w 56822"/>
                <a:gd name="connsiteY3" fmla="*/ 2511 h 243642"/>
                <a:gd name="connsiteX4" fmla="*/ 4883 w 56822"/>
                <a:gd name="connsiteY4" fmla="*/ 8115 h 243642"/>
                <a:gd name="connsiteX5" fmla="*/ 42846 w 56822"/>
                <a:gd name="connsiteY5" fmla="*/ 121896 h 243642"/>
                <a:gd name="connsiteX6" fmla="*/ 3413 w 56822"/>
                <a:gd name="connsiteY6" fmla="*/ 237139 h 243642"/>
                <a:gd name="connsiteX7" fmla="*/ 229 w 56822"/>
                <a:gd name="connsiteY7" fmla="*/ 241281 h 243642"/>
                <a:gd name="connsiteX8" fmla="*/ 2678 w 56822"/>
                <a:gd name="connsiteY8" fmla="*/ 243717 h 243642"/>
                <a:gd name="connsiteX9" fmla="*/ 41622 w 56822"/>
                <a:gd name="connsiteY9" fmla="*/ 196207 h 243642"/>
                <a:gd name="connsiteX10" fmla="*/ 57052 w 56822"/>
                <a:gd name="connsiteY10" fmla="*/ 121896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52" y="121896"/>
                  </a:moveTo>
                  <a:cubicBezTo>
                    <a:pt x="57052" y="102892"/>
                    <a:pt x="54358" y="73411"/>
                    <a:pt x="40887" y="45880"/>
                  </a:cubicBezTo>
                  <a:cubicBezTo>
                    <a:pt x="26191" y="15911"/>
                    <a:pt x="5128" y="75"/>
                    <a:pt x="2678" y="75"/>
                  </a:cubicBezTo>
                  <a:cubicBezTo>
                    <a:pt x="1209" y="75"/>
                    <a:pt x="229" y="1049"/>
                    <a:pt x="229" y="2511"/>
                  </a:cubicBezTo>
                  <a:cubicBezTo>
                    <a:pt x="229" y="3242"/>
                    <a:pt x="229" y="3729"/>
                    <a:pt x="4883" y="8115"/>
                  </a:cubicBezTo>
                  <a:cubicBezTo>
                    <a:pt x="28885" y="32236"/>
                    <a:pt x="42846" y="70975"/>
                    <a:pt x="42846" y="121896"/>
                  </a:cubicBezTo>
                  <a:cubicBezTo>
                    <a:pt x="42846" y="163559"/>
                    <a:pt x="33784" y="206440"/>
                    <a:pt x="3413" y="237139"/>
                  </a:cubicBezTo>
                  <a:cubicBezTo>
                    <a:pt x="229" y="240063"/>
                    <a:pt x="229" y="240550"/>
                    <a:pt x="229" y="241281"/>
                  </a:cubicBezTo>
                  <a:cubicBezTo>
                    <a:pt x="229" y="242743"/>
                    <a:pt x="1209" y="243717"/>
                    <a:pt x="2678" y="243717"/>
                  </a:cubicBezTo>
                  <a:cubicBezTo>
                    <a:pt x="5128" y="243717"/>
                    <a:pt x="27171" y="227149"/>
                    <a:pt x="41622" y="196207"/>
                  </a:cubicBezTo>
                  <a:cubicBezTo>
                    <a:pt x="54113" y="169406"/>
                    <a:pt x="57052" y="142362"/>
                    <a:pt x="57052" y="12189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3" name="Dowolny kształt: kształt 212">
              <a:extLst>
                <a:ext uri="{FF2B5EF4-FFF2-40B4-BE49-F238E27FC236}">
                  <a16:creationId xmlns:a16="http://schemas.microsoft.com/office/drawing/2014/main" id="{AED0BDCC-D037-9027-72AD-62F52CE18D6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13274" y="6838886"/>
              <a:ext cx="33554" cy="243642"/>
            </a:xfrm>
            <a:custGeom>
              <a:avLst/>
              <a:gdLst>
                <a:gd name="connsiteX0" fmla="*/ 33788 w 33554"/>
                <a:gd name="connsiteY0" fmla="*/ 75 h 243642"/>
                <a:gd name="connsiteX1" fmla="*/ 233 w 33554"/>
                <a:gd name="connsiteY1" fmla="*/ 75 h 243642"/>
                <a:gd name="connsiteX2" fmla="*/ 233 w 33554"/>
                <a:gd name="connsiteY2" fmla="*/ 9820 h 243642"/>
                <a:gd name="connsiteX3" fmla="*/ 23991 w 33554"/>
                <a:gd name="connsiteY3" fmla="*/ 9820 h 243642"/>
                <a:gd name="connsiteX4" fmla="*/ 23991 w 33554"/>
                <a:gd name="connsiteY4" fmla="*/ 233971 h 243642"/>
                <a:gd name="connsiteX5" fmla="*/ 233 w 33554"/>
                <a:gd name="connsiteY5" fmla="*/ 233971 h 243642"/>
                <a:gd name="connsiteX6" fmla="*/ 233 w 33554"/>
                <a:gd name="connsiteY6" fmla="*/ 243717 h 243642"/>
                <a:gd name="connsiteX7" fmla="*/ 33788 w 33554"/>
                <a:gd name="connsiteY7" fmla="*/ 243717 h 243642"/>
                <a:gd name="connsiteX8" fmla="*/ 33788 w 33554"/>
                <a:gd name="connsiteY8" fmla="*/ 75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88" y="75"/>
                  </a:moveTo>
                  <a:lnTo>
                    <a:pt x="233" y="75"/>
                  </a:lnTo>
                  <a:lnTo>
                    <a:pt x="233" y="9820"/>
                  </a:lnTo>
                  <a:lnTo>
                    <a:pt x="23991" y="9820"/>
                  </a:lnTo>
                  <a:lnTo>
                    <a:pt x="23991" y="233971"/>
                  </a:lnTo>
                  <a:lnTo>
                    <a:pt x="233" y="233971"/>
                  </a:lnTo>
                  <a:lnTo>
                    <a:pt x="233" y="243717"/>
                  </a:lnTo>
                  <a:lnTo>
                    <a:pt x="33788" y="243717"/>
                  </a:lnTo>
                  <a:lnTo>
                    <a:pt x="3378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4" name="Dowolny kształt: kształt 213">
              <a:extLst>
                <a:ext uri="{FF2B5EF4-FFF2-40B4-BE49-F238E27FC236}">
                  <a16:creationId xmlns:a16="http://schemas.microsoft.com/office/drawing/2014/main" id="{22AAEB84-EBCD-8300-43C9-9C2237389E2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857670" y="6932201"/>
              <a:ext cx="162875" cy="57012"/>
            </a:xfrm>
            <a:custGeom>
              <a:avLst/>
              <a:gdLst>
                <a:gd name="connsiteX0" fmla="*/ 154787 w 162875"/>
                <a:gd name="connsiteY0" fmla="*/ 9820 h 57012"/>
                <a:gd name="connsiteX1" fmla="*/ 163114 w 162875"/>
                <a:gd name="connsiteY1" fmla="*/ 4948 h 57012"/>
                <a:gd name="connsiteX2" fmla="*/ 155031 w 162875"/>
                <a:gd name="connsiteY2" fmla="*/ 75 h 57012"/>
                <a:gd name="connsiteX3" fmla="*/ 8321 w 162875"/>
                <a:gd name="connsiteY3" fmla="*/ 75 h 57012"/>
                <a:gd name="connsiteX4" fmla="*/ 239 w 162875"/>
                <a:gd name="connsiteY4" fmla="*/ 4948 h 57012"/>
                <a:gd name="connsiteX5" fmla="*/ 8566 w 162875"/>
                <a:gd name="connsiteY5" fmla="*/ 9820 h 57012"/>
                <a:gd name="connsiteX6" fmla="*/ 154787 w 162875"/>
                <a:gd name="connsiteY6" fmla="*/ 9820 h 57012"/>
                <a:gd name="connsiteX7" fmla="*/ 155031 w 162875"/>
                <a:gd name="connsiteY7" fmla="*/ 57087 h 57012"/>
                <a:gd name="connsiteX8" fmla="*/ 163114 w 162875"/>
                <a:gd name="connsiteY8" fmla="*/ 52214 h 57012"/>
                <a:gd name="connsiteX9" fmla="*/ 154787 w 162875"/>
                <a:gd name="connsiteY9" fmla="*/ 47341 h 57012"/>
                <a:gd name="connsiteX10" fmla="*/ 8566 w 162875"/>
                <a:gd name="connsiteY10" fmla="*/ 47341 h 57012"/>
                <a:gd name="connsiteX11" fmla="*/ 239 w 162875"/>
                <a:gd name="connsiteY11" fmla="*/ 52214 h 57012"/>
                <a:gd name="connsiteX12" fmla="*/ 8321 w 162875"/>
                <a:gd name="connsiteY12" fmla="*/ 57087 h 57012"/>
                <a:gd name="connsiteX13" fmla="*/ 155031 w 162875"/>
                <a:gd name="connsiteY13" fmla="*/ 57087 h 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875" h="57012">
                  <a:moveTo>
                    <a:pt x="154787" y="9820"/>
                  </a:moveTo>
                  <a:cubicBezTo>
                    <a:pt x="158460" y="9820"/>
                    <a:pt x="163114" y="9820"/>
                    <a:pt x="163114" y="4948"/>
                  </a:cubicBezTo>
                  <a:cubicBezTo>
                    <a:pt x="163114" y="75"/>
                    <a:pt x="158460" y="75"/>
                    <a:pt x="155031" y="75"/>
                  </a:cubicBezTo>
                  <a:lnTo>
                    <a:pt x="8321" y="75"/>
                  </a:lnTo>
                  <a:cubicBezTo>
                    <a:pt x="4892" y="75"/>
                    <a:pt x="239" y="75"/>
                    <a:pt x="239" y="4948"/>
                  </a:cubicBezTo>
                  <a:cubicBezTo>
                    <a:pt x="239" y="9820"/>
                    <a:pt x="4892" y="9820"/>
                    <a:pt x="8566" y="9820"/>
                  </a:cubicBezTo>
                  <a:lnTo>
                    <a:pt x="154787" y="9820"/>
                  </a:lnTo>
                  <a:close/>
                  <a:moveTo>
                    <a:pt x="155031" y="57087"/>
                  </a:moveTo>
                  <a:cubicBezTo>
                    <a:pt x="158460" y="57087"/>
                    <a:pt x="163114" y="57087"/>
                    <a:pt x="163114" y="52214"/>
                  </a:cubicBezTo>
                  <a:cubicBezTo>
                    <a:pt x="163114" y="47341"/>
                    <a:pt x="158460" y="47341"/>
                    <a:pt x="154787" y="47341"/>
                  </a:cubicBezTo>
                  <a:lnTo>
                    <a:pt x="8566" y="47341"/>
                  </a:lnTo>
                  <a:cubicBezTo>
                    <a:pt x="4892" y="47341"/>
                    <a:pt x="239" y="47341"/>
                    <a:pt x="239" y="52214"/>
                  </a:cubicBezTo>
                  <a:cubicBezTo>
                    <a:pt x="239" y="57087"/>
                    <a:pt x="4892" y="57087"/>
                    <a:pt x="8321" y="57087"/>
                  </a:cubicBezTo>
                  <a:lnTo>
                    <a:pt x="155031" y="570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DDB7FA3D-6BEF-5BBD-5402-04EE96CE215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09344" y="6856672"/>
              <a:ext cx="108501" cy="164945"/>
            </a:xfrm>
            <a:custGeom>
              <a:avLst/>
              <a:gdLst>
                <a:gd name="connsiteX0" fmla="*/ 65399 w 108501"/>
                <a:gd name="connsiteY0" fmla="*/ 124820 h 164945"/>
                <a:gd name="connsiteX1" fmla="*/ 65399 w 108501"/>
                <a:gd name="connsiteY1" fmla="*/ 146017 h 164945"/>
                <a:gd name="connsiteX2" fmla="*/ 46785 w 108501"/>
                <a:gd name="connsiteY2" fmla="*/ 157468 h 164945"/>
                <a:gd name="connsiteX3" fmla="*/ 41642 w 108501"/>
                <a:gd name="connsiteY3" fmla="*/ 157468 h 164945"/>
                <a:gd name="connsiteX4" fmla="*/ 41642 w 108501"/>
                <a:gd name="connsiteY4" fmla="*/ 165021 h 164945"/>
                <a:gd name="connsiteX5" fmla="*/ 74706 w 108501"/>
                <a:gd name="connsiteY5" fmla="*/ 164290 h 164945"/>
                <a:gd name="connsiteX6" fmla="*/ 108016 w 108501"/>
                <a:gd name="connsiteY6" fmla="*/ 165021 h 164945"/>
                <a:gd name="connsiteX7" fmla="*/ 108016 w 108501"/>
                <a:gd name="connsiteY7" fmla="*/ 157468 h 164945"/>
                <a:gd name="connsiteX8" fmla="*/ 102873 w 108501"/>
                <a:gd name="connsiteY8" fmla="*/ 157468 h 164945"/>
                <a:gd name="connsiteX9" fmla="*/ 84259 w 108501"/>
                <a:gd name="connsiteY9" fmla="*/ 146017 h 164945"/>
                <a:gd name="connsiteX10" fmla="*/ 84259 w 108501"/>
                <a:gd name="connsiteY10" fmla="*/ 124820 h 164945"/>
                <a:gd name="connsiteX11" fmla="*/ 108751 w 108501"/>
                <a:gd name="connsiteY11" fmla="*/ 124820 h 164945"/>
                <a:gd name="connsiteX12" fmla="*/ 108751 w 108501"/>
                <a:gd name="connsiteY12" fmla="*/ 117267 h 164945"/>
                <a:gd name="connsiteX13" fmla="*/ 84259 w 108501"/>
                <a:gd name="connsiteY13" fmla="*/ 117267 h 164945"/>
                <a:gd name="connsiteX14" fmla="*/ 84259 w 108501"/>
                <a:gd name="connsiteY14" fmla="*/ 6409 h 164945"/>
                <a:gd name="connsiteX15" fmla="*/ 80340 w 108501"/>
                <a:gd name="connsiteY15" fmla="*/ 75 h 164945"/>
                <a:gd name="connsiteX16" fmla="*/ 75441 w 108501"/>
                <a:gd name="connsiteY16" fmla="*/ 2998 h 164945"/>
                <a:gd name="connsiteX17" fmla="*/ 249 w 108501"/>
                <a:gd name="connsiteY17" fmla="*/ 117267 h 164945"/>
                <a:gd name="connsiteX18" fmla="*/ 249 w 108501"/>
                <a:gd name="connsiteY18" fmla="*/ 124820 h 164945"/>
                <a:gd name="connsiteX19" fmla="*/ 65399 w 108501"/>
                <a:gd name="connsiteY19" fmla="*/ 124820 h 164945"/>
                <a:gd name="connsiteX20" fmla="*/ 66869 w 108501"/>
                <a:gd name="connsiteY20" fmla="*/ 117267 h 164945"/>
                <a:gd name="connsiteX21" fmla="*/ 7107 w 108501"/>
                <a:gd name="connsiteY21" fmla="*/ 117267 h 164945"/>
                <a:gd name="connsiteX22" fmla="*/ 66869 w 108501"/>
                <a:gd name="connsiteY22" fmla="*/ 26388 h 164945"/>
                <a:gd name="connsiteX23" fmla="*/ 66869 w 108501"/>
                <a:gd name="connsiteY23" fmla="*/ 117267 h 16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501" h="164945">
                  <a:moveTo>
                    <a:pt x="65399" y="124820"/>
                  </a:moveTo>
                  <a:lnTo>
                    <a:pt x="65399" y="146017"/>
                  </a:lnTo>
                  <a:cubicBezTo>
                    <a:pt x="65399" y="154788"/>
                    <a:pt x="64909" y="157468"/>
                    <a:pt x="46785" y="157468"/>
                  </a:cubicBezTo>
                  <a:lnTo>
                    <a:pt x="41642" y="157468"/>
                  </a:lnTo>
                  <a:lnTo>
                    <a:pt x="41642" y="165021"/>
                  </a:lnTo>
                  <a:cubicBezTo>
                    <a:pt x="51683" y="164290"/>
                    <a:pt x="64420" y="164290"/>
                    <a:pt x="74706" y="164290"/>
                  </a:cubicBezTo>
                  <a:cubicBezTo>
                    <a:pt x="84993" y="164290"/>
                    <a:pt x="97974" y="164290"/>
                    <a:pt x="108016" y="165021"/>
                  </a:cubicBezTo>
                  <a:lnTo>
                    <a:pt x="108016" y="157468"/>
                  </a:lnTo>
                  <a:lnTo>
                    <a:pt x="102873" y="157468"/>
                  </a:lnTo>
                  <a:cubicBezTo>
                    <a:pt x="84748" y="157468"/>
                    <a:pt x="84259" y="154788"/>
                    <a:pt x="84259" y="146017"/>
                  </a:cubicBezTo>
                  <a:lnTo>
                    <a:pt x="84259" y="124820"/>
                  </a:lnTo>
                  <a:lnTo>
                    <a:pt x="108751" y="124820"/>
                  </a:lnTo>
                  <a:lnTo>
                    <a:pt x="108751" y="117267"/>
                  </a:lnTo>
                  <a:lnTo>
                    <a:pt x="84259" y="117267"/>
                  </a:lnTo>
                  <a:lnTo>
                    <a:pt x="84259" y="6409"/>
                  </a:lnTo>
                  <a:cubicBezTo>
                    <a:pt x="84259" y="1537"/>
                    <a:pt x="84259" y="75"/>
                    <a:pt x="80340" y="75"/>
                  </a:cubicBezTo>
                  <a:cubicBezTo>
                    <a:pt x="78135" y="75"/>
                    <a:pt x="77401" y="75"/>
                    <a:pt x="75441" y="2998"/>
                  </a:cubicBezTo>
                  <a:lnTo>
                    <a:pt x="249" y="117267"/>
                  </a:lnTo>
                  <a:lnTo>
                    <a:pt x="249" y="124820"/>
                  </a:lnTo>
                  <a:lnTo>
                    <a:pt x="65399" y="124820"/>
                  </a:lnTo>
                  <a:close/>
                  <a:moveTo>
                    <a:pt x="66869" y="117267"/>
                  </a:moveTo>
                  <a:lnTo>
                    <a:pt x="7107" y="117267"/>
                  </a:lnTo>
                  <a:lnTo>
                    <a:pt x="66869" y="26388"/>
                  </a:lnTo>
                  <a:lnTo>
                    <a:pt x="66869" y="1172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BC6F5EAF-4F1E-17C1-D2F7-4F1FB95D532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320483" y="6913928"/>
              <a:ext cx="191286" cy="107689"/>
            </a:xfrm>
            <a:custGeom>
              <a:avLst/>
              <a:gdLst>
                <a:gd name="connsiteX0" fmla="*/ 19362 w 191286"/>
                <a:gd name="connsiteY0" fmla="*/ 23952 h 107689"/>
                <a:gd name="connsiteX1" fmla="*/ 19362 w 191286"/>
                <a:gd name="connsiteY1" fmla="*/ 89248 h 107689"/>
                <a:gd name="connsiteX2" fmla="*/ 258 w 191286"/>
                <a:gd name="connsiteY2" fmla="*/ 100212 h 107689"/>
                <a:gd name="connsiteX3" fmla="*/ 258 w 191286"/>
                <a:gd name="connsiteY3" fmla="*/ 107765 h 107689"/>
                <a:gd name="connsiteX4" fmla="*/ 27934 w 191286"/>
                <a:gd name="connsiteY4" fmla="*/ 107034 h 107689"/>
                <a:gd name="connsiteX5" fmla="*/ 55366 w 191286"/>
                <a:gd name="connsiteY5" fmla="*/ 107765 h 107689"/>
                <a:gd name="connsiteX6" fmla="*/ 55366 w 191286"/>
                <a:gd name="connsiteY6" fmla="*/ 100212 h 107689"/>
                <a:gd name="connsiteX7" fmla="*/ 36262 w 191286"/>
                <a:gd name="connsiteY7" fmla="*/ 89248 h 107689"/>
                <a:gd name="connsiteX8" fmla="*/ 36262 w 191286"/>
                <a:gd name="connsiteY8" fmla="*/ 44418 h 107689"/>
                <a:gd name="connsiteX9" fmla="*/ 69327 w 191286"/>
                <a:gd name="connsiteY9" fmla="*/ 5435 h 107689"/>
                <a:gd name="connsiteX10" fmla="*/ 87451 w 191286"/>
                <a:gd name="connsiteY10" fmla="*/ 32479 h 107689"/>
                <a:gd name="connsiteX11" fmla="*/ 87451 w 191286"/>
                <a:gd name="connsiteY11" fmla="*/ 89248 h 107689"/>
                <a:gd name="connsiteX12" fmla="*/ 68347 w 191286"/>
                <a:gd name="connsiteY12" fmla="*/ 100212 h 107689"/>
                <a:gd name="connsiteX13" fmla="*/ 68347 w 191286"/>
                <a:gd name="connsiteY13" fmla="*/ 107765 h 107689"/>
                <a:gd name="connsiteX14" fmla="*/ 96024 w 191286"/>
                <a:gd name="connsiteY14" fmla="*/ 107034 h 107689"/>
                <a:gd name="connsiteX15" fmla="*/ 123455 w 191286"/>
                <a:gd name="connsiteY15" fmla="*/ 107765 h 107689"/>
                <a:gd name="connsiteX16" fmla="*/ 123455 w 191286"/>
                <a:gd name="connsiteY16" fmla="*/ 100212 h 107689"/>
                <a:gd name="connsiteX17" fmla="*/ 104351 w 191286"/>
                <a:gd name="connsiteY17" fmla="*/ 89248 h 107689"/>
                <a:gd name="connsiteX18" fmla="*/ 104351 w 191286"/>
                <a:gd name="connsiteY18" fmla="*/ 44418 h 107689"/>
                <a:gd name="connsiteX19" fmla="*/ 137416 w 191286"/>
                <a:gd name="connsiteY19" fmla="*/ 5435 h 107689"/>
                <a:gd name="connsiteX20" fmla="*/ 155540 w 191286"/>
                <a:gd name="connsiteY20" fmla="*/ 32479 h 107689"/>
                <a:gd name="connsiteX21" fmla="*/ 155540 w 191286"/>
                <a:gd name="connsiteY21" fmla="*/ 89248 h 107689"/>
                <a:gd name="connsiteX22" fmla="*/ 136436 w 191286"/>
                <a:gd name="connsiteY22" fmla="*/ 100212 h 107689"/>
                <a:gd name="connsiteX23" fmla="*/ 136436 w 191286"/>
                <a:gd name="connsiteY23" fmla="*/ 107765 h 107689"/>
                <a:gd name="connsiteX24" fmla="*/ 164113 w 191286"/>
                <a:gd name="connsiteY24" fmla="*/ 107034 h 107689"/>
                <a:gd name="connsiteX25" fmla="*/ 191544 w 191286"/>
                <a:gd name="connsiteY25" fmla="*/ 107765 h 107689"/>
                <a:gd name="connsiteX26" fmla="*/ 191544 w 191286"/>
                <a:gd name="connsiteY26" fmla="*/ 100212 h 107689"/>
                <a:gd name="connsiteX27" fmla="*/ 172440 w 191286"/>
                <a:gd name="connsiteY27" fmla="*/ 92903 h 107689"/>
                <a:gd name="connsiteX28" fmla="*/ 172440 w 191286"/>
                <a:gd name="connsiteY28" fmla="*/ 46367 h 107689"/>
                <a:gd name="connsiteX29" fmla="*/ 164848 w 191286"/>
                <a:gd name="connsiteY29" fmla="*/ 9089 h 107689"/>
                <a:gd name="connsiteX30" fmla="*/ 139130 w 191286"/>
                <a:gd name="connsiteY30" fmla="*/ 75 h 107689"/>
                <a:gd name="connsiteX31" fmla="*/ 103616 w 191286"/>
                <a:gd name="connsiteY31" fmla="*/ 23952 h 107689"/>
                <a:gd name="connsiteX32" fmla="*/ 71041 w 191286"/>
                <a:gd name="connsiteY32" fmla="*/ 75 h 107689"/>
                <a:gd name="connsiteX33" fmla="*/ 34792 w 191286"/>
                <a:gd name="connsiteY33" fmla="*/ 25657 h 107689"/>
                <a:gd name="connsiteX34" fmla="*/ 34792 w 191286"/>
                <a:gd name="connsiteY34" fmla="*/ 75 h 107689"/>
                <a:gd name="connsiteX35" fmla="*/ 258 w 191286"/>
                <a:gd name="connsiteY35" fmla="*/ 2755 h 107689"/>
                <a:gd name="connsiteX36" fmla="*/ 258 w 191286"/>
                <a:gd name="connsiteY36" fmla="*/ 10308 h 107689"/>
                <a:gd name="connsiteX37" fmla="*/ 19362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362" y="23952"/>
                  </a:moveTo>
                  <a:lnTo>
                    <a:pt x="19362" y="89248"/>
                  </a:lnTo>
                  <a:cubicBezTo>
                    <a:pt x="19362" y="100212"/>
                    <a:pt x="16668" y="100212"/>
                    <a:pt x="258" y="100212"/>
                  </a:cubicBezTo>
                  <a:lnTo>
                    <a:pt x="258" y="107765"/>
                  </a:lnTo>
                  <a:cubicBezTo>
                    <a:pt x="8830" y="107521"/>
                    <a:pt x="21321" y="107034"/>
                    <a:pt x="27934" y="107034"/>
                  </a:cubicBezTo>
                  <a:cubicBezTo>
                    <a:pt x="34302" y="107034"/>
                    <a:pt x="47038" y="107521"/>
                    <a:pt x="55366" y="107765"/>
                  </a:cubicBezTo>
                  <a:lnTo>
                    <a:pt x="55366" y="100212"/>
                  </a:lnTo>
                  <a:cubicBezTo>
                    <a:pt x="38956" y="100212"/>
                    <a:pt x="36262" y="100212"/>
                    <a:pt x="36262" y="89248"/>
                  </a:cubicBezTo>
                  <a:lnTo>
                    <a:pt x="36262" y="44418"/>
                  </a:lnTo>
                  <a:cubicBezTo>
                    <a:pt x="36262" y="19079"/>
                    <a:pt x="53651" y="5435"/>
                    <a:pt x="69327" y="5435"/>
                  </a:cubicBezTo>
                  <a:cubicBezTo>
                    <a:pt x="84757" y="5435"/>
                    <a:pt x="87451" y="18592"/>
                    <a:pt x="87451" y="32479"/>
                  </a:cubicBezTo>
                  <a:lnTo>
                    <a:pt x="87451" y="89248"/>
                  </a:lnTo>
                  <a:cubicBezTo>
                    <a:pt x="87451" y="100212"/>
                    <a:pt x="84757" y="100212"/>
                    <a:pt x="68347" y="100212"/>
                  </a:cubicBezTo>
                  <a:lnTo>
                    <a:pt x="68347" y="107765"/>
                  </a:lnTo>
                  <a:cubicBezTo>
                    <a:pt x="76919" y="107521"/>
                    <a:pt x="89410" y="107034"/>
                    <a:pt x="96024" y="107034"/>
                  </a:cubicBezTo>
                  <a:cubicBezTo>
                    <a:pt x="102392" y="107034"/>
                    <a:pt x="115128" y="107521"/>
                    <a:pt x="123455" y="107765"/>
                  </a:cubicBezTo>
                  <a:lnTo>
                    <a:pt x="123455" y="100212"/>
                  </a:lnTo>
                  <a:cubicBezTo>
                    <a:pt x="107045" y="100212"/>
                    <a:pt x="104351" y="100212"/>
                    <a:pt x="104351" y="89248"/>
                  </a:cubicBezTo>
                  <a:lnTo>
                    <a:pt x="104351" y="44418"/>
                  </a:lnTo>
                  <a:cubicBezTo>
                    <a:pt x="104351" y="19079"/>
                    <a:pt x="121741" y="5435"/>
                    <a:pt x="137416" y="5435"/>
                  </a:cubicBezTo>
                  <a:cubicBezTo>
                    <a:pt x="152846" y="5435"/>
                    <a:pt x="155540" y="18592"/>
                    <a:pt x="155540" y="32479"/>
                  </a:cubicBezTo>
                  <a:lnTo>
                    <a:pt x="155540" y="89248"/>
                  </a:lnTo>
                  <a:cubicBezTo>
                    <a:pt x="155540" y="100212"/>
                    <a:pt x="152846" y="100212"/>
                    <a:pt x="136436" y="100212"/>
                  </a:cubicBezTo>
                  <a:lnTo>
                    <a:pt x="136436" y="107765"/>
                  </a:lnTo>
                  <a:cubicBezTo>
                    <a:pt x="145009" y="107521"/>
                    <a:pt x="157500" y="107034"/>
                    <a:pt x="164113" y="107034"/>
                  </a:cubicBezTo>
                  <a:cubicBezTo>
                    <a:pt x="170481" y="107034"/>
                    <a:pt x="183217" y="107521"/>
                    <a:pt x="191544" y="107765"/>
                  </a:cubicBezTo>
                  <a:lnTo>
                    <a:pt x="191544" y="100212"/>
                  </a:lnTo>
                  <a:cubicBezTo>
                    <a:pt x="178808" y="100212"/>
                    <a:pt x="172685" y="100212"/>
                    <a:pt x="172440" y="92903"/>
                  </a:cubicBezTo>
                  <a:lnTo>
                    <a:pt x="172440" y="46367"/>
                  </a:lnTo>
                  <a:cubicBezTo>
                    <a:pt x="172440" y="25414"/>
                    <a:pt x="172440" y="17861"/>
                    <a:pt x="164848" y="9089"/>
                  </a:cubicBezTo>
                  <a:cubicBezTo>
                    <a:pt x="161419" y="4948"/>
                    <a:pt x="153336" y="75"/>
                    <a:pt x="139130" y="75"/>
                  </a:cubicBezTo>
                  <a:cubicBezTo>
                    <a:pt x="118557" y="75"/>
                    <a:pt x="107780" y="14693"/>
                    <a:pt x="103616" y="23952"/>
                  </a:cubicBezTo>
                  <a:cubicBezTo>
                    <a:pt x="100187" y="2755"/>
                    <a:pt x="82063" y="75"/>
                    <a:pt x="71041" y="75"/>
                  </a:cubicBezTo>
                  <a:cubicBezTo>
                    <a:pt x="53162" y="75"/>
                    <a:pt x="41650" y="10551"/>
                    <a:pt x="34792" y="25657"/>
                  </a:cubicBezTo>
                  <a:lnTo>
                    <a:pt x="34792" y="75"/>
                  </a:lnTo>
                  <a:lnTo>
                    <a:pt x="258" y="2755"/>
                  </a:lnTo>
                  <a:lnTo>
                    <a:pt x="258" y="10308"/>
                  </a:lnTo>
                  <a:cubicBezTo>
                    <a:pt x="17402" y="10308"/>
                    <a:pt x="19362" y="12013"/>
                    <a:pt x="19362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B052CA9A-6C28-07B5-B25A-DAD93A51884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24833" y="6858621"/>
              <a:ext cx="52414" cy="162996"/>
            </a:xfrm>
            <a:custGeom>
              <a:avLst/>
              <a:gdLst>
                <a:gd name="connsiteX0" fmla="*/ 35535 w 52414"/>
                <a:gd name="connsiteY0" fmla="*/ 55382 h 162996"/>
                <a:gd name="connsiteX1" fmla="*/ 1246 w 52414"/>
                <a:gd name="connsiteY1" fmla="*/ 58062 h 162996"/>
                <a:gd name="connsiteX2" fmla="*/ 1246 w 52414"/>
                <a:gd name="connsiteY2" fmla="*/ 65615 h 162996"/>
                <a:gd name="connsiteX3" fmla="*/ 19370 w 52414"/>
                <a:gd name="connsiteY3" fmla="*/ 79015 h 162996"/>
                <a:gd name="connsiteX4" fmla="*/ 19370 w 52414"/>
                <a:gd name="connsiteY4" fmla="*/ 144555 h 162996"/>
                <a:gd name="connsiteX5" fmla="*/ 266 w 52414"/>
                <a:gd name="connsiteY5" fmla="*/ 155519 h 162996"/>
                <a:gd name="connsiteX6" fmla="*/ 266 w 52414"/>
                <a:gd name="connsiteY6" fmla="*/ 163072 h 162996"/>
                <a:gd name="connsiteX7" fmla="*/ 27208 w 52414"/>
                <a:gd name="connsiteY7" fmla="*/ 162341 h 162996"/>
                <a:gd name="connsiteX8" fmla="*/ 52680 w 52414"/>
                <a:gd name="connsiteY8" fmla="*/ 163072 h 162996"/>
                <a:gd name="connsiteX9" fmla="*/ 52680 w 52414"/>
                <a:gd name="connsiteY9" fmla="*/ 155519 h 162996"/>
                <a:gd name="connsiteX10" fmla="*/ 35535 w 52414"/>
                <a:gd name="connsiteY10" fmla="*/ 144798 h 162996"/>
                <a:gd name="connsiteX11" fmla="*/ 35535 w 52414"/>
                <a:gd name="connsiteY11" fmla="*/ 55382 h 162996"/>
                <a:gd name="connsiteX12" fmla="*/ 36515 w 52414"/>
                <a:gd name="connsiteY12" fmla="*/ 12988 h 162996"/>
                <a:gd name="connsiteX13" fmla="*/ 23534 w 52414"/>
                <a:gd name="connsiteY13" fmla="*/ 75 h 162996"/>
                <a:gd name="connsiteX14" fmla="*/ 10553 w 52414"/>
                <a:gd name="connsiteY14" fmla="*/ 12988 h 162996"/>
                <a:gd name="connsiteX15" fmla="*/ 23534 w 52414"/>
                <a:gd name="connsiteY15" fmla="*/ 25901 h 162996"/>
                <a:gd name="connsiteX16" fmla="*/ 36515 w 52414"/>
                <a:gd name="connsiteY16" fmla="*/ 12988 h 1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14" h="162996">
                  <a:moveTo>
                    <a:pt x="35535" y="55382"/>
                  </a:moveTo>
                  <a:lnTo>
                    <a:pt x="1246" y="58062"/>
                  </a:lnTo>
                  <a:lnTo>
                    <a:pt x="1246" y="65615"/>
                  </a:lnTo>
                  <a:cubicBezTo>
                    <a:pt x="17166" y="65615"/>
                    <a:pt x="19370" y="67076"/>
                    <a:pt x="19370" y="79015"/>
                  </a:cubicBezTo>
                  <a:lnTo>
                    <a:pt x="19370" y="144555"/>
                  </a:lnTo>
                  <a:cubicBezTo>
                    <a:pt x="19370" y="155519"/>
                    <a:pt x="16676" y="155519"/>
                    <a:pt x="266" y="155519"/>
                  </a:cubicBezTo>
                  <a:lnTo>
                    <a:pt x="266" y="163072"/>
                  </a:lnTo>
                  <a:cubicBezTo>
                    <a:pt x="8104" y="162828"/>
                    <a:pt x="21330" y="162341"/>
                    <a:pt x="27208" y="162341"/>
                  </a:cubicBezTo>
                  <a:cubicBezTo>
                    <a:pt x="35780" y="162341"/>
                    <a:pt x="44353" y="162828"/>
                    <a:pt x="52680" y="163072"/>
                  </a:cubicBezTo>
                  <a:lnTo>
                    <a:pt x="52680" y="155519"/>
                  </a:lnTo>
                  <a:cubicBezTo>
                    <a:pt x="36515" y="155519"/>
                    <a:pt x="35535" y="154300"/>
                    <a:pt x="35535" y="144798"/>
                  </a:cubicBezTo>
                  <a:lnTo>
                    <a:pt x="35535" y="55382"/>
                  </a:lnTo>
                  <a:close/>
                  <a:moveTo>
                    <a:pt x="36515" y="12988"/>
                  </a:moveTo>
                  <a:cubicBezTo>
                    <a:pt x="36515" y="5191"/>
                    <a:pt x="30392" y="75"/>
                    <a:pt x="23534" y="75"/>
                  </a:cubicBezTo>
                  <a:cubicBezTo>
                    <a:pt x="15941" y="75"/>
                    <a:pt x="10553" y="6653"/>
                    <a:pt x="10553" y="12988"/>
                  </a:cubicBezTo>
                  <a:cubicBezTo>
                    <a:pt x="10553" y="19566"/>
                    <a:pt x="15941" y="25901"/>
                    <a:pt x="23534" y="25901"/>
                  </a:cubicBezTo>
                  <a:cubicBezTo>
                    <a:pt x="30392" y="25901"/>
                    <a:pt x="36515" y="20784"/>
                    <a:pt x="36515" y="12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26BC73DD-E24C-886F-8F4A-D80089013FD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92623" y="6913928"/>
              <a:ext cx="123197" cy="107689"/>
            </a:xfrm>
            <a:custGeom>
              <a:avLst/>
              <a:gdLst>
                <a:gd name="connsiteX0" fmla="*/ 19373 w 123197"/>
                <a:gd name="connsiteY0" fmla="*/ 23952 h 107689"/>
                <a:gd name="connsiteX1" fmla="*/ 19373 w 123197"/>
                <a:gd name="connsiteY1" fmla="*/ 89248 h 107689"/>
                <a:gd name="connsiteX2" fmla="*/ 269 w 123197"/>
                <a:gd name="connsiteY2" fmla="*/ 100212 h 107689"/>
                <a:gd name="connsiteX3" fmla="*/ 269 w 123197"/>
                <a:gd name="connsiteY3" fmla="*/ 107765 h 107689"/>
                <a:gd name="connsiteX4" fmla="*/ 27945 w 123197"/>
                <a:gd name="connsiteY4" fmla="*/ 107034 h 107689"/>
                <a:gd name="connsiteX5" fmla="*/ 55377 w 123197"/>
                <a:gd name="connsiteY5" fmla="*/ 107765 h 107689"/>
                <a:gd name="connsiteX6" fmla="*/ 55377 w 123197"/>
                <a:gd name="connsiteY6" fmla="*/ 100212 h 107689"/>
                <a:gd name="connsiteX7" fmla="*/ 36273 w 123197"/>
                <a:gd name="connsiteY7" fmla="*/ 89248 h 107689"/>
                <a:gd name="connsiteX8" fmla="*/ 36273 w 123197"/>
                <a:gd name="connsiteY8" fmla="*/ 44418 h 107689"/>
                <a:gd name="connsiteX9" fmla="*/ 69338 w 123197"/>
                <a:gd name="connsiteY9" fmla="*/ 5435 h 107689"/>
                <a:gd name="connsiteX10" fmla="*/ 87462 w 123197"/>
                <a:gd name="connsiteY10" fmla="*/ 32479 h 107689"/>
                <a:gd name="connsiteX11" fmla="*/ 87462 w 123197"/>
                <a:gd name="connsiteY11" fmla="*/ 89248 h 107689"/>
                <a:gd name="connsiteX12" fmla="*/ 68358 w 123197"/>
                <a:gd name="connsiteY12" fmla="*/ 100212 h 107689"/>
                <a:gd name="connsiteX13" fmla="*/ 68358 w 123197"/>
                <a:gd name="connsiteY13" fmla="*/ 107765 h 107689"/>
                <a:gd name="connsiteX14" fmla="*/ 96035 w 123197"/>
                <a:gd name="connsiteY14" fmla="*/ 107034 h 107689"/>
                <a:gd name="connsiteX15" fmla="*/ 123466 w 123197"/>
                <a:gd name="connsiteY15" fmla="*/ 107765 h 107689"/>
                <a:gd name="connsiteX16" fmla="*/ 123466 w 123197"/>
                <a:gd name="connsiteY16" fmla="*/ 100212 h 107689"/>
                <a:gd name="connsiteX17" fmla="*/ 104362 w 123197"/>
                <a:gd name="connsiteY17" fmla="*/ 92903 h 107689"/>
                <a:gd name="connsiteX18" fmla="*/ 104362 w 123197"/>
                <a:gd name="connsiteY18" fmla="*/ 46367 h 107689"/>
                <a:gd name="connsiteX19" fmla="*/ 96769 w 123197"/>
                <a:gd name="connsiteY19" fmla="*/ 9089 h 107689"/>
                <a:gd name="connsiteX20" fmla="*/ 71052 w 123197"/>
                <a:gd name="connsiteY20" fmla="*/ 75 h 107689"/>
                <a:gd name="connsiteX21" fmla="*/ 34803 w 123197"/>
                <a:gd name="connsiteY21" fmla="*/ 25657 h 107689"/>
                <a:gd name="connsiteX22" fmla="*/ 34803 w 123197"/>
                <a:gd name="connsiteY22" fmla="*/ 75 h 107689"/>
                <a:gd name="connsiteX23" fmla="*/ 269 w 123197"/>
                <a:gd name="connsiteY23" fmla="*/ 2755 h 107689"/>
                <a:gd name="connsiteX24" fmla="*/ 269 w 123197"/>
                <a:gd name="connsiteY24" fmla="*/ 10308 h 107689"/>
                <a:gd name="connsiteX25" fmla="*/ 19373 w 123197"/>
                <a:gd name="connsiteY25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197" h="107689">
                  <a:moveTo>
                    <a:pt x="19373" y="23952"/>
                  </a:moveTo>
                  <a:lnTo>
                    <a:pt x="19373" y="89248"/>
                  </a:lnTo>
                  <a:cubicBezTo>
                    <a:pt x="19373" y="100212"/>
                    <a:pt x="16679" y="100212"/>
                    <a:pt x="269" y="100212"/>
                  </a:cubicBezTo>
                  <a:lnTo>
                    <a:pt x="269" y="107765"/>
                  </a:lnTo>
                  <a:cubicBezTo>
                    <a:pt x="8841" y="107521"/>
                    <a:pt x="21332" y="107034"/>
                    <a:pt x="27945" y="107034"/>
                  </a:cubicBezTo>
                  <a:cubicBezTo>
                    <a:pt x="34313" y="107034"/>
                    <a:pt x="47050" y="107521"/>
                    <a:pt x="55377" y="107765"/>
                  </a:cubicBezTo>
                  <a:lnTo>
                    <a:pt x="55377" y="100212"/>
                  </a:lnTo>
                  <a:cubicBezTo>
                    <a:pt x="38967" y="100212"/>
                    <a:pt x="36273" y="100212"/>
                    <a:pt x="36273" y="89248"/>
                  </a:cubicBezTo>
                  <a:lnTo>
                    <a:pt x="36273" y="44418"/>
                  </a:lnTo>
                  <a:cubicBezTo>
                    <a:pt x="36273" y="19079"/>
                    <a:pt x="53662" y="5435"/>
                    <a:pt x="69338" y="5435"/>
                  </a:cubicBezTo>
                  <a:cubicBezTo>
                    <a:pt x="84768" y="5435"/>
                    <a:pt x="87462" y="18592"/>
                    <a:pt x="87462" y="32479"/>
                  </a:cubicBezTo>
                  <a:lnTo>
                    <a:pt x="87462" y="89248"/>
                  </a:lnTo>
                  <a:cubicBezTo>
                    <a:pt x="87462" y="100212"/>
                    <a:pt x="84768" y="100212"/>
                    <a:pt x="68358" y="100212"/>
                  </a:cubicBezTo>
                  <a:lnTo>
                    <a:pt x="68358" y="107765"/>
                  </a:lnTo>
                  <a:cubicBezTo>
                    <a:pt x="76930" y="107521"/>
                    <a:pt x="89422" y="107034"/>
                    <a:pt x="96035" y="107034"/>
                  </a:cubicBezTo>
                  <a:cubicBezTo>
                    <a:pt x="102403" y="107034"/>
                    <a:pt x="115139" y="107521"/>
                    <a:pt x="123466" y="107765"/>
                  </a:cubicBezTo>
                  <a:lnTo>
                    <a:pt x="123466" y="100212"/>
                  </a:lnTo>
                  <a:cubicBezTo>
                    <a:pt x="110730" y="100212"/>
                    <a:pt x="104607" y="100212"/>
                    <a:pt x="104362" y="92903"/>
                  </a:cubicBezTo>
                  <a:lnTo>
                    <a:pt x="104362" y="46367"/>
                  </a:lnTo>
                  <a:cubicBezTo>
                    <a:pt x="104362" y="25414"/>
                    <a:pt x="104362" y="17861"/>
                    <a:pt x="96769" y="9089"/>
                  </a:cubicBezTo>
                  <a:cubicBezTo>
                    <a:pt x="93340" y="4948"/>
                    <a:pt x="85258" y="75"/>
                    <a:pt x="71052" y="75"/>
                  </a:cubicBezTo>
                  <a:cubicBezTo>
                    <a:pt x="53173" y="75"/>
                    <a:pt x="41661" y="10551"/>
                    <a:pt x="34803" y="25657"/>
                  </a:cubicBezTo>
                  <a:lnTo>
                    <a:pt x="34803" y="75"/>
                  </a:lnTo>
                  <a:lnTo>
                    <a:pt x="269" y="2755"/>
                  </a:lnTo>
                  <a:lnTo>
                    <a:pt x="269" y="10308"/>
                  </a:lnTo>
                  <a:cubicBezTo>
                    <a:pt x="17414" y="10308"/>
                    <a:pt x="19373" y="12013"/>
                    <a:pt x="19373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4F436210-02D6-CBA2-42AC-0F96109F0F4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81885" y="7092139"/>
              <a:ext cx="67893" cy="170549"/>
            </a:xfrm>
            <a:custGeom>
              <a:avLst/>
              <a:gdLst>
                <a:gd name="connsiteX0" fmla="*/ 40889 w 67893"/>
                <a:gd name="connsiteY0" fmla="*/ 24642 h 170549"/>
                <a:gd name="connsiteX1" fmla="*/ 46204 w 67893"/>
                <a:gd name="connsiteY1" fmla="*/ 11339 h 170549"/>
                <a:gd name="connsiteX2" fmla="*/ 64549 w 67893"/>
                <a:gd name="connsiteY2" fmla="*/ 4858 h 170549"/>
                <a:gd name="connsiteX3" fmla="*/ 68149 w 67893"/>
                <a:gd name="connsiteY3" fmla="*/ 2471 h 170549"/>
                <a:gd name="connsiteX4" fmla="*/ 63863 w 67893"/>
                <a:gd name="connsiteY4" fmla="*/ 83 h 170549"/>
                <a:gd name="connsiteX5" fmla="*/ 27516 w 67893"/>
                <a:gd name="connsiteY5" fmla="*/ 21572 h 170549"/>
                <a:gd name="connsiteX6" fmla="*/ 27516 w 67893"/>
                <a:gd name="connsiteY6" fmla="*/ 61651 h 170549"/>
                <a:gd name="connsiteX7" fmla="*/ 21858 w 67893"/>
                <a:gd name="connsiteY7" fmla="*/ 76489 h 170549"/>
                <a:gd name="connsiteX8" fmla="*/ 3685 w 67893"/>
                <a:gd name="connsiteY8" fmla="*/ 82970 h 170549"/>
                <a:gd name="connsiteX9" fmla="*/ 256 w 67893"/>
                <a:gd name="connsiteY9" fmla="*/ 85358 h 170549"/>
                <a:gd name="connsiteX10" fmla="*/ 3170 w 67893"/>
                <a:gd name="connsiteY10" fmla="*/ 87745 h 170549"/>
                <a:gd name="connsiteX11" fmla="*/ 27516 w 67893"/>
                <a:gd name="connsiteY11" fmla="*/ 105653 h 170549"/>
                <a:gd name="connsiteX12" fmla="*/ 27516 w 67893"/>
                <a:gd name="connsiteY12" fmla="*/ 145732 h 170549"/>
                <a:gd name="connsiteX13" fmla="*/ 36603 w 67893"/>
                <a:gd name="connsiteY13" fmla="*/ 163811 h 170549"/>
                <a:gd name="connsiteX14" fmla="*/ 63863 w 67893"/>
                <a:gd name="connsiteY14" fmla="*/ 170633 h 170549"/>
                <a:gd name="connsiteX15" fmla="*/ 68149 w 67893"/>
                <a:gd name="connsiteY15" fmla="*/ 168245 h 170549"/>
                <a:gd name="connsiteX16" fmla="*/ 65234 w 67893"/>
                <a:gd name="connsiteY16" fmla="*/ 165857 h 170549"/>
                <a:gd name="connsiteX17" fmla="*/ 41232 w 67893"/>
                <a:gd name="connsiteY17" fmla="*/ 151019 h 170549"/>
                <a:gd name="connsiteX18" fmla="*/ 40889 w 67893"/>
                <a:gd name="connsiteY18" fmla="*/ 145732 h 170549"/>
                <a:gd name="connsiteX19" fmla="*/ 40889 w 67893"/>
                <a:gd name="connsiteY19" fmla="*/ 109917 h 170549"/>
                <a:gd name="connsiteX20" fmla="*/ 36431 w 67893"/>
                <a:gd name="connsiteY20" fmla="*/ 94226 h 170549"/>
                <a:gd name="connsiteX21" fmla="*/ 20487 w 67893"/>
                <a:gd name="connsiteY21" fmla="*/ 85358 h 170549"/>
                <a:gd name="connsiteX22" fmla="*/ 40717 w 67893"/>
                <a:gd name="connsiteY22" fmla="*/ 67279 h 170549"/>
                <a:gd name="connsiteX23" fmla="*/ 40889 w 67893"/>
                <a:gd name="connsiteY23" fmla="*/ 60457 h 170549"/>
                <a:gd name="connsiteX24" fmla="*/ 40889 w 67893"/>
                <a:gd name="connsiteY24" fmla="*/ 24642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889" y="24642"/>
                  </a:moveTo>
                  <a:cubicBezTo>
                    <a:pt x="40889" y="21231"/>
                    <a:pt x="40889" y="16115"/>
                    <a:pt x="46204" y="11339"/>
                  </a:cubicBezTo>
                  <a:cubicBezTo>
                    <a:pt x="51347" y="6905"/>
                    <a:pt x="57862" y="5370"/>
                    <a:pt x="64549" y="4858"/>
                  </a:cubicBezTo>
                  <a:cubicBezTo>
                    <a:pt x="66949" y="4688"/>
                    <a:pt x="68149" y="4688"/>
                    <a:pt x="68149" y="2471"/>
                  </a:cubicBezTo>
                  <a:cubicBezTo>
                    <a:pt x="68149" y="83"/>
                    <a:pt x="66435" y="83"/>
                    <a:pt x="63863" y="83"/>
                  </a:cubicBezTo>
                  <a:cubicBezTo>
                    <a:pt x="45518" y="83"/>
                    <a:pt x="27687" y="7758"/>
                    <a:pt x="27516" y="21572"/>
                  </a:cubicBezTo>
                  <a:lnTo>
                    <a:pt x="27516" y="61651"/>
                  </a:lnTo>
                  <a:cubicBezTo>
                    <a:pt x="27516" y="66086"/>
                    <a:pt x="27516" y="71543"/>
                    <a:pt x="21858" y="76489"/>
                  </a:cubicBezTo>
                  <a:cubicBezTo>
                    <a:pt x="17743" y="79730"/>
                    <a:pt x="12257" y="82458"/>
                    <a:pt x="3685" y="82970"/>
                  </a:cubicBezTo>
                  <a:cubicBezTo>
                    <a:pt x="1627" y="83141"/>
                    <a:pt x="256" y="83141"/>
                    <a:pt x="256" y="85358"/>
                  </a:cubicBezTo>
                  <a:cubicBezTo>
                    <a:pt x="256" y="87575"/>
                    <a:pt x="1799" y="87575"/>
                    <a:pt x="3170" y="87745"/>
                  </a:cubicBezTo>
                  <a:cubicBezTo>
                    <a:pt x="23573" y="89110"/>
                    <a:pt x="27345" y="100878"/>
                    <a:pt x="27516" y="105653"/>
                  </a:cubicBezTo>
                  <a:lnTo>
                    <a:pt x="27516" y="145732"/>
                  </a:lnTo>
                  <a:cubicBezTo>
                    <a:pt x="27516" y="150337"/>
                    <a:pt x="27516" y="158012"/>
                    <a:pt x="36603" y="163811"/>
                  </a:cubicBezTo>
                  <a:cubicBezTo>
                    <a:pt x="46204" y="169950"/>
                    <a:pt x="59577" y="170633"/>
                    <a:pt x="63863" y="170633"/>
                  </a:cubicBezTo>
                  <a:cubicBezTo>
                    <a:pt x="66435" y="170633"/>
                    <a:pt x="68149" y="170633"/>
                    <a:pt x="68149" y="168245"/>
                  </a:cubicBezTo>
                  <a:cubicBezTo>
                    <a:pt x="68149" y="166028"/>
                    <a:pt x="66606" y="165857"/>
                    <a:pt x="65234" y="165857"/>
                  </a:cubicBezTo>
                  <a:cubicBezTo>
                    <a:pt x="49118" y="165004"/>
                    <a:pt x="42603" y="157330"/>
                    <a:pt x="41232" y="151019"/>
                  </a:cubicBezTo>
                  <a:cubicBezTo>
                    <a:pt x="40889" y="149314"/>
                    <a:pt x="40889" y="148120"/>
                    <a:pt x="40889" y="145732"/>
                  </a:cubicBezTo>
                  <a:lnTo>
                    <a:pt x="40889" y="109917"/>
                  </a:lnTo>
                  <a:cubicBezTo>
                    <a:pt x="40889" y="104971"/>
                    <a:pt x="40889" y="98831"/>
                    <a:pt x="36431" y="94226"/>
                  </a:cubicBezTo>
                  <a:cubicBezTo>
                    <a:pt x="34031" y="92009"/>
                    <a:pt x="30088" y="87916"/>
                    <a:pt x="20487" y="85358"/>
                  </a:cubicBezTo>
                  <a:cubicBezTo>
                    <a:pt x="27345" y="83482"/>
                    <a:pt x="38832" y="78877"/>
                    <a:pt x="40717" y="67279"/>
                  </a:cubicBezTo>
                  <a:cubicBezTo>
                    <a:pt x="40889" y="66256"/>
                    <a:pt x="40889" y="65915"/>
                    <a:pt x="40889" y="60457"/>
                  </a:cubicBezTo>
                  <a:lnTo>
                    <a:pt x="40889" y="246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D9CEFEB5-CF05-2D98-5F7C-49CF0DFBABB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33288" y="7062160"/>
              <a:ext cx="63092" cy="17054"/>
            </a:xfrm>
            <a:custGeom>
              <a:avLst/>
              <a:gdLst>
                <a:gd name="connsiteX0" fmla="*/ 59926 w 63092"/>
                <a:gd name="connsiteY0" fmla="*/ 81 h 17054"/>
                <a:gd name="connsiteX1" fmla="*/ 45181 w 63092"/>
                <a:gd name="connsiteY1" fmla="*/ 7926 h 17054"/>
                <a:gd name="connsiteX2" fmla="*/ 34209 w 63092"/>
                <a:gd name="connsiteY2" fmla="*/ 4515 h 17054"/>
                <a:gd name="connsiteX3" fmla="*/ 20664 w 63092"/>
                <a:gd name="connsiteY3" fmla="*/ 81 h 17054"/>
                <a:gd name="connsiteX4" fmla="*/ 262 w 63092"/>
                <a:gd name="connsiteY4" fmla="*/ 13725 h 17054"/>
                <a:gd name="connsiteX5" fmla="*/ 3691 w 63092"/>
                <a:gd name="connsiteY5" fmla="*/ 17136 h 17054"/>
                <a:gd name="connsiteX6" fmla="*/ 18435 w 63092"/>
                <a:gd name="connsiteY6" fmla="*/ 9291 h 17054"/>
                <a:gd name="connsiteX7" fmla="*/ 29408 w 63092"/>
                <a:gd name="connsiteY7" fmla="*/ 12702 h 17054"/>
                <a:gd name="connsiteX8" fmla="*/ 42952 w 63092"/>
                <a:gd name="connsiteY8" fmla="*/ 17136 h 17054"/>
                <a:gd name="connsiteX9" fmla="*/ 63355 w 63092"/>
                <a:gd name="connsiteY9" fmla="*/ 3492 h 17054"/>
                <a:gd name="connsiteX10" fmla="*/ 59926 w 63092"/>
                <a:gd name="connsiteY10" fmla="*/ 81 h 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92" h="17054">
                  <a:moveTo>
                    <a:pt x="59926" y="81"/>
                  </a:moveTo>
                  <a:cubicBezTo>
                    <a:pt x="54954" y="5368"/>
                    <a:pt x="49982" y="7926"/>
                    <a:pt x="45181" y="7926"/>
                  </a:cubicBezTo>
                  <a:cubicBezTo>
                    <a:pt x="40724" y="7926"/>
                    <a:pt x="35580" y="5368"/>
                    <a:pt x="34209" y="4515"/>
                  </a:cubicBezTo>
                  <a:cubicBezTo>
                    <a:pt x="28036" y="1616"/>
                    <a:pt x="24436" y="81"/>
                    <a:pt x="20664" y="81"/>
                  </a:cubicBezTo>
                  <a:cubicBezTo>
                    <a:pt x="13635" y="81"/>
                    <a:pt x="11063" y="2810"/>
                    <a:pt x="262" y="13725"/>
                  </a:cubicBezTo>
                  <a:lnTo>
                    <a:pt x="3691" y="17136"/>
                  </a:lnTo>
                  <a:cubicBezTo>
                    <a:pt x="8663" y="11849"/>
                    <a:pt x="13635" y="9291"/>
                    <a:pt x="18435" y="9291"/>
                  </a:cubicBezTo>
                  <a:cubicBezTo>
                    <a:pt x="22893" y="9291"/>
                    <a:pt x="28036" y="11849"/>
                    <a:pt x="29408" y="12702"/>
                  </a:cubicBezTo>
                  <a:cubicBezTo>
                    <a:pt x="35580" y="15601"/>
                    <a:pt x="39181" y="17136"/>
                    <a:pt x="42952" y="17136"/>
                  </a:cubicBezTo>
                  <a:cubicBezTo>
                    <a:pt x="49982" y="17136"/>
                    <a:pt x="52553" y="14407"/>
                    <a:pt x="63355" y="3492"/>
                  </a:cubicBezTo>
                  <a:lnTo>
                    <a:pt x="59926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209B8B6C-D7F6-0EBC-A6AF-7BA52039CE4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377950" y="7103566"/>
              <a:ext cx="156017" cy="116485"/>
            </a:xfrm>
            <a:custGeom>
              <a:avLst/>
              <a:gdLst>
                <a:gd name="connsiteX0" fmla="*/ 86498 w 156017"/>
                <a:gd name="connsiteY0" fmla="*/ 48007 h 116485"/>
                <a:gd name="connsiteX1" fmla="*/ 85469 w 156017"/>
                <a:gd name="connsiteY1" fmla="*/ 45961 h 116485"/>
                <a:gd name="connsiteX2" fmla="*/ 89584 w 156017"/>
                <a:gd name="connsiteY2" fmla="*/ 42720 h 116485"/>
                <a:gd name="connsiteX3" fmla="*/ 106900 w 156017"/>
                <a:gd name="connsiteY3" fmla="*/ 30611 h 116485"/>
                <a:gd name="connsiteX4" fmla="*/ 152334 w 156017"/>
                <a:gd name="connsiteY4" fmla="*/ 6223 h 116485"/>
                <a:gd name="connsiteX5" fmla="*/ 156277 w 156017"/>
                <a:gd name="connsiteY5" fmla="*/ 2471 h 116485"/>
                <a:gd name="connsiteX6" fmla="*/ 154048 w 156017"/>
                <a:gd name="connsiteY6" fmla="*/ 253 h 116485"/>
                <a:gd name="connsiteX7" fmla="*/ 142219 w 156017"/>
                <a:gd name="connsiteY7" fmla="*/ 765 h 116485"/>
                <a:gd name="connsiteX8" fmla="*/ 121473 w 156017"/>
                <a:gd name="connsiteY8" fmla="*/ 83 h 116485"/>
                <a:gd name="connsiteX9" fmla="*/ 117873 w 156017"/>
                <a:gd name="connsiteY9" fmla="*/ 3835 h 116485"/>
                <a:gd name="connsiteX10" fmla="*/ 120445 w 156017"/>
                <a:gd name="connsiteY10" fmla="*/ 6223 h 116485"/>
                <a:gd name="connsiteX11" fmla="*/ 124731 w 156017"/>
                <a:gd name="connsiteY11" fmla="*/ 8610 h 116485"/>
                <a:gd name="connsiteX12" fmla="*/ 117187 w 156017"/>
                <a:gd name="connsiteY12" fmla="*/ 16967 h 116485"/>
                <a:gd name="connsiteX13" fmla="*/ 45693 w 156017"/>
                <a:gd name="connsiteY13" fmla="*/ 67109 h 116485"/>
                <a:gd name="connsiteX14" fmla="*/ 59238 w 156017"/>
                <a:gd name="connsiteY14" fmla="*/ 13386 h 116485"/>
                <a:gd name="connsiteX15" fmla="*/ 74325 w 156017"/>
                <a:gd name="connsiteY15" fmla="*/ 6223 h 116485"/>
                <a:gd name="connsiteX16" fmla="*/ 79469 w 156017"/>
                <a:gd name="connsiteY16" fmla="*/ 2641 h 116485"/>
                <a:gd name="connsiteX17" fmla="*/ 76726 w 156017"/>
                <a:gd name="connsiteY17" fmla="*/ 83 h 116485"/>
                <a:gd name="connsiteX18" fmla="*/ 54266 w 156017"/>
                <a:gd name="connsiteY18" fmla="*/ 765 h 116485"/>
                <a:gd name="connsiteX19" fmla="*/ 42436 w 156017"/>
                <a:gd name="connsiteY19" fmla="*/ 594 h 116485"/>
                <a:gd name="connsiteX20" fmla="*/ 31635 w 156017"/>
                <a:gd name="connsiteY20" fmla="*/ 83 h 116485"/>
                <a:gd name="connsiteX21" fmla="*/ 28034 w 156017"/>
                <a:gd name="connsiteY21" fmla="*/ 3835 h 116485"/>
                <a:gd name="connsiteX22" fmla="*/ 33692 w 156017"/>
                <a:gd name="connsiteY22" fmla="*/ 6223 h 116485"/>
                <a:gd name="connsiteX23" fmla="*/ 40207 w 156017"/>
                <a:gd name="connsiteY23" fmla="*/ 6564 h 116485"/>
                <a:gd name="connsiteX24" fmla="*/ 43979 w 156017"/>
                <a:gd name="connsiteY24" fmla="*/ 8951 h 116485"/>
                <a:gd name="connsiteX25" fmla="*/ 43293 w 156017"/>
                <a:gd name="connsiteY25" fmla="*/ 12704 h 116485"/>
                <a:gd name="connsiteX26" fmla="*/ 20491 w 156017"/>
                <a:gd name="connsiteY26" fmla="*/ 103265 h 116485"/>
                <a:gd name="connsiteX27" fmla="*/ 5403 w 156017"/>
                <a:gd name="connsiteY27" fmla="*/ 110428 h 116485"/>
                <a:gd name="connsiteX28" fmla="*/ 260 w 156017"/>
                <a:gd name="connsiteY28" fmla="*/ 114181 h 116485"/>
                <a:gd name="connsiteX29" fmla="*/ 3003 w 156017"/>
                <a:gd name="connsiteY29" fmla="*/ 116568 h 116485"/>
                <a:gd name="connsiteX30" fmla="*/ 25291 w 156017"/>
                <a:gd name="connsiteY30" fmla="*/ 115886 h 116485"/>
                <a:gd name="connsiteX31" fmla="*/ 37121 w 156017"/>
                <a:gd name="connsiteY31" fmla="*/ 116057 h 116485"/>
                <a:gd name="connsiteX32" fmla="*/ 48094 w 156017"/>
                <a:gd name="connsiteY32" fmla="*/ 116568 h 116485"/>
                <a:gd name="connsiteX33" fmla="*/ 51694 w 156017"/>
                <a:gd name="connsiteY33" fmla="*/ 112816 h 116485"/>
                <a:gd name="connsiteX34" fmla="*/ 46208 w 156017"/>
                <a:gd name="connsiteY34" fmla="*/ 110428 h 116485"/>
                <a:gd name="connsiteX35" fmla="*/ 39693 w 156017"/>
                <a:gd name="connsiteY35" fmla="*/ 110087 h 116485"/>
                <a:gd name="connsiteX36" fmla="*/ 35750 w 156017"/>
                <a:gd name="connsiteY36" fmla="*/ 107529 h 116485"/>
                <a:gd name="connsiteX37" fmla="*/ 43808 w 156017"/>
                <a:gd name="connsiteY37" fmla="*/ 74784 h 116485"/>
                <a:gd name="connsiteX38" fmla="*/ 72268 w 156017"/>
                <a:gd name="connsiteY38" fmla="*/ 54829 h 116485"/>
                <a:gd name="connsiteX39" fmla="*/ 97128 w 156017"/>
                <a:gd name="connsiteY39" fmla="*/ 102754 h 116485"/>
                <a:gd name="connsiteX40" fmla="*/ 98328 w 156017"/>
                <a:gd name="connsiteY40" fmla="*/ 105994 h 116485"/>
                <a:gd name="connsiteX41" fmla="*/ 90441 w 156017"/>
                <a:gd name="connsiteY41" fmla="*/ 110428 h 116485"/>
                <a:gd name="connsiteX42" fmla="*/ 85984 w 156017"/>
                <a:gd name="connsiteY42" fmla="*/ 114181 h 116485"/>
                <a:gd name="connsiteX43" fmla="*/ 88898 w 156017"/>
                <a:gd name="connsiteY43" fmla="*/ 116568 h 116485"/>
                <a:gd name="connsiteX44" fmla="*/ 110844 w 156017"/>
                <a:gd name="connsiteY44" fmla="*/ 115886 h 116485"/>
                <a:gd name="connsiteX45" fmla="*/ 127646 w 156017"/>
                <a:gd name="connsiteY45" fmla="*/ 116568 h 116485"/>
                <a:gd name="connsiteX46" fmla="*/ 131074 w 156017"/>
                <a:gd name="connsiteY46" fmla="*/ 112987 h 116485"/>
                <a:gd name="connsiteX47" fmla="*/ 127131 w 156017"/>
                <a:gd name="connsiteY47" fmla="*/ 110428 h 116485"/>
                <a:gd name="connsiteX48" fmla="*/ 115816 w 156017"/>
                <a:gd name="connsiteY48" fmla="*/ 104800 h 116485"/>
                <a:gd name="connsiteX49" fmla="*/ 86498 w 156017"/>
                <a:gd name="connsiteY49" fmla="*/ 48007 h 1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017" h="116485">
                  <a:moveTo>
                    <a:pt x="86498" y="48007"/>
                  </a:moveTo>
                  <a:cubicBezTo>
                    <a:pt x="85812" y="46643"/>
                    <a:pt x="85469" y="46131"/>
                    <a:pt x="85469" y="45961"/>
                  </a:cubicBezTo>
                  <a:cubicBezTo>
                    <a:pt x="85469" y="45620"/>
                    <a:pt x="85641" y="45449"/>
                    <a:pt x="89584" y="42720"/>
                  </a:cubicBezTo>
                  <a:lnTo>
                    <a:pt x="106900" y="30611"/>
                  </a:lnTo>
                  <a:cubicBezTo>
                    <a:pt x="129531" y="14750"/>
                    <a:pt x="140161" y="7246"/>
                    <a:pt x="152334" y="6223"/>
                  </a:cubicBezTo>
                  <a:cubicBezTo>
                    <a:pt x="154220" y="6052"/>
                    <a:pt x="156277" y="5882"/>
                    <a:pt x="156277" y="2471"/>
                  </a:cubicBezTo>
                  <a:cubicBezTo>
                    <a:pt x="156277" y="1106"/>
                    <a:pt x="155077" y="253"/>
                    <a:pt x="154048" y="253"/>
                  </a:cubicBezTo>
                  <a:cubicBezTo>
                    <a:pt x="150448" y="253"/>
                    <a:pt x="145990" y="765"/>
                    <a:pt x="142219" y="765"/>
                  </a:cubicBezTo>
                  <a:cubicBezTo>
                    <a:pt x="137589" y="765"/>
                    <a:pt x="126102" y="83"/>
                    <a:pt x="121473" y="83"/>
                  </a:cubicBezTo>
                  <a:cubicBezTo>
                    <a:pt x="120445" y="83"/>
                    <a:pt x="117873" y="83"/>
                    <a:pt x="117873" y="3835"/>
                  </a:cubicBezTo>
                  <a:cubicBezTo>
                    <a:pt x="117873" y="4005"/>
                    <a:pt x="117873" y="6052"/>
                    <a:pt x="120445" y="6223"/>
                  </a:cubicBezTo>
                  <a:cubicBezTo>
                    <a:pt x="122502" y="6393"/>
                    <a:pt x="124731" y="6734"/>
                    <a:pt x="124731" y="8610"/>
                  </a:cubicBezTo>
                  <a:cubicBezTo>
                    <a:pt x="124731" y="11680"/>
                    <a:pt x="119416" y="15432"/>
                    <a:pt x="117187" y="16967"/>
                  </a:cubicBezTo>
                  <a:lnTo>
                    <a:pt x="45693" y="67109"/>
                  </a:lnTo>
                  <a:lnTo>
                    <a:pt x="59238" y="13386"/>
                  </a:lnTo>
                  <a:cubicBezTo>
                    <a:pt x="60781" y="7587"/>
                    <a:pt x="60952" y="6223"/>
                    <a:pt x="74325" y="6223"/>
                  </a:cubicBezTo>
                  <a:cubicBezTo>
                    <a:pt x="77068" y="6223"/>
                    <a:pt x="79469" y="6223"/>
                    <a:pt x="79469" y="2641"/>
                  </a:cubicBezTo>
                  <a:cubicBezTo>
                    <a:pt x="79469" y="1106"/>
                    <a:pt x="78440" y="83"/>
                    <a:pt x="76726" y="83"/>
                  </a:cubicBezTo>
                  <a:cubicBezTo>
                    <a:pt x="71754" y="83"/>
                    <a:pt x="59238" y="765"/>
                    <a:pt x="54266" y="765"/>
                  </a:cubicBezTo>
                  <a:cubicBezTo>
                    <a:pt x="51351" y="765"/>
                    <a:pt x="45351" y="765"/>
                    <a:pt x="42436" y="594"/>
                  </a:cubicBezTo>
                  <a:cubicBezTo>
                    <a:pt x="39007" y="424"/>
                    <a:pt x="34892" y="83"/>
                    <a:pt x="31635" y="83"/>
                  </a:cubicBezTo>
                  <a:cubicBezTo>
                    <a:pt x="30606" y="83"/>
                    <a:pt x="28034" y="83"/>
                    <a:pt x="28034" y="3835"/>
                  </a:cubicBezTo>
                  <a:cubicBezTo>
                    <a:pt x="28034" y="6223"/>
                    <a:pt x="29920" y="6223"/>
                    <a:pt x="33692" y="6223"/>
                  </a:cubicBezTo>
                  <a:cubicBezTo>
                    <a:pt x="36435" y="6223"/>
                    <a:pt x="37121" y="6223"/>
                    <a:pt x="40207" y="6564"/>
                  </a:cubicBezTo>
                  <a:cubicBezTo>
                    <a:pt x="43636" y="6905"/>
                    <a:pt x="43979" y="7246"/>
                    <a:pt x="43979" y="8951"/>
                  </a:cubicBezTo>
                  <a:cubicBezTo>
                    <a:pt x="43979" y="9293"/>
                    <a:pt x="43979" y="10145"/>
                    <a:pt x="43293" y="12704"/>
                  </a:cubicBezTo>
                  <a:lnTo>
                    <a:pt x="20491" y="103265"/>
                  </a:lnTo>
                  <a:cubicBezTo>
                    <a:pt x="19119" y="109064"/>
                    <a:pt x="18776" y="110428"/>
                    <a:pt x="5403" y="110428"/>
                  </a:cubicBezTo>
                  <a:cubicBezTo>
                    <a:pt x="2317" y="110428"/>
                    <a:pt x="260" y="110428"/>
                    <a:pt x="260" y="114181"/>
                  </a:cubicBezTo>
                  <a:cubicBezTo>
                    <a:pt x="260" y="114351"/>
                    <a:pt x="260" y="116568"/>
                    <a:pt x="3003" y="116568"/>
                  </a:cubicBezTo>
                  <a:cubicBezTo>
                    <a:pt x="7975" y="116568"/>
                    <a:pt x="20319" y="115886"/>
                    <a:pt x="25291" y="115886"/>
                  </a:cubicBezTo>
                  <a:cubicBezTo>
                    <a:pt x="28206" y="115886"/>
                    <a:pt x="34206" y="115886"/>
                    <a:pt x="37121" y="116057"/>
                  </a:cubicBezTo>
                  <a:cubicBezTo>
                    <a:pt x="40550" y="116227"/>
                    <a:pt x="44836" y="116568"/>
                    <a:pt x="48094" y="116568"/>
                  </a:cubicBezTo>
                  <a:cubicBezTo>
                    <a:pt x="49122" y="116568"/>
                    <a:pt x="51694" y="116568"/>
                    <a:pt x="51694" y="112816"/>
                  </a:cubicBezTo>
                  <a:cubicBezTo>
                    <a:pt x="51694" y="110428"/>
                    <a:pt x="49637" y="110428"/>
                    <a:pt x="46208" y="110428"/>
                  </a:cubicBezTo>
                  <a:cubicBezTo>
                    <a:pt x="46036" y="110428"/>
                    <a:pt x="42779" y="110428"/>
                    <a:pt x="39693" y="110087"/>
                  </a:cubicBezTo>
                  <a:cubicBezTo>
                    <a:pt x="35750" y="109746"/>
                    <a:pt x="35750" y="109235"/>
                    <a:pt x="35750" y="107529"/>
                  </a:cubicBezTo>
                  <a:cubicBezTo>
                    <a:pt x="35750" y="106165"/>
                    <a:pt x="37464" y="99854"/>
                    <a:pt x="43808" y="74784"/>
                  </a:cubicBezTo>
                  <a:lnTo>
                    <a:pt x="72268" y="54829"/>
                  </a:lnTo>
                  <a:lnTo>
                    <a:pt x="97128" y="102754"/>
                  </a:lnTo>
                  <a:cubicBezTo>
                    <a:pt x="98328" y="104971"/>
                    <a:pt x="98328" y="105141"/>
                    <a:pt x="98328" y="105994"/>
                  </a:cubicBezTo>
                  <a:cubicBezTo>
                    <a:pt x="98328" y="109917"/>
                    <a:pt x="93527" y="110428"/>
                    <a:pt x="90441" y="110428"/>
                  </a:cubicBezTo>
                  <a:cubicBezTo>
                    <a:pt x="88384" y="110428"/>
                    <a:pt x="85984" y="110428"/>
                    <a:pt x="85984" y="114181"/>
                  </a:cubicBezTo>
                  <a:cubicBezTo>
                    <a:pt x="85984" y="114351"/>
                    <a:pt x="86155" y="116568"/>
                    <a:pt x="88898" y="116568"/>
                  </a:cubicBezTo>
                  <a:cubicBezTo>
                    <a:pt x="93699" y="116568"/>
                    <a:pt x="106043" y="115886"/>
                    <a:pt x="110844" y="115886"/>
                  </a:cubicBezTo>
                  <a:cubicBezTo>
                    <a:pt x="115987" y="115886"/>
                    <a:pt x="122845" y="116568"/>
                    <a:pt x="127646" y="116568"/>
                  </a:cubicBezTo>
                  <a:cubicBezTo>
                    <a:pt x="129874" y="116568"/>
                    <a:pt x="131074" y="115374"/>
                    <a:pt x="131074" y="112987"/>
                  </a:cubicBezTo>
                  <a:cubicBezTo>
                    <a:pt x="131074" y="110428"/>
                    <a:pt x="128846" y="110428"/>
                    <a:pt x="127131" y="110428"/>
                  </a:cubicBezTo>
                  <a:cubicBezTo>
                    <a:pt x="124045" y="110428"/>
                    <a:pt x="118730" y="110258"/>
                    <a:pt x="115816" y="104800"/>
                  </a:cubicBezTo>
                  <a:lnTo>
                    <a:pt x="86498" y="480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E29ED93A-2AB8-5AF8-1150-40CC5DE0812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556544" y="7083774"/>
              <a:ext cx="86336" cy="80401"/>
            </a:xfrm>
            <a:custGeom>
              <a:avLst/>
              <a:gdLst>
                <a:gd name="connsiteX0" fmla="*/ 35414 w 86336"/>
                <a:gd name="connsiteY0" fmla="*/ 55143 h 80401"/>
                <a:gd name="connsiteX1" fmla="*/ 40067 w 86336"/>
                <a:gd name="connsiteY1" fmla="*/ 55264 h 80401"/>
                <a:gd name="connsiteX2" fmla="*/ 86603 w 86336"/>
                <a:gd name="connsiteY2" fmla="*/ 18840 h 80401"/>
                <a:gd name="connsiteX3" fmla="*/ 67866 w 86336"/>
                <a:gd name="connsiteY3" fmla="*/ 79 h 80401"/>
                <a:gd name="connsiteX4" fmla="*/ 43741 w 86336"/>
                <a:gd name="connsiteY4" fmla="*/ 15185 h 80401"/>
                <a:gd name="connsiteX5" fmla="*/ 30760 w 86336"/>
                <a:gd name="connsiteY5" fmla="*/ 45397 h 80401"/>
                <a:gd name="connsiteX6" fmla="*/ 5533 w 86336"/>
                <a:gd name="connsiteY6" fmla="*/ 29073 h 80401"/>
                <a:gd name="connsiteX7" fmla="*/ 15697 w 86336"/>
                <a:gd name="connsiteY7" fmla="*/ 5927 h 80401"/>
                <a:gd name="connsiteX8" fmla="*/ 17902 w 86336"/>
                <a:gd name="connsiteY8" fmla="*/ 3125 h 80401"/>
                <a:gd name="connsiteX9" fmla="*/ 15330 w 86336"/>
                <a:gd name="connsiteY9" fmla="*/ 1419 h 80401"/>
                <a:gd name="connsiteX10" fmla="*/ 10309 w 86336"/>
                <a:gd name="connsiteY10" fmla="*/ 4952 h 80401"/>
                <a:gd name="connsiteX11" fmla="*/ 267 w 86336"/>
                <a:gd name="connsiteY11" fmla="*/ 30291 h 80401"/>
                <a:gd name="connsiteX12" fmla="*/ 27821 w 86336"/>
                <a:gd name="connsiteY12" fmla="*/ 54168 h 80401"/>
                <a:gd name="connsiteX13" fmla="*/ 22065 w 86336"/>
                <a:gd name="connsiteY13" fmla="*/ 72198 h 80401"/>
                <a:gd name="connsiteX14" fmla="*/ 21086 w 86336"/>
                <a:gd name="connsiteY14" fmla="*/ 76218 h 80401"/>
                <a:gd name="connsiteX15" fmla="*/ 25617 w 86336"/>
                <a:gd name="connsiteY15" fmla="*/ 80481 h 80401"/>
                <a:gd name="connsiteX16" fmla="*/ 31740 w 86336"/>
                <a:gd name="connsiteY16" fmla="*/ 75609 h 80401"/>
                <a:gd name="connsiteX17" fmla="*/ 35414 w 86336"/>
                <a:gd name="connsiteY17" fmla="*/ 55143 h 80401"/>
                <a:gd name="connsiteX18" fmla="*/ 38965 w 86336"/>
                <a:gd name="connsiteY18" fmla="*/ 46006 h 80401"/>
                <a:gd name="connsiteX19" fmla="*/ 37251 w 86336"/>
                <a:gd name="connsiteY19" fmla="*/ 45397 h 80401"/>
                <a:gd name="connsiteX20" fmla="*/ 38475 w 86336"/>
                <a:gd name="connsiteY20" fmla="*/ 38453 h 80401"/>
                <a:gd name="connsiteX21" fmla="*/ 66519 w 86336"/>
                <a:gd name="connsiteY21" fmla="*/ 9338 h 80401"/>
                <a:gd name="connsiteX22" fmla="*/ 81215 w 86336"/>
                <a:gd name="connsiteY22" fmla="*/ 20911 h 80401"/>
                <a:gd name="connsiteX23" fmla="*/ 41415 w 86336"/>
                <a:gd name="connsiteY23" fmla="*/ 46006 h 80401"/>
                <a:gd name="connsiteX24" fmla="*/ 38965 w 86336"/>
                <a:gd name="connsiteY24" fmla="*/ 46006 h 8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336" h="80401">
                  <a:moveTo>
                    <a:pt x="35414" y="55143"/>
                  </a:moveTo>
                  <a:cubicBezTo>
                    <a:pt x="36761" y="55264"/>
                    <a:pt x="38720" y="55264"/>
                    <a:pt x="40067" y="55264"/>
                  </a:cubicBezTo>
                  <a:cubicBezTo>
                    <a:pt x="65050" y="55264"/>
                    <a:pt x="86603" y="37844"/>
                    <a:pt x="86603" y="18840"/>
                  </a:cubicBezTo>
                  <a:cubicBezTo>
                    <a:pt x="86603" y="7267"/>
                    <a:pt x="78398" y="79"/>
                    <a:pt x="67866" y="79"/>
                  </a:cubicBezTo>
                  <a:cubicBezTo>
                    <a:pt x="58069" y="79"/>
                    <a:pt x="49742" y="6658"/>
                    <a:pt x="43741" y="15185"/>
                  </a:cubicBezTo>
                  <a:cubicBezTo>
                    <a:pt x="37251" y="24566"/>
                    <a:pt x="34679" y="32971"/>
                    <a:pt x="30760" y="45397"/>
                  </a:cubicBezTo>
                  <a:cubicBezTo>
                    <a:pt x="21331" y="44544"/>
                    <a:pt x="5533" y="41133"/>
                    <a:pt x="5533" y="29073"/>
                  </a:cubicBezTo>
                  <a:cubicBezTo>
                    <a:pt x="5533" y="26149"/>
                    <a:pt x="8105" y="13480"/>
                    <a:pt x="15697" y="5927"/>
                  </a:cubicBezTo>
                  <a:cubicBezTo>
                    <a:pt x="17779" y="3856"/>
                    <a:pt x="17902" y="3734"/>
                    <a:pt x="17902" y="3125"/>
                  </a:cubicBezTo>
                  <a:cubicBezTo>
                    <a:pt x="17902" y="1419"/>
                    <a:pt x="16065" y="1419"/>
                    <a:pt x="15330" y="1419"/>
                  </a:cubicBezTo>
                  <a:cubicBezTo>
                    <a:pt x="13983" y="1419"/>
                    <a:pt x="13371" y="1419"/>
                    <a:pt x="10309" y="4952"/>
                  </a:cubicBezTo>
                  <a:cubicBezTo>
                    <a:pt x="3696" y="12262"/>
                    <a:pt x="267" y="24687"/>
                    <a:pt x="267" y="30291"/>
                  </a:cubicBezTo>
                  <a:cubicBezTo>
                    <a:pt x="267" y="42839"/>
                    <a:pt x="11534" y="51488"/>
                    <a:pt x="27821" y="54168"/>
                  </a:cubicBezTo>
                  <a:cubicBezTo>
                    <a:pt x="25739" y="61599"/>
                    <a:pt x="25005" y="63548"/>
                    <a:pt x="22065" y="72198"/>
                  </a:cubicBezTo>
                  <a:cubicBezTo>
                    <a:pt x="21086" y="75243"/>
                    <a:pt x="21086" y="75609"/>
                    <a:pt x="21086" y="76218"/>
                  </a:cubicBezTo>
                  <a:cubicBezTo>
                    <a:pt x="21086" y="78776"/>
                    <a:pt x="23168" y="80481"/>
                    <a:pt x="25617" y="80481"/>
                  </a:cubicBezTo>
                  <a:cubicBezTo>
                    <a:pt x="28556" y="80481"/>
                    <a:pt x="31128" y="78410"/>
                    <a:pt x="31740" y="75609"/>
                  </a:cubicBezTo>
                  <a:cubicBezTo>
                    <a:pt x="31740" y="75365"/>
                    <a:pt x="35046" y="57092"/>
                    <a:pt x="35414" y="55143"/>
                  </a:cubicBezTo>
                  <a:close/>
                  <a:moveTo>
                    <a:pt x="38965" y="46006"/>
                  </a:moveTo>
                  <a:cubicBezTo>
                    <a:pt x="38353" y="46006"/>
                    <a:pt x="37251" y="46006"/>
                    <a:pt x="37251" y="45397"/>
                  </a:cubicBezTo>
                  <a:cubicBezTo>
                    <a:pt x="37251" y="45031"/>
                    <a:pt x="38108" y="40768"/>
                    <a:pt x="38475" y="38453"/>
                  </a:cubicBezTo>
                  <a:cubicBezTo>
                    <a:pt x="42149" y="18353"/>
                    <a:pt x="56232" y="9338"/>
                    <a:pt x="66519" y="9338"/>
                  </a:cubicBezTo>
                  <a:cubicBezTo>
                    <a:pt x="73622" y="9338"/>
                    <a:pt x="81215" y="12992"/>
                    <a:pt x="81215" y="20911"/>
                  </a:cubicBezTo>
                  <a:cubicBezTo>
                    <a:pt x="81215" y="32849"/>
                    <a:pt x="65907" y="46006"/>
                    <a:pt x="41415" y="46006"/>
                  </a:cubicBezTo>
                  <a:lnTo>
                    <a:pt x="38965" y="4600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A066A413-4F64-5596-FAB6-F2C0F1BE24B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545883" y="7194573"/>
              <a:ext cx="66619" cy="85805"/>
            </a:xfrm>
            <a:custGeom>
              <a:avLst/>
              <a:gdLst>
                <a:gd name="connsiteX0" fmla="*/ 30147 w 66619"/>
                <a:gd name="connsiteY0" fmla="*/ 4636 h 85805"/>
                <a:gd name="connsiteX1" fmla="*/ 30637 w 66619"/>
                <a:gd name="connsiteY1" fmla="*/ 2077 h 85805"/>
                <a:gd name="connsiteX2" fmla="*/ 26841 w 66619"/>
                <a:gd name="connsiteY2" fmla="*/ 128 h 85805"/>
                <a:gd name="connsiteX3" fmla="*/ 11778 w 66619"/>
                <a:gd name="connsiteY3" fmla="*/ 1225 h 85805"/>
                <a:gd name="connsiteX4" fmla="*/ 8839 w 66619"/>
                <a:gd name="connsiteY4" fmla="*/ 1955 h 85805"/>
                <a:gd name="connsiteX5" fmla="*/ 7982 w 66619"/>
                <a:gd name="connsiteY5" fmla="*/ 4757 h 85805"/>
                <a:gd name="connsiteX6" fmla="*/ 11656 w 66619"/>
                <a:gd name="connsiteY6" fmla="*/ 6828 h 85805"/>
                <a:gd name="connsiteX7" fmla="*/ 15819 w 66619"/>
                <a:gd name="connsiteY7" fmla="*/ 7072 h 85805"/>
                <a:gd name="connsiteX8" fmla="*/ 18269 w 66619"/>
                <a:gd name="connsiteY8" fmla="*/ 8656 h 85805"/>
                <a:gd name="connsiteX9" fmla="*/ 17656 w 66619"/>
                <a:gd name="connsiteY9" fmla="*/ 11458 h 85805"/>
                <a:gd name="connsiteX10" fmla="*/ 756 w 66619"/>
                <a:gd name="connsiteY10" fmla="*/ 78703 h 85805"/>
                <a:gd name="connsiteX11" fmla="*/ 267 w 66619"/>
                <a:gd name="connsiteY11" fmla="*/ 81505 h 85805"/>
                <a:gd name="connsiteX12" fmla="*/ 4920 w 66619"/>
                <a:gd name="connsiteY12" fmla="*/ 85890 h 85805"/>
                <a:gd name="connsiteX13" fmla="*/ 11288 w 66619"/>
                <a:gd name="connsiteY13" fmla="*/ 79677 h 85805"/>
                <a:gd name="connsiteX14" fmla="*/ 16799 w 66619"/>
                <a:gd name="connsiteY14" fmla="*/ 57262 h 85805"/>
                <a:gd name="connsiteX15" fmla="*/ 35291 w 66619"/>
                <a:gd name="connsiteY15" fmla="*/ 66886 h 85805"/>
                <a:gd name="connsiteX16" fmla="*/ 34923 w 66619"/>
                <a:gd name="connsiteY16" fmla="*/ 69688 h 85805"/>
                <a:gd name="connsiteX17" fmla="*/ 34556 w 66619"/>
                <a:gd name="connsiteY17" fmla="*/ 72855 h 85805"/>
                <a:gd name="connsiteX18" fmla="*/ 49497 w 66619"/>
                <a:gd name="connsiteY18" fmla="*/ 85890 h 85805"/>
                <a:gd name="connsiteX19" fmla="*/ 66886 w 66619"/>
                <a:gd name="connsiteY19" fmla="*/ 67008 h 85805"/>
                <a:gd name="connsiteX20" fmla="*/ 64315 w 66619"/>
                <a:gd name="connsiteY20" fmla="*/ 65303 h 85805"/>
                <a:gd name="connsiteX21" fmla="*/ 61375 w 66619"/>
                <a:gd name="connsiteY21" fmla="*/ 68104 h 85805"/>
                <a:gd name="connsiteX22" fmla="*/ 49986 w 66619"/>
                <a:gd name="connsiteY22" fmla="*/ 81748 h 85805"/>
                <a:gd name="connsiteX23" fmla="*/ 44843 w 66619"/>
                <a:gd name="connsiteY23" fmla="*/ 74561 h 85805"/>
                <a:gd name="connsiteX24" fmla="*/ 45333 w 66619"/>
                <a:gd name="connsiteY24" fmla="*/ 70663 h 85805"/>
                <a:gd name="connsiteX25" fmla="*/ 45945 w 66619"/>
                <a:gd name="connsiteY25" fmla="*/ 66521 h 85805"/>
                <a:gd name="connsiteX26" fmla="*/ 24392 w 66619"/>
                <a:gd name="connsiteY26" fmla="*/ 53364 h 85805"/>
                <a:gd name="connsiteX27" fmla="*/ 34923 w 66619"/>
                <a:gd name="connsiteY27" fmla="*/ 45567 h 85805"/>
                <a:gd name="connsiteX28" fmla="*/ 55620 w 66619"/>
                <a:gd name="connsiteY28" fmla="*/ 34847 h 85805"/>
                <a:gd name="connsiteX29" fmla="*/ 59906 w 66619"/>
                <a:gd name="connsiteY29" fmla="*/ 36309 h 85805"/>
                <a:gd name="connsiteX30" fmla="*/ 58926 w 66619"/>
                <a:gd name="connsiteY30" fmla="*/ 36675 h 85805"/>
                <a:gd name="connsiteX31" fmla="*/ 53293 w 66619"/>
                <a:gd name="connsiteY31" fmla="*/ 43984 h 85805"/>
                <a:gd name="connsiteX32" fmla="*/ 58804 w 66619"/>
                <a:gd name="connsiteY32" fmla="*/ 48978 h 85805"/>
                <a:gd name="connsiteX33" fmla="*/ 66396 w 66619"/>
                <a:gd name="connsiteY33" fmla="*/ 40329 h 85805"/>
                <a:gd name="connsiteX34" fmla="*/ 55865 w 66619"/>
                <a:gd name="connsiteY34" fmla="*/ 30705 h 85805"/>
                <a:gd name="connsiteX35" fmla="*/ 31495 w 66619"/>
                <a:gd name="connsiteY35" fmla="*/ 43497 h 85805"/>
                <a:gd name="connsiteX36" fmla="*/ 18269 w 66619"/>
                <a:gd name="connsiteY36" fmla="*/ 51902 h 85805"/>
                <a:gd name="connsiteX37" fmla="*/ 30147 w 66619"/>
                <a:gd name="connsiteY37" fmla="*/ 4636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619" h="85805">
                  <a:moveTo>
                    <a:pt x="30147" y="4636"/>
                  </a:moveTo>
                  <a:cubicBezTo>
                    <a:pt x="30637" y="2930"/>
                    <a:pt x="30637" y="2686"/>
                    <a:pt x="30637" y="2077"/>
                  </a:cubicBezTo>
                  <a:cubicBezTo>
                    <a:pt x="30637" y="6"/>
                    <a:pt x="28800" y="6"/>
                    <a:pt x="26841" y="128"/>
                  </a:cubicBezTo>
                  <a:lnTo>
                    <a:pt x="11778" y="1225"/>
                  </a:lnTo>
                  <a:cubicBezTo>
                    <a:pt x="9696" y="1346"/>
                    <a:pt x="9451" y="1468"/>
                    <a:pt x="8839" y="1955"/>
                  </a:cubicBezTo>
                  <a:cubicBezTo>
                    <a:pt x="8349" y="2565"/>
                    <a:pt x="7982" y="4026"/>
                    <a:pt x="7982" y="4757"/>
                  </a:cubicBezTo>
                  <a:cubicBezTo>
                    <a:pt x="7982" y="6828"/>
                    <a:pt x="9941" y="6828"/>
                    <a:pt x="11656" y="6828"/>
                  </a:cubicBezTo>
                  <a:cubicBezTo>
                    <a:pt x="11778" y="6828"/>
                    <a:pt x="13982" y="6828"/>
                    <a:pt x="15819" y="7072"/>
                  </a:cubicBezTo>
                  <a:cubicBezTo>
                    <a:pt x="18146" y="7316"/>
                    <a:pt x="18269" y="7681"/>
                    <a:pt x="18269" y="8656"/>
                  </a:cubicBezTo>
                  <a:cubicBezTo>
                    <a:pt x="18269" y="9021"/>
                    <a:pt x="18269" y="9265"/>
                    <a:pt x="17656" y="11458"/>
                  </a:cubicBezTo>
                  <a:lnTo>
                    <a:pt x="756" y="78703"/>
                  </a:lnTo>
                  <a:cubicBezTo>
                    <a:pt x="267" y="80530"/>
                    <a:pt x="267" y="80774"/>
                    <a:pt x="267" y="81505"/>
                  </a:cubicBezTo>
                  <a:cubicBezTo>
                    <a:pt x="267" y="84307"/>
                    <a:pt x="2471" y="85890"/>
                    <a:pt x="4920" y="85890"/>
                  </a:cubicBezTo>
                  <a:cubicBezTo>
                    <a:pt x="9696" y="85890"/>
                    <a:pt x="10798" y="81383"/>
                    <a:pt x="11288" y="79677"/>
                  </a:cubicBezTo>
                  <a:lnTo>
                    <a:pt x="16799" y="57262"/>
                  </a:lnTo>
                  <a:cubicBezTo>
                    <a:pt x="19983" y="57384"/>
                    <a:pt x="35291" y="58237"/>
                    <a:pt x="35291" y="66886"/>
                  </a:cubicBezTo>
                  <a:cubicBezTo>
                    <a:pt x="35291" y="67739"/>
                    <a:pt x="35291" y="68226"/>
                    <a:pt x="34923" y="69688"/>
                  </a:cubicBezTo>
                  <a:cubicBezTo>
                    <a:pt x="34556" y="71394"/>
                    <a:pt x="34556" y="72125"/>
                    <a:pt x="34556" y="72855"/>
                  </a:cubicBezTo>
                  <a:cubicBezTo>
                    <a:pt x="34556" y="81505"/>
                    <a:pt x="42394" y="85890"/>
                    <a:pt x="49497" y="85890"/>
                  </a:cubicBezTo>
                  <a:cubicBezTo>
                    <a:pt x="61988" y="85890"/>
                    <a:pt x="66886" y="68470"/>
                    <a:pt x="66886" y="67008"/>
                  </a:cubicBezTo>
                  <a:cubicBezTo>
                    <a:pt x="66886" y="65303"/>
                    <a:pt x="64804" y="65303"/>
                    <a:pt x="64315" y="65303"/>
                  </a:cubicBezTo>
                  <a:cubicBezTo>
                    <a:pt x="62233" y="65303"/>
                    <a:pt x="61988" y="65912"/>
                    <a:pt x="61375" y="68104"/>
                  </a:cubicBezTo>
                  <a:cubicBezTo>
                    <a:pt x="60151" y="72368"/>
                    <a:pt x="56599" y="81748"/>
                    <a:pt x="49986" y="81748"/>
                  </a:cubicBezTo>
                  <a:cubicBezTo>
                    <a:pt x="45455" y="81748"/>
                    <a:pt x="44843" y="77241"/>
                    <a:pt x="44843" y="74561"/>
                  </a:cubicBezTo>
                  <a:cubicBezTo>
                    <a:pt x="44843" y="74439"/>
                    <a:pt x="44843" y="72734"/>
                    <a:pt x="45333" y="70663"/>
                  </a:cubicBezTo>
                  <a:cubicBezTo>
                    <a:pt x="45823" y="68714"/>
                    <a:pt x="45945" y="67495"/>
                    <a:pt x="45945" y="66521"/>
                  </a:cubicBezTo>
                  <a:cubicBezTo>
                    <a:pt x="45945" y="55800"/>
                    <a:pt x="32474" y="53973"/>
                    <a:pt x="24392" y="53364"/>
                  </a:cubicBezTo>
                  <a:cubicBezTo>
                    <a:pt x="27821" y="51415"/>
                    <a:pt x="32964" y="47273"/>
                    <a:pt x="34923" y="45567"/>
                  </a:cubicBezTo>
                  <a:cubicBezTo>
                    <a:pt x="41904" y="40086"/>
                    <a:pt x="48639" y="34847"/>
                    <a:pt x="55620" y="34847"/>
                  </a:cubicBezTo>
                  <a:cubicBezTo>
                    <a:pt x="58436" y="34847"/>
                    <a:pt x="59171" y="35578"/>
                    <a:pt x="59906" y="36309"/>
                  </a:cubicBezTo>
                  <a:cubicBezTo>
                    <a:pt x="59783" y="36309"/>
                    <a:pt x="59171" y="36675"/>
                    <a:pt x="58926" y="36675"/>
                  </a:cubicBezTo>
                  <a:cubicBezTo>
                    <a:pt x="53293" y="38624"/>
                    <a:pt x="53293" y="43618"/>
                    <a:pt x="53293" y="43984"/>
                  </a:cubicBezTo>
                  <a:cubicBezTo>
                    <a:pt x="53293" y="46055"/>
                    <a:pt x="54762" y="48978"/>
                    <a:pt x="58804" y="48978"/>
                  </a:cubicBezTo>
                  <a:cubicBezTo>
                    <a:pt x="61253" y="48978"/>
                    <a:pt x="66396" y="47029"/>
                    <a:pt x="66396" y="40329"/>
                  </a:cubicBezTo>
                  <a:cubicBezTo>
                    <a:pt x="66396" y="34360"/>
                    <a:pt x="61743" y="30705"/>
                    <a:pt x="55865" y="30705"/>
                  </a:cubicBezTo>
                  <a:cubicBezTo>
                    <a:pt x="47537" y="30705"/>
                    <a:pt x="40434" y="36309"/>
                    <a:pt x="31495" y="43497"/>
                  </a:cubicBezTo>
                  <a:cubicBezTo>
                    <a:pt x="27208" y="46908"/>
                    <a:pt x="23167" y="49953"/>
                    <a:pt x="18269" y="51902"/>
                  </a:cubicBezTo>
                  <a:lnTo>
                    <a:pt x="30147" y="463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8F9916F4-A9DB-7716-2257-C2AEA6191DE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683497" y="7092139"/>
              <a:ext cx="67893" cy="170549"/>
            </a:xfrm>
            <a:custGeom>
              <a:avLst/>
              <a:gdLst>
                <a:gd name="connsiteX0" fmla="*/ 40905 w 67893"/>
                <a:gd name="connsiteY0" fmla="*/ 109064 h 170549"/>
                <a:gd name="connsiteX1" fmla="*/ 46563 w 67893"/>
                <a:gd name="connsiteY1" fmla="*/ 94226 h 170549"/>
                <a:gd name="connsiteX2" fmla="*/ 64736 w 67893"/>
                <a:gd name="connsiteY2" fmla="*/ 87745 h 170549"/>
                <a:gd name="connsiteX3" fmla="*/ 68165 w 67893"/>
                <a:gd name="connsiteY3" fmla="*/ 85358 h 170549"/>
                <a:gd name="connsiteX4" fmla="*/ 65251 w 67893"/>
                <a:gd name="connsiteY4" fmla="*/ 82970 h 170549"/>
                <a:gd name="connsiteX5" fmla="*/ 40905 w 67893"/>
                <a:gd name="connsiteY5" fmla="*/ 65062 h 170549"/>
                <a:gd name="connsiteX6" fmla="*/ 40905 w 67893"/>
                <a:gd name="connsiteY6" fmla="*/ 24983 h 170549"/>
                <a:gd name="connsiteX7" fmla="*/ 31818 w 67893"/>
                <a:gd name="connsiteY7" fmla="*/ 6905 h 170549"/>
                <a:gd name="connsiteX8" fmla="*/ 4558 w 67893"/>
                <a:gd name="connsiteY8" fmla="*/ 83 h 170549"/>
                <a:gd name="connsiteX9" fmla="*/ 272 w 67893"/>
                <a:gd name="connsiteY9" fmla="*/ 2471 h 170549"/>
                <a:gd name="connsiteX10" fmla="*/ 3187 w 67893"/>
                <a:gd name="connsiteY10" fmla="*/ 4858 h 170549"/>
                <a:gd name="connsiteX11" fmla="*/ 27189 w 67893"/>
                <a:gd name="connsiteY11" fmla="*/ 19696 h 170549"/>
                <a:gd name="connsiteX12" fmla="*/ 27532 w 67893"/>
                <a:gd name="connsiteY12" fmla="*/ 24983 h 170549"/>
                <a:gd name="connsiteX13" fmla="*/ 27532 w 67893"/>
                <a:gd name="connsiteY13" fmla="*/ 60799 h 170549"/>
                <a:gd name="connsiteX14" fmla="*/ 31990 w 67893"/>
                <a:gd name="connsiteY14" fmla="*/ 76489 h 170549"/>
                <a:gd name="connsiteX15" fmla="*/ 47935 w 67893"/>
                <a:gd name="connsiteY15" fmla="*/ 85358 h 170549"/>
                <a:gd name="connsiteX16" fmla="*/ 27704 w 67893"/>
                <a:gd name="connsiteY16" fmla="*/ 103436 h 170549"/>
                <a:gd name="connsiteX17" fmla="*/ 27532 w 67893"/>
                <a:gd name="connsiteY17" fmla="*/ 110258 h 170549"/>
                <a:gd name="connsiteX18" fmla="*/ 27532 w 67893"/>
                <a:gd name="connsiteY18" fmla="*/ 146073 h 170549"/>
                <a:gd name="connsiteX19" fmla="*/ 22217 w 67893"/>
                <a:gd name="connsiteY19" fmla="*/ 159376 h 170549"/>
                <a:gd name="connsiteX20" fmla="*/ 3873 w 67893"/>
                <a:gd name="connsiteY20" fmla="*/ 165857 h 170549"/>
                <a:gd name="connsiteX21" fmla="*/ 272 w 67893"/>
                <a:gd name="connsiteY21" fmla="*/ 168245 h 170549"/>
                <a:gd name="connsiteX22" fmla="*/ 4558 w 67893"/>
                <a:gd name="connsiteY22" fmla="*/ 170633 h 170549"/>
                <a:gd name="connsiteX23" fmla="*/ 40905 w 67893"/>
                <a:gd name="connsiteY23" fmla="*/ 149143 h 170549"/>
                <a:gd name="connsiteX24" fmla="*/ 40905 w 67893"/>
                <a:gd name="connsiteY24" fmla="*/ 109064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905" y="109064"/>
                  </a:moveTo>
                  <a:cubicBezTo>
                    <a:pt x="40905" y="104630"/>
                    <a:pt x="40905" y="99172"/>
                    <a:pt x="46563" y="94226"/>
                  </a:cubicBezTo>
                  <a:cubicBezTo>
                    <a:pt x="50678" y="90986"/>
                    <a:pt x="56164" y="88257"/>
                    <a:pt x="64736" y="87745"/>
                  </a:cubicBezTo>
                  <a:cubicBezTo>
                    <a:pt x="66794" y="87575"/>
                    <a:pt x="68165" y="87575"/>
                    <a:pt x="68165" y="85358"/>
                  </a:cubicBezTo>
                  <a:cubicBezTo>
                    <a:pt x="68165" y="83141"/>
                    <a:pt x="66622" y="83141"/>
                    <a:pt x="65251" y="82970"/>
                  </a:cubicBezTo>
                  <a:cubicBezTo>
                    <a:pt x="44848" y="81606"/>
                    <a:pt x="41077" y="69838"/>
                    <a:pt x="40905" y="65062"/>
                  </a:cubicBezTo>
                  <a:lnTo>
                    <a:pt x="40905" y="24983"/>
                  </a:lnTo>
                  <a:cubicBezTo>
                    <a:pt x="40905" y="20378"/>
                    <a:pt x="40905" y="12704"/>
                    <a:pt x="31818" y="6905"/>
                  </a:cubicBezTo>
                  <a:cubicBezTo>
                    <a:pt x="22217" y="765"/>
                    <a:pt x="8844" y="83"/>
                    <a:pt x="4558" y="83"/>
                  </a:cubicBezTo>
                  <a:cubicBezTo>
                    <a:pt x="2158" y="83"/>
                    <a:pt x="272" y="83"/>
                    <a:pt x="272" y="2471"/>
                  </a:cubicBezTo>
                  <a:cubicBezTo>
                    <a:pt x="272" y="4688"/>
                    <a:pt x="1815" y="4858"/>
                    <a:pt x="3187" y="4858"/>
                  </a:cubicBezTo>
                  <a:cubicBezTo>
                    <a:pt x="19303" y="5711"/>
                    <a:pt x="25818" y="13386"/>
                    <a:pt x="27189" y="19696"/>
                  </a:cubicBezTo>
                  <a:cubicBezTo>
                    <a:pt x="27532" y="21402"/>
                    <a:pt x="27532" y="22595"/>
                    <a:pt x="27532" y="24983"/>
                  </a:cubicBezTo>
                  <a:lnTo>
                    <a:pt x="27532" y="60799"/>
                  </a:lnTo>
                  <a:cubicBezTo>
                    <a:pt x="27532" y="65744"/>
                    <a:pt x="27532" y="71884"/>
                    <a:pt x="31990" y="76489"/>
                  </a:cubicBezTo>
                  <a:cubicBezTo>
                    <a:pt x="34390" y="78706"/>
                    <a:pt x="38333" y="82799"/>
                    <a:pt x="47935" y="85358"/>
                  </a:cubicBezTo>
                  <a:cubicBezTo>
                    <a:pt x="41077" y="87234"/>
                    <a:pt x="29590" y="91839"/>
                    <a:pt x="27704" y="103436"/>
                  </a:cubicBezTo>
                  <a:cubicBezTo>
                    <a:pt x="27532" y="104459"/>
                    <a:pt x="27532" y="104800"/>
                    <a:pt x="27532" y="110258"/>
                  </a:cubicBezTo>
                  <a:lnTo>
                    <a:pt x="27532" y="146073"/>
                  </a:lnTo>
                  <a:cubicBezTo>
                    <a:pt x="27532" y="149484"/>
                    <a:pt x="27532" y="154601"/>
                    <a:pt x="22217" y="159376"/>
                  </a:cubicBezTo>
                  <a:cubicBezTo>
                    <a:pt x="17074" y="163811"/>
                    <a:pt x="10559" y="165346"/>
                    <a:pt x="3873" y="165857"/>
                  </a:cubicBezTo>
                  <a:cubicBezTo>
                    <a:pt x="1472" y="166028"/>
                    <a:pt x="272" y="166028"/>
                    <a:pt x="272" y="168245"/>
                  </a:cubicBezTo>
                  <a:cubicBezTo>
                    <a:pt x="272" y="170633"/>
                    <a:pt x="2158" y="170633"/>
                    <a:pt x="4558" y="170633"/>
                  </a:cubicBezTo>
                  <a:cubicBezTo>
                    <a:pt x="22903" y="170633"/>
                    <a:pt x="40734" y="162958"/>
                    <a:pt x="40905" y="149143"/>
                  </a:cubicBezTo>
                  <a:lnTo>
                    <a:pt x="40905" y="10906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FFF4B3AA-FE82-3C8E-C00F-175C5E7D9AE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840882" y="6838886"/>
              <a:ext cx="57557" cy="243642"/>
            </a:xfrm>
            <a:custGeom>
              <a:avLst/>
              <a:gdLst>
                <a:gd name="connsiteX0" fmla="*/ 10075 w 57557"/>
                <a:gd name="connsiteY0" fmla="*/ 8359 h 243642"/>
                <a:gd name="connsiteX1" fmla="*/ 5176 w 57557"/>
                <a:gd name="connsiteY1" fmla="*/ 75 h 243642"/>
                <a:gd name="connsiteX2" fmla="*/ 278 w 57557"/>
                <a:gd name="connsiteY2" fmla="*/ 9089 h 243642"/>
                <a:gd name="connsiteX3" fmla="*/ 278 w 57557"/>
                <a:gd name="connsiteY3" fmla="*/ 234702 h 243642"/>
                <a:gd name="connsiteX4" fmla="*/ 5176 w 57557"/>
                <a:gd name="connsiteY4" fmla="*/ 243717 h 243642"/>
                <a:gd name="connsiteX5" fmla="*/ 10075 w 57557"/>
                <a:gd name="connsiteY5" fmla="*/ 235433 h 243642"/>
                <a:gd name="connsiteX6" fmla="*/ 10075 w 57557"/>
                <a:gd name="connsiteY6" fmla="*/ 8359 h 243642"/>
                <a:gd name="connsiteX7" fmla="*/ 57835 w 57557"/>
                <a:gd name="connsiteY7" fmla="*/ 9089 h 243642"/>
                <a:gd name="connsiteX8" fmla="*/ 52937 w 57557"/>
                <a:gd name="connsiteY8" fmla="*/ 75 h 243642"/>
                <a:gd name="connsiteX9" fmla="*/ 48038 w 57557"/>
                <a:gd name="connsiteY9" fmla="*/ 8359 h 243642"/>
                <a:gd name="connsiteX10" fmla="*/ 48038 w 57557"/>
                <a:gd name="connsiteY10" fmla="*/ 235433 h 243642"/>
                <a:gd name="connsiteX11" fmla="*/ 52937 w 57557"/>
                <a:gd name="connsiteY11" fmla="*/ 243717 h 243642"/>
                <a:gd name="connsiteX12" fmla="*/ 57835 w 57557"/>
                <a:gd name="connsiteY12" fmla="*/ 234702 h 243642"/>
                <a:gd name="connsiteX13" fmla="*/ 57835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75" y="8359"/>
                  </a:moveTo>
                  <a:cubicBezTo>
                    <a:pt x="10075" y="4460"/>
                    <a:pt x="10075" y="75"/>
                    <a:pt x="5176" y="75"/>
                  </a:cubicBezTo>
                  <a:cubicBezTo>
                    <a:pt x="278" y="75"/>
                    <a:pt x="278" y="5435"/>
                    <a:pt x="278" y="9089"/>
                  </a:cubicBezTo>
                  <a:lnTo>
                    <a:pt x="278" y="234702"/>
                  </a:lnTo>
                  <a:cubicBezTo>
                    <a:pt x="278" y="238601"/>
                    <a:pt x="278" y="243717"/>
                    <a:pt x="5176" y="243717"/>
                  </a:cubicBezTo>
                  <a:cubicBezTo>
                    <a:pt x="10075" y="243717"/>
                    <a:pt x="10075" y="239332"/>
                    <a:pt x="10075" y="235433"/>
                  </a:cubicBezTo>
                  <a:lnTo>
                    <a:pt x="10075" y="8359"/>
                  </a:lnTo>
                  <a:close/>
                  <a:moveTo>
                    <a:pt x="57835" y="9089"/>
                  </a:moveTo>
                  <a:cubicBezTo>
                    <a:pt x="57835" y="5191"/>
                    <a:pt x="57835" y="75"/>
                    <a:pt x="52937" y="75"/>
                  </a:cubicBezTo>
                  <a:cubicBezTo>
                    <a:pt x="48038" y="75"/>
                    <a:pt x="48038" y="4460"/>
                    <a:pt x="48038" y="8359"/>
                  </a:cubicBezTo>
                  <a:lnTo>
                    <a:pt x="48038" y="235433"/>
                  </a:lnTo>
                  <a:cubicBezTo>
                    <a:pt x="48038" y="239332"/>
                    <a:pt x="48038" y="243717"/>
                    <a:pt x="52937" y="243717"/>
                  </a:cubicBezTo>
                  <a:cubicBezTo>
                    <a:pt x="57835" y="243717"/>
                    <a:pt x="57835" y="238357"/>
                    <a:pt x="57835" y="234702"/>
                  </a:cubicBezTo>
                  <a:lnTo>
                    <a:pt x="57835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39ABDD2A-4818-798D-D793-3A2667D81E9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941057" y="6913928"/>
              <a:ext cx="137403" cy="110370"/>
            </a:xfrm>
            <a:custGeom>
              <a:avLst/>
              <a:gdLst>
                <a:gd name="connsiteX0" fmla="*/ 107070 w 137403"/>
                <a:gd name="connsiteY0" fmla="*/ 50265 h 110370"/>
                <a:gd name="connsiteX1" fmla="*/ 66168 w 137403"/>
                <a:gd name="connsiteY1" fmla="*/ 75 h 110370"/>
                <a:gd name="connsiteX2" fmla="*/ 283 w 137403"/>
                <a:gd name="connsiteY2" fmla="*/ 69269 h 110370"/>
                <a:gd name="connsiteX3" fmla="*/ 39961 w 137403"/>
                <a:gd name="connsiteY3" fmla="*/ 110445 h 110370"/>
                <a:gd name="connsiteX4" fmla="*/ 91640 w 137403"/>
                <a:gd name="connsiteY4" fmla="*/ 89979 h 110370"/>
                <a:gd name="connsiteX5" fmla="*/ 113928 w 137403"/>
                <a:gd name="connsiteY5" fmla="*/ 110445 h 110370"/>
                <a:gd name="connsiteX6" fmla="*/ 134502 w 137403"/>
                <a:gd name="connsiteY6" fmla="*/ 93146 h 110370"/>
                <a:gd name="connsiteX7" fmla="*/ 131563 w 137403"/>
                <a:gd name="connsiteY7" fmla="*/ 90710 h 110370"/>
                <a:gd name="connsiteX8" fmla="*/ 128379 w 137403"/>
                <a:gd name="connsiteY8" fmla="*/ 93146 h 110370"/>
                <a:gd name="connsiteX9" fmla="*/ 114663 w 137403"/>
                <a:gd name="connsiteY9" fmla="*/ 105085 h 110370"/>
                <a:gd name="connsiteX10" fmla="*/ 107070 w 137403"/>
                <a:gd name="connsiteY10" fmla="*/ 80233 h 110370"/>
                <a:gd name="connsiteX11" fmla="*/ 109520 w 137403"/>
                <a:gd name="connsiteY11" fmla="*/ 71706 h 110370"/>
                <a:gd name="connsiteX12" fmla="*/ 137686 w 137403"/>
                <a:gd name="connsiteY12" fmla="*/ 14450 h 110370"/>
                <a:gd name="connsiteX13" fmla="*/ 134747 w 137403"/>
                <a:gd name="connsiteY13" fmla="*/ 12013 h 110370"/>
                <a:gd name="connsiteX14" fmla="*/ 131073 w 137403"/>
                <a:gd name="connsiteY14" fmla="*/ 17130 h 110370"/>
                <a:gd name="connsiteX15" fmla="*/ 107070 w 137403"/>
                <a:gd name="connsiteY15" fmla="*/ 65371 h 110370"/>
                <a:gd name="connsiteX16" fmla="*/ 107070 w 137403"/>
                <a:gd name="connsiteY16" fmla="*/ 50265 h 110370"/>
                <a:gd name="connsiteX17" fmla="*/ 90660 w 137403"/>
                <a:gd name="connsiteY17" fmla="*/ 83644 h 110370"/>
                <a:gd name="connsiteX18" fmla="*/ 40451 w 137403"/>
                <a:gd name="connsiteY18" fmla="*/ 105085 h 110370"/>
                <a:gd name="connsiteX19" fmla="*/ 18407 w 137403"/>
                <a:gd name="connsiteY19" fmla="*/ 78528 h 110370"/>
                <a:gd name="connsiteX20" fmla="*/ 32613 w 137403"/>
                <a:gd name="connsiteY20" fmla="*/ 27850 h 110370"/>
                <a:gd name="connsiteX21" fmla="*/ 65923 w 137403"/>
                <a:gd name="connsiteY21" fmla="*/ 5435 h 110370"/>
                <a:gd name="connsiteX22" fmla="*/ 90170 w 137403"/>
                <a:gd name="connsiteY22" fmla="*/ 56356 h 110370"/>
                <a:gd name="connsiteX23" fmla="*/ 90660 w 137403"/>
                <a:gd name="connsiteY23" fmla="*/ 83644 h 11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403" h="110370">
                  <a:moveTo>
                    <a:pt x="107070" y="50265"/>
                  </a:moveTo>
                  <a:cubicBezTo>
                    <a:pt x="107070" y="12013"/>
                    <a:pt x="84292" y="75"/>
                    <a:pt x="66168" y="75"/>
                  </a:cubicBezTo>
                  <a:cubicBezTo>
                    <a:pt x="32613" y="75"/>
                    <a:pt x="283" y="34916"/>
                    <a:pt x="283" y="69269"/>
                  </a:cubicBezTo>
                  <a:cubicBezTo>
                    <a:pt x="283" y="91928"/>
                    <a:pt x="14978" y="110445"/>
                    <a:pt x="39961" y="110445"/>
                  </a:cubicBezTo>
                  <a:cubicBezTo>
                    <a:pt x="55391" y="110445"/>
                    <a:pt x="73026" y="104841"/>
                    <a:pt x="91640" y="89979"/>
                  </a:cubicBezTo>
                  <a:cubicBezTo>
                    <a:pt x="94824" y="102892"/>
                    <a:pt x="102907" y="110445"/>
                    <a:pt x="113928" y="110445"/>
                  </a:cubicBezTo>
                  <a:cubicBezTo>
                    <a:pt x="126909" y="110445"/>
                    <a:pt x="134502" y="97044"/>
                    <a:pt x="134502" y="93146"/>
                  </a:cubicBezTo>
                  <a:cubicBezTo>
                    <a:pt x="134502" y="91441"/>
                    <a:pt x="133032" y="90710"/>
                    <a:pt x="131563" y="90710"/>
                  </a:cubicBezTo>
                  <a:cubicBezTo>
                    <a:pt x="129848" y="90710"/>
                    <a:pt x="129114" y="91441"/>
                    <a:pt x="128379" y="93146"/>
                  </a:cubicBezTo>
                  <a:cubicBezTo>
                    <a:pt x="123970" y="105085"/>
                    <a:pt x="115153" y="105085"/>
                    <a:pt x="114663" y="105085"/>
                  </a:cubicBezTo>
                  <a:cubicBezTo>
                    <a:pt x="107070" y="105085"/>
                    <a:pt x="107070" y="86081"/>
                    <a:pt x="107070" y="80233"/>
                  </a:cubicBezTo>
                  <a:cubicBezTo>
                    <a:pt x="107070" y="75117"/>
                    <a:pt x="107070" y="74629"/>
                    <a:pt x="109520" y="71706"/>
                  </a:cubicBezTo>
                  <a:cubicBezTo>
                    <a:pt x="132543" y="42956"/>
                    <a:pt x="137686" y="14693"/>
                    <a:pt x="137686" y="14450"/>
                  </a:cubicBezTo>
                  <a:cubicBezTo>
                    <a:pt x="137686" y="13962"/>
                    <a:pt x="137441" y="12013"/>
                    <a:pt x="134747" y="12013"/>
                  </a:cubicBezTo>
                  <a:cubicBezTo>
                    <a:pt x="132298" y="12013"/>
                    <a:pt x="132298" y="12744"/>
                    <a:pt x="131073" y="17130"/>
                  </a:cubicBezTo>
                  <a:cubicBezTo>
                    <a:pt x="126664" y="32479"/>
                    <a:pt x="118582" y="50996"/>
                    <a:pt x="107070" y="65371"/>
                  </a:cubicBezTo>
                  <a:lnTo>
                    <a:pt x="107070" y="50265"/>
                  </a:lnTo>
                  <a:close/>
                  <a:moveTo>
                    <a:pt x="90660" y="83644"/>
                  </a:moveTo>
                  <a:cubicBezTo>
                    <a:pt x="69107" y="102405"/>
                    <a:pt x="50248" y="105085"/>
                    <a:pt x="40451" y="105085"/>
                  </a:cubicBezTo>
                  <a:cubicBezTo>
                    <a:pt x="25755" y="105085"/>
                    <a:pt x="18407" y="94121"/>
                    <a:pt x="18407" y="78528"/>
                  </a:cubicBezTo>
                  <a:cubicBezTo>
                    <a:pt x="18407" y="66589"/>
                    <a:pt x="24775" y="40276"/>
                    <a:pt x="32613" y="27850"/>
                  </a:cubicBezTo>
                  <a:cubicBezTo>
                    <a:pt x="44124" y="10064"/>
                    <a:pt x="57350" y="5435"/>
                    <a:pt x="65923" y="5435"/>
                  </a:cubicBezTo>
                  <a:cubicBezTo>
                    <a:pt x="90170" y="5435"/>
                    <a:pt x="90170" y="37352"/>
                    <a:pt x="90170" y="56356"/>
                  </a:cubicBezTo>
                  <a:cubicBezTo>
                    <a:pt x="90170" y="65371"/>
                    <a:pt x="90170" y="79502"/>
                    <a:pt x="90660" y="8364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D101F498-8129-B8FE-B8B6-7AC470B0B82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120931" y="6838886"/>
              <a:ext cx="57557" cy="243642"/>
            </a:xfrm>
            <a:custGeom>
              <a:avLst/>
              <a:gdLst>
                <a:gd name="connsiteX0" fmla="*/ 10086 w 57557"/>
                <a:gd name="connsiteY0" fmla="*/ 8359 h 243642"/>
                <a:gd name="connsiteX1" fmla="*/ 5188 w 57557"/>
                <a:gd name="connsiteY1" fmla="*/ 75 h 243642"/>
                <a:gd name="connsiteX2" fmla="*/ 289 w 57557"/>
                <a:gd name="connsiteY2" fmla="*/ 9089 h 243642"/>
                <a:gd name="connsiteX3" fmla="*/ 289 w 57557"/>
                <a:gd name="connsiteY3" fmla="*/ 234702 h 243642"/>
                <a:gd name="connsiteX4" fmla="*/ 5188 w 57557"/>
                <a:gd name="connsiteY4" fmla="*/ 243717 h 243642"/>
                <a:gd name="connsiteX5" fmla="*/ 10086 w 57557"/>
                <a:gd name="connsiteY5" fmla="*/ 235433 h 243642"/>
                <a:gd name="connsiteX6" fmla="*/ 10086 w 57557"/>
                <a:gd name="connsiteY6" fmla="*/ 8359 h 243642"/>
                <a:gd name="connsiteX7" fmla="*/ 57847 w 57557"/>
                <a:gd name="connsiteY7" fmla="*/ 9089 h 243642"/>
                <a:gd name="connsiteX8" fmla="*/ 52948 w 57557"/>
                <a:gd name="connsiteY8" fmla="*/ 75 h 243642"/>
                <a:gd name="connsiteX9" fmla="*/ 48050 w 57557"/>
                <a:gd name="connsiteY9" fmla="*/ 8359 h 243642"/>
                <a:gd name="connsiteX10" fmla="*/ 48050 w 57557"/>
                <a:gd name="connsiteY10" fmla="*/ 235433 h 243642"/>
                <a:gd name="connsiteX11" fmla="*/ 52948 w 57557"/>
                <a:gd name="connsiteY11" fmla="*/ 243717 h 243642"/>
                <a:gd name="connsiteX12" fmla="*/ 57847 w 57557"/>
                <a:gd name="connsiteY12" fmla="*/ 234702 h 243642"/>
                <a:gd name="connsiteX13" fmla="*/ 57847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86" y="8359"/>
                  </a:moveTo>
                  <a:cubicBezTo>
                    <a:pt x="10086" y="4460"/>
                    <a:pt x="10086" y="75"/>
                    <a:pt x="5188" y="75"/>
                  </a:cubicBezTo>
                  <a:cubicBezTo>
                    <a:pt x="289" y="75"/>
                    <a:pt x="289" y="5435"/>
                    <a:pt x="289" y="9089"/>
                  </a:cubicBezTo>
                  <a:lnTo>
                    <a:pt x="289" y="234702"/>
                  </a:lnTo>
                  <a:cubicBezTo>
                    <a:pt x="289" y="238601"/>
                    <a:pt x="289" y="243717"/>
                    <a:pt x="5188" y="243717"/>
                  </a:cubicBezTo>
                  <a:cubicBezTo>
                    <a:pt x="10086" y="243717"/>
                    <a:pt x="10086" y="239332"/>
                    <a:pt x="10086" y="235433"/>
                  </a:cubicBezTo>
                  <a:lnTo>
                    <a:pt x="10086" y="8359"/>
                  </a:lnTo>
                  <a:close/>
                  <a:moveTo>
                    <a:pt x="57847" y="9089"/>
                  </a:moveTo>
                  <a:cubicBezTo>
                    <a:pt x="57847" y="5191"/>
                    <a:pt x="57847" y="75"/>
                    <a:pt x="52948" y="75"/>
                  </a:cubicBezTo>
                  <a:cubicBezTo>
                    <a:pt x="48050" y="75"/>
                    <a:pt x="48050" y="4460"/>
                    <a:pt x="48050" y="8359"/>
                  </a:cubicBezTo>
                  <a:lnTo>
                    <a:pt x="48050" y="235433"/>
                  </a:lnTo>
                  <a:cubicBezTo>
                    <a:pt x="48050" y="239332"/>
                    <a:pt x="48050" y="243717"/>
                    <a:pt x="52948" y="243717"/>
                  </a:cubicBezTo>
                  <a:cubicBezTo>
                    <a:pt x="57847" y="243717"/>
                    <a:pt x="57847" y="238357"/>
                    <a:pt x="57847" y="234702"/>
                  </a:cubicBezTo>
                  <a:lnTo>
                    <a:pt x="57847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81" name="Grupa 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BE970889-6054-CC35-673E-11A5DC9CD8F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281223" y="3838686"/>
            <a:ext cx="3113506" cy="377482"/>
            <a:chOff x="9514691" y="6917438"/>
            <a:chExt cx="3113506" cy="377482"/>
          </a:xfrm>
        </p:grpSpPr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AAAC1008-2FD0-374F-DBE6-CF7A5770F37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514691" y="6992700"/>
              <a:ext cx="190932" cy="108005"/>
            </a:xfrm>
            <a:custGeom>
              <a:avLst/>
              <a:gdLst>
                <a:gd name="connsiteX0" fmla="*/ 19238 w 190932"/>
                <a:gd name="connsiteY0" fmla="*/ 24022 h 108005"/>
                <a:gd name="connsiteX1" fmla="*/ 19238 w 190932"/>
                <a:gd name="connsiteY1" fmla="*/ 89509 h 108005"/>
                <a:gd name="connsiteX2" fmla="*/ 170 w 190932"/>
                <a:gd name="connsiteY2" fmla="*/ 100505 h 108005"/>
                <a:gd name="connsiteX3" fmla="*/ 170 w 190932"/>
                <a:gd name="connsiteY3" fmla="*/ 108081 h 108005"/>
                <a:gd name="connsiteX4" fmla="*/ 27795 w 190932"/>
                <a:gd name="connsiteY4" fmla="*/ 107347 h 108005"/>
                <a:gd name="connsiteX5" fmla="*/ 55176 w 190932"/>
                <a:gd name="connsiteY5" fmla="*/ 108081 h 108005"/>
                <a:gd name="connsiteX6" fmla="*/ 55176 w 190932"/>
                <a:gd name="connsiteY6" fmla="*/ 100505 h 108005"/>
                <a:gd name="connsiteX7" fmla="*/ 36107 w 190932"/>
                <a:gd name="connsiteY7" fmla="*/ 89509 h 108005"/>
                <a:gd name="connsiteX8" fmla="*/ 36107 w 190932"/>
                <a:gd name="connsiteY8" fmla="*/ 44548 h 108005"/>
                <a:gd name="connsiteX9" fmla="*/ 69110 w 190932"/>
                <a:gd name="connsiteY9" fmla="*/ 5451 h 108005"/>
                <a:gd name="connsiteX10" fmla="*/ 87201 w 190932"/>
                <a:gd name="connsiteY10" fmla="*/ 32574 h 108005"/>
                <a:gd name="connsiteX11" fmla="*/ 87201 w 190932"/>
                <a:gd name="connsiteY11" fmla="*/ 89509 h 108005"/>
                <a:gd name="connsiteX12" fmla="*/ 68133 w 190932"/>
                <a:gd name="connsiteY12" fmla="*/ 100505 h 108005"/>
                <a:gd name="connsiteX13" fmla="*/ 68133 w 190932"/>
                <a:gd name="connsiteY13" fmla="*/ 108081 h 108005"/>
                <a:gd name="connsiteX14" fmla="*/ 95758 w 190932"/>
                <a:gd name="connsiteY14" fmla="*/ 107347 h 108005"/>
                <a:gd name="connsiteX15" fmla="*/ 123139 w 190932"/>
                <a:gd name="connsiteY15" fmla="*/ 108081 h 108005"/>
                <a:gd name="connsiteX16" fmla="*/ 123139 w 190932"/>
                <a:gd name="connsiteY16" fmla="*/ 100505 h 108005"/>
                <a:gd name="connsiteX17" fmla="*/ 104070 w 190932"/>
                <a:gd name="connsiteY17" fmla="*/ 89509 h 108005"/>
                <a:gd name="connsiteX18" fmla="*/ 104070 w 190932"/>
                <a:gd name="connsiteY18" fmla="*/ 44548 h 108005"/>
                <a:gd name="connsiteX19" fmla="*/ 137073 w 190932"/>
                <a:gd name="connsiteY19" fmla="*/ 5451 h 108005"/>
                <a:gd name="connsiteX20" fmla="*/ 155164 w 190932"/>
                <a:gd name="connsiteY20" fmla="*/ 32574 h 108005"/>
                <a:gd name="connsiteX21" fmla="*/ 155164 w 190932"/>
                <a:gd name="connsiteY21" fmla="*/ 89509 h 108005"/>
                <a:gd name="connsiteX22" fmla="*/ 136096 w 190932"/>
                <a:gd name="connsiteY22" fmla="*/ 100505 h 108005"/>
                <a:gd name="connsiteX23" fmla="*/ 136096 w 190932"/>
                <a:gd name="connsiteY23" fmla="*/ 108081 h 108005"/>
                <a:gd name="connsiteX24" fmla="*/ 163721 w 190932"/>
                <a:gd name="connsiteY24" fmla="*/ 107347 h 108005"/>
                <a:gd name="connsiteX25" fmla="*/ 191102 w 190932"/>
                <a:gd name="connsiteY25" fmla="*/ 108081 h 108005"/>
                <a:gd name="connsiteX26" fmla="*/ 191102 w 190932"/>
                <a:gd name="connsiteY26" fmla="*/ 100505 h 108005"/>
                <a:gd name="connsiteX27" fmla="*/ 172033 w 190932"/>
                <a:gd name="connsiteY27" fmla="*/ 93175 h 108005"/>
                <a:gd name="connsiteX28" fmla="*/ 172033 w 190932"/>
                <a:gd name="connsiteY28" fmla="*/ 46503 h 108005"/>
                <a:gd name="connsiteX29" fmla="*/ 164454 w 190932"/>
                <a:gd name="connsiteY29" fmla="*/ 9116 h 108005"/>
                <a:gd name="connsiteX30" fmla="*/ 138785 w 190932"/>
                <a:gd name="connsiteY30" fmla="*/ 75 h 108005"/>
                <a:gd name="connsiteX31" fmla="*/ 103336 w 190932"/>
                <a:gd name="connsiteY31" fmla="*/ 24022 h 108005"/>
                <a:gd name="connsiteX32" fmla="*/ 70822 w 190932"/>
                <a:gd name="connsiteY32" fmla="*/ 75 h 108005"/>
                <a:gd name="connsiteX33" fmla="*/ 34640 w 190932"/>
                <a:gd name="connsiteY33" fmla="*/ 25732 h 108005"/>
                <a:gd name="connsiteX34" fmla="*/ 34640 w 190932"/>
                <a:gd name="connsiteY34" fmla="*/ 75 h 108005"/>
                <a:gd name="connsiteX35" fmla="*/ 170 w 190932"/>
                <a:gd name="connsiteY35" fmla="*/ 2763 h 108005"/>
                <a:gd name="connsiteX36" fmla="*/ 170 w 190932"/>
                <a:gd name="connsiteY36" fmla="*/ 10338 h 108005"/>
                <a:gd name="connsiteX37" fmla="*/ 19238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238" y="24022"/>
                  </a:moveTo>
                  <a:lnTo>
                    <a:pt x="19238" y="89509"/>
                  </a:lnTo>
                  <a:cubicBezTo>
                    <a:pt x="19238" y="100505"/>
                    <a:pt x="16549" y="100505"/>
                    <a:pt x="170" y="100505"/>
                  </a:cubicBezTo>
                  <a:lnTo>
                    <a:pt x="170" y="108081"/>
                  </a:lnTo>
                  <a:cubicBezTo>
                    <a:pt x="8726" y="107836"/>
                    <a:pt x="21194" y="107347"/>
                    <a:pt x="27795" y="107347"/>
                  </a:cubicBezTo>
                  <a:cubicBezTo>
                    <a:pt x="34151" y="107347"/>
                    <a:pt x="46864" y="107836"/>
                    <a:pt x="55176" y="108081"/>
                  </a:cubicBezTo>
                  <a:lnTo>
                    <a:pt x="55176" y="100505"/>
                  </a:lnTo>
                  <a:cubicBezTo>
                    <a:pt x="38796" y="100505"/>
                    <a:pt x="36107" y="100505"/>
                    <a:pt x="36107" y="89509"/>
                  </a:cubicBezTo>
                  <a:lnTo>
                    <a:pt x="36107" y="44548"/>
                  </a:lnTo>
                  <a:cubicBezTo>
                    <a:pt x="36107" y="19135"/>
                    <a:pt x="53464" y="5451"/>
                    <a:pt x="69110" y="5451"/>
                  </a:cubicBezTo>
                  <a:cubicBezTo>
                    <a:pt x="84512" y="5451"/>
                    <a:pt x="87201" y="18646"/>
                    <a:pt x="87201" y="32574"/>
                  </a:cubicBezTo>
                  <a:lnTo>
                    <a:pt x="87201" y="89509"/>
                  </a:lnTo>
                  <a:cubicBezTo>
                    <a:pt x="87201" y="100505"/>
                    <a:pt x="84512" y="100505"/>
                    <a:pt x="68133" y="100505"/>
                  </a:cubicBezTo>
                  <a:lnTo>
                    <a:pt x="68133" y="108081"/>
                  </a:lnTo>
                  <a:cubicBezTo>
                    <a:pt x="76689" y="107836"/>
                    <a:pt x="89157" y="107347"/>
                    <a:pt x="95758" y="107347"/>
                  </a:cubicBezTo>
                  <a:cubicBezTo>
                    <a:pt x="102114" y="107347"/>
                    <a:pt x="114827" y="107836"/>
                    <a:pt x="123139" y="108081"/>
                  </a:cubicBezTo>
                  <a:lnTo>
                    <a:pt x="123139" y="100505"/>
                  </a:lnTo>
                  <a:cubicBezTo>
                    <a:pt x="106759" y="100505"/>
                    <a:pt x="104070" y="100505"/>
                    <a:pt x="104070" y="89509"/>
                  </a:cubicBezTo>
                  <a:lnTo>
                    <a:pt x="104070" y="44548"/>
                  </a:lnTo>
                  <a:cubicBezTo>
                    <a:pt x="104070" y="19135"/>
                    <a:pt x="121427" y="5451"/>
                    <a:pt x="137073" y="5451"/>
                  </a:cubicBezTo>
                  <a:cubicBezTo>
                    <a:pt x="152475" y="5451"/>
                    <a:pt x="155164" y="18646"/>
                    <a:pt x="155164" y="32574"/>
                  </a:cubicBezTo>
                  <a:lnTo>
                    <a:pt x="155164" y="89509"/>
                  </a:lnTo>
                  <a:cubicBezTo>
                    <a:pt x="155164" y="100505"/>
                    <a:pt x="152475" y="100505"/>
                    <a:pt x="136096" y="100505"/>
                  </a:cubicBezTo>
                  <a:lnTo>
                    <a:pt x="136096" y="108081"/>
                  </a:lnTo>
                  <a:cubicBezTo>
                    <a:pt x="144652" y="107836"/>
                    <a:pt x="157120" y="107347"/>
                    <a:pt x="163721" y="107347"/>
                  </a:cubicBezTo>
                  <a:cubicBezTo>
                    <a:pt x="170077" y="107347"/>
                    <a:pt x="182790" y="107836"/>
                    <a:pt x="191102" y="108081"/>
                  </a:cubicBezTo>
                  <a:lnTo>
                    <a:pt x="191102" y="100505"/>
                  </a:lnTo>
                  <a:cubicBezTo>
                    <a:pt x="178389" y="100505"/>
                    <a:pt x="172277" y="100505"/>
                    <a:pt x="172033" y="93175"/>
                  </a:cubicBezTo>
                  <a:lnTo>
                    <a:pt x="172033" y="46503"/>
                  </a:lnTo>
                  <a:cubicBezTo>
                    <a:pt x="172033" y="25488"/>
                    <a:pt x="172033" y="17913"/>
                    <a:pt x="164454" y="9116"/>
                  </a:cubicBezTo>
                  <a:cubicBezTo>
                    <a:pt x="161032" y="4962"/>
                    <a:pt x="152964" y="75"/>
                    <a:pt x="138785" y="75"/>
                  </a:cubicBezTo>
                  <a:cubicBezTo>
                    <a:pt x="118249" y="75"/>
                    <a:pt x="107492" y="14736"/>
                    <a:pt x="103336" y="24022"/>
                  </a:cubicBezTo>
                  <a:cubicBezTo>
                    <a:pt x="99914" y="2763"/>
                    <a:pt x="81823" y="75"/>
                    <a:pt x="70822" y="75"/>
                  </a:cubicBezTo>
                  <a:cubicBezTo>
                    <a:pt x="52975" y="75"/>
                    <a:pt x="41485" y="10582"/>
                    <a:pt x="34640" y="25732"/>
                  </a:cubicBezTo>
                  <a:lnTo>
                    <a:pt x="34640" y="75"/>
                  </a:lnTo>
                  <a:lnTo>
                    <a:pt x="170" y="2763"/>
                  </a:lnTo>
                  <a:lnTo>
                    <a:pt x="170" y="10338"/>
                  </a:lnTo>
                  <a:cubicBezTo>
                    <a:pt x="17283" y="10338"/>
                    <a:pt x="19238" y="12048"/>
                    <a:pt x="19238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96B6B0E1-3D6E-2548-FA09-C9E7E81A62B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20862" y="6991234"/>
              <a:ext cx="110256" cy="112159"/>
            </a:xfrm>
            <a:custGeom>
              <a:avLst/>
              <a:gdLst>
                <a:gd name="connsiteX0" fmla="*/ 71319 w 110256"/>
                <a:gd name="connsiteY0" fmla="*/ 90976 h 112159"/>
                <a:gd name="connsiteX1" fmla="*/ 90388 w 110256"/>
                <a:gd name="connsiteY1" fmla="*/ 111013 h 112159"/>
                <a:gd name="connsiteX2" fmla="*/ 110434 w 110256"/>
                <a:gd name="connsiteY2" fmla="*/ 87799 h 112159"/>
                <a:gd name="connsiteX3" fmla="*/ 110434 w 110256"/>
                <a:gd name="connsiteY3" fmla="*/ 74115 h 112159"/>
                <a:gd name="connsiteX4" fmla="*/ 104323 w 110256"/>
                <a:gd name="connsiteY4" fmla="*/ 74115 h 112159"/>
                <a:gd name="connsiteX5" fmla="*/ 104323 w 110256"/>
                <a:gd name="connsiteY5" fmla="*/ 87799 h 112159"/>
                <a:gd name="connsiteX6" fmla="*/ 95522 w 110256"/>
                <a:gd name="connsiteY6" fmla="*/ 103438 h 112159"/>
                <a:gd name="connsiteX7" fmla="*/ 86476 w 110256"/>
                <a:gd name="connsiteY7" fmla="*/ 91220 h 112159"/>
                <a:gd name="connsiteX8" fmla="*/ 86476 w 110256"/>
                <a:gd name="connsiteY8" fmla="*/ 42348 h 112159"/>
                <a:gd name="connsiteX9" fmla="*/ 77675 w 110256"/>
                <a:gd name="connsiteY9" fmla="*/ 13514 h 112159"/>
                <a:gd name="connsiteX10" fmla="*/ 44183 w 110256"/>
                <a:gd name="connsiteY10" fmla="*/ 75 h 112159"/>
                <a:gd name="connsiteX11" fmla="*/ 7267 w 110256"/>
                <a:gd name="connsiteY11" fmla="*/ 27687 h 112159"/>
                <a:gd name="connsiteX12" fmla="*/ 18513 w 110256"/>
                <a:gd name="connsiteY12" fmla="*/ 39172 h 112159"/>
                <a:gd name="connsiteX13" fmla="*/ 29759 w 110256"/>
                <a:gd name="connsiteY13" fmla="*/ 27931 h 112159"/>
                <a:gd name="connsiteX14" fmla="*/ 17291 w 110256"/>
                <a:gd name="connsiteY14" fmla="*/ 16691 h 112159"/>
                <a:gd name="connsiteX15" fmla="*/ 43694 w 110256"/>
                <a:gd name="connsiteY15" fmla="*/ 5451 h 112159"/>
                <a:gd name="connsiteX16" fmla="*/ 69608 w 110256"/>
                <a:gd name="connsiteY16" fmla="*/ 36728 h 112159"/>
                <a:gd name="connsiteX17" fmla="*/ 69608 w 110256"/>
                <a:gd name="connsiteY17" fmla="*/ 45769 h 112159"/>
                <a:gd name="connsiteX18" fmla="*/ 24625 w 110256"/>
                <a:gd name="connsiteY18" fmla="*/ 54566 h 112159"/>
                <a:gd name="connsiteX19" fmla="*/ 178 w 110256"/>
                <a:gd name="connsiteY19" fmla="*/ 86333 h 112159"/>
                <a:gd name="connsiteX20" fmla="*/ 39293 w 110256"/>
                <a:gd name="connsiteY20" fmla="*/ 112235 h 112159"/>
                <a:gd name="connsiteX21" fmla="*/ 71319 w 110256"/>
                <a:gd name="connsiteY21" fmla="*/ 90976 h 112159"/>
                <a:gd name="connsiteX22" fmla="*/ 69608 w 110256"/>
                <a:gd name="connsiteY22" fmla="*/ 50901 h 112159"/>
                <a:gd name="connsiteX23" fmla="*/ 69608 w 110256"/>
                <a:gd name="connsiteY23" fmla="*/ 75337 h 112159"/>
                <a:gd name="connsiteX24" fmla="*/ 41005 w 110256"/>
                <a:gd name="connsiteY24" fmla="*/ 106859 h 112159"/>
                <a:gd name="connsiteX25" fmla="*/ 19002 w 110256"/>
                <a:gd name="connsiteY25" fmla="*/ 86088 h 112159"/>
                <a:gd name="connsiteX26" fmla="*/ 69608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19" y="90976"/>
                  </a:moveTo>
                  <a:cubicBezTo>
                    <a:pt x="72297" y="100750"/>
                    <a:pt x="78898" y="111013"/>
                    <a:pt x="90388" y="111013"/>
                  </a:cubicBezTo>
                  <a:cubicBezTo>
                    <a:pt x="95522" y="111013"/>
                    <a:pt x="110434" y="107592"/>
                    <a:pt x="110434" y="87799"/>
                  </a:cubicBezTo>
                  <a:lnTo>
                    <a:pt x="110434" y="74115"/>
                  </a:lnTo>
                  <a:lnTo>
                    <a:pt x="104323" y="74115"/>
                  </a:lnTo>
                  <a:lnTo>
                    <a:pt x="104323" y="87799"/>
                  </a:lnTo>
                  <a:cubicBezTo>
                    <a:pt x="104323" y="101972"/>
                    <a:pt x="98211" y="103438"/>
                    <a:pt x="95522" y="103438"/>
                  </a:cubicBezTo>
                  <a:cubicBezTo>
                    <a:pt x="87454" y="103438"/>
                    <a:pt x="86476" y="92442"/>
                    <a:pt x="86476" y="91220"/>
                  </a:cubicBezTo>
                  <a:lnTo>
                    <a:pt x="86476" y="42348"/>
                  </a:lnTo>
                  <a:cubicBezTo>
                    <a:pt x="86476" y="32085"/>
                    <a:pt x="86476" y="22556"/>
                    <a:pt x="77675" y="13514"/>
                  </a:cubicBezTo>
                  <a:cubicBezTo>
                    <a:pt x="68141" y="3984"/>
                    <a:pt x="55917" y="75"/>
                    <a:pt x="44183" y="75"/>
                  </a:cubicBezTo>
                  <a:cubicBezTo>
                    <a:pt x="24136" y="75"/>
                    <a:pt x="7267" y="11559"/>
                    <a:pt x="7267" y="27687"/>
                  </a:cubicBezTo>
                  <a:cubicBezTo>
                    <a:pt x="7267" y="35018"/>
                    <a:pt x="12157" y="39172"/>
                    <a:pt x="18513" y="39172"/>
                  </a:cubicBezTo>
                  <a:cubicBezTo>
                    <a:pt x="25358" y="39172"/>
                    <a:pt x="29759" y="34285"/>
                    <a:pt x="29759" y="27931"/>
                  </a:cubicBezTo>
                  <a:cubicBezTo>
                    <a:pt x="29759" y="24999"/>
                    <a:pt x="28536" y="16935"/>
                    <a:pt x="17291" y="16691"/>
                  </a:cubicBezTo>
                  <a:cubicBezTo>
                    <a:pt x="23892" y="8138"/>
                    <a:pt x="35871" y="5451"/>
                    <a:pt x="43694" y="5451"/>
                  </a:cubicBezTo>
                  <a:cubicBezTo>
                    <a:pt x="55673" y="5451"/>
                    <a:pt x="69608" y="14980"/>
                    <a:pt x="69608" y="36728"/>
                  </a:cubicBezTo>
                  <a:lnTo>
                    <a:pt x="69608" y="45769"/>
                  </a:lnTo>
                  <a:cubicBezTo>
                    <a:pt x="57140" y="46503"/>
                    <a:pt x="40027" y="47236"/>
                    <a:pt x="24625" y="54566"/>
                  </a:cubicBezTo>
                  <a:cubicBezTo>
                    <a:pt x="6290" y="62874"/>
                    <a:pt x="178" y="75581"/>
                    <a:pt x="178" y="86333"/>
                  </a:cubicBezTo>
                  <a:cubicBezTo>
                    <a:pt x="178" y="106126"/>
                    <a:pt x="23892" y="112235"/>
                    <a:pt x="39293" y="112235"/>
                  </a:cubicBezTo>
                  <a:cubicBezTo>
                    <a:pt x="55428" y="112235"/>
                    <a:pt x="66674" y="102460"/>
                    <a:pt x="71319" y="90976"/>
                  </a:cubicBezTo>
                  <a:close/>
                  <a:moveTo>
                    <a:pt x="69608" y="50901"/>
                  </a:moveTo>
                  <a:lnTo>
                    <a:pt x="69608" y="75337"/>
                  </a:lnTo>
                  <a:cubicBezTo>
                    <a:pt x="69608" y="98551"/>
                    <a:pt x="52006" y="106859"/>
                    <a:pt x="41005" y="106859"/>
                  </a:cubicBezTo>
                  <a:cubicBezTo>
                    <a:pt x="29025" y="106859"/>
                    <a:pt x="19002" y="98306"/>
                    <a:pt x="19002" y="86088"/>
                  </a:cubicBezTo>
                  <a:cubicBezTo>
                    <a:pt x="19002" y="72649"/>
                    <a:pt x="29270" y="52367"/>
                    <a:pt x="69608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67559C98-1310-E857-C88A-2FAB3E71541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835764" y="6995388"/>
              <a:ext cx="123213" cy="105317"/>
            </a:xfrm>
            <a:custGeom>
              <a:avLst/>
              <a:gdLst>
                <a:gd name="connsiteX0" fmla="*/ 67412 w 123213"/>
                <a:gd name="connsiteY0" fmla="*/ 47969 h 105317"/>
                <a:gd name="connsiteX1" fmla="*/ 89904 w 123213"/>
                <a:gd name="connsiteY1" fmla="*/ 20356 h 105317"/>
                <a:gd name="connsiteX2" fmla="*/ 118996 w 123213"/>
                <a:gd name="connsiteY2" fmla="*/ 7650 h 105317"/>
                <a:gd name="connsiteX3" fmla="*/ 118996 w 123213"/>
                <a:gd name="connsiteY3" fmla="*/ 75 h 105317"/>
                <a:gd name="connsiteX4" fmla="*/ 98949 w 123213"/>
                <a:gd name="connsiteY4" fmla="*/ 808 h 105317"/>
                <a:gd name="connsiteX5" fmla="*/ 75480 w 123213"/>
                <a:gd name="connsiteY5" fmla="*/ 75 h 105317"/>
                <a:gd name="connsiteX6" fmla="*/ 75480 w 123213"/>
                <a:gd name="connsiteY6" fmla="*/ 7650 h 105317"/>
                <a:gd name="connsiteX7" fmla="*/ 82570 w 123213"/>
                <a:gd name="connsiteY7" fmla="*/ 15225 h 105317"/>
                <a:gd name="connsiteX8" fmla="*/ 78903 w 123213"/>
                <a:gd name="connsiteY8" fmla="*/ 23777 h 105317"/>
                <a:gd name="connsiteX9" fmla="*/ 63745 w 123213"/>
                <a:gd name="connsiteY9" fmla="*/ 42837 h 105317"/>
                <a:gd name="connsiteX10" fmla="*/ 44677 w 123213"/>
                <a:gd name="connsiteY10" fmla="*/ 18157 h 105317"/>
                <a:gd name="connsiteX11" fmla="*/ 42476 w 123213"/>
                <a:gd name="connsiteY11" fmla="*/ 13759 h 105317"/>
                <a:gd name="connsiteX12" fmla="*/ 51033 w 123213"/>
                <a:gd name="connsiteY12" fmla="*/ 7650 h 105317"/>
                <a:gd name="connsiteX13" fmla="*/ 51033 w 123213"/>
                <a:gd name="connsiteY13" fmla="*/ 75 h 105317"/>
                <a:gd name="connsiteX14" fmla="*/ 24630 w 123213"/>
                <a:gd name="connsiteY14" fmla="*/ 808 h 105317"/>
                <a:gd name="connsiteX15" fmla="*/ 1405 w 123213"/>
                <a:gd name="connsiteY15" fmla="*/ 75 h 105317"/>
                <a:gd name="connsiteX16" fmla="*/ 1405 w 123213"/>
                <a:gd name="connsiteY16" fmla="*/ 7650 h 105317"/>
                <a:gd name="connsiteX17" fmla="*/ 30253 w 123213"/>
                <a:gd name="connsiteY17" fmla="*/ 22556 h 105317"/>
                <a:gd name="connsiteX18" fmla="*/ 54455 w 123213"/>
                <a:gd name="connsiteY18" fmla="*/ 54078 h 105317"/>
                <a:gd name="connsiteX19" fmla="*/ 31475 w 123213"/>
                <a:gd name="connsiteY19" fmla="*/ 83156 h 105317"/>
                <a:gd name="connsiteX20" fmla="*/ 183 w 123213"/>
                <a:gd name="connsiteY20" fmla="*/ 97818 h 105317"/>
                <a:gd name="connsiteX21" fmla="*/ 183 w 123213"/>
                <a:gd name="connsiteY21" fmla="*/ 105393 h 105317"/>
                <a:gd name="connsiteX22" fmla="*/ 20474 w 123213"/>
                <a:gd name="connsiteY22" fmla="*/ 104660 h 105317"/>
                <a:gd name="connsiteX23" fmla="*/ 43699 w 123213"/>
                <a:gd name="connsiteY23" fmla="*/ 105393 h 105317"/>
                <a:gd name="connsiteX24" fmla="*/ 43699 w 123213"/>
                <a:gd name="connsiteY24" fmla="*/ 97818 h 105317"/>
                <a:gd name="connsiteX25" fmla="*/ 36609 w 123213"/>
                <a:gd name="connsiteY25" fmla="*/ 90242 h 105317"/>
                <a:gd name="connsiteX26" fmla="*/ 58611 w 123213"/>
                <a:gd name="connsiteY26" fmla="*/ 59209 h 105317"/>
                <a:gd name="connsiteX27" fmla="*/ 77191 w 123213"/>
                <a:gd name="connsiteY27" fmla="*/ 83645 h 105317"/>
                <a:gd name="connsiteX28" fmla="*/ 82325 w 123213"/>
                <a:gd name="connsiteY28" fmla="*/ 91709 h 105317"/>
                <a:gd name="connsiteX29" fmla="*/ 73524 w 123213"/>
                <a:gd name="connsiteY29" fmla="*/ 97818 h 105317"/>
                <a:gd name="connsiteX30" fmla="*/ 73524 w 123213"/>
                <a:gd name="connsiteY30" fmla="*/ 105393 h 105317"/>
                <a:gd name="connsiteX31" fmla="*/ 99927 w 123213"/>
                <a:gd name="connsiteY31" fmla="*/ 104660 h 105317"/>
                <a:gd name="connsiteX32" fmla="*/ 123396 w 123213"/>
                <a:gd name="connsiteY32" fmla="*/ 105393 h 105317"/>
                <a:gd name="connsiteX33" fmla="*/ 123396 w 123213"/>
                <a:gd name="connsiteY33" fmla="*/ 97818 h 105317"/>
                <a:gd name="connsiteX34" fmla="*/ 100172 w 123213"/>
                <a:gd name="connsiteY34" fmla="*/ 90242 h 105317"/>
                <a:gd name="connsiteX35" fmla="*/ 67412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12" y="47969"/>
                  </a:moveTo>
                  <a:cubicBezTo>
                    <a:pt x="74747" y="38683"/>
                    <a:pt x="84036" y="26710"/>
                    <a:pt x="89904" y="20356"/>
                  </a:cubicBezTo>
                  <a:cubicBezTo>
                    <a:pt x="97482" y="11559"/>
                    <a:pt x="107506" y="7894"/>
                    <a:pt x="118996" y="7650"/>
                  </a:cubicBezTo>
                  <a:lnTo>
                    <a:pt x="118996" y="75"/>
                  </a:lnTo>
                  <a:cubicBezTo>
                    <a:pt x="112640" y="563"/>
                    <a:pt x="105305" y="808"/>
                    <a:pt x="98949" y="808"/>
                  </a:cubicBezTo>
                  <a:cubicBezTo>
                    <a:pt x="91615" y="808"/>
                    <a:pt x="78658" y="319"/>
                    <a:pt x="75480" y="75"/>
                  </a:cubicBezTo>
                  <a:lnTo>
                    <a:pt x="75480" y="7650"/>
                  </a:lnTo>
                  <a:cubicBezTo>
                    <a:pt x="80614" y="8138"/>
                    <a:pt x="82570" y="11315"/>
                    <a:pt x="82570" y="15225"/>
                  </a:cubicBezTo>
                  <a:cubicBezTo>
                    <a:pt x="82570" y="19135"/>
                    <a:pt x="80125" y="22311"/>
                    <a:pt x="78903" y="23777"/>
                  </a:cubicBezTo>
                  <a:lnTo>
                    <a:pt x="63745" y="42837"/>
                  </a:lnTo>
                  <a:lnTo>
                    <a:pt x="44677" y="18157"/>
                  </a:lnTo>
                  <a:cubicBezTo>
                    <a:pt x="42476" y="15714"/>
                    <a:pt x="42476" y="15225"/>
                    <a:pt x="42476" y="13759"/>
                  </a:cubicBezTo>
                  <a:cubicBezTo>
                    <a:pt x="42476" y="10093"/>
                    <a:pt x="46143" y="7894"/>
                    <a:pt x="51033" y="7650"/>
                  </a:cubicBezTo>
                  <a:lnTo>
                    <a:pt x="51033" y="75"/>
                  </a:lnTo>
                  <a:cubicBezTo>
                    <a:pt x="44677" y="319"/>
                    <a:pt x="28541" y="808"/>
                    <a:pt x="24630" y="808"/>
                  </a:cubicBezTo>
                  <a:cubicBezTo>
                    <a:pt x="19496" y="808"/>
                    <a:pt x="8006" y="563"/>
                    <a:pt x="1405" y="75"/>
                  </a:cubicBezTo>
                  <a:lnTo>
                    <a:pt x="1405" y="7650"/>
                  </a:lnTo>
                  <a:cubicBezTo>
                    <a:pt x="18518" y="7650"/>
                    <a:pt x="18763" y="7894"/>
                    <a:pt x="30253" y="22556"/>
                  </a:cubicBezTo>
                  <a:lnTo>
                    <a:pt x="54455" y="54078"/>
                  </a:lnTo>
                  <a:lnTo>
                    <a:pt x="31475" y="83156"/>
                  </a:lnTo>
                  <a:cubicBezTo>
                    <a:pt x="19741" y="97329"/>
                    <a:pt x="5317" y="97818"/>
                    <a:pt x="183" y="97818"/>
                  </a:cubicBezTo>
                  <a:lnTo>
                    <a:pt x="183" y="105393"/>
                  </a:lnTo>
                  <a:cubicBezTo>
                    <a:pt x="6539" y="104904"/>
                    <a:pt x="14118" y="104660"/>
                    <a:pt x="20474" y="104660"/>
                  </a:cubicBezTo>
                  <a:cubicBezTo>
                    <a:pt x="27564" y="104660"/>
                    <a:pt x="37831" y="105148"/>
                    <a:pt x="43699" y="105393"/>
                  </a:cubicBezTo>
                  <a:lnTo>
                    <a:pt x="43699" y="97818"/>
                  </a:lnTo>
                  <a:cubicBezTo>
                    <a:pt x="38320" y="97084"/>
                    <a:pt x="36609" y="93908"/>
                    <a:pt x="36609" y="90242"/>
                  </a:cubicBezTo>
                  <a:cubicBezTo>
                    <a:pt x="36609" y="84867"/>
                    <a:pt x="43699" y="76803"/>
                    <a:pt x="58611" y="59209"/>
                  </a:cubicBezTo>
                  <a:lnTo>
                    <a:pt x="77191" y="83645"/>
                  </a:lnTo>
                  <a:cubicBezTo>
                    <a:pt x="79147" y="86333"/>
                    <a:pt x="82325" y="90242"/>
                    <a:pt x="82325" y="91709"/>
                  </a:cubicBezTo>
                  <a:cubicBezTo>
                    <a:pt x="82325" y="93908"/>
                    <a:pt x="80125" y="97573"/>
                    <a:pt x="73524" y="97818"/>
                  </a:cubicBezTo>
                  <a:lnTo>
                    <a:pt x="73524" y="105393"/>
                  </a:lnTo>
                  <a:cubicBezTo>
                    <a:pt x="80858" y="105148"/>
                    <a:pt x="94549" y="104660"/>
                    <a:pt x="99927" y="104660"/>
                  </a:cubicBezTo>
                  <a:cubicBezTo>
                    <a:pt x="106528" y="104660"/>
                    <a:pt x="116062" y="104904"/>
                    <a:pt x="123396" y="105393"/>
                  </a:cubicBezTo>
                  <a:lnTo>
                    <a:pt x="123396" y="97818"/>
                  </a:lnTo>
                  <a:cubicBezTo>
                    <a:pt x="110195" y="97818"/>
                    <a:pt x="105794" y="97329"/>
                    <a:pt x="100172" y="90242"/>
                  </a:cubicBezTo>
                  <a:lnTo>
                    <a:pt x="67412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9F7A0430-51C1-544F-7017-E47EF6B2184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92204" y="7171887"/>
              <a:ext cx="87447" cy="112037"/>
            </a:xfrm>
            <a:custGeom>
              <a:avLst/>
              <a:gdLst>
                <a:gd name="connsiteX0" fmla="*/ 861 w 87447"/>
                <a:gd name="connsiteY0" fmla="*/ 103053 h 112037"/>
                <a:gd name="connsiteX1" fmla="*/ 177 w 87447"/>
                <a:gd name="connsiteY1" fmla="*/ 106645 h 112037"/>
                <a:gd name="connsiteX2" fmla="*/ 5995 w 87447"/>
                <a:gd name="connsiteY2" fmla="*/ 112118 h 112037"/>
                <a:gd name="connsiteX3" fmla="*/ 14723 w 87447"/>
                <a:gd name="connsiteY3" fmla="*/ 101513 h 112037"/>
                <a:gd name="connsiteX4" fmla="*/ 23622 w 87447"/>
                <a:gd name="connsiteY4" fmla="*/ 66619 h 112037"/>
                <a:gd name="connsiteX5" fmla="*/ 42446 w 87447"/>
                <a:gd name="connsiteY5" fmla="*/ 77224 h 112037"/>
                <a:gd name="connsiteX6" fmla="*/ 87624 w 87447"/>
                <a:gd name="connsiteY6" fmla="*/ 28988 h 112037"/>
                <a:gd name="connsiteX7" fmla="*/ 60414 w 87447"/>
                <a:gd name="connsiteY7" fmla="*/ 81 h 112037"/>
                <a:gd name="connsiteX8" fmla="*/ 16947 w 87447"/>
                <a:gd name="connsiteY8" fmla="*/ 38909 h 112037"/>
                <a:gd name="connsiteX9" fmla="*/ 861 w 87447"/>
                <a:gd name="connsiteY9" fmla="*/ 103053 h 112037"/>
                <a:gd name="connsiteX10" fmla="*/ 42275 w 87447"/>
                <a:gd name="connsiteY10" fmla="*/ 72435 h 112037"/>
                <a:gd name="connsiteX11" fmla="*/ 25846 w 87447"/>
                <a:gd name="connsiteY11" fmla="*/ 57553 h 112037"/>
                <a:gd name="connsiteX12" fmla="*/ 27386 w 87447"/>
                <a:gd name="connsiteY12" fmla="*/ 51396 h 112037"/>
                <a:gd name="connsiteX13" fmla="*/ 38510 w 87447"/>
                <a:gd name="connsiteY13" fmla="*/ 18896 h 112037"/>
                <a:gd name="connsiteX14" fmla="*/ 60072 w 87447"/>
                <a:gd name="connsiteY14" fmla="*/ 4870 h 112037"/>
                <a:gd name="connsiteX15" fmla="*/ 73763 w 87447"/>
                <a:gd name="connsiteY15" fmla="*/ 22146 h 112037"/>
                <a:gd name="connsiteX16" fmla="*/ 64008 w 87447"/>
                <a:gd name="connsiteY16" fmla="*/ 57553 h 112037"/>
                <a:gd name="connsiteX17" fmla="*/ 42275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861" y="103053"/>
                  </a:moveTo>
                  <a:cubicBezTo>
                    <a:pt x="177" y="105618"/>
                    <a:pt x="177" y="106474"/>
                    <a:pt x="177" y="106645"/>
                  </a:cubicBezTo>
                  <a:cubicBezTo>
                    <a:pt x="177" y="110408"/>
                    <a:pt x="3257" y="112118"/>
                    <a:pt x="5995" y="112118"/>
                  </a:cubicBezTo>
                  <a:cubicBezTo>
                    <a:pt x="12156" y="112118"/>
                    <a:pt x="13525" y="106987"/>
                    <a:pt x="14723" y="101513"/>
                  </a:cubicBezTo>
                  <a:cubicBezTo>
                    <a:pt x="17119" y="92619"/>
                    <a:pt x="21910" y="73119"/>
                    <a:pt x="23622" y="66619"/>
                  </a:cubicBezTo>
                  <a:cubicBezTo>
                    <a:pt x="25162" y="69185"/>
                    <a:pt x="30638" y="77224"/>
                    <a:pt x="42446" y="77224"/>
                  </a:cubicBezTo>
                  <a:cubicBezTo>
                    <a:pt x="64350" y="77224"/>
                    <a:pt x="87624" y="53961"/>
                    <a:pt x="87624" y="28988"/>
                  </a:cubicBezTo>
                  <a:cubicBezTo>
                    <a:pt x="87624" y="10857"/>
                    <a:pt x="75474" y="81"/>
                    <a:pt x="60414" y="81"/>
                  </a:cubicBezTo>
                  <a:cubicBezTo>
                    <a:pt x="43644" y="81"/>
                    <a:pt x="22937" y="14791"/>
                    <a:pt x="16947" y="38909"/>
                  </a:cubicBezTo>
                  <a:lnTo>
                    <a:pt x="861" y="103053"/>
                  </a:lnTo>
                  <a:close/>
                  <a:moveTo>
                    <a:pt x="42275" y="72435"/>
                  </a:moveTo>
                  <a:cubicBezTo>
                    <a:pt x="29611" y="72435"/>
                    <a:pt x="25846" y="59777"/>
                    <a:pt x="25846" y="57553"/>
                  </a:cubicBezTo>
                  <a:cubicBezTo>
                    <a:pt x="25846" y="57211"/>
                    <a:pt x="26873" y="53448"/>
                    <a:pt x="27386" y="51396"/>
                  </a:cubicBezTo>
                  <a:cubicBezTo>
                    <a:pt x="32520" y="30357"/>
                    <a:pt x="33547" y="26422"/>
                    <a:pt x="38510" y="18896"/>
                  </a:cubicBezTo>
                  <a:cubicBezTo>
                    <a:pt x="44671" y="9831"/>
                    <a:pt x="53227" y="4870"/>
                    <a:pt x="60072" y="4870"/>
                  </a:cubicBezTo>
                  <a:cubicBezTo>
                    <a:pt x="67089" y="4870"/>
                    <a:pt x="73763" y="9831"/>
                    <a:pt x="73763" y="22146"/>
                  </a:cubicBezTo>
                  <a:cubicBezTo>
                    <a:pt x="73763" y="30014"/>
                    <a:pt x="69313" y="49001"/>
                    <a:pt x="64008" y="57553"/>
                  </a:cubicBezTo>
                  <a:cubicBezTo>
                    <a:pt x="56136" y="69698"/>
                    <a:pt x="47580" y="72435"/>
                    <a:pt x="42275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1345B1C7-B57C-EFD2-9216-5716B4B1F21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011892" y="6934543"/>
              <a:ext cx="173764" cy="166162"/>
            </a:xfrm>
            <a:custGeom>
              <a:avLst/>
              <a:gdLst>
                <a:gd name="connsiteX0" fmla="*/ 64975 w 173764"/>
                <a:gd name="connsiteY0" fmla="*/ 86821 h 166162"/>
                <a:gd name="connsiteX1" fmla="*/ 88688 w 173764"/>
                <a:gd name="connsiteY1" fmla="*/ 86821 h 166162"/>
                <a:gd name="connsiteX2" fmla="*/ 108979 w 173764"/>
                <a:gd name="connsiteY2" fmla="*/ 97818 h 166162"/>
                <a:gd name="connsiteX3" fmla="*/ 107268 w 173764"/>
                <a:gd name="connsiteY3" fmla="*/ 109791 h 166162"/>
                <a:gd name="connsiteX4" fmla="*/ 106535 w 173764"/>
                <a:gd name="connsiteY4" fmla="*/ 112479 h 166162"/>
                <a:gd name="connsiteX5" fmla="*/ 109468 w 173764"/>
                <a:gd name="connsiteY5" fmla="*/ 115411 h 166162"/>
                <a:gd name="connsiteX6" fmla="*/ 113135 w 173764"/>
                <a:gd name="connsiteY6" fmla="*/ 110280 h 166162"/>
                <a:gd name="connsiteX7" fmla="*/ 126581 w 173764"/>
                <a:gd name="connsiteY7" fmla="*/ 57254 h 166162"/>
                <a:gd name="connsiteX8" fmla="*/ 127315 w 173764"/>
                <a:gd name="connsiteY8" fmla="*/ 53345 h 166162"/>
                <a:gd name="connsiteX9" fmla="*/ 124381 w 173764"/>
                <a:gd name="connsiteY9" fmla="*/ 50657 h 166162"/>
                <a:gd name="connsiteX10" fmla="*/ 120714 w 173764"/>
                <a:gd name="connsiteY10" fmla="*/ 55788 h 166162"/>
                <a:gd name="connsiteX11" fmla="*/ 89177 w 173764"/>
                <a:gd name="connsiteY11" fmla="*/ 79246 h 166162"/>
                <a:gd name="connsiteX12" fmla="*/ 66930 w 173764"/>
                <a:gd name="connsiteY12" fmla="*/ 79246 h 166162"/>
                <a:gd name="connsiteX13" fmla="*/ 82577 w 173764"/>
                <a:gd name="connsiteY13" fmla="*/ 17180 h 166162"/>
                <a:gd name="connsiteX14" fmla="*/ 95778 w 173764"/>
                <a:gd name="connsiteY14" fmla="*/ 7650 h 166162"/>
                <a:gd name="connsiteX15" fmla="*/ 128048 w 173764"/>
                <a:gd name="connsiteY15" fmla="*/ 7650 h 166162"/>
                <a:gd name="connsiteX16" fmla="*/ 163741 w 173764"/>
                <a:gd name="connsiteY16" fmla="*/ 34529 h 166162"/>
                <a:gd name="connsiteX17" fmla="*/ 163008 w 173764"/>
                <a:gd name="connsiteY17" fmla="*/ 47724 h 166162"/>
                <a:gd name="connsiteX18" fmla="*/ 162519 w 173764"/>
                <a:gd name="connsiteY18" fmla="*/ 52123 h 166162"/>
                <a:gd name="connsiteX19" fmla="*/ 165452 w 173764"/>
                <a:gd name="connsiteY19" fmla="*/ 55055 h 166162"/>
                <a:gd name="connsiteX20" fmla="*/ 168875 w 173764"/>
                <a:gd name="connsiteY20" fmla="*/ 48946 h 166162"/>
                <a:gd name="connsiteX21" fmla="*/ 173764 w 173764"/>
                <a:gd name="connsiteY21" fmla="*/ 6672 h 166162"/>
                <a:gd name="connsiteX22" fmla="*/ 167164 w 173764"/>
                <a:gd name="connsiteY22" fmla="*/ 75 h 166162"/>
                <a:gd name="connsiteX23" fmla="*/ 47373 w 173764"/>
                <a:gd name="connsiteY23" fmla="*/ 75 h 166162"/>
                <a:gd name="connsiteX24" fmla="*/ 40039 w 173764"/>
                <a:gd name="connsiteY24" fmla="*/ 4962 h 166162"/>
                <a:gd name="connsiteX25" fmla="*/ 46884 w 173764"/>
                <a:gd name="connsiteY25" fmla="*/ 7650 h 166162"/>
                <a:gd name="connsiteX26" fmla="*/ 62774 w 173764"/>
                <a:gd name="connsiteY26" fmla="*/ 12048 h 166162"/>
                <a:gd name="connsiteX27" fmla="*/ 61552 w 173764"/>
                <a:gd name="connsiteY27" fmla="*/ 17913 h 166162"/>
                <a:gd name="connsiteX28" fmla="*/ 29282 w 173764"/>
                <a:gd name="connsiteY28" fmla="*/ 147178 h 166162"/>
                <a:gd name="connsiteX29" fmla="*/ 7035 w 173764"/>
                <a:gd name="connsiteY29" fmla="*/ 158662 h 166162"/>
                <a:gd name="connsiteX30" fmla="*/ 190 w 173764"/>
                <a:gd name="connsiteY30" fmla="*/ 163305 h 166162"/>
                <a:gd name="connsiteX31" fmla="*/ 3857 w 173764"/>
                <a:gd name="connsiteY31" fmla="*/ 166237 h 166162"/>
                <a:gd name="connsiteX32" fmla="*/ 36127 w 173764"/>
                <a:gd name="connsiteY32" fmla="*/ 165504 h 166162"/>
                <a:gd name="connsiteX33" fmla="*/ 72553 w 173764"/>
                <a:gd name="connsiteY33" fmla="*/ 166237 h 166162"/>
                <a:gd name="connsiteX34" fmla="*/ 77687 w 173764"/>
                <a:gd name="connsiteY34" fmla="*/ 161595 h 166162"/>
                <a:gd name="connsiteX35" fmla="*/ 76220 w 173764"/>
                <a:gd name="connsiteY35" fmla="*/ 158907 h 166162"/>
                <a:gd name="connsiteX36" fmla="*/ 69375 w 173764"/>
                <a:gd name="connsiteY36" fmla="*/ 158662 h 166162"/>
                <a:gd name="connsiteX37" fmla="*/ 56663 w 173764"/>
                <a:gd name="connsiteY37" fmla="*/ 158174 h 166162"/>
                <a:gd name="connsiteX38" fmla="*/ 48840 w 173764"/>
                <a:gd name="connsiteY38" fmla="*/ 153287 h 166162"/>
                <a:gd name="connsiteX39" fmla="*/ 49817 w 173764"/>
                <a:gd name="connsiteY39" fmla="*/ 147666 h 166162"/>
                <a:gd name="connsiteX40" fmla="*/ 64975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4975" y="86821"/>
                  </a:moveTo>
                  <a:lnTo>
                    <a:pt x="88688" y="86821"/>
                  </a:lnTo>
                  <a:cubicBezTo>
                    <a:pt x="107024" y="86821"/>
                    <a:pt x="108979" y="90731"/>
                    <a:pt x="108979" y="97818"/>
                  </a:cubicBezTo>
                  <a:cubicBezTo>
                    <a:pt x="108979" y="99528"/>
                    <a:pt x="108979" y="102460"/>
                    <a:pt x="107268" y="109791"/>
                  </a:cubicBezTo>
                  <a:cubicBezTo>
                    <a:pt x="106779" y="111013"/>
                    <a:pt x="106535" y="111990"/>
                    <a:pt x="106535" y="112479"/>
                  </a:cubicBezTo>
                  <a:cubicBezTo>
                    <a:pt x="106535" y="114434"/>
                    <a:pt x="108002" y="115411"/>
                    <a:pt x="109468" y="115411"/>
                  </a:cubicBezTo>
                  <a:cubicBezTo>
                    <a:pt x="111913" y="115411"/>
                    <a:pt x="111913" y="114678"/>
                    <a:pt x="113135" y="110280"/>
                  </a:cubicBezTo>
                  <a:lnTo>
                    <a:pt x="126581" y="57254"/>
                  </a:lnTo>
                  <a:cubicBezTo>
                    <a:pt x="127315" y="54566"/>
                    <a:pt x="127315" y="54078"/>
                    <a:pt x="127315" y="53345"/>
                  </a:cubicBezTo>
                  <a:cubicBezTo>
                    <a:pt x="127315" y="52856"/>
                    <a:pt x="126826" y="50657"/>
                    <a:pt x="124381" y="50657"/>
                  </a:cubicBezTo>
                  <a:cubicBezTo>
                    <a:pt x="121936" y="50657"/>
                    <a:pt x="121692" y="51878"/>
                    <a:pt x="120714" y="55788"/>
                  </a:cubicBezTo>
                  <a:cubicBezTo>
                    <a:pt x="115580" y="74848"/>
                    <a:pt x="109957" y="79246"/>
                    <a:pt x="89177" y="79246"/>
                  </a:cubicBezTo>
                  <a:lnTo>
                    <a:pt x="66930" y="79246"/>
                  </a:lnTo>
                  <a:lnTo>
                    <a:pt x="82577" y="17180"/>
                  </a:lnTo>
                  <a:cubicBezTo>
                    <a:pt x="84777" y="8627"/>
                    <a:pt x="85021" y="7650"/>
                    <a:pt x="95778" y="7650"/>
                  </a:cubicBezTo>
                  <a:lnTo>
                    <a:pt x="128048" y="7650"/>
                  </a:lnTo>
                  <a:cubicBezTo>
                    <a:pt x="158118" y="7650"/>
                    <a:pt x="163741" y="15714"/>
                    <a:pt x="163741" y="34529"/>
                  </a:cubicBezTo>
                  <a:cubicBezTo>
                    <a:pt x="163741" y="40149"/>
                    <a:pt x="163741" y="41127"/>
                    <a:pt x="163008" y="47724"/>
                  </a:cubicBezTo>
                  <a:cubicBezTo>
                    <a:pt x="162519" y="50901"/>
                    <a:pt x="162519" y="51390"/>
                    <a:pt x="162519" y="52123"/>
                  </a:cubicBezTo>
                  <a:cubicBezTo>
                    <a:pt x="162519" y="53345"/>
                    <a:pt x="163252" y="55055"/>
                    <a:pt x="165452" y="55055"/>
                  </a:cubicBezTo>
                  <a:cubicBezTo>
                    <a:pt x="168141" y="55055"/>
                    <a:pt x="168386" y="53589"/>
                    <a:pt x="168875" y="48946"/>
                  </a:cubicBezTo>
                  <a:lnTo>
                    <a:pt x="173764" y="6672"/>
                  </a:lnTo>
                  <a:cubicBezTo>
                    <a:pt x="174498" y="75"/>
                    <a:pt x="173275" y="75"/>
                    <a:pt x="167164" y="75"/>
                  </a:cubicBezTo>
                  <a:lnTo>
                    <a:pt x="47373" y="75"/>
                  </a:lnTo>
                  <a:cubicBezTo>
                    <a:pt x="42483" y="75"/>
                    <a:pt x="40039" y="75"/>
                    <a:pt x="40039" y="4962"/>
                  </a:cubicBezTo>
                  <a:cubicBezTo>
                    <a:pt x="40039" y="7650"/>
                    <a:pt x="42239" y="7650"/>
                    <a:pt x="46884" y="7650"/>
                  </a:cubicBezTo>
                  <a:cubicBezTo>
                    <a:pt x="55929" y="7650"/>
                    <a:pt x="62774" y="7650"/>
                    <a:pt x="62774" y="12048"/>
                  </a:cubicBezTo>
                  <a:cubicBezTo>
                    <a:pt x="62774" y="13026"/>
                    <a:pt x="62774" y="13514"/>
                    <a:pt x="61552" y="17913"/>
                  </a:cubicBezTo>
                  <a:lnTo>
                    <a:pt x="29282" y="147178"/>
                  </a:lnTo>
                  <a:cubicBezTo>
                    <a:pt x="26837" y="156708"/>
                    <a:pt x="26348" y="158662"/>
                    <a:pt x="7035" y="158662"/>
                  </a:cubicBezTo>
                  <a:cubicBezTo>
                    <a:pt x="2879" y="158662"/>
                    <a:pt x="190" y="158662"/>
                    <a:pt x="190" y="163305"/>
                  </a:cubicBezTo>
                  <a:cubicBezTo>
                    <a:pt x="190" y="166237"/>
                    <a:pt x="3123" y="166237"/>
                    <a:pt x="3857" y="166237"/>
                  </a:cubicBezTo>
                  <a:cubicBezTo>
                    <a:pt x="10946" y="166237"/>
                    <a:pt x="29037" y="165504"/>
                    <a:pt x="36127" y="165504"/>
                  </a:cubicBezTo>
                  <a:cubicBezTo>
                    <a:pt x="44195" y="165504"/>
                    <a:pt x="64486" y="166237"/>
                    <a:pt x="72553" y="166237"/>
                  </a:cubicBezTo>
                  <a:cubicBezTo>
                    <a:pt x="74753" y="166237"/>
                    <a:pt x="77687" y="166237"/>
                    <a:pt x="77687" y="161595"/>
                  </a:cubicBezTo>
                  <a:cubicBezTo>
                    <a:pt x="77687" y="159640"/>
                    <a:pt x="76220" y="159151"/>
                    <a:pt x="76220" y="158907"/>
                  </a:cubicBezTo>
                  <a:cubicBezTo>
                    <a:pt x="75487" y="158662"/>
                    <a:pt x="74998" y="158662"/>
                    <a:pt x="69375" y="158662"/>
                  </a:cubicBezTo>
                  <a:cubicBezTo>
                    <a:pt x="63997" y="158662"/>
                    <a:pt x="62774" y="158662"/>
                    <a:pt x="56663" y="158174"/>
                  </a:cubicBezTo>
                  <a:cubicBezTo>
                    <a:pt x="49573" y="157441"/>
                    <a:pt x="48840" y="156463"/>
                    <a:pt x="48840" y="153287"/>
                  </a:cubicBezTo>
                  <a:cubicBezTo>
                    <a:pt x="48840" y="152798"/>
                    <a:pt x="48840" y="151332"/>
                    <a:pt x="49817" y="147666"/>
                  </a:cubicBezTo>
                  <a:lnTo>
                    <a:pt x="64975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6CEA07F9-51B7-1E22-10B7-B3590CC6EE7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171619" y="7017111"/>
              <a:ext cx="130058" cy="153431"/>
            </a:xfrm>
            <a:custGeom>
              <a:avLst/>
              <a:gdLst>
                <a:gd name="connsiteX0" fmla="*/ 67964 w 130058"/>
                <a:gd name="connsiteY0" fmla="*/ 130587 h 153431"/>
                <a:gd name="connsiteX1" fmla="*/ 84221 w 130058"/>
                <a:gd name="connsiteY1" fmla="*/ 153508 h 153431"/>
                <a:gd name="connsiteX2" fmla="*/ 114853 w 130058"/>
                <a:gd name="connsiteY2" fmla="*/ 120324 h 153431"/>
                <a:gd name="connsiteX3" fmla="*/ 112457 w 130058"/>
                <a:gd name="connsiteY3" fmla="*/ 117930 h 153431"/>
                <a:gd name="connsiteX4" fmla="*/ 110061 w 130058"/>
                <a:gd name="connsiteY4" fmla="*/ 120153 h 153431"/>
                <a:gd name="connsiteX5" fmla="*/ 88841 w 130058"/>
                <a:gd name="connsiteY5" fmla="*/ 135548 h 153431"/>
                <a:gd name="connsiteX6" fmla="*/ 75322 w 130058"/>
                <a:gd name="connsiteY6" fmla="*/ 118956 h 153431"/>
                <a:gd name="connsiteX7" fmla="*/ 130255 w 130058"/>
                <a:gd name="connsiteY7" fmla="*/ 47628 h 153431"/>
                <a:gd name="connsiteX8" fmla="*/ 80627 w 130058"/>
                <a:gd name="connsiteY8" fmla="*/ 76 h 153431"/>
                <a:gd name="connsiteX9" fmla="*/ 196 w 130058"/>
                <a:gd name="connsiteY9" fmla="*/ 76878 h 153431"/>
                <a:gd name="connsiteX10" fmla="*/ 49995 w 130058"/>
                <a:gd name="connsiteY10" fmla="*/ 123745 h 153431"/>
                <a:gd name="connsiteX11" fmla="*/ 67964 w 130058"/>
                <a:gd name="connsiteY11" fmla="*/ 121351 h 153431"/>
                <a:gd name="connsiteX12" fmla="*/ 67964 w 130058"/>
                <a:gd name="connsiteY12" fmla="*/ 130587 h 153431"/>
                <a:gd name="connsiteX13" fmla="*/ 38358 w 130058"/>
                <a:gd name="connsiteY13" fmla="*/ 116048 h 153431"/>
                <a:gd name="connsiteX14" fmla="*/ 16796 w 130058"/>
                <a:gd name="connsiteY14" fmla="*/ 81154 h 153431"/>
                <a:gd name="connsiteX15" fmla="*/ 35962 w 130058"/>
                <a:gd name="connsiteY15" fmla="*/ 28128 h 153431"/>
                <a:gd name="connsiteX16" fmla="*/ 79258 w 130058"/>
                <a:gd name="connsiteY16" fmla="*/ 5550 h 153431"/>
                <a:gd name="connsiteX17" fmla="*/ 113655 w 130058"/>
                <a:gd name="connsiteY17" fmla="*/ 43010 h 153431"/>
                <a:gd name="connsiteX18" fmla="*/ 73953 w 130058"/>
                <a:gd name="connsiteY18" fmla="*/ 112456 h 153431"/>
                <a:gd name="connsiteX19" fmla="*/ 56669 w 130058"/>
                <a:gd name="connsiteY19" fmla="*/ 94496 h 153431"/>
                <a:gd name="connsiteX20" fmla="*/ 37674 w 130058"/>
                <a:gd name="connsiteY20" fmla="*/ 111601 h 153431"/>
                <a:gd name="connsiteX21" fmla="*/ 38358 w 130058"/>
                <a:gd name="connsiteY21" fmla="*/ 116048 h 153431"/>
                <a:gd name="connsiteX22" fmla="*/ 67964 w 130058"/>
                <a:gd name="connsiteY22" fmla="*/ 115193 h 153431"/>
                <a:gd name="connsiteX23" fmla="*/ 51193 w 130058"/>
                <a:gd name="connsiteY23" fmla="*/ 118272 h 153431"/>
                <a:gd name="connsiteX24" fmla="*/ 42465 w 130058"/>
                <a:gd name="connsiteY24" fmla="*/ 111601 h 153431"/>
                <a:gd name="connsiteX25" fmla="*/ 56669 w 130058"/>
                <a:gd name="connsiteY25" fmla="*/ 99285 h 153431"/>
                <a:gd name="connsiteX26" fmla="*/ 67964 w 130058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58" h="153431">
                  <a:moveTo>
                    <a:pt x="67964" y="130587"/>
                  </a:moveTo>
                  <a:cubicBezTo>
                    <a:pt x="67964" y="141706"/>
                    <a:pt x="70188" y="153508"/>
                    <a:pt x="84221" y="153508"/>
                  </a:cubicBezTo>
                  <a:cubicBezTo>
                    <a:pt x="104928" y="153508"/>
                    <a:pt x="114853" y="124087"/>
                    <a:pt x="114853" y="120324"/>
                  </a:cubicBezTo>
                  <a:cubicBezTo>
                    <a:pt x="114853" y="119127"/>
                    <a:pt x="113826" y="117930"/>
                    <a:pt x="112457" y="117930"/>
                  </a:cubicBezTo>
                  <a:cubicBezTo>
                    <a:pt x="110746" y="117930"/>
                    <a:pt x="110233" y="119469"/>
                    <a:pt x="110061" y="120153"/>
                  </a:cubicBezTo>
                  <a:cubicBezTo>
                    <a:pt x="105954" y="132127"/>
                    <a:pt x="94660" y="135548"/>
                    <a:pt x="88841" y="135548"/>
                  </a:cubicBezTo>
                  <a:cubicBezTo>
                    <a:pt x="81996" y="135548"/>
                    <a:pt x="78402" y="132640"/>
                    <a:pt x="75322" y="118956"/>
                  </a:cubicBezTo>
                  <a:cubicBezTo>
                    <a:pt x="105783" y="108180"/>
                    <a:pt x="130255" y="77904"/>
                    <a:pt x="130255" y="47628"/>
                  </a:cubicBezTo>
                  <a:cubicBezTo>
                    <a:pt x="130255" y="20773"/>
                    <a:pt x="110917" y="76"/>
                    <a:pt x="80627" y="76"/>
                  </a:cubicBezTo>
                  <a:cubicBezTo>
                    <a:pt x="39727" y="76"/>
                    <a:pt x="196" y="38391"/>
                    <a:pt x="196" y="76878"/>
                  </a:cubicBezTo>
                  <a:cubicBezTo>
                    <a:pt x="196" y="104417"/>
                    <a:pt x="20561" y="123745"/>
                    <a:pt x="49995" y="123745"/>
                  </a:cubicBezTo>
                  <a:cubicBezTo>
                    <a:pt x="53246" y="123745"/>
                    <a:pt x="59065" y="123574"/>
                    <a:pt x="67964" y="121351"/>
                  </a:cubicBezTo>
                  <a:lnTo>
                    <a:pt x="67964" y="130587"/>
                  </a:lnTo>
                  <a:close/>
                  <a:moveTo>
                    <a:pt x="38358" y="116048"/>
                  </a:moveTo>
                  <a:cubicBezTo>
                    <a:pt x="29459" y="112969"/>
                    <a:pt x="16796" y="104075"/>
                    <a:pt x="16796" y="81154"/>
                  </a:cubicBezTo>
                  <a:cubicBezTo>
                    <a:pt x="16796" y="70207"/>
                    <a:pt x="20389" y="47457"/>
                    <a:pt x="35962" y="28128"/>
                  </a:cubicBezTo>
                  <a:cubicBezTo>
                    <a:pt x="46743" y="14958"/>
                    <a:pt x="63343" y="5550"/>
                    <a:pt x="79258" y="5550"/>
                  </a:cubicBezTo>
                  <a:cubicBezTo>
                    <a:pt x="97911" y="5550"/>
                    <a:pt x="113655" y="18036"/>
                    <a:pt x="113655" y="43010"/>
                  </a:cubicBezTo>
                  <a:cubicBezTo>
                    <a:pt x="113655" y="60115"/>
                    <a:pt x="105270" y="96890"/>
                    <a:pt x="73953" y="112456"/>
                  </a:cubicBezTo>
                  <a:cubicBezTo>
                    <a:pt x="71215" y="101680"/>
                    <a:pt x="66766" y="94496"/>
                    <a:pt x="56669" y="94496"/>
                  </a:cubicBezTo>
                  <a:cubicBezTo>
                    <a:pt x="47086" y="94496"/>
                    <a:pt x="37674" y="102535"/>
                    <a:pt x="37674" y="111601"/>
                  </a:cubicBezTo>
                  <a:cubicBezTo>
                    <a:pt x="37674" y="114680"/>
                    <a:pt x="37845" y="114851"/>
                    <a:pt x="38358" y="116048"/>
                  </a:cubicBezTo>
                  <a:close/>
                  <a:moveTo>
                    <a:pt x="67964" y="115193"/>
                  </a:moveTo>
                  <a:cubicBezTo>
                    <a:pt x="64199" y="116561"/>
                    <a:pt x="57867" y="118272"/>
                    <a:pt x="51193" y="118272"/>
                  </a:cubicBezTo>
                  <a:cubicBezTo>
                    <a:pt x="48455" y="118272"/>
                    <a:pt x="42465" y="118272"/>
                    <a:pt x="42465" y="111601"/>
                  </a:cubicBezTo>
                  <a:cubicBezTo>
                    <a:pt x="42465" y="105101"/>
                    <a:pt x="49482" y="99285"/>
                    <a:pt x="56669" y="99285"/>
                  </a:cubicBezTo>
                  <a:cubicBezTo>
                    <a:pt x="62830" y="99285"/>
                    <a:pt x="67450" y="102022"/>
                    <a:pt x="67964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2155518A-1E0E-8A47-675E-9280304799B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354844" y="6917438"/>
              <a:ext cx="33492" cy="244356"/>
            </a:xfrm>
            <a:custGeom>
              <a:avLst/>
              <a:gdLst>
                <a:gd name="connsiteX0" fmla="*/ 33695 w 33492"/>
                <a:gd name="connsiteY0" fmla="*/ 244432 h 244356"/>
                <a:gd name="connsiteX1" fmla="*/ 33695 w 33492"/>
                <a:gd name="connsiteY1" fmla="*/ 234657 h 244356"/>
                <a:gd name="connsiteX2" fmla="*/ 9982 w 33492"/>
                <a:gd name="connsiteY2" fmla="*/ 234657 h 244356"/>
                <a:gd name="connsiteX3" fmla="*/ 9982 w 33492"/>
                <a:gd name="connsiteY3" fmla="*/ 9849 h 244356"/>
                <a:gd name="connsiteX4" fmla="*/ 33695 w 33492"/>
                <a:gd name="connsiteY4" fmla="*/ 9849 h 244356"/>
                <a:gd name="connsiteX5" fmla="*/ 33695 w 33492"/>
                <a:gd name="connsiteY5" fmla="*/ 75 h 244356"/>
                <a:gd name="connsiteX6" fmla="*/ 203 w 33492"/>
                <a:gd name="connsiteY6" fmla="*/ 75 h 244356"/>
                <a:gd name="connsiteX7" fmla="*/ 203 w 33492"/>
                <a:gd name="connsiteY7" fmla="*/ 244432 h 244356"/>
                <a:gd name="connsiteX8" fmla="*/ 33695 w 33492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695" y="244432"/>
                  </a:moveTo>
                  <a:lnTo>
                    <a:pt x="33695" y="234657"/>
                  </a:lnTo>
                  <a:lnTo>
                    <a:pt x="9982" y="234657"/>
                  </a:lnTo>
                  <a:lnTo>
                    <a:pt x="9982" y="9849"/>
                  </a:lnTo>
                  <a:lnTo>
                    <a:pt x="33695" y="9849"/>
                  </a:lnTo>
                  <a:lnTo>
                    <a:pt x="33695" y="75"/>
                  </a:lnTo>
                  <a:lnTo>
                    <a:pt x="203" y="75"/>
                  </a:lnTo>
                  <a:lnTo>
                    <a:pt x="203" y="244432"/>
                  </a:lnTo>
                  <a:lnTo>
                    <a:pt x="3369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4F824952-111F-8F81-2458-D59ABDE58C3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00751" y="6928434"/>
              <a:ext cx="131281" cy="177647"/>
            </a:xfrm>
            <a:custGeom>
              <a:avLst/>
              <a:gdLst>
                <a:gd name="connsiteX0" fmla="*/ 51789 w 131281"/>
                <a:gd name="connsiteY0" fmla="*/ 83645 h 177647"/>
                <a:gd name="connsiteX1" fmla="*/ 206 w 131281"/>
                <a:gd name="connsiteY1" fmla="*/ 147422 h 177647"/>
                <a:gd name="connsiteX2" fmla="*/ 41521 w 131281"/>
                <a:gd name="connsiteY2" fmla="*/ 177722 h 177647"/>
                <a:gd name="connsiteX3" fmla="*/ 115107 w 131281"/>
                <a:gd name="connsiteY3" fmla="*/ 133982 h 177647"/>
                <a:gd name="connsiteX4" fmla="*/ 112662 w 131281"/>
                <a:gd name="connsiteY4" fmla="*/ 132272 h 177647"/>
                <a:gd name="connsiteX5" fmla="*/ 94816 w 131281"/>
                <a:gd name="connsiteY5" fmla="*/ 143024 h 177647"/>
                <a:gd name="connsiteX6" fmla="*/ 57656 w 131281"/>
                <a:gd name="connsiteY6" fmla="*/ 164283 h 177647"/>
                <a:gd name="connsiteX7" fmla="*/ 20986 w 131281"/>
                <a:gd name="connsiteY7" fmla="*/ 136915 h 177647"/>
                <a:gd name="connsiteX8" fmla="*/ 73303 w 131281"/>
                <a:gd name="connsiteY8" fmla="*/ 87310 h 177647"/>
                <a:gd name="connsiteX9" fmla="*/ 93349 w 131281"/>
                <a:gd name="connsiteY9" fmla="*/ 75581 h 177647"/>
                <a:gd name="connsiteX10" fmla="*/ 90904 w 131281"/>
                <a:gd name="connsiteY10" fmla="*/ 73871 h 177647"/>
                <a:gd name="connsiteX11" fmla="*/ 49589 w 131281"/>
                <a:gd name="connsiteY11" fmla="*/ 45769 h 177647"/>
                <a:gd name="connsiteX12" fmla="*/ 87482 w 131281"/>
                <a:gd name="connsiteY12" fmla="*/ 13514 h 177647"/>
                <a:gd name="connsiteX13" fmla="*/ 110707 w 131281"/>
                <a:gd name="connsiteY13" fmla="*/ 26954 h 177647"/>
                <a:gd name="connsiteX14" fmla="*/ 107773 w 131281"/>
                <a:gd name="connsiteY14" fmla="*/ 35751 h 177647"/>
                <a:gd name="connsiteX15" fmla="*/ 106551 w 131281"/>
                <a:gd name="connsiteY15" fmla="*/ 38439 h 177647"/>
                <a:gd name="connsiteX16" fmla="*/ 108995 w 131281"/>
                <a:gd name="connsiteY16" fmla="*/ 40149 h 177647"/>
                <a:gd name="connsiteX17" fmla="*/ 131487 w 131281"/>
                <a:gd name="connsiteY17" fmla="*/ 16691 h 177647"/>
                <a:gd name="connsiteX18" fmla="*/ 103617 w 131281"/>
                <a:gd name="connsiteY18" fmla="*/ 75 h 177647"/>
                <a:gd name="connsiteX19" fmla="*/ 28809 w 131281"/>
                <a:gd name="connsiteY19" fmla="*/ 56277 h 177647"/>
                <a:gd name="connsiteX20" fmla="*/ 51789 w 131281"/>
                <a:gd name="connsiteY20" fmla="*/ 83645 h 1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81" h="177647">
                  <a:moveTo>
                    <a:pt x="51789" y="83645"/>
                  </a:moveTo>
                  <a:cubicBezTo>
                    <a:pt x="2895" y="110035"/>
                    <a:pt x="206" y="141557"/>
                    <a:pt x="206" y="147422"/>
                  </a:cubicBezTo>
                  <a:cubicBezTo>
                    <a:pt x="206" y="165993"/>
                    <a:pt x="18297" y="177722"/>
                    <a:pt x="41521" y="177722"/>
                  </a:cubicBezTo>
                  <a:cubicBezTo>
                    <a:pt x="82348" y="177722"/>
                    <a:pt x="115107" y="139114"/>
                    <a:pt x="115107" y="133982"/>
                  </a:cubicBezTo>
                  <a:cubicBezTo>
                    <a:pt x="115107" y="132516"/>
                    <a:pt x="113885" y="132272"/>
                    <a:pt x="112662" y="132272"/>
                  </a:cubicBezTo>
                  <a:cubicBezTo>
                    <a:pt x="109729" y="132272"/>
                    <a:pt x="100439" y="135448"/>
                    <a:pt x="94816" y="143024"/>
                  </a:cubicBezTo>
                  <a:cubicBezTo>
                    <a:pt x="89682" y="150110"/>
                    <a:pt x="79414" y="164283"/>
                    <a:pt x="57656" y="164283"/>
                  </a:cubicBezTo>
                  <a:cubicBezTo>
                    <a:pt x="40299" y="164283"/>
                    <a:pt x="20986" y="155241"/>
                    <a:pt x="20986" y="136915"/>
                  </a:cubicBezTo>
                  <a:cubicBezTo>
                    <a:pt x="20986" y="124941"/>
                    <a:pt x="34676" y="88776"/>
                    <a:pt x="73303" y="87310"/>
                  </a:cubicBezTo>
                  <a:cubicBezTo>
                    <a:pt x="84793" y="86821"/>
                    <a:pt x="93349" y="78269"/>
                    <a:pt x="93349" y="75581"/>
                  </a:cubicBezTo>
                  <a:cubicBezTo>
                    <a:pt x="93349" y="74115"/>
                    <a:pt x="92127" y="73871"/>
                    <a:pt x="90904" y="73871"/>
                  </a:cubicBezTo>
                  <a:cubicBezTo>
                    <a:pt x="56434" y="72404"/>
                    <a:pt x="49589" y="55544"/>
                    <a:pt x="49589" y="45769"/>
                  </a:cubicBezTo>
                  <a:cubicBezTo>
                    <a:pt x="49589" y="40149"/>
                    <a:pt x="53256" y="13514"/>
                    <a:pt x="87482" y="13514"/>
                  </a:cubicBezTo>
                  <a:cubicBezTo>
                    <a:pt x="92127" y="13514"/>
                    <a:pt x="110707" y="14247"/>
                    <a:pt x="110707" y="26954"/>
                  </a:cubicBezTo>
                  <a:cubicBezTo>
                    <a:pt x="110707" y="30864"/>
                    <a:pt x="108751" y="34285"/>
                    <a:pt x="107773" y="35751"/>
                  </a:cubicBezTo>
                  <a:cubicBezTo>
                    <a:pt x="107284" y="36484"/>
                    <a:pt x="106551" y="37706"/>
                    <a:pt x="106551" y="38439"/>
                  </a:cubicBezTo>
                  <a:cubicBezTo>
                    <a:pt x="106551" y="40149"/>
                    <a:pt x="108262" y="40149"/>
                    <a:pt x="108995" y="40149"/>
                  </a:cubicBezTo>
                  <a:cubicBezTo>
                    <a:pt x="116329" y="40149"/>
                    <a:pt x="131487" y="30619"/>
                    <a:pt x="131487" y="16691"/>
                  </a:cubicBezTo>
                  <a:cubicBezTo>
                    <a:pt x="131487" y="2274"/>
                    <a:pt x="114618" y="75"/>
                    <a:pt x="103617" y="75"/>
                  </a:cubicBezTo>
                  <a:cubicBezTo>
                    <a:pt x="70369" y="75"/>
                    <a:pt x="28809" y="26465"/>
                    <a:pt x="28809" y="56277"/>
                  </a:cubicBezTo>
                  <a:cubicBezTo>
                    <a:pt x="28809" y="70694"/>
                    <a:pt x="39810" y="79491"/>
                    <a:pt x="51789" y="83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1C88BDF3-90D4-1B9A-B54D-399BFC9C3EF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534741" y="7061926"/>
              <a:ext cx="107127" cy="112379"/>
            </a:xfrm>
            <a:custGeom>
              <a:avLst/>
              <a:gdLst>
                <a:gd name="connsiteX0" fmla="*/ 42480 w 107127"/>
                <a:gd name="connsiteY0" fmla="*/ 77049 h 112379"/>
                <a:gd name="connsiteX1" fmla="*/ 48298 w 107127"/>
                <a:gd name="connsiteY1" fmla="*/ 77220 h 112379"/>
                <a:gd name="connsiteX2" fmla="*/ 107338 w 107127"/>
                <a:gd name="connsiteY2" fmla="*/ 25050 h 112379"/>
                <a:gd name="connsiteX3" fmla="*/ 84920 w 107127"/>
                <a:gd name="connsiteY3" fmla="*/ 76 h 112379"/>
                <a:gd name="connsiteX4" fmla="*/ 44020 w 107127"/>
                <a:gd name="connsiteY4" fmla="*/ 43010 h 112379"/>
                <a:gd name="connsiteX5" fmla="*/ 37004 w 107127"/>
                <a:gd name="connsiteY5" fmla="*/ 64562 h 112379"/>
                <a:gd name="connsiteX6" fmla="*/ 6200 w 107127"/>
                <a:gd name="connsiteY6" fmla="*/ 40786 h 112379"/>
                <a:gd name="connsiteX7" fmla="*/ 21089 w 107127"/>
                <a:gd name="connsiteY7" fmla="*/ 6063 h 112379"/>
                <a:gd name="connsiteX8" fmla="*/ 22458 w 107127"/>
                <a:gd name="connsiteY8" fmla="*/ 3839 h 112379"/>
                <a:gd name="connsiteX9" fmla="*/ 19720 w 107127"/>
                <a:gd name="connsiteY9" fmla="*/ 1787 h 112379"/>
                <a:gd name="connsiteX10" fmla="*/ 14244 w 107127"/>
                <a:gd name="connsiteY10" fmla="*/ 5550 h 112379"/>
                <a:gd name="connsiteX11" fmla="*/ 211 w 107127"/>
                <a:gd name="connsiteY11" fmla="*/ 42497 h 112379"/>
                <a:gd name="connsiteX12" fmla="*/ 33410 w 107127"/>
                <a:gd name="connsiteY12" fmla="*/ 75680 h 112379"/>
                <a:gd name="connsiteX13" fmla="*/ 23827 w 107127"/>
                <a:gd name="connsiteY13" fmla="*/ 106982 h 112379"/>
                <a:gd name="connsiteX14" fmla="*/ 29645 w 107127"/>
                <a:gd name="connsiteY14" fmla="*/ 112456 h 112379"/>
                <a:gd name="connsiteX15" fmla="*/ 36319 w 107127"/>
                <a:gd name="connsiteY15" fmla="*/ 108693 h 112379"/>
                <a:gd name="connsiteX16" fmla="*/ 42480 w 107127"/>
                <a:gd name="connsiteY16" fmla="*/ 77049 h 112379"/>
                <a:gd name="connsiteX17" fmla="*/ 44705 w 107127"/>
                <a:gd name="connsiteY17" fmla="*/ 65417 h 112379"/>
                <a:gd name="connsiteX18" fmla="*/ 57711 w 107127"/>
                <a:gd name="connsiteY18" fmla="*/ 26931 h 112379"/>
                <a:gd name="connsiteX19" fmla="*/ 83038 w 107127"/>
                <a:gd name="connsiteY19" fmla="*/ 11708 h 112379"/>
                <a:gd name="connsiteX20" fmla="*/ 101178 w 107127"/>
                <a:gd name="connsiteY20" fmla="*/ 28471 h 112379"/>
                <a:gd name="connsiteX21" fmla="*/ 50181 w 107127"/>
                <a:gd name="connsiteY21" fmla="*/ 65588 h 112379"/>
                <a:gd name="connsiteX22" fmla="*/ 44705 w 107127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27" h="112379">
                  <a:moveTo>
                    <a:pt x="42480" y="77049"/>
                  </a:moveTo>
                  <a:cubicBezTo>
                    <a:pt x="44362" y="77220"/>
                    <a:pt x="46416" y="77220"/>
                    <a:pt x="48298" y="77220"/>
                  </a:cubicBezTo>
                  <a:cubicBezTo>
                    <a:pt x="79102" y="77220"/>
                    <a:pt x="107338" y="52075"/>
                    <a:pt x="107338" y="25050"/>
                  </a:cubicBezTo>
                  <a:cubicBezTo>
                    <a:pt x="107338" y="9826"/>
                    <a:pt x="98268" y="76"/>
                    <a:pt x="84920" y="76"/>
                  </a:cubicBezTo>
                  <a:cubicBezTo>
                    <a:pt x="61304" y="76"/>
                    <a:pt x="48812" y="30181"/>
                    <a:pt x="44020" y="43010"/>
                  </a:cubicBezTo>
                  <a:cubicBezTo>
                    <a:pt x="41795" y="49339"/>
                    <a:pt x="38031" y="61312"/>
                    <a:pt x="37004" y="64562"/>
                  </a:cubicBezTo>
                  <a:cubicBezTo>
                    <a:pt x="18180" y="61996"/>
                    <a:pt x="6200" y="53444"/>
                    <a:pt x="6200" y="40786"/>
                  </a:cubicBezTo>
                  <a:cubicBezTo>
                    <a:pt x="6200" y="40615"/>
                    <a:pt x="7227" y="21457"/>
                    <a:pt x="21089" y="6063"/>
                  </a:cubicBezTo>
                  <a:cubicBezTo>
                    <a:pt x="22287" y="4866"/>
                    <a:pt x="22458" y="4524"/>
                    <a:pt x="22458" y="3839"/>
                  </a:cubicBezTo>
                  <a:cubicBezTo>
                    <a:pt x="22458" y="1787"/>
                    <a:pt x="20233" y="1787"/>
                    <a:pt x="19720" y="1787"/>
                  </a:cubicBezTo>
                  <a:cubicBezTo>
                    <a:pt x="18180" y="1787"/>
                    <a:pt x="17495" y="1787"/>
                    <a:pt x="14244" y="5550"/>
                  </a:cubicBezTo>
                  <a:cubicBezTo>
                    <a:pt x="4660" y="17352"/>
                    <a:pt x="211" y="35141"/>
                    <a:pt x="211" y="42497"/>
                  </a:cubicBezTo>
                  <a:cubicBezTo>
                    <a:pt x="211" y="57720"/>
                    <a:pt x="11334" y="70891"/>
                    <a:pt x="33410" y="75680"/>
                  </a:cubicBezTo>
                  <a:cubicBezTo>
                    <a:pt x="24854" y="102193"/>
                    <a:pt x="23827" y="105443"/>
                    <a:pt x="23827" y="106982"/>
                  </a:cubicBezTo>
                  <a:cubicBezTo>
                    <a:pt x="23827" y="111601"/>
                    <a:pt x="27763" y="112456"/>
                    <a:pt x="29645" y="112456"/>
                  </a:cubicBezTo>
                  <a:cubicBezTo>
                    <a:pt x="31528" y="112456"/>
                    <a:pt x="34950" y="111259"/>
                    <a:pt x="36319" y="108693"/>
                  </a:cubicBezTo>
                  <a:cubicBezTo>
                    <a:pt x="37517" y="106127"/>
                    <a:pt x="39057" y="97404"/>
                    <a:pt x="42480" y="77049"/>
                  </a:cubicBezTo>
                  <a:close/>
                  <a:moveTo>
                    <a:pt x="44705" y="65417"/>
                  </a:moveTo>
                  <a:cubicBezTo>
                    <a:pt x="48127" y="45747"/>
                    <a:pt x="49496" y="38049"/>
                    <a:pt x="57711" y="26931"/>
                  </a:cubicBezTo>
                  <a:cubicBezTo>
                    <a:pt x="65411" y="16497"/>
                    <a:pt x="74481" y="11708"/>
                    <a:pt x="83038" y="11708"/>
                  </a:cubicBezTo>
                  <a:cubicBezTo>
                    <a:pt x="94846" y="11708"/>
                    <a:pt x="101178" y="19576"/>
                    <a:pt x="101178" y="28471"/>
                  </a:cubicBezTo>
                  <a:cubicBezTo>
                    <a:pt x="101178" y="45747"/>
                    <a:pt x="79615" y="65588"/>
                    <a:pt x="50181" y="65588"/>
                  </a:cubicBezTo>
                  <a:cubicBezTo>
                    <a:pt x="48641" y="65588"/>
                    <a:pt x="46245" y="65588"/>
                    <a:pt x="44705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E19F72B3-5816-ED69-E065-75D8B46951D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687945" y="6917438"/>
              <a:ext cx="56717" cy="244356"/>
            </a:xfrm>
            <a:custGeom>
              <a:avLst/>
              <a:gdLst>
                <a:gd name="connsiteX0" fmla="*/ 56934 w 56717"/>
                <a:gd name="connsiteY0" fmla="*/ 241988 h 244356"/>
                <a:gd name="connsiteX1" fmla="*/ 52778 w 56717"/>
                <a:gd name="connsiteY1" fmla="*/ 236612 h 244356"/>
                <a:gd name="connsiteX2" fmla="*/ 14396 w 56717"/>
                <a:gd name="connsiteY2" fmla="*/ 122253 h 244356"/>
                <a:gd name="connsiteX3" fmla="*/ 53756 w 56717"/>
                <a:gd name="connsiteY3" fmla="*/ 6672 h 244356"/>
                <a:gd name="connsiteX4" fmla="*/ 56934 w 56717"/>
                <a:gd name="connsiteY4" fmla="*/ 2518 h 244356"/>
                <a:gd name="connsiteX5" fmla="*/ 54489 w 56717"/>
                <a:gd name="connsiteY5" fmla="*/ 75 h 244356"/>
                <a:gd name="connsiteX6" fmla="*/ 15618 w 56717"/>
                <a:gd name="connsiteY6" fmla="*/ 47724 h 244356"/>
                <a:gd name="connsiteX7" fmla="*/ 217 w 56717"/>
                <a:gd name="connsiteY7" fmla="*/ 122253 h 244356"/>
                <a:gd name="connsiteX8" fmla="*/ 16352 w 56717"/>
                <a:gd name="connsiteY8" fmla="*/ 198493 h 244356"/>
                <a:gd name="connsiteX9" fmla="*/ 54489 w 56717"/>
                <a:gd name="connsiteY9" fmla="*/ 244432 h 244356"/>
                <a:gd name="connsiteX10" fmla="*/ 56934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34" y="241988"/>
                  </a:moveTo>
                  <a:cubicBezTo>
                    <a:pt x="56934" y="241255"/>
                    <a:pt x="56934" y="240766"/>
                    <a:pt x="52778" y="236612"/>
                  </a:cubicBezTo>
                  <a:cubicBezTo>
                    <a:pt x="22219" y="205823"/>
                    <a:pt x="14396" y="159640"/>
                    <a:pt x="14396" y="122253"/>
                  </a:cubicBezTo>
                  <a:cubicBezTo>
                    <a:pt x="14396" y="79735"/>
                    <a:pt x="23686" y="37217"/>
                    <a:pt x="53756" y="6672"/>
                  </a:cubicBezTo>
                  <a:cubicBezTo>
                    <a:pt x="56934" y="3740"/>
                    <a:pt x="56934" y="3251"/>
                    <a:pt x="56934" y="2518"/>
                  </a:cubicBezTo>
                  <a:cubicBezTo>
                    <a:pt x="56934" y="808"/>
                    <a:pt x="55956" y="75"/>
                    <a:pt x="54489" y="75"/>
                  </a:cubicBezTo>
                  <a:cubicBezTo>
                    <a:pt x="52045" y="75"/>
                    <a:pt x="30042" y="16691"/>
                    <a:pt x="15618" y="47724"/>
                  </a:cubicBezTo>
                  <a:cubicBezTo>
                    <a:pt x="3150" y="74604"/>
                    <a:pt x="217" y="101727"/>
                    <a:pt x="217" y="122253"/>
                  </a:cubicBezTo>
                  <a:cubicBezTo>
                    <a:pt x="217" y="141313"/>
                    <a:pt x="2906" y="170880"/>
                    <a:pt x="16352" y="198493"/>
                  </a:cubicBezTo>
                  <a:cubicBezTo>
                    <a:pt x="31020" y="228549"/>
                    <a:pt x="52045" y="244432"/>
                    <a:pt x="54489" y="244432"/>
                  </a:cubicBezTo>
                  <a:cubicBezTo>
                    <a:pt x="55956" y="244432"/>
                    <a:pt x="56934" y="243699"/>
                    <a:pt x="56934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1980D92A-01D1-BF41-A41A-292D4D0A727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766149" y="6992700"/>
              <a:ext cx="115390" cy="160786"/>
            </a:xfrm>
            <a:custGeom>
              <a:avLst/>
              <a:gdLst>
                <a:gd name="connsiteX0" fmla="*/ 954 w 115390"/>
                <a:gd name="connsiteY0" fmla="*/ 150354 h 160786"/>
                <a:gd name="connsiteX1" fmla="*/ 221 w 115390"/>
                <a:gd name="connsiteY1" fmla="*/ 154264 h 160786"/>
                <a:gd name="connsiteX2" fmla="*/ 7066 w 115390"/>
                <a:gd name="connsiteY2" fmla="*/ 160862 h 160786"/>
                <a:gd name="connsiteX3" fmla="*/ 15622 w 115390"/>
                <a:gd name="connsiteY3" fmla="*/ 155730 h 160786"/>
                <a:gd name="connsiteX4" fmla="*/ 31268 w 115390"/>
                <a:gd name="connsiteY4" fmla="*/ 94397 h 160786"/>
                <a:gd name="connsiteX5" fmla="*/ 55471 w 115390"/>
                <a:gd name="connsiteY5" fmla="*/ 110768 h 160786"/>
                <a:gd name="connsiteX6" fmla="*/ 115611 w 115390"/>
                <a:gd name="connsiteY6" fmla="*/ 39905 h 160786"/>
                <a:gd name="connsiteX7" fmla="*/ 81629 w 115390"/>
                <a:gd name="connsiteY7" fmla="*/ 75 h 160786"/>
                <a:gd name="connsiteX8" fmla="*/ 24912 w 115390"/>
                <a:gd name="connsiteY8" fmla="*/ 54322 h 160786"/>
                <a:gd name="connsiteX9" fmla="*/ 954 w 115390"/>
                <a:gd name="connsiteY9" fmla="*/ 150354 h 160786"/>
                <a:gd name="connsiteX10" fmla="*/ 55227 w 115390"/>
                <a:gd name="connsiteY10" fmla="*/ 105393 h 160786"/>
                <a:gd name="connsiteX11" fmla="*/ 34202 w 115390"/>
                <a:gd name="connsiteY11" fmla="*/ 83645 h 160786"/>
                <a:gd name="connsiteX12" fmla="*/ 36158 w 115390"/>
                <a:gd name="connsiteY12" fmla="*/ 74604 h 160786"/>
                <a:gd name="connsiteX13" fmla="*/ 50826 w 115390"/>
                <a:gd name="connsiteY13" fmla="*/ 28664 h 160786"/>
                <a:gd name="connsiteX14" fmla="*/ 81141 w 115390"/>
                <a:gd name="connsiteY14" fmla="*/ 5451 h 160786"/>
                <a:gd name="connsiteX15" fmla="*/ 98009 w 115390"/>
                <a:gd name="connsiteY15" fmla="*/ 29398 h 160786"/>
                <a:gd name="connsiteX16" fmla="*/ 84319 w 115390"/>
                <a:gd name="connsiteY16" fmla="*/ 82179 h 160786"/>
                <a:gd name="connsiteX17" fmla="*/ 55227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954" y="150354"/>
                  </a:moveTo>
                  <a:cubicBezTo>
                    <a:pt x="221" y="153287"/>
                    <a:pt x="221" y="153775"/>
                    <a:pt x="221" y="154264"/>
                  </a:cubicBezTo>
                  <a:cubicBezTo>
                    <a:pt x="221" y="157929"/>
                    <a:pt x="2910" y="160862"/>
                    <a:pt x="7066" y="160862"/>
                  </a:cubicBezTo>
                  <a:cubicBezTo>
                    <a:pt x="12200" y="160862"/>
                    <a:pt x="15133" y="156463"/>
                    <a:pt x="15622" y="155730"/>
                  </a:cubicBezTo>
                  <a:cubicBezTo>
                    <a:pt x="16845" y="153531"/>
                    <a:pt x="24668" y="120787"/>
                    <a:pt x="31268" y="94397"/>
                  </a:cubicBezTo>
                  <a:cubicBezTo>
                    <a:pt x="36158" y="104171"/>
                    <a:pt x="43981" y="110768"/>
                    <a:pt x="55471" y="110768"/>
                  </a:cubicBezTo>
                  <a:cubicBezTo>
                    <a:pt x="84074" y="110768"/>
                    <a:pt x="115611" y="76314"/>
                    <a:pt x="115611" y="39905"/>
                  </a:cubicBezTo>
                  <a:cubicBezTo>
                    <a:pt x="115611" y="14003"/>
                    <a:pt x="99476" y="75"/>
                    <a:pt x="81629" y="75"/>
                  </a:cubicBezTo>
                  <a:cubicBezTo>
                    <a:pt x="57916" y="75"/>
                    <a:pt x="32246" y="24510"/>
                    <a:pt x="24912" y="54322"/>
                  </a:cubicBezTo>
                  <a:lnTo>
                    <a:pt x="954" y="150354"/>
                  </a:lnTo>
                  <a:close/>
                  <a:moveTo>
                    <a:pt x="55227" y="105393"/>
                  </a:moveTo>
                  <a:cubicBezTo>
                    <a:pt x="38114" y="105393"/>
                    <a:pt x="34202" y="85844"/>
                    <a:pt x="34202" y="83645"/>
                  </a:cubicBezTo>
                  <a:cubicBezTo>
                    <a:pt x="34202" y="82667"/>
                    <a:pt x="35424" y="77780"/>
                    <a:pt x="36158" y="74604"/>
                  </a:cubicBezTo>
                  <a:cubicBezTo>
                    <a:pt x="43003" y="47236"/>
                    <a:pt x="45448" y="38439"/>
                    <a:pt x="50826" y="28664"/>
                  </a:cubicBezTo>
                  <a:cubicBezTo>
                    <a:pt x="61338" y="10826"/>
                    <a:pt x="73562" y="5451"/>
                    <a:pt x="81141" y="5451"/>
                  </a:cubicBezTo>
                  <a:cubicBezTo>
                    <a:pt x="90186" y="5451"/>
                    <a:pt x="98009" y="12537"/>
                    <a:pt x="98009" y="29398"/>
                  </a:cubicBezTo>
                  <a:cubicBezTo>
                    <a:pt x="98009" y="42837"/>
                    <a:pt x="90919" y="70205"/>
                    <a:pt x="84319" y="82179"/>
                  </a:cubicBezTo>
                  <a:cubicBezTo>
                    <a:pt x="76251" y="97573"/>
                    <a:pt x="64516" y="105393"/>
                    <a:pt x="55227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07DB0062-A6DB-EB9D-B957-7F7BC4BF806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899145" y="6917438"/>
              <a:ext cx="56717" cy="244356"/>
            </a:xfrm>
            <a:custGeom>
              <a:avLst/>
              <a:gdLst>
                <a:gd name="connsiteX0" fmla="*/ 56943 w 56717"/>
                <a:gd name="connsiteY0" fmla="*/ 122253 h 244356"/>
                <a:gd name="connsiteX1" fmla="*/ 40808 w 56717"/>
                <a:gd name="connsiteY1" fmla="*/ 46014 h 244356"/>
                <a:gd name="connsiteX2" fmla="*/ 2670 w 56717"/>
                <a:gd name="connsiteY2" fmla="*/ 75 h 244356"/>
                <a:gd name="connsiteX3" fmla="*/ 226 w 56717"/>
                <a:gd name="connsiteY3" fmla="*/ 2518 h 244356"/>
                <a:gd name="connsiteX4" fmla="*/ 4871 w 56717"/>
                <a:gd name="connsiteY4" fmla="*/ 8139 h 244356"/>
                <a:gd name="connsiteX5" fmla="*/ 42764 w 56717"/>
                <a:gd name="connsiteY5" fmla="*/ 122253 h 244356"/>
                <a:gd name="connsiteX6" fmla="*/ 3404 w 56717"/>
                <a:gd name="connsiteY6" fmla="*/ 237834 h 244356"/>
                <a:gd name="connsiteX7" fmla="*/ 226 w 56717"/>
                <a:gd name="connsiteY7" fmla="*/ 241988 h 244356"/>
                <a:gd name="connsiteX8" fmla="*/ 2670 w 56717"/>
                <a:gd name="connsiteY8" fmla="*/ 244432 h 244356"/>
                <a:gd name="connsiteX9" fmla="*/ 41541 w 56717"/>
                <a:gd name="connsiteY9" fmla="*/ 196782 h 244356"/>
                <a:gd name="connsiteX10" fmla="*/ 56943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43" y="122253"/>
                  </a:moveTo>
                  <a:cubicBezTo>
                    <a:pt x="56943" y="103193"/>
                    <a:pt x="54254" y="73626"/>
                    <a:pt x="40808" y="46014"/>
                  </a:cubicBezTo>
                  <a:cubicBezTo>
                    <a:pt x="26140" y="15958"/>
                    <a:pt x="5115" y="75"/>
                    <a:pt x="2670" y="75"/>
                  </a:cubicBezTo>
                  <a:cubicBezTo>
                    <a:pt x="1204" y="75"/>
                    <a:pt x="226" y="1052"/>
                    <a:pt x="226" y="2518"/>
                  </a:cubicBezTo>
                  <a:cubicBezTo>
                    <a:pt x="226" y="3251"/>
                    <a:pt x="226" y="3740"/>
                    <a:pt x="4871" y="8139"/>
                  </a:cubicBezTo>
                  <a:cubicBezTo>
                    <a:pt x="28829" y="32330"/>
                    <a:pt x="42764" y="71183"/>
                    <a:pt x="42764" y="122253"/>
                  </a:cubicBezTo>
                  <a:cubicBezTo>
                    <a:pt x="42764" y="164038"/>
                    <a:pt x="33718" y="207045"/>
                    <a:pt x="3404" y="237834"/>
                  </a:cubicBezTo>
                  <a:cubicBezTo>
                    <a:pt x="226" y="240766"/>
                    <a:pt x="226" y="241255"/>
                    <a:pt x="226" y="241988"/>
                  </a:cubicBezTo>
                  <a:cubicBezTo>
                    <a:pt x="226" y="243454"/>
                    <a:pt x="1204" y="244432"/>
                    <a:pt x="2670" y="244432"/>
                  </a:cubicBezTo>
                  <a:cubicBezTo>
                    <a:pt x="5115" y="244432"/>
                    <a:pt x="27118" y="227815"/>
                    <a:pt x="41541" y="196782"/>
                  </a:cubicBezTo>
                  <a:cubicBezTo>
                    <a:pt x="54009" y="169903"/>
                    <a:pt x="56943" y="142779"/>
                    <a:pt x="56943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6B10089C-8675-6A95-2C99-F44A9C3B7DA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85661" y="6917438"/>
              <a:ext cx="33492" cy="244356"/>
            </a:xfrm>
            <a:custGeom>
              <a:avLst/>
              <a:gdLst>
                <a:gd name="connsiteX0" fmla="*/ 33722 w 33492"/>
                <a:gd name="connsiteY0" fmla="*/ 75 h 244356"/>
                <a:gd name="connsiteX1" fmla="*/ 230 w 33492"/>
                <a:gd name="connsiteY1" fmla="*/ 75 h 244356"/>
                <a:gd name="connsiteX2" fmla="*/ 230 w 33492"/>
                <a:gd name="connsiteY2" fmla="*/ 9849 h 244356"/>
                <a:gd name="connsiteX3" fmla="*/ 23943 w 33492"/>
                <a:gd name="connsiteY3" fmla="*/ 9849 h 244356"/>
                <a:gd name="connsiteX4" fmla="*/ 23943 w 33492"/>
                <a:gd name="connsiteY4" fmla="*/ 234657 h 244356"/>
                <a:gd name="connsiteX5" fmla="*/ 230 w 33492"/>
                <a:gd name="connsiteY5" fmla="*/ 234657 h 244356"/>
                <a:gd name="connsiteX6" fmla="*/ 230 w 33492"/>
                <a:gd name="connsiteY6" fmla="*/ 244432 h 244356"/>
                <a:gd name="connsiteX7" fmla="*/ 33722 w 33492"/>
                <a:gd name="connsiteY7" fmla="*/ 244432 h 244356"/>
                <a:gd name="connsiteX8" fmla="*/ 33722 w 33492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722" y="75"/>
                  </a:moveTo>
                  <a:lnTo>
                    <a:pt x="230" y="75"/>
                  </a:lnTo>
                  <a:lnTo>
                    <a:pt x="230" y="9849"/>
                  </a:lnTo>
                  <a:lnTo>
                    <a:pt x="23943" y="9849"/>
                  </a:lnTo>
                  <a:lnTo>
                    <a:pt x="23943" y="234657"/>
                  </a:lnTo>
                  <a:lnTo>
                    <a:pt x="230" y="234657"/>
                  </a:lnTo>
                  <a:lnTo>
                    <a:pt x="230" y="244432"/>
                  </a:lnTo>
                  <a:lnTo>
                    <a:pt x="33722" y="244432"/>
                  </a:lnTo>
                  <a:lnTo>
                    <a:pt x="33722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3242C5C7-B45B-FBAD-141E-24F53D0A0B7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129789" y="7011027"/>
              <a:ext cx="162573" cy="57179"/>
            </a:xfrm>
            <a:custGeom>
              <a:avLst/>
              <a:gdLst>
                <a:gd name="connsiteX0" fmla="*/ 154496 w 162573"/>
                <a:gd name="connsiteY0" fmla="*/ 9849 h 57179"/>
                <a:gd name="connsiteX1" fmla="*/ 162808 w 162573"/>
                <a:gd name="connsiteY1" fmla="*/ 4962 h 57179"/>
                <a:gd name="connsiteX2" fmla="*/ 154741 w 162573"/>
                <a:gd name="connsiteY2" fmla="*/ 75 h 57179"/>
                <a:gd name="connsiteX3" fmla="*/ 8303 w 162573"/>
                <a:gd name="connsiteY3" fmla="*/ 75 h 57179"/>
                <a:gd name="connsiteX4" fmla="*/ 235 w 162573"/>
                <a:gd name="connsiteY4" fmla="*/ 4962 h 57179"/>
                <a:gd name="connsiteX5" fmla="*/ 8547 w 162573"/>
                <a:gd name="connsiteY5" fmla="*/ 9849 h 57179"/>
                <a:gd name="connsiteX6" fmla="*/ 154496 w 162573"/>
                <a:gd name="connsiteY6" fmla="*/ 9849 h 57179"/>
                <a:gd name="connsiteX7" fmla="*/ 154741 w 162573"/>
                <a:gd name="connsiteY7" fmla="*/ 57254 h 57179"/>
                <a:gd name="connsiteX8" fmla="*/ 162808 w 162573"/>
                <a:gd name="connsiteY8" fmla="*/ 52367 h 57179"/>
                <a:gd name="connsiteX9" fmla="*/ 154496 w 162573"/>
                <a:gd name="connsiteY9" fmla="*/ 47480 h 57179"/>
                <a:gd name="connsiteX10" fmla="*/ 8547 w 162573"/>
                <a:gd name="connsiteY10" fmla="*/ 47480 h 57179"/>
                <a:gd name="connsiteX11" fmla="*/ 235 w 162573"/>
                <a:gd name="connsiteY11" fmla="*/ 52367 h 57179"/>
                <a:gd name="connsiteX12" fmla="*/ 8303 w 162573"/>
                <a:gd name="connsiteY12" fmla="*/ 57254 h 57179"/>
                <a:gd name="connsiteX13" fmla="*/ 154741 w 162573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73" h="57179">
                  <a:moveTo>
                    <a:pt x="154496" y="9849"/>
                  </a:moveTo>
                  <a:cubicBezTo>
                    <a:pt x="158163" y="9849"/>
                    <a:pt x="162808" y="9849"/>
                    <a:pt x="162808" y="4962"/>
                  </a:cubicBezTo>
                  <a:cubicBezTo>
                    <a:pt x="162808" y="75"/>
                    <a:pt x="158163" y="75"/>
                    <a:pt x="154741" y="75"/>
                  </a:cubicBezTo>
                  <a:lnTo>
                    <a:pt x="8303" y="75"/>
                  </a:lnTo>
                  <a:cubicBezTo>
                    <a:pt x="4880" y="75"/>
                    <a:pt x="235" y="75"/>
                    <a:pt x="235" y="4962"/>
                  </a:cubicBezTo>
                  <a:cubicBezTo>
                    <a:pt x="235" y="9849"/>
                    <a:pt x="4880" y="9849"/>
                    <a:pt x="8547" y="9849"/>
                  </a:cubicBezTo>
                  <a:lnTo>
                    <a:pt x="154496" y="9849"/>
                  </a:lnTo>
                  <a:close/>
                  <a:moveTo>
                    <a:pt x="154741" y="57254"/>
                  </a:moveTo>
                  <a:cubicBezTo>
                    <a:pt x="158163" y="57254"/>
                    <a:pt x="162808" y="57254"/>
                    <a:pt x="162808" y="52367"/>
                  </a:cubicBezTo>
                  <a:cubicBezTo>
                    <a:pt x="162808" y="47480"/>
                    <a:pt x="158163" y="47480"/>
                    <a:pt x="154496" y="47480"/>
                  </a:cubicBezTo>
                  <a:lnTo>
                    <a:pt x="8547" y="47480"/>
                  </a:lnTo>
                  <a:cubicBezTo>
                    <a:pt x="4880" y="47480"/>
                    <a:pt x="235" y="47480"/>
                    <a:pt x="235" y="52367"/>
                  </a:cubicBezTo>
                  <a:cubicBezTo>
                    <a:pt x="235" y="57254"/>
                    <a:pt x="4880" y="57254"/>
                    <a:pt x="8303" y="57254"/>
                  </a:cubicBezTo>
                  <a:lnTo>
                    <a:pt x="154741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F149D740-C8EB-D4E7-6839-C9E4AF05A22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381973" y="6992700"/>
              <a:ext cx="190932" cy="108005"/>
            </a:xfrm>
            <a:custGeom>
              <a:avLst/>
              <a:gdLst>
                <a:gd name="connsiteX0" fmla="*/ 19314 w 190932"/>
                <a:gd name="connsiteY0" fmla="*/ 24022 h 108005"/>
                <a:gd name="connsiteX1" fmla="*/ 19314 w 190932"/>
                <a:gd name="connsiteY1" fmla="*/ 89509 h 108005"/>
                <a:gd name="connsiteX2" fmla="*/ 246 w 190932"/>
                <a:gd name="connsiteY2" fmla="*/ 100505 h 108005"/>
                <a:gd name="connsiteX3" fmla="*/ 246 w 190932"/>
                <a:gd name="connsiteY3" fmla="*/ 108081 h 108005"/>
                <a:gd name="connsiteX4" fmla="*/ 27871 w 190932"/>
                <a:gd name="connsiteY4" fmla="*/ 107347 h 108005"/>
                <a:gd name="connsiteX5" fmla="*/ 55252 w 190932"/>
                <a:gd name="connsiteY5" fmla="*/ 108081 h 108005"/>
                <a:gd name="connsiteX6" fmla="*/ 55252 w 190932"/>
                <a:gd name="connsiteY6" fmla="*/ 100505 h 108005"/>
                <a:gd name="connsiteX7" fmla="*/ 36183 w 190932"/>
                <a:gd name="connsiteY7" fmla="*/ 89509 h 108005"/>
                <a:gd name="connsiteX8" fmla="*/ 36183 w 190932"/>
                <a:gd name="connsiteY8" fmla="*/ 44548 h 108005"/>
                <a:gd name="connsiteX9" fmla="*/ 69187 w 190932"/>
                <a:gd name="connsiteY9" fmla="*/ 5451 h 108005"/>
                <a:gd name="connsiteX10" fmla="*/ 87277 w 190932"/>
                <a:gd name="connsiteY10" fmla="*/ 32574 h 108005"/>
                <a:gd name="connsiteX11" fmla="*/ 87277 w 190932"/>
                <a:gd name="connsiteY11" fmla="*/ 89509 h 108005"/>
                <a:gd name="connsiteX12" fmla="*/ 68209 w 190932"/>
                <a:gd name="connsiteY12" fmla="*/ 100505 h 108005"/>
                <a:gd name="connsiteX13" fmla="*/ 68209 w 190932"/>
                <a:gd name="connsiteY13" fmla="*/ 108081 h 108005"/>
                <a:gd name="connsiteX14" fmla="*/ 95834 w 190932"/>
                <a:gd name="connsiteY14" fmla="*/ 107347 h 108005"/>
                <a:gd name="connsiteX15" fmla="*/ 123215 w 190932"/>
                <a:gd name="connsiteY15" fmla="*/ 108081 h 108005"/>
                <a:gd name="connsiteX16" fmla="*/ 123215 w 190932"/>
                <a:gd name="connsiteY16" fmla="*/ 100505 h 108005"/>
                <a:gd name="connsiteX17" fmla="*/ 104146 w 190932"/>
                <a:gd name="connsiteY17" fmla="*/ 89509 h 108005"/>
                <a:gd name="connsiteX18" fmla="*/ 104146 w 190932"/>
                <a:gd name="connsiteY18" fmla="*/ 44548 h 108005"/>
                <a:gd name="connsiteX19" fmla="*/ 137150 w 190932"/>
                <a:gd name="connsiteY19" fmla="*/ 5451 h 108005"/>
                <a:gd name="connsiteX20" fmla="*/ 155240 w 190932"/>
                <a:gd name="connsiteY20" fmla="*/ 32574 h 108005"/>
                <a:gd name="connsiteX21" fmla="*/ 155240 w 190932"/>
                <a:gd name="connsiteY21" fmla="*/ 89509 h 108005"/>
                <a:gd name="connsiteX22" fmla="*/ 136172 w 190932"/>
                <a:gd name="connsiteY22" fmla="*/ 100505 h 108005"/>
                <a:gd name="connsiteX23" fmla="*/ 136172 w 190932"/>
                <a:gd name="connsiteY23" fmla="*/ 108081 h 108005"/>
                <a:gd name="connsiteX24" fmla="*/ 163797 w 190932"/>
                <a:gd name="connsiteY24" fmla="*/ 107347 h 108005"/>
                <a:gd name="connsiteX25" fmla="*/ 191178 w 190932"/>
                <a:gd name="connsiteY25" fmla="*/ 108081 h 108005"/>
                <a:gd name="connsiteX26" fmla="*/ 191178 w 190932"/>
                <a:gd name="connsiteY26" fmla="*/ 100505 h 108005"/>
                <a:gd name="connsiteX27" fmla="*/ 172109 w 190932"/>
                <a:gd name="connsiteY27" fmla="*/ 93175 h 108005"/>
                <a:gd name="connsiteX28" fmla="*/ 172109 w 190932"/>
                <a:gd name="connsiteY28" fmla="*/ 46503 h 108005"/>
                <a:gd name="connsiteX29" fmla="*/ 164530 w 190932"/>
                <a:gd name="connsiteY29" fmla="*/ 9116 h 108005"/>
                <a:gd name="connsiteX30" fmla="*/ 138861 w 190932"/>
                <a:gd name="connsiteY30" fmla="*/ 75 h 108005"/>
                <a:gd name="connsiteX31" fmla="*/ 103412 w 190932"/>
                <a:gd name="connsiteY31" fmla="*/ 24022 h 108005"/>
                <a:gd name="connsiteX32" fmla="*/ 70898 w 190932"/>
                <a:gd name="connsiteY32" fmla="*/ 75 h 108005"/>
                <a:gd name="connsiteX33" fmla="*/ 34716 w 190932"/>
                <a:gd name="connsiteY33" fmla="*/ 25732 h 108005"/>
                <a:gd name="connsiteX34" fmla="*/ 34716 w 190932"/>
                <a:gd name="connsiteY34" fmla="*/ 75 h 108005"/>
                <a:gd name="connsiteX35" fmla="*/ 246 w 190932"/>
                <a:gd name="connsiteY35" fmla="*/ 2763 h 108005"/>
                <a:gd name="connsiteX36" fmla="*/ 246 w 190932"/>
                <a:gd name="connsiteY36" fmla="*/ 10338 h 108005"/>
                <a:gd name="connsiteX37" fmla="*/ 19314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314" y="24022"/>
                  </a:moveTo>
                  <a:lnTo>
                    <a:pt x="19314" y="89509"/>
                  </a:lnTo>
                  <a:cubicBezTo>
                    <a:pt x="19314" y="100505"/>
                    <a:pt x="16625" y="100505"/>
                    <a:pt x="246" y="100505"/>
                  </a:cubicBezTo>
                  <a:lnTo>
                    <a:pt x="246" y="108081"/>
                  </a:lnTo>
                  <a:cubicBezTo>
                    <a:pt x="8802" y="107836"/>
                    <a:pt x="21270" y="107347"/>
                    <a:pt x="27871" y="107347"/>
                  </a:cubicBezTo>
                  <a:cubicBezTo>
                    <a:pt x="34227" y="107347"/>
                    <a:pt x="46940" y="107836"/>
                    <a:pt x="55252" y="108081"/>
                  </a:cubicBezTo>
                  <a:lnTo>
                    <a:pt x="55252" y="100505"/>
                  </a:lnTo>
                  <a:cubicBezTo>
                    <a:pt x="38872" y="100505"/>
                    <a:pt x="36183" y="100505"/>
                    <a:pt x="36183" y="89509"/>
                  </a:cubicBezTo>
                  <a:lnTo>
                    <a:pt x="36183" y="44548"/>
                  </a:lnTo>
                  <a:cubicBezTo>
                    <a:pt x="36183" y="19135"/>
                    <a:pt x="53540" y="5451"/>
                    <a:pt x="69187" y="5451"/>
                  </a:cubicBezTo>
                  <a:cubicBezTo>
                    <a:pt x="84588" y="5451"/>
                    <a:pt x="87277" y="18646"/>
                    <a:pt x="87277" y="32574"/>
                  </a:cubicBezTo>
                  <a:lnTo>
                    <a:pt x="87277" y="89509"/>
                  </a:lnTo>
                  <a:cubicBezTo>
                    <a:pt x="87277" y="100505"/>
                    <a:pt x="84588" y="100505"/>
                    <a:pt x="68209" y="100505"/>
                  </a:cubicBezTo>
                  <a:lnTo>
                    <a:pt x="68209" y="108081"/>
                  </a:lnTo>
                  <a:cubicBezTo>
                    <a:pt x="76765" y="107836"/>
                    <a:pt x="89233" y="107347"/>
                    <a:pt x="95834" y="107347"/>
                  </a:cubicBezTo>
                  <a:cubicBezTo>
                    <a:pt x="102190" y="107347"/>
                    <a:pt x="114903" y="107836"/>
                    <a:pt x="123215" y="108081"/>
                  </a:cubicBezTo>
                  <a:lnTo>
                    <a:pt x="123215" y="100505"/>
                  </a:lnTo>
                  <a:cubicBezTo>
                    <a:pt x="106835" y="100505"/>
                    <a:pt x="104146" y="100505"/>
                    <a:pt x="104146" y="89509"/>
                  </a:cubicBezTo>
                  <a:lnTo>
                    <a:pt x="104146" y="44548"/>
                  </a:lnTo>
                  <a:cubicBezTo>
                    <a:pt x="104146" y="19135"/>
                    <a:pt x="121503" y="5451"/>
                    <a:pt x="137150" y="5451"/>
                  </a:cubicBezTo>
                  <a:cubicBezTo>
                    <a:pt x="152551" y="5451"/>
                    <a:pt x="155240" y="18646"/>
                    <a:pt x="155240" y="32574"/>
                  </a:cubicBezTo>
                  <a:lnTo>
                    <a:pt x="155240" y="89509"/>
                  </a:lnTo>
                  <a:cubicBezTo>
                    <a:pt x="155240" y="100505"/>
                    <a:pt x="152551" y="100505"/>
                    <a:pt x="136172" y="100505"/>
                  </a:cubicBezTo>
                  <a:lnTo>
                    <a:pt x="136172" y="108081"/>
                  </a:lnTo>
                  <a:cubicBezTo>
                    <a:pt x="144728" y="107836"/>
                    <a:pt x="157196" y="107347"/>
                    <a:pt x="163797" y="107347"/>
                  </a:cubicBezTo>
                  <a:cubicBezTo>
                    <a:pt x="170153" y="107347"/>
                    <a:pt x="182866" y="107836"/>
                    <a:pt x="191178" y="108081"/>
                  </a:cubicBezTo>
                  <a:lnTo>
                    <a:pt x="191178" y="100505"/>
                  </a:lnTo>
                  <a:cubicBezTo>
                    <a:pt x="178465" y="100505"/>
                    <a:pt x="172353" y="100505"/>
                    <a:pt x="172109" y="93175"/>
                  </a:cubicBezTo>
                  <a:lnTo>
                    <a:pt x="172109" y="46503"/>
                  </a:lnTo>
                  <a:cubicBezTo>
                    <a:pt x="172109" y="25488"/>
                    <a:pt x="172109" y="17913"/>
                    <a:pt x="164530" y="9116"/>
                  </a:cubicBezTo>
                  <a:cubicBezTo>
                    <a:pt x="161108" y="4962"/>
                    <a:pt x="153040" y="75"/>
                    <a:pt x="138861" y="75"/>
                  </a:cubicBezTo>
                  <a:cubicBezTo>
                    <a:pt x="118325" y="75"/>
                    <a:pt x="107568" y="14736"/>
                    <a:pt x="103412" y="24022"/>
                  </a:cubicBezTo>
                  <a:cubicBezTo>
                    <a:pt x="99990" y="2763"/>
                    <a:pt x="81899" y="75"/>
                    <a:pt x="70898" y="75"/>
                  </a:cubicBezTo>
                  <a:cubicBezTo>
                    <a:pt x="53051" y="75"/>
                    <a:pt x="41561" y="10582"/>
                    <a:pt x="34716" y="25732"/>
                  </a:cubicBezTo>
                  <a:lnTo>
                    <a:pt x="34716" y="75"/>
                  </a:lnTo>
                  <a:lnTo>
                    <a:pt x="246" y="2763"/>
                  </a:lnTo>
                  <a:lnTo>
                    <a:pt x="246" y="10338"/>
                  </a:lnTo>
                  <a:cubicBezTo>
                    <a:pt x="17359" y="10338"/>
                    <a:pt x="19314" y="12048"/>
                    <a:pt x="19314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E7F24E37-681B-A856-D72E-41FF6179529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588145" y="6991234"/>
              <a:ext cx="110256" cy="112159"/>
            </a:xfrm>
            <a:custGeom>
              <a:avLst/>
              <a:gdLst>
                <a:gd name="connsiteX0" fmla="*/ 71395 w 110256"/>
                <a:gd name="connsiteY0" fmla="*/ 90976 h 112159"/>
                <a:gd name="connsiteX1" fmla="*/ 90464 w 110256"/>
                <a:gd name="connsiteY1" fmla="*/ 111013 h 112159"/>
                <a:gd name="connsiteX2" fmla="*/ 110510 w 110256"/>
                <a:gd name="connsiteY2" fmla="*/ 87799 h 112159"/>
                <a:gd name="connsiteX3" fmla="*/ 110510 w 110256"/>
                <a:gd name="connsiteY3" fmla="*/ 74115 h 112159"/>
                <a:gd name="connsiteX4" fmla="*/ 104399 w 110256"/>
                <a:gd name="connsiteY4" fmla="*/ 74115 h 112159"/>
                <a:gd name="connsiteX5" fmla="*/ 104399 w 110256"/>
                <a:gd name="connsiteY5" fmla="*/ 87799 h 112159"/>
                <a:gd name="connsiteX6" fmla="*/ 95598 w 110256"/>
                <a:gd name="connsiteY6" fmla="*/ 103438 h 112159"/>
                <a:gd name="connsiteX7" fmla="*/ 86552 w 110256"/>
                <a:gd name="connsiteY7" fmla="*/ 91220 h 112159"/>
                <a:gd name="connsiteX8" fmla="*/ 86552 w 110256"/>
                <a:gd name="connsiteY8" fmla="*/ 42348 h 112159"/>
                <a:gd name="connsiteX9" fmla="*/ 77751 w 110256"/>
                <a:gd name="connsiteY9" fmla="*/ 13514 h 112159"/>
                <a:gd name="connsiteX10" fmla="*/ 44259 w 110256"/>
                <a:gd name="connsiteY10" fmla="*/ 75 h 112159"/>
                <a:gd name="connsiteX11" fmla="*/ 7344 w 110256"/>
                <a:gd name="connsiteY11" fmla="*/ 27687 h 112159"/>
                <a:gd name="connsiteX12" fmla="*/ 18589 w 110256"/>
                <a:gd name="connsiteY12" fmla="*/ 39172 h 112159"/>
                <a:gd name="connsiteX13" fmla="*/ 29835 w 110256"/>
                <a:gd name="connsiteY13" fmla="*/ 27931 h 112159"/>
                <a:gd name="connsiteX14" fmla="*/ 17367 w 110256"/>
                <a:gd name="connsiteY14" fmla="*/ 16691 h 112159"/>
                <a:gd name="connsiteX15" fmla="*/ 43770 w 110256"/>
                <a:gd name="connsiteY15" fmla="*/ 5451 h 112159"/>
                <a:gd name="connsiteX16" fmla="*/ 69684 w 110256"/>
                <a:gd name="connsiteY16" fmla="*/ 36728 h 112159"/>
                <a:gd name="connsiteX17" fmla="*/ 69684 w 110256"/>
                <a:gd name="connsiteY17" fmla="*/ 45769 h 112159"/>
                <a:gd name="connsiteX18" fmla="*/ 24701 w 110256"/>
                <a:gd name="connsiteY18" fmla="*/ 54566 h 112159"/>
                <a:gd name="connsiteX19" fmla="*/ 254 w 110256"/>
                <a:gd name="connsiteY19" fmla="*/ 86333 h 112159"/>
                <a:gd name="connsiteX20" fmla="*/ 39369 w 110256"/>
                <a:gd name="connsiteY20" fmla="*/ 112235 h 112159"/>
                <a:gd name="connsiteX21" fmla="*/ 71395 w 110256"/>
                <a:gd name="connsiteY21" fmla="*/ 90976 h 112159"/>
                <a:gd name="connsiteX22" fmla="*/ 69684 w 110256"/>
                <a:gd name="connsiteY22" fmla="*/ 50901 h 112159"/>
                <a:gd name="connsiteX23" fmla="*/ 69684 w 110256"/>
                <a:gd name="connsiteY23" fmla="*/ 75337 h 112159"/>
                <a:gd name="connsiteX24" fmla="*/ 41081 w 110256"/>
                <a:gd name="connsiteY24" fmla="*/ 106859 h 112159"/>
                <a:gd name="connsiteX25" fmla="*/ 19078 w 110256"/>
                <a:gd name="connsiteY25" fmla="*/ 86088 h 112159"/>
                <a:gd name="connsiteX26" fmla="*/ 69684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95" y="90976"/>
                  </a:moveTo>
                  <a:cubicBezTo>
                    <a:pt x="72373" y="100750"/>
                    <a:pt x="78974" y="111013"/>
                    <a:pt x="90464" y="111013"/>
                  </a:cubicBezTo>
                  <a:cubicBezTo>
                    <a:pt x="95598" y="111013"/>
                    <a:pt x="110510" y="107592"/>
                    <a:pt x="110510" y="87799"/>
                  </a:cubicBezTo>
                  <a:lnTo>
                    <a:pt x="110510" y="74115"/>
                  </a:lnTo>
                  <a:lnTo>
                    <a:pt x="104399" y="74115"/>
                  </a:lnTo>
                  <a:lnTo>
                    <a:pt x="104399" y="87799"/>
                  </a:lnTo>
                  <a:cubicBezTo>
                    <a:pt x="104399" y="101972"/>
                    <a:pt x="98287" y="103438"/>
                    <a:pt x="95598" y="103438"/>
                  </a:cubicBezTo>
                  <a:cubicBezTo>
                    <a:pt x="87530" y="103438"/>
                    <a:pt x="86552" y="92442"/>
                    <a:pt x="86552" y="91220"/>
                  </a:cubicBezTo>
                  <a:lnTo>
                    <a:pt x="86552" y="42348"/>
                  </a:lnTo>
                  <a:cubicBezTo>
                    <a:pt x="86552" y="32085"/>
                    <a:pt x="86552" y="22556"/>
                    <a:pt x="77751" y="13514"/>
                  </a:cubicBezTo>
                  <a:cubicBezTo>
                    <a:pt x="68217" y="3984"/>
                    <a:pt x="55993" y="75"/>
                    <a:pt x="44259" y="75"/>
                  </a:cubicBezTo>
                  <a:cubicBezTo>
                    <a:pt x="24212" y="75"/>
                    <a:pt x="7344" y="11559"/>
                    <a:pt x="7344" y="27687"/>
                  </a:cubicBezTo>
                  <a:cubicBezTo>
                    <a:pt x="7344" y="35018"/>
                    <a:pt x="12233" y="39172"/>
                    <a:pt x="18589" y="39172"/>
                  </a:cubicBezTo>
                  <a:cubicBezTo>
                    <a:pt x="25434" y="39172"/>
                    <a:pt x="29835" y="34285"/>
                    <a:pt x="29835" y="27931"/>
                  </a:cubicBezTo>
                  <a:cubicBezTo>
                    <a:pt x="29835" y="24999"/>
                    <a:pt x="28613" y="16935"/>
                    <a:pt x="17367" y="16691"/>
                  </a:cubicBezTo>
                  <a:cubicBezTo>
                    <a:pt x="23968" y="8138"/>
                    <a:pt x="35947" y="5451"/>
                    <a:pt x="43770" y="5451"/>
                  </a:cubicBezTo>
                  <a:cubicBezTo>
                    <a:pt x="55749" y="5451"/>
                    <a:pt x="69684" y="14980"/>
                    <a:pt x="69684" y="36728"/>
                  </a:cubicBezTo>
                  <a:lnTo>
                    <a:pt x="69684" y="45769"/>
                  </a:lnTo>
                  <a:cubicBezTo>
                    <a:pt x="57216" y="46503"/>
                    <a:pt x="40103" y="47236"/>
                    <a:pt x="24701" y="54566"/>
                  </a:cubicBezTo>
                  <a:cubicBezTo>
                    <a:pt x="6366" y="62874"/>
                    <a:pt x="254" y="75581"/>
                    <a:pt x="254" y="86333"/>
                  </a:cubicBezTo>
                  <a:cubicBezTo>
                    <a:pt x="254" y="106126"/>
                    <a:pt x="23968" y="112235"/>
                    <a:pt x="39369" y="112235"/>
                  </a:cubicBezTo>
                  <a:cubicBezTo>
                    <a:pt x="55504" y="112235"/>
                    <a:pt x="66750" y="102460"/>
                    <a:pt x="71395" y="90976"/>
                  </a:cubicBezTo>
                  <a:close/>
                  <a:moveTo>
                    <a:pt x="69684" y="50901"/>
                  </a:moveTo>
                  <a:lnTo>
                    <a:pt x="69684" y="75337"/>
                  </a:lnTo>
                  <a:cubicBezTo>
                    <a:pt x="69684" y="98551"/>
                    <a:pt x="52082" y="106859"/>
                    <a:pt x="41081" y="106859"/>
                  </a:cubicBezTo>
                  <a:cubicBezTo>
                    <a:pt x="29102" y="106859"/>
                    <a:pt x="19078" y="98306"/>
                    <a:pt x="19078" y="86088"/>
                  </a:cubicBezTo>
                  <a:cubicBezTo>
                    <a:pt x="19078" y="72649"/>
                    <a:pt x="29346" y="52367"/>
                    <a:pt x="69684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6C6FD686-30B7-8CBB-AD8D-FBE6B8583E7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703047" y="6995388"/>
              <a:ext cx="123213" cy="105317"/>
            </a:xfrm>
            <a:custGeom>
              <a:avLst/>
              <a:gdLst>
                <a:gd name="connsiteX0" fmla="*/ 67488 w 123213"/>
                <a:gd name="connsiteY0" fmla="*/ 47969 h 105317"/>
                <a:gd name="connsiteX1" fmla="*/ 89980 w 123213"/>
                <a:gd name="connsiteY1" fmla="*/ 20356 h 105317"/>
                <a:gd name="connsiteX2" fmla="*/ 119072 w 123213"/>
                <a:gd name="connsiteY2" fmla="*/ 7650 h 105317"/>
                <a:gd name="connsiteX3" fmla="*/ 119072 w 123213"/>
                <a:gd name="connsiteY3" fmla="*/ 75 h 105317"/>
                <a:gd name="connsiteX4" fmla="*/ 99025 w 123213"/>
                <a:gd name="connsiteY4" fmla="*/ 808 h 105317"/>
                <a:gd name="connsiteX5" fmla="*/ 75556 w 123213"/>
                <a:gd name="connsiteY5" fmla="*/ 75 h 105317"/>
                <a:gd name="connsiteX6" fmla="*/ 75556 w 123213"/>
                <a:gd name="connsiteY6" fmla="*/ 7650 h 105317"/>
                <a:gd name="connsiteX7" fmla="*/ 82646 w 123213"/>
                <a:gd name="connsiteY7" fmla="*/ 15225 h 105317"/>
                <a:gd name="connsiteX8" fmla="*/ 78979 w 123213"/>
                <a:gd name="connsiteY8" fmla="*/ 23777 h 105317"/>
                <a:gd name="connsiteX9" fmla="*/ 63821 w 123213"/>
                <a:gd name="connsiteY9" fmla="*/ 42837 h 105317"/>
                <a:gd name="connsiteX10" fmla="*/ 44753 w 123213"/>
                <a:gd name="connsiteY10" fmla="*/ 18157 h 105317"/>
                <a:gd name="connsiteX11" fmla="*/ 42552 w 123213"/>
                <a:gd name="connsiteY11" fmla="*/ 13759 h 105317"/>
                <a:gd name="connsiteX12" fmla="*/ 51109 w 123213"/>
                <a:gd name="connsiteY12" fmla="*/ 7650 h 105317"/>
                <a:gd name="connsiteX13" fmla="*/ 51109 w 123213"/>
                <a:gd name="connsiteY13" fmla="*/ 75 h 105317"/>
                <a:gd name="connsiteX14" fmla="*/ 24706 w 123213"/>
                <a:gd name="connsiteY14" fmla="*/ 808 h 105317"/>
                <a:gd name="connsiteX15" fmla="*/ 1481 w 123213"/>
                <a:gd name="connsiteY15" fmla="*/ 75 h 105317"/>
                <a:gd name="connsiteX16" fmla="*/ 1481 w 123213"/>
                <a:gd name="connsiteY16" fmla="*/ 7650 h 105317"/>
                <a:gd name="connsiteX17" fmla="*/ 30329 w 123213"/>
                <a:gd name="connsiteY17" fmla="*/ 22556 h 105317"/>
                <a:gd name="connsiteX18" fmla="*/ 54532 w 123213"/>
                <a:gd name="connsiteY18" fmla="*/ 54078 h 105317"/>
                <a:gd name="connsiteX19" fmla="*/ 31551 w 123213"/>
                <a:gd name="connsiteY19" fmla="*/ 83156 h 105317"/>
                <a:gd name="connsiteX20" fmla="*/ 259 w 123213"/>
                <a:gd name="connsiteY20" fmla="*/ 97818 h 105317"/>
                <a:gd name="connsiteX21" fmla="*/ 259 w 123213"/>
                <a:gd name="connsiteY21" fmla="*/ 105393 h 105317"/>
                <a:gd name="connsiteX22" fmla="*/ 20550 w 123213"/>
                <a:gd name="connsiteY22" fmla="*/ 104660 h 105317"/>
                <a:gd name="connsiteX23" fmla="*/ 43775 w 123213"/>
                <a:gd name="connsiteY23" fmla="*/ 105393 h 105317"/>
                <a:gd name="connsiteX24" fmla="*/ 43775 w 123213"/>
                <a:gd name="connsiteY24" fmla="*/ 97818 h 105317"/>
                <a:gd name="connsiteX25" fmla="*/ 36685 w 123213"/>
                <a:gd name="connsiteY25" fmla="*/ 90242 h 105317"/>
                <a:gd name="connsiteX26" fmla="*/ 58688 w 123213"/>
                <a:gd name="connsiteY26" fmla="*/ 59209 h 105317"/>
                <a:gd name="connsiteX27" fmla="*/ 77267 w 123213"/>
                <a:gd name="connsiteY27" fmla="*/ 83645 h 105317"/>
                <a:gd name="connsiteX28" fmla="*/ 82401 w 123213"/>
                <a:gd name="connsiteY28" fmla="*/ 91709 h 105317"/>
                <a:gd name="connsiteX29" fmla="*/ 73600 w 123213"/>
                <a:gd name="connsiteY29" fmla="*/ 97818 h 105317"/>
                <a:gd name="connsiteX30" fmla="*/ 73600 w 123213"/>
                <a:gd name="connsiteY30" fmla="*/ 105393 h 105317"/>
                <a:gd name="connsiteX31" fmla="*/ 100003 w 123213"/>
                <a:gd name="connsiteY31" fmla="*/ 104660 h 105317"/>
                <a:gd name="connsiteX32" fmla="*/ 123472 w 123213"/>
                <a:gd name="connsiteY32" fmla="*/ 105393 h 105317"/>
                <a:gd name="connsiteX33" fmla="*/ 123472 w 123213"/>
                <a:gd name="connsiteY33" fmla="*/ 97818 h 105317"/>
                <a:gd name="connsiteX34" fmla="*/ 100248 w 123213"/>
                <a:gd name="connsiteY34" fmla="*/ 90242 h 105317"/>
                <a:gd name="connsiteX35" fmla="*/ 67488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88" y="47969"/>
                  </a:moveTo>
                  <a:cubicBezTo>
                    <a:pt x="74823" y="38683"/>
                    <a:pt x="84113" y="26710"/>
                    <a:pt x="89980" y="20356"/>
                  </a:cubicBezTo>
                  <a:cubicBezTo>
                    <a:pt x="97558" y="11559"/>
                    <a:pt x="107582" y="7894"/>
                    <a:pt x="119072" y="7650"/>
                  </a:cubicBezTo>
                  <a:lnTo>
                    <a:pt x="119072" y="75"/>
                  </a:lnTo>
                  <a:cubicBezTo>
                    <a:pt x="112716" y="563"/>
                    <a:pt x="105382" y="808"/>
                    <a:pt x="99025" y="808"/>
                  </a:cubicBezTo>
                  <a:cubicBezTo>
                    <a:pt x="91691" y="808"/>
                    <a:pt x="78734" y="319"/>
                    <a:pt x="75556" y="75"/>
                  </a:cubicBezTo>
                  <a:lnTo>
                    <a:pt x="75556" y="7650"/>
                  </a:lnTo>
                  <a:cubicBezTo>
                    <a:pt x="80690" y="8138"/>
                    <a:pt x="82646" y="11315"/>
                    <a:pt x="82646" y="15225"/>
                  </a:cubicBezTo>
                  <a:cubicBezTo>
                    <a:pt x="82646" y="19135"/>
                    <a:pt x="80201" y="22311"/>
                    <a:pt x="78979" y="23777"/>
                  </a:cubicBezTo>
                  <a:lnTo>
                    <a:pt x="63821" y="42837"/>
                  </a:lnTo>
                  <a:lnTo>
                    <a:pt x="44753" y="18157"/>
                  </a:lnTo>
                  <a:cubicBezTo>
                    <a:pt x="42552" y="15714"/>
                    <a:pt x="42552" y="15225"/>
                    <a:pt x="42552" y="13759"/>
                  </a:cubicBezTo>
                  <a:cubicBezTo>
                    <a:pt x="42552" y="10093"/>
                    <a:pt x="46219" y="7894"/>
                    <a:pt x="51109" y="7650"/>
                  </a:cubicBezTo>
                  <a:lnTo>
                    <a:pt x="51109" y="75"/>
                  </a:lnTo>
                  <a:cubicBezTo>
                    <a:pt x="44753" y="319"/>
                    <a:pt x="28618" y="808"/>
                    <a:pt x="24706" y="808"/>
                  </a:cubicBezTo>
                  <a:cubicBezTo>
                    <a:pt x="19572" y="808"/>
                    <a:pt x="8082" y="563"/>
                    <a:pt x="1481" y="75"/>
                  </a:cubicBezTo>
                  <a:lnTo>
                    <a:pt x="1481" y="7650"/>
                  </a:lnTo>
                  <a:cubicBezTo>
                    <a:pt x="18594" y="7650"/>
                    <a:pt x="18839" y="7894"/>
                    <a:pt x="30329" y="22556"/>
                  </a:cubicBezTo>
                  <a:lnTo>
                    <a:pt x="54532" y="54078"/>
                  </a:lnTo>
                  <a:lnTo>
                    <a:pt x="31551" y="83156"/>
                  </a:lnTo>
                  <a:cubicBezTo>
                    <a:pt x="19817" y="97329"/>
                    <a:pt x="5393" y="97818"/>
                    <a:pt x="259" y="97818"/>
                  </a:cubicBezTo>
                  <a:lnTo>
                    <a:pt x="259" y="105393"/>
                  </a:lnTo>
                  <a:cubicBezTo>
                    <a:pt x="6615" y="104904"/>
                    <a:pt x="14194" y="104660"/>
                    <a:pt x="20550" y="104660"/>
                  </a:cubicBezTo>
                  <a:cubicBezTo>
                    <a:pt x="27640" y="104660"/>
                    <a:pt x="37907" y="105148"/>
                    <a:pt x="43775" y="105393"/>
                  </a:cubicBezTo>
                  <a:lnTo>
                    <a:pt x="43775" y="97818"/>
                  </a:lnTo>
                  <a:cubicBezTo>
                    <a:pt x="38396" y="97084"/>
                    <a:pt x="36685" y="93908"/>
                    <a:pt x="36685" y="90242"/>
                  </a:cubicBezTo>
                  <a:cubicBezTo>
                    <a:pt x="36685" y="84867"/>
                    <a:pt x="43775" y="76803"/>
                    <a:pt x="58688" y="59209"/>
                  </a:cubicBezTo>
                  <a:lnTo>
                    <a:pt x="77267" y="83645"/>
                  </a:lnTo>
                  <a:cubicBezTo>
                    <a:pt x="79223" y="86333"/>
                    <a:pt x="82401" y="90242"/>
                    <a:pt x="82401" y="91709"/>
                  </a:cubicBezTo>
                  <a:cubicBezTo>
                    <a:pt x="82401" y="93908"/>
                    <a:pt x="80201" y="97573"/>
                    <a:pt x="73600" y="97818"/>
                  </a:cubicBezTo>
                  <a:lnTo>
                    <a:pt x="73600" y="105393"/>
                  </a:lnTo>
                  <a:cubicBezTo>
                    <a:pt x="80934" y="105148"/>
                    <a:pt x="94625" y="104660"/>
                    <a:pt x="100003" y="104660"/>
                  </a:cubicBezTo>
                  <a:cubicBezTo>
                    <a:pt x="106604" y="104660"/>
                    <a:pt x="116138" y="104904"/>
                    <a:pt x="123472" y="105393"/>
                  </a:cubicBezTo>
                  <a:lnTo>
                    <a:pt x="123472" y="97818"/>
                  </a:lnTo>
                  <a:cubicBezTo>
                    <a:pt x="110271" y="97818"/>
                    <a:pt x="105870" y="97329"/>
                    <a:pt x="100248" y="90242"/>
                  </a:cubicBezTo>
                  <a:lnTo>
                    <a:pt x="67488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8984F162-76AD-412A-7A99-9EF4856DBA3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63395" y="7182883"/>
              <a:ext cx="87447" cy="112037"/>
            </a:xfrm>
            <a:custGeom>
              <a:avLst/>
              <a:gdLst>
                <a:gd name="connsiteX0" fmla="*/ 933 w 87447"/>
                <a:gd name="connsiteY0" fmla="*/ 103053 h 112037"/>
                <a:gd name="connsiteX1" fmla="*/ 249 w 87447"/>
                <a:gd name="connsiteY1" fmla="*/ 106645 h 112037"/>
                <a:gd name="connsiteX2" fmla="*/ 6067 w 87447"/>
                <a:gd name="connsiteY2" fmla="*/ 112119 h 112037"/>
                <a:gd name="connsiteX3" fmla="*/ 14795 w 87447"/>
                <a:gd name="connsiteY3" fmla="*/ 101514 h 112037"/>
                <a:gd name="connsiteX4" fmla="*/ 23694 w 87447"/>
                <a:gd name="connsiteY4" fmla="*/ 66620 h 112037"/>
                <a:gd name="connsiteX5" fmla="*/ 42518 w 87447"/>
                <a:gd name="connsiteY5" fmla="*/ 77225 h 112037"/>
                <a:gd name="connsiteX6" fmla="*/ 87696 w 87447"/>
                <a:gd name="connsiteY6" fmla="*/ 28989 h 112037"/>
                <a:gd name="connsiteX7" fmla="*/ 60487 w 87447"/>
                <a:gd name="connsiteY7" fmla="*/ 81 h 112037"/>
                <a:gd name="connsiteX8" fmla="*/ 17020 w 87447"/>
                <a:gd name="connsiteY8" fmla="*/ 38909 h 112037"/>
                <a:gd name="connsiteX9" fmla="*/ 933 w 87447"/>
                <a:gd name="connsiteY9" fmla="*/ 103053 h 112037"/>
                <a:gd name="connsiteX10" fmla="*/ 42347 w 87447"/>
                <a:gd name="connsiteY10" fmla="*/ 72435 h 112037"/>
                <a:gd name="connsiteX11" fmla="*/ 25918 w 87447"/>
                <a:gd name="connsiteY11" fmla="*/ 57554 h 112037"/>
                <a:gd name="connsiteX12" fmla="*/ 27459 w 87447"/>
                <a:gd name="connsiteY12" fmla="*/ 51396 h 112037"/>
                <a:gd name="connsiteX13" fmla="*/ 38582 w 87447"/>
                <a:gd name="connsiteY13" fmla="*/ 18897 h 112037"/>
                <a:gd name="connsiteX14" fmla="*/ 60144 w 87447"/>
                <a:gd name="connsiteY14" fmla="*/ 4871 h 112037"/>
                <a:gd name="connsiteX15" fmla="*/ 73835 w 87447"/>
                <a:gd name="connsiteY15" fmla="*/ 22147 h 112037"/>
                <a:gd name="connsiteX16" fmla="*/ 64080 w 87447"/>
                <a:gd name="connsiteY16" fmla="*/ 57554 h 112037"/>
                <a:gd name="connsiteX17" fmla="*/ 42347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933" y="103053"/>
                  </a:moveTo>
                  <a:cubicBezTo>
                    <a:pt x="249" y="105619"/>
                    <a:pt x="249" y="106474"/>
                    <a:pt x="249" y="106645"/>
                  </a:cubicBezTo>
                  <a:cubicBezTo>
                    <a:pt x="249" y="110408"/>
                    <a:pt x="3329" y="112119"/>
                    <a:pt x="6067" y="112119"/>
                  </a:cubicBezTo>
                  <a:cubicBezTo>
                    <a:pt x="12228" y="112119"/>
                    <a:pt x="13597" y="106987"/>
                    <a:pt x="14795" y="101514"/>
                  </a:cubicBezTo>
                  <a:cubicBezTo>
                    <a:pt x="17191" y="92619"/>
                    <a:pt x="21982" y="73119"/>
                    <a:pt x="23694" y="66620"/>
                  </a:cubicBezTo>
                  <a:cubicBezTo>
                    <a:pt x="25234" y="69185"/>
                    <a:pt x="30710" y="77225"/>
                    <a:pt x="42518" y="77225"/>
                  </a:cubicBezTo>
                  <a:cubicBezTo>
                    <a:pt x="64423" y="77225"/>
                    <a:pt x="87696" y="53962"/>
                    <a:pt x="87696" y="28989"/>
                  </a:cubicBezTo>
                  <a:cubicBezTo>
                    <a:pt x="87696" y="10857"/>
                    <a:pt x="75546" y="81"/>
                    <a:pt x="60487" y="81"/>
                  </a:cubicBezTo>
                  <a:cubicBezTo>
                    <a:pt x="43716" y="81"/>
                    <a:pt x="23009" y="14791"/>
                    <a:pt x="17020" y="38909"/>
                  </a:cubicBezTo>
                  <a:lnTo>
                    <a:pt x="933" y="103053"/>
                  </a:lnTo>
                  <a:close/>
                  <a:moveTo>
                    <a:pt x="42347" y="72435"/>
                  </a:moveTo>
                  <a:cubicBezTo>
                    <a:pt x="29683" y="72435"/>
                    <a:pt x="25918" y="59778"/>
                    <a:pt x="25918" y="57554"/>
                  </a:cubicBezTo>
                  <a:cubicBezTo>
                    <a:pt x="25918" y="57212"/>
                    <a:pt x="26945" y="53449"/>
                    <a:pt x="27459" y="51396"/>
                  </a:cubicBezTo>
                  <a:cubicBezTo>
                    <a:pt x="32592" y="30357"/>
                    <a:pt x="33619" y="26423"/>
                    <a:pt x="38582" y="18897"/>
                  </a:cubicBezTo>
                  <a:cubicBezTo>
                    <a:pt x="44743" y="9831"/>
                    <a:pt x="53299" y="4871"/>
                    <a:pt x="60144" y="4871"/>
                  </a:cubicBezTo>
                  <a:cubicBezTo>
                    <a:pt x="67161" y="4871"/>
                    <a:pt x="73835" y="9831"/>
                    <a:pt x="73835" y="22147"/>
                  </a:cubicBezTo>
                  <a:cubicBezTo>
                    <a:pt x="73835" y="30015"/>
                    <a:pt x="69385" y="49001"/>
                    <a:pt x="64080" y="57554"/>
                  </a:cubicBezTo>
                  <a:cubicBezTo>
                    <a:pt x="56208" y="69698"/>
                    <a:pt x="47652" y="72435"/>
                    <a:pt x="42347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29A24892-41EC-F379-0D63-A2B701E802D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575436" y="7238645"/>
              <a:ext cx="21733" cy="52683"/>
            </a:xfrm>
            <a:custGeom>
              <a:avLst/>
              <a:gdLst>
                <a:gd name="connsiteX0" fmla="*/ 17195 w 21733"/>
                <a:gd name="connsiteY0" fmla="*/ 17015 h 52683"/>
                <a:gd name="connsiteX1" fmla="*/ 3847 w 21733"/>
                <a:gd name="connsiteY1" fmla="*/ 48317 h 52683"/>
                <a:gd name="connsiteX2" fmla="*/ 2649 w 21733"/>
                <a:gd name="connsiteY2" fmla="*/ 50370 h 52683"/>
                <a:gd name="connsiteX3" fmla="*/ 5045 w 21733"/>
                <a:gd name="connsiteY3" fmla="*/ 52765 h 52683"/>
                <a:gd name="connsiteX4" fmla="*/ 21987 w 21733"/>
                <a:gd name="connsiteY4" fmla="*/ 18726 h 52683"/>
                <a:gd name="connsiteX5" fmla="*/ 10007 w 21733"/>
                <a:gd name="connsiteY5" fmla="*/ 81 h 52683"/>
                <a:gd name="connsiteX6" fmla="*/ 253 w 21733"/>
                <a:gd name="connsiteY6" fmla="*/ 9831 h 52683"/>
                <a:gd name="connsiteX7" fmla="*/ 10179 w 21733"/>
                <a:gd name="connsiteY7" fmla="*/ 19752 h 52683"/>
                <a:gd name="connsiteX8" fmla="*/ 17195 w 21733"/>
                <a:gd name="connsiteY8" fmla="*/ 17015 h 5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3" h="52683">
                  <a:moveTo>
                    <a:pt x="17195" y="17015"/>
                  </a:moveTo>
                  <a:cubicBezTo>
                    <a:pt x="17195" y="26423"/>
                    <a:pt x="15484" y="37370"/>
                    <a:pt x="3847" y="48317"/>
                  </a:cubicBezTo>
                  <a:cubicBezTo>
                    <a:pt x="3162" y="49001"/>
                    <a:pt x="2649" y="49515"/>
                    <a:pt x="2649" y="50370"/>
                  </a:cubicBezTo>
                  <a:cubicBezTo>
                    <a:pt x="2649" y="51567"/>
                    <a:pt x="4018" y="52765"/>
                    <a:pt x="5045" y="52765"/>
                  </a:cubicBezTo>
                  <a:cubicBezTo>
                    <a:pt x="7441" y="52765"/>
                    <a:pt x="21987" y="39081"/>
                    <a:pt x="21987" y="18726"/>
                  </a:cubicBezTo>
                  <a:cubicBezTo>
                    <a:pt x="21987" y="8120"/>
                    <a:pt x="17879" y="81"/>
                    <a:pt x="10007" y="81"/>
                  </a:cubicBezTo>
                  <a:cubicBezTo>
                    <a:pt x="4360" y="81"/>
                    <a:pt x="253" y="4528"/>
                    <a:pt x="253" y="9831"/>
                  </a:cubicBezTo>
                  <a:cubicBezTo>
                    <a:pt x="253" y="15305"/>
                    <a:pt x="4189" y="19752"/>
                    <a:pt x="10179" y="19752"/>
                  </a:cubicBezTo>
                  <a:cubicBezTo>
                    <a:pt x="14286" y="19752"/>
                    <a:pt x="17024" y="17015"/>
                    <a:pt x="17195" y="170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049BD62-9478-F5F6-13E7-FDE2217C9D7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626140" y="7141489"/>
              <a:ext cx="111576" cy="116827"/>
            </a:xfrm>
            <a:custGeom>
              <a:avLst/>
              <a:gdLst>
                <a:gd name="connsiteX0" fmla="*/ 58953 w 111576"/>
                <a:gd name="connsiteY0" fmla="*/ 14107 h 116827"/>
                <a:gd name="connsiteX1" fmla="*/ 76750 w 111576"/>
                <a:gd name="connsiteY1" fmla="*/ 6239 h 116827"/>
                <a:gd name="connsiteX2" fmla="*/ 83767 w 111576"/>
                <a:gd name="connsiteY2" fmla="*/ 2476 h 116827"/>
                <a:gd name="connsiteX3" fmla="*/ 80858 w 111576"/>
                <a:gd name="connsiteY3" fmla="*/ 81 h 116827"/>
                <a:gd name="connsiteX4" fmla="*/ 68194 w 111576"/>
                <a:gd name="connsiteY4" fmla="*/ 594 h 116827"/>
                <a:gd name="connsiteX5" fmla="*/ 54504 w 111576"/>
                <a:gd name="connsiteY5" fmla="*/ 765 h 116827"/>
                <a:gd name="connsiteX6" fmla="*/ 42696 w 111576"/>
                <a:gd name="connsiteY6" fmla="*/ 594 h 116827"/>
                <a:gd name="connsiteX7" fmla="*/ 31572 w 111576"/>
                <a:gd name="connsiteY7" fmla="*/ 81 h 116827"/>
                <a:gd name="connsiteX8" fmla="*/ 27978 w 111576"/>
                <a:gd name="connsiteY8" fmla="*/ 3844 h 116827"/>
                <a:gd name="connsiteX9" fmla="*/ 33455 w 111576"/>
                <a:gd name="connsiteY9" fmla="*/ 6239 h 116827"/>
                <a:gd name="connsiteX10" fmla="*/ 39958 w 111576"/>
                <a:gd name="connsiteY10" fmla="*/ 6581 h 116827"/>
                <a:gd name="connsiteX11" fmla="*/ 43894 w 111576"/>
                <a:gd name="connsiteY11" fmla="*/ 8976 h 116827"/>
                <a:gd name="connsiteX12" fmla="*/ 43209 w 111576"/>
                <a:gd name="connsiteY12" fmla="*/ 12739 h 116827"/>
                <a:gd name="connsiteX13" fmla="*/ 20449 w 111576"/>
                <a:gd name="connsiteY13" fmla="*/ 103566 h 116827"/>
                <a:gd name="connsiteX14" fmla="*/ 5389 w 111576"/>
                <a:gd name="connsiteY14" fmla="*/ 110750 h 116827"/>
                <a:gd name="connsiteX15" fmla="*/ 255 w 111576"/>
                <a:gd name="connsiteY15" fmla="*/ 114342 h 116827"/>
                <a:gd name="connsiteX16" fmla="*/ 5389 w 111576"/>
                <a:gd name="connsiteY16" fmla="*/ 116908 h 116827"/>
                <a:gd name="connsiteX17" fmla="*/ 91468 w 111576"/>
                <a:gd name="connsiteY17" fmla="*/ 116908 h 116827"/>
                <a:gd name="connsiteX18" fmla="*/ 97286 w 111576"/>
                <a:gd name="connsiteY18" fmla="*/ 113487 h 116827"/>
                <a:gd name="connsiteX19" fmla="*/ 111832 w 111576"/>
                <a:gd name="connsiteY19" fmla="*/ 74317 h 116827"/>
                <a:gd name="connsiteX20" fmla="*/ 108923 w 111576"/>
                <a:gd name="connsiteY20" fmla="*/ 71922 h 116827"/>
                <a:gd name="connsiteX21" fmla="*/ 105500 w 111576"/>
                <a:gd name="connsiteY21" fmla="*/ 75514 h 116827"/>
                <a:gd name="connsiteX22" fmla="*/ 60151 w 111576"/>
                <a:gd name="connsiteY22" fmla="*/ 110750 h 116827"/>
                <a:gd name="connsiteX23" fmla="*/ 40813 w 111576"/>
                <a:gd name="connsiteY23" fmla="*/ 110750 h 116827"/>
                <a:gd name="connsiteX24" fmla="*/ 35337 w 111576"/>
                <a:gd name="connsiteY24" fmla="*/ 109040 h 116827"/>
                <a:gd name="connsiteX25" fmla="*/ 36022 w 111576"/>
                <a:gd name="connsiteY25" fmla="*/ 105448 h 116827"/>
                <a:gd name="connsiteX26" fmla="*/ 58953 w 111576"/>
                <a:gd name="connsiteY26" fmla="*/ 14107 h 1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576" h="116827">
                  <a:moveTo>
                    <a:pt x="58953" y="14107"/>
                  </a:moveTo>
                  <a:cubicBezTo>
                    <a:pt x="60493" y="7949"/>
                    <a:pt x="61007" y="6239"/>
                    <a:pt x="76750" y="6239"/>
                  </a:cubicBezTo>
                  <a:cubicBezTo>
                    <a:pt x="82055" y="6239"/>
                    <a:pt x="83767" y="6239"/>
                    <a:pt x="83767" y="2476"/>
                  </a:cubicBezTo>
                  <a:cubicBezTo>
                    <a:pt x="83767" y="2305"/>
                    <a:pt x="83596" y="81"/>
                    <a:pt x="80858" y="81"/>
                  </a:cubicBezTo>
                  <a:cubicBezTo>
                    <a:pt x="76922" y="81"/>
                    <a:pt x="72301" y="423"/>
                    <a:pt x="68194" y="594"/>
                  </a:cubicBezTo>
                  <a:cubicBezTo>
                    <a:pt x="63916" y="765"/>
                    <a:pt x="58782" y="765"/>
                    <a:pt x="54504" y="765"/>
                  </a:cubicBezTo>
                  <a:cubicBezTo>
                    <a:pt x="50910" y="765"/>
                    <a:pt x="46289" y="594"/>
                    <a:pt x="42696" y="594"/>
                  </a:cubicBezTo>
                  <a:cubicBezTo>
                    <a:pt x="39102" y="594"/>
                    <a:pt x="34995" y="81"/>
                    <a:pt x="31572" y="81"/>
                  </a:cubicBezTo>
                  <a:cubicBezTo>
                    <a:pt x="30545" y="81"/>
                    <a:pt x="27978" y="81"/>
                    <a:pt x="27978" y="3844"/>
                  </a:cubicBezTo>
                  <a:cubicBezTo>
                    <a:pt x="27978" y="6239"/>
                    <a:pt x="30032" y="6239"/>
                    <a:pt x="33455" y="6239"/>
                  </a:cubicBezTo>
                  <a:cubicBezTo>
                    <a:pt x="33626" y="6239"/>
                    <a:pt x="36877" y="6239"/>
                    <a:pt x="39958" y="6581"/>
                  </a:cubicBezTo>
                  <a:cubicBezTo>
                    <a:pt x="43551" y="6923"/>
                    <a:pt x="43894" y="7265"/>
                    <a:pt x="43894" y="8976"/>
                  </a:cubicBezTo>
                  <a:cubicBezTo>
                    <a:pt x="43894" y="9318"/>
                    <a:pt x="43894" y="10173"/>
                    <a:pt x="43209" y="12739"/>
                  </a:cubicBezTo>
                  <a:lnTo>
                    <a:pt x="20449" y="103566"/>
                  </a:lnTo>
                  <a:cubicBezTo>
                    <a:pt x="18909" y="109382"/>
                    <a:pt x="18566" y="110750"/>
                    <a:pt x="5389" y="110750"/>
                  </a:cubicBezTo>
                  <a:cubicBezTo>
                    <a:pt x="2480" y="110750"/>
                    <a:pt x="255" y="110750"/>
                    <a:pt x="255" y="114342"/>
                  </a:cubicBezTo>
                  <a:cubicBezTo>
                    <a:pt x="255" y="116908"/>
                    <a:pt x="2309" y="116908"/>
                    <a:pt x="5389" y="116908"/>
                  </a:cubicBezTo>
                  <a:lnTo>
                    <a:pt x="91468" y="116908"/>
                  </a:lnTo>
                  <a:cubicBezTo>
                    <a:pt x="95746" y="116908"/>
                    <a:pt x="95917" y="116737"/>
                    <a:pt x="97286" y="113487"/>
                  </a:cubicBezTo>
                  <a:cubicBezTo>
                    <a:pt x="98997" y="108869"/>
                    <a:pt x="111832" y="75685"/>
                    <a:pt x="111832" y="74317"/>
                  </a:cubicBezTo>
                  <a:cubicBezTo>
                    <a:pt x="111832" y="73804"/>
                    <a:pt x="111490" y="71922"/>
                    <a:pt x="108923" y="71922"/>
                  </a:cubicBezTo>
                  <a:cubicBezTo>
                    <a:pt x="106869" y="71922"/>
                    <a:pt x="106527" y="72777"/>
                    <a:pt x="105500" y="75514"/>
                  </a:cubicBezTo>
                  <a:cubicBezTo>
                    <a:pt x="98997" y="91764"/>
                    <a:pt x="91468" y="110750"/>
                    <a:pt x="60151" y="110750"/>
                  </a:cubicBezTo>
                  <a:lnTo>
                    <a:pt x="40813" y="110750"/>
                  </a:lnTo>
                  <a:cubicBezTo>
                    <a:pt x="35508" y="110750"/>
                    <a:pt x="35337" y="110579"/>
                    <a:pt x="35337" y="109040"/>
                  </a:cubicBezTo>
                  <a:cubicBezTo>
                    <a:pt x="35337" y="108869"/>
                    <a:pt x="35337" y="108014"/>
                    <a:pt x="36022" y="105448"/>
                  </a:cubicBezTo>
                  <a:lnTo>
                    <a:pt x="58953" y="141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3718916B-A4A0-062E-496A-7ED4C88FF67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879174" y="6934543"/>
              <a:ext cx="173764" cy="166162"/>
            </a:xfrm>
            <a:custGeom>
              <a:avLst/>
              <a:gdLst>
                <a:gd name="connsiteX0" fmla="*/ 65051 w 173764"/>
                <a:gd name="connsiteY0" fmla="*/ 86821 h 166162"/>
                <a:gd name="connsiteX1" fmla="*/ 88764 w 173764"/>
                <a:gd name="connsiteY1" fmla="*/ 86821 h 166162"/>
                <a:gd name="connsiteX2" fmla="*/ 109056 w 173764"/>
                <a:gd name="connsiteY2" fmla="*/ 97818 h 166162"/>
                <a:gd name="connsiteX3" fmla="*/ 107344 w 173764"/>
                <a:gd name="connsiteY3" fmla="*/ 109791 h 166162"/>
                <a:gd name="connsiteX4" fmla="*/ 106611 w 173764"/>
                <a:gd name="connsiteY4" fmla="*/ 112479 h 166162"/>
                <a:gd name="connsiteX5" fmla="*/ 109544 w 173764"/>
                <a:gd name="connsiteY5" fmla="*/ 115411 h 166162"/>
                <a:gd name="connsiteX6" fmla="*/ 113212 w 173764"/>
                <a:gd name="connsiteY6" fmla="*/ 110280 h 166162"/>
                <a:gd name="connsiteX7" fmla="*/ 126657 w 173764"/>
                <a:gd name="connsiteY7" fmla="*/ 57254 h 166162"/>
                <a:gd name="connsiteX8" fmla="*/ 127391 w 173764"/>
                <a:gd name="connsiteY8" fmla="*/ 53345 h 166162"/>
                <a:gd name="connsiteX9" fmla="*/ 124457 w 173764"/>
                <a:gd name="connsiteY9" fmla="*/ 50657 h 166162"/>
                <a:gd name="connsiteX10" fmla="*/ 120790 w 173764"/>
                <a:gd name="connsiteY10" fmla="*/ 55788 h 166162"/>
                <a:gd name="connsiteX11" fmla="*/ 89253 w 173764"/>
                <a:gd name="connsiteY11" fmla="*/ 79246 h 166162"/>
                <a:gd name="connsiteX12" fmla="*/ 67006 w 173764"/>
                <a:gd name="connsiteY12" fmla="*/ 79246 h 166162"/>
                <a:gd name="connsiteX13" fmla="*/ 82653 w 173764"/>
                <a:gd name="connsiteY13" fmla="*/ 17180 h 166162"/>
                <a:gd name="connsiteX14" fmla="*/ 95854 w 173764"/>
                <a:gd name="connsiteY14" fmla="*/ 7650 h 166162"/>
                <a:gd name="connsiteX15" fmla="*/ 128124 w 173764"/>
                <a:gd name="connsiteY15" fmla="*/ 7650 h 166162"/>
                <a:gd name="connsiteX16" fmla="*/ 163817 w 173764"/>
                <a:gd name="connsiteY16" fmla="*/ 34529 h 166162"/>
                <a:gd name="connsiteX17" fmla="*/ 163084 w 173764"/>
                <a:gd name="connsiteY17" fmla="*/ 47724 h 166162"/>
                <a:gd name="connsiteX18" fmla="*/ 162595 w 173764"/>
                <a:gd name="connsiteY18" fmla="*/ 52123 h 166162"/>
                <a:gd name="connsiteX19" fmla="*/ 165528 w 173764"/>
                <a:gd name="connsiteY19" fmla="*/ 55055 h 166162"/>
                <a:gd name="connsiteX20" fmla="*/ 168951 w 173764"/>
                <a:gd name="connsiteY20" fmla="*/ 48946 h 166162"/>
                <a:gd name="connsiteX21" fmla="*/ 173840 w 173764"/>
                <a:gd name="connsiteY21" fmla="*/ 6672 h 166162"/>
                <a:gd name="connsiteX22" fmla="*/ 167240 w 173764"/>
                <a:gd name="connsiteY22" fmla="*/ 75 h 166162"/>
                <a:gd name="connsiteX23" fmla="*/ 47449 w 173764"/>
                <a:gd name="connsiteY23" fmla="*/ 75 h 166162"/>
                <a:gd name="connsiteX24" fmla="*/ 40115 w 173764"/>
                <a:gd name="connsiteY24" fmla="*/ 4962 h 166162"/>
                <a:gd name="connsiteX25" fmla="*/ 46960 w 173764"/>
                <a:gd name="connsiteY25" fmla="*/ 7650 h 166162"/>
                <a:gd name="connsiteX26" fmla="*/ 62850 w 173764"/>
                <a:gd name="connsiteY26" fmla="*/ 12048 h 166162"/>
                <a:gd name="connsiteX27" fmla="*/ 61628 w 173764"/>
                <a:gd name="connsiteY27" fmla="*/ 17913 h 166162"/>
                <a:gd name="connsiteX28" fmla="*/ 29358 w 173764"/>
                <a:gd name="connsiteY28" fmla="*/ 147178 h 166162"/>
                <a:gd name="connsiteX29" fmla="*/ 7111 w 173764"/>
                <a:gd name="connsiteY29" fmla="*/ 158662 h 166162"/>
                <a:gd name="connsiteX30" fmla="*/ 266 w 173764"/>
                <a:gd name="connsiteY30" fmla="*/ 163305 h 166162"/>
                <a:gd name="connsiteX31" fmla="*/ 3933 w 173764"/>
                <a:gd name="connsiteY31" fmla="*/ 166237 h 166162"/>
                <a:gd name="connsiteX32" fmla="*/ 36203 w 173764"/>
                <a:gd name="connsiteY32" fmla="*/ 165504 h 166162"/>
                <a:gd name="connsiteX33" fmla="*/ 72629 w 173764"/>
                <a:gd name="connsiteY33" fmla="*/ 166237 h 166162"/>
                <a:gd name="connsiteX34" fmla="*/ 77763 w 173764"/>
                <a:gd name="connsiteY34" fmla="*/ 161595 h 166162"/>
                <a:gd name="connsiteX35" fmla="*/ 76296 w 173764"/>
                <a:gd name="connsiteY35" fmla="*/ 158907 h 166162"/>
                <a:gd name="connsiteX36" fmla="*/ 69451 w 173764"/>
                <a:gd name="connsiteY36" fmla="*/ 158662 h 166162"/>
                <a:gd name="connsiteX37" fmla="*/ 56739 w 173764"/>
                <a:gd name="connsiteY37" fmla="*/ 158174 h 166162"/>
                <a:gd name="connsiteX38" fmla="*/ 48916 w 173764"/>
                <a:gd name="connsiteY38" fmla="*/ 153287 h 166162"/>
                <a:gd name="connsiteX39" fmla="*/ 49893 w 173764"/>
                <a:gd name="connsiteY39" fmla="*/ 147666 h 166162"/>
                <a:gd name="connsiteX40" fmla="*/ 65051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5051" y="86821"/>
                  </a:moveTo>
                  <a:lnTo>
                    <a:pt x="88764" y="86821"/>
                  </a:lnTo>
                  <a:cubicBezTo>
                    <a:pt x="107100" y="86821"/>
                    <a:pt x="109056" y="90731"/>
                    <a:pt x="109056" y="97818"/>
                  </a:cubicBezTo>
                  <a:cubicBezTo>
                    <a:pt x="109056" y="99528"/>
                    <a:pt x="109056" y="102460"/>
                    <a:pt x="107344" y="109791"/>
                  </a:cubicBezTo>
                  <a:cubicBezTo>
                    <a:pt x="106855" y="111013"/>
                    <a:pt x="106611" y="111990"/>
                    <a:pt x="106611" y="112479"/>
                  </a:cubicBezTo>
                  <a:cubicBezTo>
                    <a:pt x="106611" y="114434"/>
                    <a:pt x="108078" y="115411"/>
                    <a:pt x="109544" y="115411"/>
                  </a:cubicBezTo>
                  <a:cubicBezTo>
                    <a:pt x="111989" y="115411"/>
                    <a:pt x="111989" y="114678"/>
                    <a:pt x="113212" y="110280"/>
                  </a:cubicBezTo>
                  <a:lnTo>
                    <a:pt x="126657" y="57254"/>
                  </a:lnTo>
                  <a:cubicBezTo>
                    <a:pt x="127391" y="54566"/>
                    <a:pt x="127391" y="54078"/>
                    <a:pt x="127391" y="53345"/>
                  </a:cubicBezTo>
                  <a:cubicBezTo>
                    <a:pt x="127391" y="52856"/>
                    <a:pt x="126902" y="50657"/>
                    <a:pt x="124457" y="50657"/>
                  </a:cubicBezTo>
                  <a:cubicBezTo>
                    <a:pt x="122012" y="50657"/>
                    <a:pt x="121768" y="51878"/>
                    <a:pt x="120790" y="55788"/>
                  </a:cubicBezTo>
                  <a:cubicBezTo>
                    <a:pt x="115656" y="74848"/>
                    <a:pt x="110033" y="79246"/>
                    <a:pt x="89253" y="79246"/>
                  </a:cubicBezTo>
                  <a:lnTo>
                    <a:pt x="67006" y="79246"/>
                  </a:lnTo>
                  <a:lnTo>
                    <a:pt x="82653" y="17180"/>
                  </a:lnTo>
                  <a:cubicBezTo>
                    <a:pt x="84853" y="8627"/>
                    <a:pt x="85097" y="7650"/>
                    <a:pt x="95854" y="7650"/>
                  </a:cubicBezTo>
                  <a:lnTo>
                    <a:pt x="128124" y="7650"/>
                  </a:lnTo>
                  <a:cubicBezTo>
                    <a:pt x="158194" y="7650"/>
                    <a:pt x="163817" y="15714"/>
                    <a:pt x="163817" y="34529"/>
                  </a:cubicBezTo>
                  <a:cubicBezTo>
                    <a:pt x="163817" y="40149"/>
                    <a:pt x="163817" y="41127"/>
                    <a:pt x="163084" y="47724"/>
                  </a:cubicBezTo>
                  <a:cubicBezTo>
                    <a:pt x="162595" y="50901"/>
                    <a:pt x="162595" y="51390"/>
                    <a:pt x="162595" y="52123"/>
                  </a:cubicBezTo>
                  <a:cubicBezTo>
                    <a:pt x="162595" y="53345"/>
                    <a:pt x="163328" y="55055"/>
                    <a:pt x="165528" y="55055"/>
                  </a:cubicBezTo>
                  <a:cubicBezTo>
                    <a:pt x="168218" y="55055"/>
                    <a:pt x="168462" y="53589"/>
                    <a:pt x="168951" y="48946"/>
                  </a:cubicBezTo>
                  <a:lnTo>
                    <a:pt x="173840" y="6672"/>
                  </a:lnTo>
                  <a:cubicBezTo>
                    <a:pt x="174574" y="75"/>
                    <a:pt x="173351" y="75"/>
                    <a:pt x="167240" y="75"/>
                  </a:cubicBezTo>
                  <a:lnTo>
                    <a:pt x="47449" y="75"/>
                  </a:lnTo>
                  <a:cubicBezTo>
                    <a:pt x="42559" y="75"/>
                    <a:pt x="40115" y="75"/>
                    <a:pt x="40115" y="4962"/>
                  </a:cubicBezTo>
                  <a:cubicBezTo>
                    <a:pt x="40115" y="7650"/>
                    <a:pt x="42315" y="7650"/>
                    <a:pt x="46960" y="7650"/>
                  </a:cubicBezTo>
                  <a:cubicBezTo>
                    <a:pt x="56005" y="7650"/>
                    <a:pt x="62850" y="7650"/>
                    <a:pt x="62850" y="12048"/>
                  </a:cubicBezTo>
                  <a:cubicBezTo>
                    <a:pt x="62850" y="13026"/>
                    <a:pt x="62850" y="13514"/>
                    <a:pt x="61628" y="17913"/>
                  </a:cubicBezTo>
                  <a:lnTo>
                    <a:pt x="29358" y="147178"/>
                  </a:lnTo>
                  <a:cubicBezTo>
                    <a:pt x="26913" y="156708"/>
                    <a:pt x="26424" y="158662"/>
                    <a:pt x="7111" y="158662"/>
                  </a:cubicBezTo>
                  <a:cubicBezTo>
                    <a:pt x="2955" y="158662"/>
                    <a:pt x="266" y="158662"/>
                    <a:pt x="266" y="163305"/>
                  </a:cubicBezTo>
                  <a:cubicBezTo>
                    <a:pt x="266" y="166237"/>
                    <a:pt x="3199" y="166237"/>
                    <a:pt x="3933" y="166237"/>
                  </a:cubicBezTo>
                  <a:cubicBezTo>
                    <a:pt x="11023" y="166237"/>
                    <a:pt x="29113" y="165504"/>
                    <a:pt x="36203" y="165504"/>
                  </a:cubicBezTo>
                  <a:cubicBezTo>
                    <a:pt x="44271" y="165504"/>
                    <a:pt x="64562" y="166237"/>
                    <a:pt x="72629" y="166237"/>
                  </a:cubicBezTo>
                  <a:cubicBezTo>
                    <a:pt x="74830" y="166237"/>
                    <a:pt x="77763" y="166237"/>
                    <a:pt x="77763" y="161595"/>
                  </a:cubicBezTo>
                  <a:cubicBezTo>
                    <a:pt x="77763" y="159640"/>
                    <a:pt x="76296" y="159151"/>
                    <a:pt x="76296" y="158907"/>
                  </a:cubicBezTo>
                  <a:cubicBezTo>
                    <a:pt x="75563" y="158662"/>
                    <a:pt x="75074" y="158662"/>
                    <a:pt x="69451" y="158662"/>
                  </a:cubicBezTo>
                  <a:cubicBezTo>
                    <a:pt x="64073" y="158662"/>
                    <a:pt x="62850" y="158662"/>
                    <a:pt x="56739" y="158174"/>
                  </a:cubicBezTo>
                  <a:cubicBezTo>
                    <a:pt x="49649" y="157441"/>
                    <a:pt x="48916" y="156463"/>
                    <a:pt x="48916" y="153287"/>
                  </a:cubicBezTo>
                  <a:cubicBezTo>
                    <a:pt x="48916" y="152798"/>
                    <a:pt x="48916" y="151332"/>
                    <a:pt x="49893" y="147666"/>
                  </a:cubicBezTo>
                  <a:lnTo>
                    <a:pt x="65051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9486CB55-D3D4-2030-7771-888C3DCF77B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085250" y="6917438"/>
              <a:ext cx="56717" cy="244356"/>
            </a:xfrm>
            <a:custGeom>
              <a:avLst/>
              <a:gdLst>
                <a:gd name="connsiteX0" fmla="*/ 56991 w 56717"/>
                <a:gd name="connsiteY0" fmla="*/ 241988 h 244356"/>
                <a:gd name="connsiteX1" fmla="*/ 52835 w 56717"/>
                <a:gd name="connsiteY1" fmla="*/ 236612 h 244356"/>
                <a:gd name="connsiteX2" fmla="*/ 14453 w 56717"/>
                <a:gd name="connsiteY2" fmla="*/ 122253 h 244356"/>
                <a:gd name="connsiteX3" fmla="*/ 53813 w 56717"/>
                <a:gd name="connsiteY3" fmla="*/ 6672 h 244356"/>
                <a:gd name="connsiteX4" fmla="*/ 56991 w 56717"/>
                <a:gd name="connsiteY4" fmla="*/ 2518 h 244356"/>
                <a:gd name="connsiteX5" fmla="*/ 54546 w 56717"/>
                <a:gd name="connsiteY5" fmla="*/ 75 h 244356"/>
                <a:gd name="connsiteX6" fmla="*/ 15675 w 56717"/>
                <a:gd name="connsiteY6" fmla="*/ 47724 h 244356"/>
                <a:gd name="connsiteX7" fmla="*/ 274 w 56717"/>
                <a:gd name="connsiteY7" fmla="*/ 122253 h 244356"/>
                <a:gd name="connsiteX8" fmla="*/ 16409 w 56717"/>
                <a:gd name="connsiteY8" fmla="*/ 198493 h 244356"/>
                <a:gd name="connsiteX9" fmla="*/ 54546 w 56717"/>
                <a:gd name="connsiteY9" fmla="*/ 244432 h 244356"/>
                <a:gd name="connsiteX10" fmla="*/ 56991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91" y="241988"/>
                  </a:moveTo>
                  <a:cubicBezTo>
                    <a:pt x="56991" y="241255"/>
                    <a:pt x="56991" y="240766"/>
                    <a:pt x="52835" y="236612"/>
                  </a:cubicBezTo>
                  <a:cubicBezTo>
                    <a:pt x="22276" y="205823"/>
                    <a:pt x="14453" y="159640"/>
                    <a:pt x="14453" y="122253"/>
                  </a:cubicBezTo>
                  <a:cubicBezTo>
                    <a:pt x="14453" y="79735"/>
                    <a:pt x="23743" y="37217"/>
                    <a:pt x="53813" y="6672"/>
                  </a:cubicBezTo>
                  <a:cubicBezTo>
                    <a:pt x="56991" y="3740"/>
                    <a:pt x="56991" y="3251"/>
                    <a:pt x="56991" y="2518"/>
                  </a:cubicBezTo>
                  <a:cubicBezTo>
                    <a:pt x="56991" y="808"/>
                    <a:pt x="56013" y="75"/>
                    <a:pt x="54546" y="75"/>
                  </a:cubicBezTo>
                  <a:cubicBezTo>
                    <a:pt x="52102" y="75"/>
                    <a:pt x="30099" y="16691"/>
                    <a:pt x="15675" y="47724"/>
                  </a:cubicBezTo>
                  <a:cubicBezTo>
                    <a:pt x="3207" y="74604"/>
                    <a:pt x="274" y="101727"/>
                    <a:pt x="274" y="122253"/>
                  </a:cubicBezTo>
                  <a:cubicBezTo>
                    <a:pt x="274" y="141313"/>
                    <a:pt x="2963" y="170880"/>
                    <a:pt x="16409" y="198493"/>
                  </a:cubicBezTo>
                  <a:cubicBezTo>
                    <a:pt x="31077" y="228549"/>
                    <a:pt x="52102" y="244432"/>
                    <a:pt x="54546" y="244432"/>
                  </a:cubicBezTo>
                  <a:cubicBezTo>
                    <a:pt x="56013" y="244432"/>
                    <a:pt x="56991" y="243699"/>
                    <a:pt x="56991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7DE03C55-2F9C-5824-9C5A-AD43D33C0A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63454" y="6992700"/>
              <a:ext cx="115390" cy="160786"/>
            </a:xfrm>
            <a:custGeom>
              <a:avLst/>
              <a:gdLst>
                <a:gd name="connsiteX0" fmla="*/ 1011 w 115390"/>
                <a:gd name="connsiteY0" fmla="*/ 150354 h 160786"/>
                <a:gd name="connsiteX1" fmla="*/ 277 w 115390"/>
                <a:gd name="connsiteY1" fmla="*/ 154264 h 160786"/>
                <a:gd name="connsiteX2" fmla="*/ 7123 w 115390"/>
                <a:gd name="connsiteY2" fmla="*/ 160862 h 160786"/>
                <a:gd name="connsiteX3" fmla="*/ 15679 w 115390"/>
                <a:gd name="connsiteY3" fmla="*/ 155730 h 160786"/>
                <a:gd name="connsiteX4" fmla="*/ 31325 w 115390"/>
                <a:gd name="connsiteY4" fmla="*/ 94397 h 160786"/>
                <a:gd name="connsiteX5" fmla="*/ 55528 w 115390"/>
                <a:gd name="connsiteY5" fmla="*/ 110768 h 160786"/>
                <a:gd name="connsiteX6" fmla="*/ 115668 w 115390"/>
                <a:gd name="connsiteY6" fmla="*/ 39905 h 160786"/>
                <a:gd name="connsiteX7" fmla="*/ 81686 w 115390"/>
                <a:gd name="connsiteY7" fmla="*/ 75 h 160786"/>
                <a:gd name="connsiteX8" fmla="*/ 24969 w 115390"/>
                <a:gd name="connsiteY8" fmla="*/ 54322 h 160786"/>
                <a:gd name="connsiteX9" fmla="*/ 1011 w 115390"/>
                <a:gd name="connsiteY9" fmla="*/ 150354 h 160786"/>
                <a:gd name="connsiteX10" fmla="*/ 55284 w 115390"/>
                <a:gd name="connsiteY10" fmla="*/ 105393 h 160786"/>
                <a:gd name="connsiteX11" fmla="*/ 34259 w 115390"/>
                <a:gd name="connsiteY11" fmla="*/ 83645 h 160786"/>
                <a:gd name="connsiteX12" fmla="*/ 36215 w 115390"/>
                <a:gd name="connsiteY12" fmla="*/ 74604 h 160786"/>
                <a:gd name="connsiteX13" fmla="*/ 50883 w 115390"/>
                <a:gd name="connsiteY13" fmla="*/ 28664 h 160786"/>
                <a:gd name="connsiteX14" fmla="*/ 81197 w 115390"/>
                <a:gd name="connsiteY14" fmla="*/ 5451 h 160786"/>
                <a:gd name="connsiteX15" fmla="*/ 98066 w 115390"/>
                <a:gd name="connsiteY15" fmla="*/ 29398 h 160786"/>
                <a:gd name="connsiteX16" fmla="*/ 84376 w 115390"/>
                <a:gd name="connsiteY16" fmla="*/ 82179 h 160786"/>
                <a:gd name="connsiteX17" fmla="*/ 55284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1011" y="150354"/>
                  </a:moveTo>
                  <a:cubicBezTo>
                    <a:pt x="277" y="153287"/>
                    <a:pt x="277" y="153775"/>
                    <a:pt x="277" y="154264"/>
                  </a:cubicBezTo>
                  <a:cubicBezTo>
                    <a:pt x="277" y="157929"/>
                    <a:pt x="2967" y="160862"/>
                    <a:pt x="7123" y="160862"/>
                  </a:cubicBezTo>
                  <a:cubicBezTo>
                    <a:pt x="12257" y="160862"/>
                    <a:pt x="15190" y="156463"/>
                    <a:pt x="15679" y="155730"/>
                  </a:cubicBezTo>
                  <a:cubicBezTo>
                    <a:pt x="16902" y="153531"/>
                    <a:pt x="24725" y="120787"/>
                    <a:pt x="31325" y="94397"/>
                  </a:cubicBezTo>
                  <a:cubicBezTo>
                    <a:pt x="36215" y="104171"/>
                    <a:pt x="44038" y="110768"/>
                    <a:pt x="55528" y="110768"/>
                  </a:cubicBezTo>
                  <a:cubicBezTo>
                    <a:pt x="84131" y="110768"/>
                    <a:pt x="115668" y="76314"/>
                    <a:pt x="115668" y="39905"/>
                  </a:cubicBezTo>
                  <a:cubicBezTo>
                    <a:pt x="115668" y="14003"/>
                    <a:pt x="99533" y="75"/>
                    <a:pt x="81686" y="75"/>
                  </a:cubicBezTo>
                  <a:cubicBezTo>
                    <a:pt x="57973" y="75"/>
                    <a:pt x="32303" y="24510"/>
                    <a:pt x="24969" y="54322"/>
                  </a:cubicBezTo>
                  <a:lnTo>
                    <a:pt x="1011" y="150354"/>
                  </a:lnTo>
                  <a:close/>
                  <a:moveTo>
                    <a:pt x="55284" y="105393"/>
                  </a:moveTo>
                  <a:cubicBezTo>
                    <a:pt x="38171" y="105393"/>
                    <a:pt x="34259" y="85844"/>
                    <a:pt x="34259" y="83645"/>
                  </a:cubicBezTo>
                  <a:cubicBezTo>
                    <a:pt x="34259" y="82667"/>
                    <a:pt x="35481" y="77780"/>
                    <a:pt x="36215" y="74604"/>
                  </a:cubicBezTo>
                  <a:cubicBezTo>
                    <a:pt x="43060" y="47236"/>
                    <a:pt x="45505" y="38439"/>
                    <a:pt x="50883" y="28664"/>
                  </a:cubicBezTo>
                  <a:cubicBezTo>
                    <a:pt x="61395" y="10826"/>
                    <a:pt x="73619" y="5451"/>
                    <a:pt x="81197" y="5451"/>
                  </a:cubicBezTo>
                  <a:cubicBezTo>
                    <a:pt x="90243" y="5451"/>
                    <a:pt x="98066" y="12537"/>
                    <a:pt x="98066" y="29398"/>
                  </a:cubicBezTo>
                  <a:cubicBezTo>
                    <a:pt x="98066" y="42837"/>
                    <a:pt x="90976" y="70205"/>
                    <a:pt x="84376" y="82179"/>
                  </a:cubicBezTo>
                  <a:cubicBezTo>
                    <a:pt x="76308" y="97573"/>
                    <a:pt x="64573" y="105393"/>
                    <a:pt x="55284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E8DD9AFE-33BB-F3C3-80FC-0FF392FF64A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303540" y="7074804"/>
              <a:ext cx="28603" cy="73062"/>
            </a:xfrm>
            <a:custGeom>
              <a:avLst/>
              <a:gdLst>
                <a:gd name="connsiteX0" fmla="*/ 28886 w 28603"/>
                <a:gd name="connsiteY0" fmla="*/ 25732 h 73062"/>
                <a:gd name="connsiteX1" fmla="*/ 13240 w 28603"/>
                <a:gd name="connsiteY1" fmla="*/ 75 h 73062"/>
                <a:gd name="connsiteX2" fmla="*/ 283 w 28603"/>
                <a:gd name="connsiteY2" fmla="*/ 13026 h 73062"/>
                <a:gd name="connsiteX3" fmla="*/ 13240 w 28603"/>
                <a:gd name="connsiteY3" fmla="*/ 25977 h 73062"/>
                <a:gd name="connsiteX4" fmla="*/ 21796 w 28603"/>
                <a:gd name="connsiteY4" fmla="*/ 22800 h 73062"/>
                <a:gd name="connsiteX5" fmla="*/ 23018 w 28603"/>
                <a:gd name="connsiteY5" fmla="*/ 22067 h 73062"/>
                <a:gd name="connsiteX6" fmla="*/ 23507 w 28603"/>
                <a:gd name="connsiteY6" fmla="*/ 25732 h 73062"/>
                <a:gd name="connsiteX7" fmla="*/ 6883 w 28603"/>
                <a:gd name="connsiteY7" fmla="*/ 66540 h 73062"/>
                <a:gd name="connsiteX8" fmla="*/ 4194 w 28603"/>
                <a:gd name="connsiteY8" fmla="*/ 70450 h 73062"/>
                <a:gd name="connsiteX9" fmla="*/ 6639 w 28603"/>
                <a:gd name="connsiteY9" fmla="*/ 73137 h 73062"/>
                <a:gd name="connsiteX10" fmla="*/ 28886 w 28603"/>
                <a:gd name="connsiteY10" fmla="*/ 25732 h 7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03" h="73062">
                  <a:moveTo>
                    <a:pt x="28886" y="25732"/>
                  </a:moveTo>
                  <a:cubicBezTo>
                    <a:pt x="28886" y="9605"/>
                    <a:pt x="22774" y="75"/>
                    <a:pt x="13240" y="75"/>
                  </a:cubicBezTo>
                  <a:cubicBezTo>
                    <a:pt x="5172" y="75"/>
                    <a:pt x="283" y="6184"/>
                    <a:pt x="283" y="13026"/>
                  </a:cubicBezTo>
                  <a:cubicBezTo>
                    <a:pt x="283" y="19623"/>
                    <a:pt x="5172" y="25977"/>
                    <a:pt x="13240" y="25977"/>
                  </a:cubicBezTo>
                  <a:cubicBezTo>
                    <a:pt x="16173" y="25977"/>
                    <a:pt x="19351" y="24999"/>
                    <a:pt x="21796" y="22800"/>
                  </a:cubicBezTo>
                  <a:cubicBezTo>
                    <a:pt x="22530" y="22311"/>
                    <a:pt x="22774" y="22067"/>
                    <a:pt x="23018" y="22067"/>
                  </a:cubicBezTo>
                  <a:cubicBezTo>
                    <a:pt x="23263" y="22067"/>
                    <a:pt x="23507" y="22311"/>
                    <a:pt x="23507" y="25732"/>
                  </a:cubicBezTo>
                  <a:cubicBezTo>
                    <a:pt x="23507" y="43815"/>
                    <a:pt x="14951" y="58476"/>
                    <a:pt x="6883" y="66540"/>
                  </a:cubicBezTo>
                  <a:cubicBezTo>
                    <a:pt x="4194" y="69228"/>
                    <a:pt x="4194" y="69716"/>
                    <a:pt x="4194" y="70450"/>
                  </a:cubicBezTo>
                  <a:cubicBezTo>
                    <a:pt x="4194" y="72160"/>
                    <a:pt x="5417" y="73137"/>
                    <a:pt x="6639" y="73137"/>
                  </a:cubicBezTo>
                  <a:cubicBezTo>
                    <a:pt x="9328" y="73137"/>
                    <a:pt x="28886" y="54322"/>
                    <a:pt x="28886" y="257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6BCE9C23-2202-73D7-2380-E865AF7EC15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400703" y="6933810"/>
              <a:ext cx="147660" cy="166895"/>
            </a:xfrm>
            <a:custGeom>
              <a:avLst/>
              <a:gdLst>
                <a:gd name="connsiteX0" fmla="*/ 82185 w 147660"/>
                <a:gd name="connsiteY0" fmla="*/ 19135 h 166895"/>
                <a:gd name="connsiteX1" fmla="*/ 108099 w 147660"/>
                <a:gd name="connsiteY1" fmla="*/ 7650 h 166895"/>
                <a:gd name="connsiteX2" fmla="*/ 117389 w 147660"/>
                <a:gd name="connsiteY2" fmla="*/ 3007 h 166895"/>
                <a:gd name="connsiteX3" fmla="*/ 113477 w 147660"/>
                <a:gd name="connsiteY3" fmla="*/ 75 h 166895"/>
                <a:gd name="connsiteX4" fmla="*/ 77296 w 147660"/>
                <a:gd name="connsiteY4" fmla="*/ 808 h 166895"/>
                <a:gd name="connsiteX5" fmla="*/ 44781 w 147660"/>
                <a:gd name="connsiteY5" fmla="*/ 75 h 166895"/>
                <a:gd name="connsiteX6" fmla="*/ 40136 w 147660"/>
                <a:gd name="connsiteY6" fmla="*/ 4962 h 166895"/>
                <a:gd name="connsiteX7" fmla="*/ 46981 w 147660"/>
                <a:gd name="connsiteY7" fmla="*/ 7650 h 166895"/>
                <a:gd name="connsiteX8" fmla="*/ 56271 w 147660"/>
                <a:gd name="connsiteY8" fmla="*/ 8138 h 166895"/>
                <a:gd name="connsiteX9" fmla="*/ 62872 w 147660"/>
                <a:gd name="connsiteY9" fmla="*/ 12048 h 166895"/>
                <a:gd name="connsiteX10" fmla="*/ 61894 w 147660"/>
                <a:gd name="connsiteY10" fmla="*/ 16691 h 166895"/>
                <a:gd name="connsiteX11" fmla="*/ 29135 w 147660"/>
                <a:gd name="connsiteY11" fmla="*/ 147911 h 166895"/>
                <a:gd name="connsiteX12" fmla="*/ 6888 w 147660"/>
                <a:gd name="connsiteY12" fmla="*/ 159395 h 166895"/>
                <a:gd name="connsiteX13" fmla="*/ 287 w 147660"/>
                <a:gd name="connsiteY13" fmla="*/ 164283 h 166895"/>
                <a:gd name="connsiteX14" fmla="*/ 6888 w 147660"/>
                <a:gd name="connsiteY14" fmla="*/ 166971 h 166895"/>
                <a:gd name="connsiteX15" fmla="*/ 120078 w 147660"/>
                <a:gd name="connsiteY15" fmla="*/ 166971 h 166895"/>
                <a:gd name="connsiteX16" fmla="*/ 127657 w 147660"/>
                <a:gd name="connsiteY16" fmla="*/ 162816 h 166895"/>
                <a:gd name="connsiteX17" fmla="*/ 146970 w 147660"/>
                <a:gd name="connsiteY17" fmla="*/ 110035 h 166895"/>
                <a:gd name="connsiteX18" fmla="*/ 147948 w 147660"/>
                <a:gd name="connsiteY18" fmla="*/ 106614 h 166895"/>
                <a:gd name="connsiteX19" fmla="*/ 145014 w 147660"/>
                <a:gd name="connsiteY19" fmla="*/ 103926 h 166895"/>
                <a:gd name="connsiteX20" fmla="*/ 140858 w 147660"/>
                <a:gd name="connsiteY20" fmla="*/ 109058 h 166895"/>
                <a:gd name="connsiteX21" fmla="*/ 79496 w 147660"/>
                <a:gd name="connsiteY21" fmla="*/ 159395 h 166895"/>
                <a:gd name="connsiteX22" fmla="*/ 56515 w 147660"/>
                <a:gd name="connsiteY22" fmla="*/ 159395 h 166895"/>
                <a:gd name="connsiteX23" fmla="*/ 51137 w 147660"/>
                <a:gd name="connsiteY23" fmla="*/ 159151 h 166895"/>
                <a:gd name="connsiteX24" fmla="*/ 47959 w 147660"/>
                <a:gd name="connsiteY24" fmla="*/ 156708 h 166895"/>
                <a:gd name="connsiteX25" fmla="*/ 49181 w 147660"/>
                <a:gd name="connsiteY25" fmla="*/ 151087 h 166895"/>
                <a:gd name="connsiteX26" fmla="*/ 82185 w 147660"/>
                <a:gd name="connsiteY26" fmla="*/ 19135 h 1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660" h="166895">
                  <a:moveTo>
                    <a:pt x="82185" y="19135"/>
                  </a:moveTo>
                  <a:cubicBezTo>
                    <a:pt x="84385" y="10338"/>
                    <a:pt x="85119" y="7650"/>
                    <a:pt x="108099" y="7650"/>
                  </a:cubicBezTo>
                  <a:cubicBezTo>
                    <a:pt x="115433" y="7650"/>
                    <a:pt x="117389" y="7650"/>
                    <a:pt x="117389" y="3007"/>
                  </a:cubicBezTo>
                  <a:cubicBezTo>
                    <a:pt x="117389" y="75"/>
                    <a:pt x="114700" y="75"/>
                    <a:pt x="113477" y="75"/>
                  </a:cubicBezTo>
                  <a:cubicBezTo>
                    <a:pt x="105410" y="75"/>
                    <a:pt x="85363" y="808"/>
                    <a:pt x="77296" y="808"/>
                  </a:cubicBezTo>
                  <a:cubicBezTo>
                    <a:pt x="69961" y="808"/>
                    <a:pt x="52115" y="75"/>
                    <a:pt x="44781" y="75"/>
                  </a:cubicBezTo>
                  <a:cubicBezTo>
                    <a:pt x="43070" y="75"/>
                    <a:pt x="40136" y="75"/>
                    <a:pt x="40136" y="4962"/>
                  </a:cubicBezTo>
                  <a:cubicBezTo>
                    <a:pt x="40136" y="7650"/>
                    <a:pt x="42336" y="7650"/>
                    <a:pt x="46981" y="7650"/>
                  </a:cubicBezTo>
                  <a:cubicBezTo>
                    <a:pt x="47470" y="7650"/>
                    <a:pt x="52115" y="7650"/>
                    <a:pt x="56271" y="8138"/>
                  </a:cubicBezTo>
                  <a:cubicBezTo>
                    <a:pt x="60671" y="8627"/>
                    <a:pt x="62872" y="8872"/>
                    <a:pt x="62872" y="12048"/>
                  </a:cubicBezTo>
                  <a:cubicBezTo>
                    <a:pt x="62872" y="13026"/>
                    <a:pt x="62627" y="13759"/>
                    <a:pt x="61894" y="16691"/>
                  </a:cubicBezTo>
                  <a:lnTo>
                    <a:pt x="29135" y="147911"/>
                  </a:lnTo>
                  <a:cubicBezTo>
                    <a:pt x="26690" y="157441"/>
                    <a:pt x="26201" y="159395"/>
                    <a:pt x="6888" y="159395"/>
                  </a:cubicBezTo>
                  <a:cubicBezTo>
                    <a:pt x="2732" y="159395"/>
                    <a:pt x="287" y="159395"/>
                    <a:pt x="287" y="164283"/>
                  </a:cubicBezTo>
                  <a:cubicBezTo>
                    <a:pt x="287" y="166971"/>
                    <a:pt x="2487" y="166971"/>
                    <a:pt x="6888" y="166971"/>
                  </a:cubicBezTo>
                  <a:lnTo>
                    <a:pt x="120078" y="166971"/>
                  </a:lnTo>
                  <a:cubicBezTo>
                    <a:pt x="125945" y="166971"/>
                    <a:pt x="126190" y="166971"/>
                    <a:pt x="127657" y="162816"/>
                  </a:cubicBezTo>
                  <a:lnTo>
                    <a:pt x="146970" y="110035"/>
                  </a:lnTo>
                  <a:cubicBezTo>
                    <a:pt x="147948" y="107347"/>
                    <a:pt x="147948" y="106859"/>
                    <a:pt x="147948" y="106614"/>
                  </a:cubicBezTo>
                  <a:cubicBezTo>
                    <a:pt x="147948" y="105637"/>
                    <a:pt x="147214" y="103926"/>
                    <a:pt x="145014" y="103926"/>
                  </a:cubicBezTo>
                  <a:cubicBezTo>
                    <a:pt x="142814" y="103926"/>
                    <a:pt x="142569" y="105148"/>
                    <a:pt x="140858" y="109058"/>
                  </a:cubicBezTo>
                  <a:cubicBezTo>
                    <a:pt x="132546" y="131539"/>
                    <a:pt x="121789" y="159395"/>
                    <a:pt x="79496" y="159395"/>
                  </a:cubicBezTo>
                  <a:lnTo>
                    <a:pt x="56515" y="159395"/>
                  </a:lnTo>
                  <a:cubicBezTo>
                    <a:pt x="53093" y="159395"/>
                    <a:pt x="52604" y="159395"/>
                    <a:pt x="51137" y="159151"/>
                  </a:cubicBezTo>
                  <a:cubicBezTo>
                    <a:pt x="48692" y="158907"/>
                    <a:pt x="47959" y="158662"/>
                    <a:pt x="47959" y="156708"/>
                  </a:cubicBezTo>
                  <a:cubicBezTo>
                    <a:pt x="47959" y="155974"/>
                    <a:pt x="47959" y="155486"/>
                    <a:pt x="49181" y="151087"/>
                  </a:cubicBezTo>
                  <a:lnTo>
                    <a:pt x="82185" y="1913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BA9FC5E7-2B8E-4A7E-F8D0-62AFE2F57F6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571480" y="6917438"/>
              <a:ext cx="56717" cy="244356"/>
            </a:xfrm>
            <a:custGeom>
              <a:avLst/>
              <a:gdLst>
                <a:gd name="connsiteX0" fmla="*/ 57011 w 56717"/>
                <a:gd name="connsiteY0" fmla="*/ 122253 h 244356"/>
                <a:gd name="connsiteX1" fmla="*/ 40876 w 56717"/>
                <a:gd name="connsiteY1" fmla="*/ 46014 h 244356"/>
                <a:gd name="connsiteX2" fmla="*/ 2739 w 56717"/>
                <a:gd name="connsiteY2" fmla="*/ 75 h 244356"/>
                <a:gd name="connsiteX3" fmla="*/ 294 w 56717"/>
                <a:gd name="connsiteY3" fmla="*/ 2518 h 244356"/>
                <a:gd name="connsiteX4" fmla="*/ 4939 w 56717"/>
                <a:gd name="connsiteY4" fmla="*/ 8139 h 244356"/>
                <a:gd name="connsiteX5" fmla="*/ 42832 w 56717"/>
                <a:gd name="connsiteY5" fmla="*/ 122253 h 244356"/>
                <a:gd name="connsiteX6" fmla="*/ 3472 w 56717"/>
                <a:gd name="connsiteY6" fmla="*/ 237834 h 244356"/>
                <a:gd name="connsiteX7" fmla="*/ 294 w 56717"/>
                <a:gd name="connsiteY7" fmla="*/ 241988 h 244356"/>
                <a:gd name="connsiteX8" fmla="*/ 2739 w 56717"/>
                <a:gd name="connsiteY8" fmla="*/ 244432 h 244356"/>
                <a:gd name="connsiteX9" fmla="*/ 41610 w 56717"/>
                <a:gd name="connsiteY9" fmla="*/ 196782 h 244356"/>
                <a:gd name="connsiteX10" fmla="*/ 57011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7011" y="122253"/>
                  </a:moveTo>
                  <a:cubicBezTo>
                    <a:pt x="57011" y="103193"/>
                    <a:pt x="54322" y="73626"/>
                    <a:pt x="40876" y="46014"/>
                  </a:cubicBezTo>
                  <a:cubicBezTo>
                    <a:pt x="26208" y="15958"/>
                    <a:pt x="5183" y="75"/>
                    <a:pt x="2739" y="75"/>
                  </a:cubicBezTo>
                  <a:cubicBezTo>
                    <a:pt x="1272" y="75"/>
                    <a:pt x="294" y="1052"/>
                    <a:pt x="294" y="2518"/>
                  </a:cubicBezTo>
                  <a:cubicBezTo>
                    <a:pt x="294" y="3251"/>
                    <a:pt x="294" y="3740"/>
                    <a:pt x="4939" y="8139"/>
                  </a:cubicBezTo>
                  <a:cubicBezTo>
                    <a:pt x="28897" y="32330"/>
                    <a:pt x="42832" y="71183"/>
                    <a:pt x="42832" y="122253"/>
                  </a:cubicBezTo>
                  <a:cubicBezTo>
                    <a:pt x="42832" y="164038"/>
                    <a:pt x="33786" y="207045"/>
                    <a:pt x="3472" y="237834"/>
                  </a:cubicBezTo>
                  <a:cubicBezTo>
                    <a:pt x="294" y="240766"/>
                    <a:pt x="294" y="241255"/>
                    <a:pt x="294" y="241988"/>
                  </a:cubicBezTo>
                  <a:cubicBezTo>
                    <a:pt x="294" y="243454"/>
                    <a:pt x="1272" y="244432"/>
                    <a:pt x="2739" y="244432"/>
                  </a:cubicBezTo>
                  <a:cubicBezTo>
                    <a:pt x="5183" y="244432"/>
                    <a:pt x="27186" y="227815"/>
                    <a:pt x="41610" y="196782"/>
                  </a:cubicBezTo>
                  <a:cubicBezTo>
                    <a:pt x="54078" y="169903"/>
                    <a:pt x="57011" y="142779"/>
                    <a:pt x="57011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1192CDB4-133C-B069-25FA-46D075FF2861}"/>
              </a:ext>
            </a:extLst>
          </p:cNvPr>
          <p:cNvGrpSpPr/>
          <p:nvPr/>
        </p:nvGrpSpPr>
        <p:grpSpPr>
          <a:xfrm>
            <a:off x="6036182" y="4233293"/>
            <a:ext cx="1875437" cy="584434"/>
            <a:chOff x="5190758" y="5745523"/>
            <a:chExt cx="1875437" cy="584434"/>
          </a:xfrm>
        </p:grpSpPr>
        <p:pic>
          <p:nvPicPr>
  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  <a:extLst>
                <a:ext uri="{FF2B5EF4-FFF2-40B4-BE49-F238E27FC236}">
                  <a16:creationId xmlns:a16="http://schemas.microsoft.com/office/drawing/2014/main" id="{03828A1F-933F-E614-3F10-C8358058261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758" y="5759749"/>
              <a:ext cx="274216" cy="2345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  <a:extLst>
                <a:ext uri="{FF2B5EF4-FFF2-40B4-BE49-F238E27FC236}">
                  <a16:creationId xmlns:a16="http://schemas.microsoft.com/office/drawing/2014/main" id="{300A627E-4126-02A4-9ABE-264181F51D0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292" y="5745523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  <a:extLst>
                <a:ext uri="{FF2B5EF4-FFF2-40B4-BE49-F238E27FC236}">
                  <a16:creationId xmlns:a16="http://schemas.microsoft.com/office/drawing/2014/main" id="{BA85CE77-C6AB-7893-6E4C-967821A38E9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56" y="5748155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  <a:extLst>
                <a:ext uri="{FF2B5EF4-FFF2-40B4-BE49-F238E27FC236}">
                  <a16:creationId xmlns:a16="http://schemas.microsoft.com/office/drawing/2014/main" id="{62FC41A4-D1D2-D538-CB82-07BBE3F3F02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633" y="6138036"/>
              <a:ext cx="303285" cy="1919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  <a:extLst>
                <a:ext uri="{FF2B5EF4-FFF2-40B4-BE49-F238E27FC236}">
                  <a16:creationId xmlns:a16="http://schemas.microsoft.com/office/drawing/2014/main" id="{023507D0-55BA-0213-9C6A-EEBA9A36348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273" y="6131024"/>
              <a:ext cx="304786" cy="1935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  <a:extLst>
                <a:ext uri="{FF2B5EF4-FFF2-40B4-BE49-F238E27FC236}">
                  <a16:creationId xmlns:a16="http://schemas.microsoft.com/office/drawing/2014/main" id="{429163CD-6882-3DF6-D115-4CF5F747B91E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601" y="6049133"/>
              <a:ext cx="192594" cy="2252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7" name="Łącznik prosty ze strzałką 166">
              <a:extLst>
                <a:ext uri="{FF2B5EF4-FFF2-40B4-BE49-F238E27FC236}">
                  <a16:creationId xmlns:a16="http://schemas.microsoft.com/office/drawing/2014/main" id="{31F3F869-1856-460A-2C45-5EB275AF26FF}"/>
                </a:ext>
              </a:extLst>
            </p:cNvPr>
            <p:cNvCxnSpPr>
              <a:cxnSpLocks/>
            </p:cNvCxnSpPr>
            <p:nvPr/>
          </p:nvCxnSpPr>
          <p:spPr>
            <a:xfrm>
              <a:off x="5442166" y="5987260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ze strzałką 168">
              <a:extLst>
                <a:ext uri="{FF2B5EF4-FFF2-40B4-BE49-F238E27FC236}">
                  <a16:creationId xmlns:a16="http://schemas.microsoft.com/office/drawing/2014/main" id="{90326EB7-99A5-9D30-7D2A-66A0CED251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8427" y="5992007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ze strzałką 177">
              <a:extLst>
                <a:ext uri="{FF2B5EF4-FFF2-40B4-BE49-F238E27FC236}">
                  <a16:creationId xmlns:a16="http://schemas.microsoft.com/office/drawing/2014/main" id="{41F24447-DEEA-E380-FE72-14C2FB0F3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0828" y="5991424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Łącznik prosty ze strzałką 178">
              <a:extLst>
                <a:ext uri="{FF2B5EF4-FFF2-40B4-BE49-F238E27FC236}">
                  <a16:creationId xmlns:a16="http://schemas.microsoft.com/office/drawing/2014/main" id="{AB5DC0AE-FA53-2543-9E59-24887EE0B545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62" y="5999774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ADB55B27-AE9A-D8D4-9962-536B0F7EE973}"/>
              </a:ext>
            </a:extLst>
          </p:cNvPr>
          <p:cNvCxnSpPr>
            <a:cxnSpLocks/>
          </p:cNvCxnSpPr>
          <p:nvPr/>
        </p:nvCxnSpPr>
        <p:spPr>
          <a:xfrm>
            <a:off x="1752655" y="2564904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98FF7EE-0F20-8C1E-DD0E-28C83A88594C}"/>
              </a:ext>
            </a:extLst>
          </p:cNvPr>
          <p:cNvSpPr txBox="1"/>
          <p:nvPr/>
        </p:nvSpPr>
        <p:spPr>
          <a:xfrm>
            <a:off x="109330" y="297757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insensitive</a:t>
            </a:r>
            <a:r>
              <a:rPr lang="pl-PL" dirty="0"/>
              <a:t>!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C8476A8-3980-2AFA-9CFF-57A5A06A57B7}"/>
              </a:ext>
            </a:extLst>
          </p:cNvPr>
          <p:cNvSpPr txBox="1"/>
          <p:nvPr/>
        </p:nvSpPr>
        <p:spPr>
          <a:xfrm>
            <a:off x="6791806" y="298400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sensitive</a:t>
            </a:r>
            <a:r>
              <a:rPr lang="pl-PL" dirty="0"/>
              <a:t>!</a:t>
            </a:r>
          </a:p>
        </p:txBody>
      </p:sp>
      <p:grpSp>
        <p:nvGrpSpPr>
          <p:cNvPr id="21" name="Grupa 2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B7EBC18B-C01B-AB0C-C026-5A53FC7D2AB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390144" y="1989481"/>
            <a:ext cx="363711" cy="289258"/>
            <a:chOff x="13086743" y="4132533"/>
            <a:chExt cx="363711" cy="289258"/>
          </a:xfrm>
        </p:grpSpPr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0F8585BE-9986-59CD-B82C-6DAFDDBD39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437AD9B-6FD1-273C-BD36-22E69DC1EDD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36" name="Owal 35">
            <a:extLst>
              <a:ext uri="{FF2B5EF4-FFF2-40B4-BE49-F238E27FC236}">
                <a16:creationId xmlns:a16="http://schemas.microsoft.com/office/drawing/2014/main" id="{276D9CD9-D5D5-8F93-29C2-33DD5768D001}"/>
              </a:ext>
            </a:extLst>
          </p:cNvPr>
          <p:cNvSpPr/>
          <p:nvPr/>
        </p:nvSpPr>
        <p:spPr>
          <a:xfrm>
            <a:off x="1005603" y="132094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6BCDDC07-CD40-0B57-B87F-F0A8428FED65}"/>
              </a:ext>
            </a:extLst>
          </p:cNvPr>
          <p:cNvSpPr/>
          <p:nvPr/>
        </p:nvSpPr>
        <p:spPr>
          <a:xfrm>
            <a:off x="4225910" y="1307719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346F0539-DC5C-9F80-EBD6-8D462E6525DA}"/>
              </a:ext>
            </a:extLst>
          </p:cNvPr>
          <p:cNvSpPr/>
          <p:nvPr/>
        </p:nvSpPr>
        <p:spPr>
          <a:xfrm>
            <a:off x="4985193" y="2353274"/>
            <a:ext cx="3277678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 title="IguanaTex Bitmap Display">
            <a:extLst>
              <a:ext uri="{FF2B5EF4-FFF2-40B4-BE49-F238E27FC236}">
                <a16:creationId xmlns:a16="http://schemas.microsoft.com/office/drawing/2014/main" id="{D098FDD5-22DC-CC83-9CE3-F18B496ECE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05" y="2443225"/>
            <a:ext cx="2981045" cy="48501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99146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"/>
            <a:ext cx="9252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Strategies</a:t>
            </a:r>
            <a:r>
              <a:rPr lang="pl-PL" dirty="0"/>
              <a:t> </a:t>
            </a:r>
            <a:r>
              <a:rPr lang="pl-PL" dirty="0" err="1"/>
              <a:t>involving</a:t>
            </a:r>
            <a:r>
              <a:rPr lang="pl-PL" dirty="0"/>
              <a:t> </a:t>
            </a:r>
            <a:r>
              <a:rPr lang="pl-PL" dirty="0" err="1"/>
              <a:t>multiple</a:t>
            </a:r>
            <a:r>
              <a:rPr lang="pl-PL" dirty="0"/>
              <a:t> channel </a:t>
            </a:r>
            <a:r>
              <a:rPr lang="pl-PL" dirty="0" err="1"/>
              <a:t>uses</a:t>
            </a:r>
            <a:endParaRPr lang="pl-PL" dirty="0"/>
          </a:p>
        </p:txBody>
      </p:sp>
      <p:grpSp>
        <p:nvGrpSpPr>
          <p:cNvPr id="77" name="Grupa 76">
            <a:extLst>
              <a:ext uri="{FF2B5EF4-FFF2-40B4-BE49-F238E27FC236}">
                <a16:creationId xmlns:a16="http://schemas.microsoft.com/office/drawing/2014/main" id="{58BD8C2D-7DA1-4E08-E117-5D6B9037BCEA}"/>
              </a:ext>
            </a:extLst>
          </p:cNvPr>
          <p:cNvGrpSpPr/>
          <p:nvPr/>
        </p:nvGrpSpPr>
        <p:grpSpPr>
          <a:xfrm>
            <a:off x="5174643" y="1591316"/>
            <a:ext cx="3014759" cy="1705448"/>
            <a:chOff x="567404" y="1340768"/>
            <a:chExt cx="4582446" cy="2592288"/>
          </a:xfrm>
        </p:grpSpPr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4CA380BF-330C-8427-B5DA-2A76434E8805}"/>
                </a:ext>
              </a:extLst>
            </p:cNvPr>
            <p:cNvCxnSpPr/>
            <p:nvPr/>
          </p:nvCxnSpPr>
          <p:spPr>
            <a:xfrm>
              <a:off x="1403648" y="1700808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847C69B5-69A9-9788-FA55-D294D6EC2E94}"/>
                </a:ext>
              </a:extLst>
            </p:cNvPr>
            <p:cNvCxnSpPr/>
            <p:nvPr/>
          </p:nvCxnSpPr>
          <p:spPr>
            <a:xfrm>
              <a:off x="2627783" y="1700808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3" name="Schemat blokowy: opóźnienie 82">
              <a:extLst>
                <a:ext uri="{FF2B5EF4-FFF2-40B4-BE49-F238E27FC236}">
                  <a16:creationId xmlns:a16="http://schemas.microsoft.com/office/drawing/2014/main" id="{B78A9F17-04CC-5446-E5DA-7D441C83B4A1}"/>
                </a:ext>
              </a:extLst>
            </p:cNvPr>
            <p:cNvSpPr/>
            <p:nvPr/>
          </p:nvSpPr>
          <p:spPr>
            <a:xfrm>
              <a:off x="4572000" y="1484784"/>
              <a:ext cx="577850" cy="2448272"/>
            </a:xfrm>
            <a:prstGeom prst="flowChartDelay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raz 83" descr="TP_tmp.emf">
              <a:extLst>
                <a:ext uri="{FF2B5EF4-FFF2-40B4-BE49-F238E27FC236}">
                  <a16:creationId xmlns:a16="http://schemas.microsoft.com/office/drawing/2014/main" id="{39AA17A3-4124-10A2-C7CD-3C965FA0EE1C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4686801" y="2420888"/>
              <a:ext cx="287777" cy="2877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 descr="TP_tmp.emf">
              <a:extLst>
                <a:ext uri="{FF2B5EF4-FFF2-40B4-BE49-F238E27FC236}">
                  <a16:creationId xmlns:a16="http://schemas.microsoft.com/office/drawing/2014/main" id="{C0DE4253-AB74-0C63-F849-07ADE36BE456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567404" y="2492896"/>
              <a:ext cx="399786" cy="31399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22FD80E4-7D0C-0F72-DC90-BC1B992DA687}"/>
                </a:ext>
              </a:extLst>
            </p:cNvPr>
            <p:cNvCxnSpPr/>
            <p:nvPr/>
          </p:nvCxnSpPr>
          <p:spPr>
            <a:xfrm>
              <a:off x="1403648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id="{7B62B615-73C4-54C5-218E-F937803267D0}"/>
                </a:ext>
              </a:extLst>
            </p:cNvPr>
            <p:cNvCxnSpPr/>
            <p:nvPr/>
          </p:nvCxnSpPr>
          <p:spPr>
            <a:xfrm>
              <a:off x="2627783" y="3573016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E27FB468-ED84-0D98-C5A1-5DD4630166F4}"/>
                </a:ext>
              </a:extLst>
            </p:cNvPr>
            <p:cNvCxnSpPr/>
            <p:nvPr/>
          </p:nvCxnSpPr>
          <p:spPr>
            <a:xfrm>
              <a:off x="2123728" y="2276872"/>
              <a:ext cx="0" cy="72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90" name="Obraz 89" descr="TP_tmp.emf">
              <a:extLst>
                <a:ext uri="{FF2B5EF4-FFF2-40B4-BE49-F238E27FC236}">
                  <a16:creationId xmlns:a16="http://schemas.microsoft.com/office/drawing/2014/main" id="{A64D3690-CCC1-D149-82AB-AC8F79F54352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195736" y="249289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AF8739F8-DF61-0EB4-3C17-26303DE48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15616" y="1340768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>
              <a:extLst>
                <a:ext uri="{FF2B5EF4-FFF2-40B4-BE49-F238E27FC236}">
                  <a16:creationId xmlns:a16="http://schemas.microsoft.com/office/drawing/2014/main" id="{FDCDA126-74B1-FD6A-F68D-169240BD1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131840" y="1340768"/>
              <a:ext cx="374415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Prostokąt 77">
            <a:extLst>
              <a:ext uri="{FF2B5EF4-FFF2-40B4-BE49-F238E27FC236}">
                <a16:creationId xmlns:a16="http://schemas.microsoft.com/office/drawing/2014/main" id="{8034D853-F277-85CF-8AFD-B60593CA5A90}"/>
              </a:ext>
            </a:extLst>
          </p:cNvPr>
          <p:cNvSpPr/>
          <p:nvPr/>
        </p:nvSpPr>
        <p:spPr>
          <a:xfrm>
            <a:off x="5548846" y="3371338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passive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way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368F41E4-2B07-2542-D27D-C3F5642B470F}"/>
              </a:ext>
            </a:extLst>
          </p:cNvPr>
          <p:cNvSpPr txBox="1"/>
          <p:nvPr/>
        </p:nvSpPr>
        <p:spPr>
          <a:xfrm>
            <a:off x="4896295" y="1226106"/>
            <a:ext cx="58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(E)</a:t>
            </a:r>
          </a:p>
        </p:txBody>
      </p:sp>
      <p:grpSp>
        <p:nvGrpSpPr>
          <p:cNvPr id="144" name="Grupa 143">
            <a:extLst>
              <a:ext uri="{FF2B5EF4-FFF2-40B4-BE49-F238E27FC236}">
                <a16:creationId xmlns:a16="http://schemas.microsoft.com/office/drawing/2014/main" id="{01C0E76A-6B12-D820-6742-35B71A814B82}"/>
              </a:ext>
            </a:extLst>
          </p:cNvPr>
          <p:cNvGrpSpPr/>
          <p:nvPr/>
        </p:nvGrpSpPr>
        <p:grpSpPr>
          <a:xfrm>
            <a:off x="2367351" y="4525406"/>
            <a:ext cx="4052763" cy="1656184"/>
            <a:chOff x="3131840" y="2564904"/>
            <a:chExt cx="5991039" cy="2448272"/>
          </a:xfrm>
        </p:grpSpPr>
        <p:cxnSp>
          <p:nvCxnSpPr>
            <p:cNvPr id="146" name="Łącznik prosty 145">
              <a:extLst>
                <a:ext uri="{FF2B5EF4-FFF2-40B4-BE49-F238E27FC236}">
                  <a16:creationId xmlns:a16="http://schemas.microsoft.com/office/drawing/2014/main" id="{54C52B8D-5CC7-27C3-4632-1D382E5CCB02}"/>
                </a:ext>
              </a:extLst>
            </p:cNvPr>
            <p:cNvCxnSpPr/>
            <p:nvPr/>
          </p:nvCxnSpPr>
          <p:spPr>
            <a:xfrm>
              <a:off x="831641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CA1A1FEF-EF2A-89CC-19F5-5DA4C440C9B4}"/>
                </a:ext>
              </a:extLst>
            </p:cNvPr>
            <p:cNvCxnSpPr/>
            <p:nvPr/>
          </p:nvCxnSpPr>
          <p:spPr>
            <a:xfrm>
              <a:off x="831641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E81B1EB2-B220-4688-DA6A-EB19DC589339}"/>
                </a:ext>
              </a:extLst>
            </p:cNvPr>
            <p:cNvCxnSpPr/>
            <p:nvPr/>
          </p:nvCxnSpPr>
          <p:spPr>
            <a:xfrm>
              <a:off x="83164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9" name="Łącznik prosty 148">
              <a:extLst>
                <a:ext uri="{FF2B5EF4-FFF2-40B4-BE49-F238E27FC236}">
                  <a16:creationId xmlns:a16="http://schemas.microsoft.com/office/drawing/2014/main" id="{A8075A09-702A-E098-B7FA-BC6A761AE2B7}"/>
                </a:ext>
              </a:extLst>
            </p:cNvPr>
            <p:cNvCxnSpPr/>
            <p:nvPr/>
          </p:nvCxnSpPr>
          <p:spPr>
            <a:xfrm>
              <a:off x="543609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43C9E8DC-A78B-D787-6C71-CF69958F4AD7}"/>
                </a:ext>
              </a:extLst>
            </p:cNvPr>
            <p:cNvCxnSpPr/>
            <p:nvPr/>
          </p:nvCxnSpPr>
          <p:spPr>
            <a:xfrm>
              <a:off x="543609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1" name="Łącznik prosty 150">
              <a:extLst>
                <a:ext uri="{FF2B5EF4-FFF2-40B4-BE49-F238E27FC236}">
                  <a16:creationId xmlns:a16="http://schemas.microsoft.com/office/drawing/2014/main" id="{41295B33-9ED9-CC84-30D4-6BAFC11D6EF4}"/>
                </a:ext>
              </a:extLst>
            </p:cNvPr>
            <p:cNvCxnSpPr/>
            <p:nvPr/>
          </p:nvCxnSpPr>
          <p:spPr>
            <a:xfrm>
              <a:off x="543609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2" name="Łącznik prosty 151">
              <a:extLst>
                <a:ext uri="{FF2B5EF4-FFF2-40B4-BE49-F238E27FC236}">
                  <a16:creationId xmlns:a16="http://schemas.microsoft.com/office/drawing/2014/main" id="{062FB77B-8F22-23F9-1195-95630BB3E5F2}"/>
                </a:ext>
              </a:extLst>
            </p:cNvPr>
            <p:cNvCxnSpPr/>
            <p:nvPr/>
          </p:nvCxnSpPr>
          <p:spPr>
            <a:xfrm>
              <a:off x="687625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3" name="Łącznik prosty 152">
              <a:extLst>
                <a:ext uri="{FF2B5EF4-FFF2-40B4-BE49-F238E27FC236}">
                  <a16:creationId xmlns:a16="http://schemas.microsoft.com/office/drawing/2014/main" id="{697C4311-6FE1-B97D-8BF4-D7227C18D9F3}"/>
                </a:ext>
              </a:extLst>
            </p:cNvPr>
            <p:cNvCxnSpPr/>
            <p:nvPr/>
          </p:nvCxnSpPr>
          <p:spPr>
            <a:xfrm>
              <a:off x="47160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4" name="Prostokąt 153">
              <a:extLst>
                <a:ext uri="{FF2B5EF4-FFF2-40B4-BE49-F238E27FC236}">
                  <a16:creationId xmlns:a16="http://schemas.microsoft.com/office/drawing/2014/main" id="{D82B2B10-B72A-6DFE-2BBC-ACE35D43DE9B}"/>
                </a:ext>
              </a:extLst>
            </p:cNvPr>
            <p:cNvSpPr/>
            <p:nvPr/>
          </p:nvSpPr>
          <p:spPr>
            <a:xfrm>
              <a:off x="5004048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Łącznik prosty 154">
              <a:extLst>
                <a:ext uri="{FF2B5EF4-FFF2-40B4-BE49-F238E27FC236}">
                  <a16:creationId xmlns:a16="http://schemas.microsoft.com/office/drawing/2014/main" id="{2E52D5C9-AEC6-86DF-46B4-10B9F34AA373}"/>
                </a:ext>
              </a:extLst>
            </p:cNvPr>
            <p:cNvCxnSpPr/>
            <p:nvPr/>
          </p:nvCxnSpPr>
          <p:spPr>
            <a:xfrm>
              <a:off x="370790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6F194D6C-AE7A-4CF2-26AA-8B4E68F9FB84}"/>
                </a:ext>
              </a:extLst>
            </p:cNvPr>
            <p:cNvCxnSpPr/>
            <p:nvPr/>
          </p:nvCxnSpPr>
          <p:spPr>
            <a:xfrm>
              <a:off x="6084168" y="3933056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58" name="Obraz 157" descr="TP_tmp.emf">
              <a:extLst>
                <a:ext uri="{FF2B5EF4-FFF2-40B4-BE49-F238E27FC236}">
                  <a16:creationId xmlns:a16="http://schemas.microsoft.com/office/drawing/2014/main" id="{C7E884B1-3EA8-BE12-537E-62DA845C6828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6156176" y="357301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1" name="Łącznik prosty 160">
              <a:extLst>
                <a:ext uri="{FF2B5EF4-FFF2-40B4-BE49-F238E27FC236}">
                  <a16:creationId xmlns:a16="http://schemas.microsoft.com/office/drawing/2014/main" id="{501D3467-D55C-38E4-E677-FF6BDE456FA7}"/>
                </a:ext>
              </a:extLst>
            </p:cNvPr>
            <p:cNvCxnSpPr/>
            <p:nvPr/>
          </p:nvCxnSpPr>
          <p:spPr>
            <a:xfrm>
              <a:off x="766834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62" name="Picture 3">
              <a:extLst>
                <a:ext uri="{FF2B5EF4-FFF2-40B4-BE49-F238E27FC236}">
                  <a16:creationId xmlns:a16="http://schemas.microsoft.com/office/drawing/2014/main" id="{E96AA1CB-F779-37FC-DC74-0ADD6C9CF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91880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Obraz 162" descr="TP_tmp.emf">
              <a:extLst>
                <a:ext uri="{FF2B5EF4-FFF2-40B4-BE49-F238E27FC236}">
                  <a16:creationId xmlns:a16="http://schemas.microsoft.com/office/drawing/2014/main" id="{B46A70CC-831F-037A-C9FB-240E8513E2E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131840" y="371703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4" name="Obraz 163" descr="TP_tmp.emf">
              <a:extLst>
                <a:ext uri="{FF2B5EF4-FFF2-40B4-BE49-F238E27FC236}">
                  <a16:creationId xmlns:a16="http://schemas.microsoft.com/office/drawing/2014/main" id="{AF504521-7972-630A-A28C-88E6BCFFD6D9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163016" y="3645024"/>
              <a:ext cx="269142" cy="299645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65" name="Łącznik prosty 164">
              <a:extLst>
                <a:ext uri="{FF2B5EF4-FFF2-40B4-BE49-F238E27FC236}">
                  <a16:creationId xmlns:a16="http://schemas.microsoft.com/office/drawing/2014/main" id="{DFE78CFE-02D4-1693-014B-56110C909B67}"/>
                </a:ext>
              </a:extLst>
            </p:cNvPr>
            <p:cNvCxnSpPr/>
            <p:nvPr/>
          </p:nvCxnSpPr>
          <p:spPr>
            <a:xfrm>
              <a:off x="3851920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6" name="Łącznik prosty 165">
              <a:extLst>
                <a:ext uri="{FF2B5EF4-FFF2-40B4-BE49-F238E27FC236}">
                  <a16:creationId xmlns:a16="http://schemas.microsoft.com/office/drawing/2014/main" id="{9E4FFCC4-8E74-6C2F-8B48-0C487C842944}"/>
                </a:ext>
              </a:extLst>
            </p:cNvPr>
            <p:cNvCxnSpPr/>
            <p:nvPr/>
          </p:nvCxnSpPr>
          <p:spPr>
            <a:xfrm>
              <a:off x="3923928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67" name="Prostokąt 166">
              <a:extLst>
                <a:ext uri="{FF2B5EF4-FFF2-40B4-BE49-F238E27FC236}">
                  <a16:creationId xmlns:a16="http://schemas.microsoft.com/office/drawing/2014/main" id="{F44FC2CE-AC15-A00B-9984-1E87585743EE}"/>
                </a:ext>
              </a:extLst>
            </p:cNvPr>
            <p:cNvSpPr/>
            <p:nvPr/>
          </p:nvSpPr>
          <p:spPr>
            <a:xfrm>
              <a:off x="7956376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Łącznik prosty 167">
              <a:extLst>
                <a:ext uri="{FF2B5EF4-FFF2-40B4-BE49-F238E27FC236}">
                  <a16:creationId xmlns:a16="http://schemas.microsoft.com/office/drawing/2014/main" id="{D75931E0-B079-9248-4516-BE3935F07BA1}"/>
                </a:ext>
              </a:extLst>
            </p:cNvPr>
            <p:cNvCxnSpPr/>
            <p:nvPr/>
          </p:nvCxnSpPr>
          <p:spPr>
            <a:xfrm>
              <a:off x="6876256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9" name="Łącznik prosty 168">
              <a:extLst>
                <a:ext uri="{FF2B5EF4-FFF2-40B4-BE49-F238E27FC236}">
                  <a16:creationId xmlns:a16="http://schemas.microsoft.com/office/drawing/2014/main" id="{691D1546-9900-156C-BBF8-8D3D99E4BF92}"/>
                </a:ext>
              </a:extLst>
            </p:cNvPr>
            <p:cNvCxnSpPr/>
            <p:nvPr/>
          </p:nvCxnSpPr>
          <p:spPr>
            <a:xfrm>
              <a:off x="6876256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0" name="Łącznik prosty 169">
              <a:extLst>
                <a:ext uri="{FF2B5EF4-FFF2-40B4-BE49-F238E27FC236}">
                  <a16:creationId xmlns:a16="http://schemas.microsoft.com/office/drawing/2014/main" id="{6F58FEAE-0247-0F8A-B42D-73B4871CA2AD}"/>
                </a:ext>
              </a:extLst>
            </p:cNvPr>
            <p:cNvCxnSpPr/>
            <p:nvPr/>
          </p:nvCxnSpPr>
          <p:spPr>
            <a:xfrm>
              <a:off x="4355976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71" name="Łącznik prosty 170">
              <a:extLst>
                <a:ext uri="{FF2B5EF4-FFF2-40B4-BE49-F238E27FC236}">
                  <a16:creationId xmlns:a16="http://schemas.microsoft.com/office/drawing/2014/main" id="{C9BE9CC5-DDFC-D4BF-080A-0F599F9E53D0}"/>
                </a:ext>
              </a:extLst>
            </p:cNvPr>
            <p:cNvCxnSpPr/>
            <p:nvPr/>
          </p:nvCxnSpPr>
          <p:spPr>
            <a:xfrm>
              <a:off x="7380312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72" name="Obraz 171" descr="TP_tmp.emf">
              <a:extLst>
                <a:ext uri="{FF2B5EF4-FFF2-40B4-BE49-F238E27FC236}">
                  <a16:creationId xmlns:a16="http://schemas.microsoft.com/office/drawing/2014/main" id="{D405771B-636F-CCAE-4A52-28A7298B0531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8127522" y="3645024"/>
              <a:ext cx="388802" cy="299216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73" name="Picture 3">
              <a:extLst>
                <a:ext uri="{FF2B5EF4-FFF2-40B4-BE49-F238E27FC236}">
                  <a16:creationId xmlns:a16="http://schemas.microsoft.com/office/drawing/2014/main" id="{21C6E4BF-937A-C25D-ECC5-3AB027F85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748464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" name="Prostokąt 173">
            <a:extLst>
              <a:ext uri="{FF2B5EF4-FFF2-40B4-BE49-F238E27FC236}">
                <a16:creationId xmlns:a16="http://schemas.microsoft.com/office/drawing/2014/main" id="{85EE9696-EBE4-8134-BE24-D4143C520D2E}"/>
              </a:ext>
            </a:extLst>
          </p:cNvPr>
          <p:cNvSpPr/>
          <p:nvPr/>
        </p:nvSpPr>
        <p:spPr>
          <a:xfrm>
            <a:off x="3047257" y="6353291"/>
            <a:ext cx="5123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adaptiveness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active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quantum feedback)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5" name="pole tekstowe 174">
            <a:extLst>
              <a:ext uri="{FF2B5EF4-FFF2-40B4-BE49-F238E27FC236}">
                <a16:creationId xmlns:a16="http://schemas.microsoft.com/office/drawing/2014/main" id="{EFBDDCC0-C65E-B622-538D-B023165C24AD}"/>
              </a:ext>
            </a:extLst>
          </p:cNvPr>
          <p:cNvSpPr txBox="1"/>
          <p:nvPr/>
        </p:nvSpPr>
        <p:spPr>
          <a:xfrm>
            <a:off x="1698213" y="4471425"/>
            <a:ext cx="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(AD)</a:t>
            </a:r>
          </a:p>
        </p:txBody>
      </p:sp>
      <p:pic>
        <p:nvPicPr>
          <p:cNvPr id="177" name="Obraz 176">
            <a:extLst>
              <a:ext uri="{FF2B5EF4-FFF2-40B4-BE49-F238E27FC236}">
                <a16:creationId xmlns:a16="http://schemas.microsoft.com/office/drawing/2014/main" id="{3D1B34CD-5F9D-6D91-2881-2502FB2BEC5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900274" y="4361033"/>
            <a:ext cx="713437" cy="1880880"/>
          </a:xfrm>
          <a:prstGeom prst="rect">
            <a:avLst/>
          </a:prstGeom>
        </p:spPr>
      </p:pic>
      <p:grpSp>
        <p:nvGrpSpPr>
          <p:cNvPr id="55" name="Grupa 54">
            <a:extLst>
              <a:ext uri="{FF2B5EF4-FFF2-40B4-BE49-F238E27FC236}">
                <a16:creationId xmlns:a16="http://schemas.microsoft.com/office/drawing/2014/main" id="{F39CBCF3-559C-E53E-169D-E5F29B12A5EF}"/>
              </a:ext>
            </a:extLst>
          </p:cNvPr>
          <p:cNvGrpSpPr/>
          <p:nvPr/>
        </p:nvGrpSpPr>
        <p:grpSpPr>
          <a:xfrm>
            <a:off x="1095657" y="3583559"/>
            <a:ext cx="2178470" cy="341010"/>
            <a:chOff x="467544" y="1484784"/>
            <a:chExt cx="3384376" cy="529778"/>
          </a:xfrm>
        </p:grpSpPr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D5E0B5F4-213B-06AC-6CAD-894701755FE1}"/>
                </a:ext>
              </a:extLst>
            </p:cNvPr>
            <p:cNvCxnSpPr/>
            <p:nvPr/>
          </p:nvCxnSpPr>
          <p:spPr>
            <a:xfrm>
              <a:off x="971600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EDC252C-F92F-6224-A9AD-EFA27A097D03}"/>
                </a:ext>
              </a:extLst>
            </p:cNvPr>
            <p:cNvCxnSpPr/>
            <p:nvPr/>
          </p:nvCxnSpPr>
          <p:spPr>
            <a:xfrm>
              <a:off x="2195735" y="1844824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FE2D94A5-7A1A-FBBC-0F6D-ADF5E38AD17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67544" y="1700808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>
              <a:extLst>
                <a:ext uri="{FF2B5EF4-FFF2-40B4-BE49-F238E27FC236}">
                  <a16:creationId xmlns:a16="http://schemas.microsoft.com/office/drawing/2014/main" id="{D6502668-B247-E179-4C85-2B04823C169C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339752" y="1484784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CA20B13F-D574-3987-F007-01416B5BFD16}"/>
                </a:ext>
              </a:extLst>
            </p:cNvPr>
            <p:cNvCxnSpPr/>
            <p:nvPr/>
          </p:nvCxnSpPr>
          <p:spPr>
            <a:xfrm>
              <a:off x="3419872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57" name="Prostokąt 56">
            <a:extLst>
              <a:ext uri="{FF2B5EF4-FFF2-40B4-BE49-F238E27FC236}">
                <a16:creationId xmlns:a16="http://schemas.microsoft.com/office/drawing/2014/main" id="{F8354701-24A0-2ECA-0148-84C77A5B7968}"/>
              </a:ext>
            </a:extLst>
          </p:cNvPr>
          <p:cNvSpPr/>
          <p:nvPr/>
        </p:nvSpPr>
        <p:spPr>
          <a:xfrm>
            <a:off x="1649454" y="3992007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+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sequentiality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598900-6FF5-5E08-20F6-B5385654D1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1689389" y="359859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E1D8D00-69A7-4358-0A46-DF3DD19A09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622254" y="361866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D9FC159-9CE8-FD7A-7C5D-024F94F23D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42663" y="1667395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2C18A19-8CE2-CB67-808C-05BA638A08E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39369" y="2869577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8C55BB-FBA5-4010-B843-DCED56E4BD4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027666" y="4616430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70AA26C-D01D-361F-9D74-1603351B2A0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046825" y="4638178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A096891B-200F-BA70-CADD-CBC6F0D564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7183618" y="2337049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TP_tmp.emf">
            <a:extLst>
              <a:ext uri="{FF2B5EF4-FFF2-40B4-BE49-F238E27FC236}">
                <a16:creationId xmlns:a16="http://schemas.microsoft.com/office/drawing/2014/main" id="{8D9CB9CD-7237-D140-E42A-C88F2A10A33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6498088" y="5288342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emf">
            <a:extLst>
              <a:ext uri="{FF2B5EF4-FFF2-40B4-BE49-F238E27FC236}">
                <a16:creationId xmlns:a16="http://schemas.microsoft.com/office/drawing/2014/main" id="{934D0C5A-FAD7-2FE1-9B61-3367AF72067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3353828" y="3735853"/>
            <a:ext cx="246325" cy="179024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8323C3F6-F24B-2A52-E57E-A943B45BEC89}"/>
              </a:ext>
            </a:extLst>
          </p:cNvPr>
          <p:cNvGrpSpPr/>
          <p:nvPr/>
        </p:nvGrpSpPr>
        <p:grpSpPr>
          <a:xfrm>
            <a:off x="245708" y="1226106"/>
            <a:ext cx="4176464" cy="2251659"/>
            <a:chOff x="245708" y="1226106"/>
            <a:chExt cx="4176464" cy="2251659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344E77EF-893C-32B9-94FC-E3FF99AC1319}"/>
                </a:ext>
              </a:extLst>
            </p:cNvPr>
            <p:cNvGrpSpPr/>
            <p:nvPr/>
          </p:nvGrpSpPr>
          <p:grpSpPr>
            <a:xfrm>
              <a:off x="997147" y="1484699"/>
              <a:ext cx="2424013" cy="1527809"/>
              <a:chOff x="467544" y="2708920"/>
              <a:chExt cx="3746202" cy="2361158"/>
            </a:xfrm>
          </p:grpSpPr>
          <p:pic>
            <p:nvPicPr>
              <p:cNvPr id="34" name="Obraz 33" descr="TP_tmp.emf">
                <a:extLst>
                  <a:ext uri="{FF2B5EF4-FFF2-40B4-BE49-F238E27FC236}">
                    <a16:creationId xmlns:a16="http://schemas.microsoft.com/office/drawing/2014/main" id="{B39D43D4-4DC0-9636-571E-566F7BD961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37ADDDE2-65B3-39B0-8392-403FDD91E6F4}"/>
                  </a:ext>
                </a:extLst>
              </p:cNvPr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86B905BD-58D0-7088-BBAC-BD596655D7DF}"/>
                  </a:ext>
                </a:extLst>
              </p:cNvPr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8" name="Schemat blokowy: opóźnienie 37">
                <a:extLst>
                  <a:ext uri="{FF2B5EF4-FFF2-40B4-BE49-F238E27FC236}">
                    <a16:creationId xmlns:a16="http://schemas.microsoft.com/office/drawing/2014/main" id="{F0347142-6E06-3E9E-8CA1-A56B2E023BB6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0" name="Obraz 39" descr="TP_tmp.emf">
                <a:extLst>
                  <a:ext uri="{FF2B5EF4-FFF2-40B4-BE49-F238E27FC236}">
                    <a16:creationId xmlns:a16="http://schemas.microsoft.com/office/drawing/2014/main" id="{EC400A2A-D808-739C-2B77-51A719AD0A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1" name="Obraz 40" descr="TP_tmp.emf">
                <a:extLst>
                  <a:ext uri="{FF2B5EF4-FFF2-40B4-BE49-F238E27FC236}">
                    <a16:creationId xmlns:a16="http://schemas.microsoft.com/office/drawing/2014/main" id="{E7617942-0232-53C6-8E9B-11B5A4796A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967FE533-64BE-A526-0F09-10449C7B3319}"/>
                  </a:ext>
                </a:extLst>
              </p:cNvPr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EC50104F-33A4-9140-2172-4F07DDDE7413}"/>
                  </a:ext>
                </a:extLst>
              </p:cNvPr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45" name="Schemat blokowy: opóźnienie 44">
                <a:extLst>
                  <a:ext uri="{FF2B5EF4-FFF2-40B4-BE49-F238E27FC236}">
                    <a16:creationId xmlns:a16="http://schemas.microsoft.com/office/drawing/2014/main" id="{134BC7E4-D41C-F4D7-81F7-BC33DCFE358D}"/>
                  </a:ext>
                </a:extLst>
              </p:cNvPr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Obraz 46" descr="TP_tmp.emf">
                <a:extLst>
                  <a:ext uri="{FF2B5EF4-FFF2-40B4-BE49-F238E27FC236}">
                    <a16:creationId xmlns:a16="http://schemas.microsoft.com/office/drawing/2014/main" id="{1FF9C86F-CD91-789C-30B2-259F06D295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AF8115BA-FB41-6DB7-D27C-2C92AB979A7B}"/>
                  </a:ext>
                </a:extLst>
              </p:cNvPr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49" name="Obraz 48" descr="TP_tmp.emf">
                <a:extLst>
                  <a:ext uri="{FF2B5EF4-FFF2-40B4-BE49-F238E27FC236}">
                    <a16:creationId xmlns:a16="http://schemas.microsoft.com/office/drawing/2014/main" id="{26FE1AE7-0C30-9DF6-D762-7565C283A2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0" name="Elipsa 36">
                <a:extLst>
                  <a:ext uri="{FF2B5EF4-FFF2-40B4-BE49-F238E27FC236}">
                    <a16:creationId xmlns:a16="http://schemas.microsoft.com/office/drawing/2014/main" id="{37604EA0-9EB2-08A3-8737-5AB8E4A2FAC9}"/>
                  </a:ext>
                </a:extLst>
              </p:cNvPr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Elipsa 37">
                <a:extLst>
                  <a:ext uri="{FF2B5EF4-FFF2-40B4-BE49-F238E27FC236}">
                    <a16:creationId xmlns:a16="http://schemas.microsoft.com/office/drawing/2014/main" id="{4266BA11-058A-1021-C23F-96EEE8782EB9}"/>
                  </a:ext>
                </a:extLst>
              </p:cNvPr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Elipsa 38">
                <a:extLst>
                  <a:ext uri="{FF2B5EF4-FFF2-40B4-BE49-F238E27FC236}">
                    <a16:creationId xmlns:a16="http://schemas.microsoft.com/office/drawing/2014/main" id="{2EA7875F-E38E-2AB3-2DBE-AF25574E766C}"/>
                  </a:ext>
                </a:extLst>
              </p:cNvPr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Elipsa 39">
                <a:extLst>
                  <a:ext uri="{FF2B5EF4-FFF2-40B4-BE49-F238E27FC236}">
                    <a16:creationId xmlns:a16="http://schemas.microsoft.com/office/drawing/2014/main" id="{5521DEAF-9675-E334-C24E-254912D15F1B}"/>
                  </a:ext>
                </a:extLst>
              </p:cNvPr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0B558EDD-36C5-44C9-097E-48B6846F80EE}"/>
                </a:ext>
              </a:extLst>
            </p:cNvPr>
            <p:cNvSpPr/>
            <p:nvPr/>
          </p:nvSpPr>
          <p:spPr>
            <a:xfrm>
              <a:off x="245708" y="3139211"/>
              <a:ext cx="41764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coherence</a:t>
              </a:r>
              <a:endPara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4B206815-4B6A-CE37-03FE-6C773525B777}"/>
                </a:ext>
              </a:extLst>
            </p:cNvPr>
            <p:cNvSpPr txBox="1"/>
            <p:nvPr/>
          </p:nvSpPr>
          <p:spPr>
            <a:xfrm>
              <a:off x="284553" y="1226106"/>
              <a:ext cx="587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(C)</a:t>
              </a:r>
            </a:p>
          </p:txBody>
        </p:sp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DD17BB42-64AE-D65F-CA77-09104219830D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0322" y="1418932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52C4E6F-3642-5BFB-5F12-8C148A2CFA8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8433" y="2659988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4" name="Obraz 13" descr="TP_tmp.emf">
              <a:extLst>
                <a:ext uri="{FF2B5EF4-FFF2-40B4-BE49-F238E27FC236}">
                  <a16:creationId xmlns:a16="http://schemas.microsoft.com/office/drawing/2014/main" id="{4BEF5BE8-6F7B-D662-5D72-477AB6FAF02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48646" y="1543809"/>
              <a:ext cx="246325" cy="1790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 descr="TP_tmp.emf">
              <a:extLst>
                <a:ext uri="{FF2B5EF4-FFF2-40B4-BE49-F238E27FC236}">
                  <a16:creationId xmlns:a16="http://schemas.microsoft.com/office/drawing/2014/main" id="{F0E9D0F1-9482-EFAB-B843-876B0B9965D4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63064" y="2763481"/>
              <a:ext cx="246325" cy="179024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13163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4" grpId="0"/>
      <p:bldP spid="174" grpId="0"/>
      <p:bldP spid="17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C0C4BF6-AC5A-56D2-2EBA-13838B45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46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0D7440E8-9B88-12C3-92DD-B048288A6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FDF7C5A-4539-538E-2F10-1E482302548F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230153F-F964-B015-0498-B70CCA49E56C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58EBB6F4-E27B-85E8-5FE6-52EF2ACDE84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DC68232-F691-5CA1-01B4-0D5E67FC4B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378CD35-884D-A959-97E9-5FCAEC2EC68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708D2B1-C32D-61BE-8ED0-38798753F184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595E2107-FC72-45BA-182D-8ACA4A34B197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ADF19BB5-73A4-938B-9C4D-91CDFB197CAD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990C851-59B0-0253-1DB0-6F892CADE58B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a 2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<a:extLst>
              <a:ext uri="{FF2B5EF4-FFF2-40B4-BE49-F238E27FC236}">
                <a16:creationId xmlns:a16="http://schemas.microsoft.com/office/drawing/2014/main" id="{91B2C67A-91C8-6B3D-C572-091383A2F30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1795" y="1690934"/>
            <a:ext cx="681852" cy="443608"/>
            <a:chOff x="10907851" y="4207090"/>
            <a:chExt cx="681852" cy="443608"/>
          </a:xfrm>
        </p:grpSpPr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2718C082-F0E6-8623-A154-60F1A6F4F19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07851" y="4271079"/>
              <a:ext cx="194120" cy="250117"/>
            </a:xfrm>
            <a:custGeom>
              <a:avLst/>
              <a:gdLst>
                <a:gd name="connsiteX0" fmla="*/ 76498 w 194120"/>
                <a:gd name="connsiteY0" fmla="*/ 117737 h 250117"/>
                <a:gd name="connsiteX1" fmla="*/ 224 w 194120"/>
                <a:gd name="connsiteY1" fmla="*/ 207531 h 250117"/>
                <a:gd name="connsiteX2" fmla="*/ 61316 w 194120"/>
                <a:gd name="connsiteY2" fmla="*/ 250192 h 250117"/>
                <a:gd name="connsiteX3" fmla="*/ 170124 w 194120"/>
                <a:gd name="connsiteY3" fmla="*/ 188609 h 250117"/>
                <a:gd name="connsiteX4" fmla="*/ 166509 w 194120"/>
                <a:gd name="connsiteY4" fmla="*/ 186201 h 250117"/>
                <a:gd name="connsiteX5" fmla="*/ 140121 w 194120"/>
                <a:gd name="connsiteY5" fmla="*/ 201338 h 250117"/>
                <a:gd name="connsiteX6" fmla="*/ 85174 w 194120"/>
                <a:gd name="connsiteY6" fmla="*/ 231270 h 250117"/>
                <a:gd name="connsiteX7" fmla="*/ 30950 w 194120"/>
                <a:gd name="connsiteY7" fmla="*/ 192737 h 250117"/>
                <a:gd name="connsiteX8" fmla="*/ 108309 w 194120"/>
                <a:gd name="connsiteY8" fmla="*/ 122897 h 250117"/>
                <a:gd name="connsiteX9" fmla="*/ 137952 w 194120"/>
                <a:gd name="connsiteY9" fmla="*/ 106383 h 250117"/>
                <a:gd name="connsiteX10" fmla="*/ 134337 w 194120"/>
                <a:gd name="connsiteY10" fmla="*/ 103975 h 250117"/>
                <a:gd name="connsiteX11" fmla="*/ 73245 w 194120"/>
                <a:gd name="connsiteY11" fmla="*/ 64410 h 250117"/>
                <a:gd name="connsiteX12" fmla="*/ 129276 w 194120"/>
                <a:gd name="connsiteY12" fmla="*/ 18997 h 250117"/>
                <a:gd name="connsiteX13" fmla="*/ 163617 w 194120"/>
                <a:gd name="connsiteY13" fmla="*/ 37919 h 250117"/>
                <a:gd name="connsiteX14" fmla="*/ 159280 w 194120"/>
                <a:gd name="connsiteY14" fmla="*/ 50305 h 250117"/>
                <a:gd name="connsiteX15" fmla="*/ 157472 w 194120"/>
                <a:gd name="connsiteY15" fmla="*/ 54089 h 250117"/>
                <a:gd name="connsiteX16" fmla="*/ 161087 w 194120"/>
                <a:gd name="connsiteY16" fmla="*/ 56497 h 250117"/>
                <a:gd name="connsiteX17" fmla="*/ 194344 w 194120"/>
                <a:gd name="connsiteY17" fmla="*/ 23469 h 250117"/>
                <a:gd name="connsiteX18" fmla="*/ 153134 w 194120"/>
                <a:gd name="connsiteY18" fmla="*/ 75 h 250117"/>
                <a:gd name="connsiteX19" fmla="*/ 42518 w 194120"/>
                <a:gd name="connsiteY19" fmla="*/ 79204 h 250117"/>
                <a:gd name="connsiteX20" fmla="*/ 76498 w 194120"/>
                <a:gd name="connsiteY20" fmla="*/ 117737 h 2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0" h="250117">
                  <a:moveTo>
                    <a:pt x="76498" y="117737"/>
                  </a:moveTo>
                  <a:cubicBezTo>
                    <a:pt x="4200" y="154893"/>
                    <a:pt x="224" y="199274"/>
                    <a:pt x="224" y="207531"/>
                  </a:cubicBezTo>
                  <a:cubicBezTo>
                    <a:pt x="224" y="233678"/>
                    <a:pt x="26974" y="250192"/>
                    <a:pt x="61316" y="250192"/>
                  </a:cubicBezTo>
                  <a:cubicBezTo>
                    <a:pt x="121685" y="250192"/>
                    <a:pt x="170124" y="195834"/>
                    <a:pt x="170124" y="188609"/>
                  </a:cubicBezTo>
                  <a:cubicBezTo>
                    <a:pt x="170124" y="186545"/>
                    <a:pt x="168317" y="186201"/>
                    <a:pt x="166509" y="186201"/>
                  </a:cubicBezTo>
                  <a:cubicBezTo>
                    <a:pt x="162172" y="186201"/>
                    <a:pt x="148435" y="190673"/>
                    <a:pt x="140121" y="201338"/>
                  </a:cubicBezTo>
                  <a:cubicBezTo>
                    <a:pt x="132529" y="211316"/>
                    <a:pt x="117347" y="231270"/>
                    <a:pt x="85174" y="231270"/>
                  </a:cubicBezTo>
                  <a:cubicBezTo>
                    <a:pt x="59508" y="231270"/>
                    <a:pt x="30950" y="218541"/>
                    <a:pt x="30950" y="192737"/>
                  </a:cubicBezTo>
                  <a:cubicBezTo>
                    <a:pt x="30950" y="175879"/>
                    <a:pt x="51194" y="124961"/>
                    <a:pt x="108309" y="122897"/>
                  </a:cubicBezTo>
                  <a:cubicBezTo>
                    <a:pt x="125299" y="122209"/>
                    <a:pt x="137952" y="110168"/>
                    <a:pt x="137952" y="106383"/>
                  </a:cubicBezTo>
                  <a:cubicBezTo>
                    <a:pt x="137952" y="104319"/>
                    <a:pt x="136144" y="103975"/>
                    <a:pt x="134337" y="103975"/>
                  </a:cubicBezTo>
                  <a:cubicBezTo>
                    <a:pt x="83367" y="101911"/>
                    <a:pt x="73245" y="78172"/>
                    <a:pt x="73245" y="64410"/>
                  </a:cubicBezTo>
                  <a:cubicBezTo>
                    <a:pt x="73245" y="56497"/>
                    <a:pt x="78667" y="18997"/>
                    <a:pt x="129276" y="18997"/>
                  </a:cubicBezTo>
                  <a:cubicBezTo>
                    <a:pt x="136144" y="18997"/>
                    <a:pt x="163617" y="20029"/>
                    <a:pt x="163617" y="37919"/>
                  </a:cubicBezTo>
                  <a:cubicBezTo>
                    <a:pt x="163617" y="43424"/>
                    <a:pt x="160726" y="48240"/>
                    <a:pt x="159280" y="50305"/>
                  </a:cubicBezTo>
                  <a:cubicBezTo>
                    <a:pt x="158557" y="51337"/>
                    <a:pt x="157472" y="53057"/>
                    <a:pt x="157472" y="54089"/>
                  </a:cubicBezTo>
                  <a:cubicBezTo>
                    <a:pt x="157472" y="56497"/>
                    <a:pt x="160003" y="56497"/>
                    <a:pt x="161087" y="56497"/>
                  </a:cubicBezTo>
                  <a:cubicBezTo>
                    <a:pt x="171932" y="56497"/>
                    <a:pt x="194344" y="43080"/>
                    <a:pt x="194344" y="23469"/>
                  </a:cubicBezTo>
                  <a:cubicBezTo>
                    <a:pt x="194344" y="3171"/>
                    <a:pt x="169401" y="75"/>
                    <a:pt x="153134" y="75"/>
                  </a:cubicBezTo>
                  <a:cubicBezTo>
                    <a:pt x="103972" y="75"/>
                    <a:pt x="42518" y="37231"/>
                    <a:pt x="42518" y="79204"/>
                  </a:cubicBezTo>
                  <a:cubicBezTo>
                    <a:pt x="42518" y="99502"/>
                    <a:pt x="58785" y="111888"/>
                    <a:pt x="76498" y="117737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92896EBA-4C07-0805-B33D-50E10FFD105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140334" y="4222503"/>
              <a:ext cx="186746" cy="177490"/>
            </a:xfrm>
            <a:custGeom>
              <a:avLst/>
              <a:gdLst>
                <a:gd name="connsiteX0" fmla="*/ 186976 w 186746"/>
                <a:gd name="connsiteY0" fmla="*/ 88936 h 177490"/>
                <a:gd name="connsiteX1" fmla="*/ 93603 w 186746"/>
                <a:gd name="connsiteY1" fmla="*/ 71 h 177490"/>
                <a:gd name="connsiteX2" fmla="*/ 230 w 186746"/>
                <a:gd name="connsiteY2" fmla="*/ 88695 h 177490"/>
                <a:gd name="connsiteX3" fmla="*/ 93603 w 186746"/>
                <a:gd name="connsiteY3" fmla="*/ 177561 h 177490"/>
                <a:gd name="connsiteX4" fmla="*/ 186976 w 186746"/>
                <a:gd name="connsiteY4" fmla="*/ 88936 h 177490"/>
                <a:gd name="connsiteX5" fmla="*/ 36921 w 186746"/>
                <a:gd name="connsiteY5" fmla="*/ 28970 h 177490"/>
                <a:gd name="connsiteX6" fmla="*/ 93603 w 186746"/>
                <a:gd name="connsiteY6" fmla="*/ 8259 h 177490"/>
                <a:gd name="connsiteX7" fmla="*/ 150285 w 186746"/>
                <a:gd name="connsiteY7" fmla="*/ 28970 h 177490"/>
                <a:gd name="connsiteX8" fmla="*/ 93603 w 186746"/>
                <a:gd name="connsiteY8" fmla="*/ 82916 h 177490"/>
                <a:gd name="connsiteX9" fmla="*/ 36921 w 186746"/>
                <a:gd name="connsiteY9" fmla="*/ 28970 h 177490"/>
                <a:gd name="connsiteX10" fmla="*/ 30848 w 186746"/>
                <a:gd name="connsiteY10" fmla="*/ 142641 h 177490"/>
                <a:gd name="connsiteX11" fmla="*/ 8833 w 186746"/>
                <a:gd name="connsiteY11" fmla="*/ 88936 h 177490"/>
                <a:gd name="connsiteX12" fmla="*/ 30848 w 186746"/>
                <a:gd name="connsiteY12" fmla="*/ 34991 h 177490"/>
                <a:gd name="connsiteX13" fmla="*/ 87530 w 186746"/>
                <a:gd name="connsiteY13" fmla="*/ 88695 h 177490"/>
                <a:gd name="connsiteX14" fmla="*/ 30848 w 186746"/>
                <a:gd name="connsiteY14" fmla="*/ 142641 h 177490"/>
                <a:gd name="connsiteX15" fmla="*/ 156358 w 186746"/>
                <a:gd name="connsiteY15" fmla="*/ 34991 h 177490"/>
                <a:gd name="connsiteX16" fmla="*/ 178372 w 186746"/>
                <a:gd name="connsiteY16" fmla="*/ 88695 h 177490"/>
                <a:gd name="connsiteX17" fmla="*/ 156358 w 186746"/>
                <a:gd name="connsiteY17" fmla="*/ 142641 h 177490"/>
                <a:gd name="connsiteX18" fmla="*/ 99676 w 186746"/>
                <a:gd name="connsiteY18" fmla="*/ 88936 h 177490"/>
                <a:gd name="connsiteX19" fmla="*/ 156358 w 186746"/>
                <a:gd name="connsiteY19" fmla="*/ 34991 h 177490"/>
                <a:gd name="connsiteX20" fmla="*/ 150285 w 186746"/>
                <a:gd name="connsiteY20" fmla="*/ 148662 h 177490"/>
                <a:gd name="connsiteX21" fmla="*/ 93603 w 186746"/>
                <a:gd name="connsiteY21" fmla="*/ 169373 h 177490"/>
                <a:gd name="connsiteX22" fmla="*/ 36921 w 186746"/>
                <a:gd name="connsiteY22" fmla="*/ 148662 h 177490"/>
                <a:gd name="connsiteX23" fmla="*/ 93603 w 186746"/>
                <a:gd name="connsiteY23" fmla="*/ 94716 h 177490"/>
                <a:gd name="connsiteX24" fmla="*/ 150285 w 186746"/>
                <a:gd name="connsiteY24" fmla="*/ 148662 h 1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746" h="177490">
                  <a:moveTo>
                    <a:pt x="186976" y="88936"/>
                  </a:moveTo>
                  <a:cubicBezTo>
                    <a:pt x="186976" y="39566"/>
                    <a:pt x="144718" y="71"/>
                    <a:pt x="93603" y="71"/>
                  </a:cubicBezTo>
                  <a:cubicBezTo>
                    <a:pt x="41982" y="71"/>
                    <a:pt x="230" y="40289"/>
                    <a:pt x="230" y="88695"/>
                  </a:cubicBezTo>
                  <a:cubicBezTo>
                    <a:pt x="230" y="138065"/>
                    <a:pt x="42488" y="177561"/>
                    <a:pt x="93603" y="177561"/>
                  </a:cubicBezTo>
                  <a:cubicBezTo>
                    <a:pt x="145224" y="177561"/>
                    <a:pt x="186976" y="137343"/>
                    <a:pt x="186976" y="88936"/>
                  </a:cubicBezTo>
                  <a:close/>
                  <a:moveTo>
                    <a:pt x="36921" y="28970"/>
                  </a:moveTo>
                  <a:cubicBezTo>
                    <a:pt x="47296" y="20059"/>
                    <a:pt x="66780" y="8259"/>
                    <a:pt x="93603" y="8259"/>
                  </a:cubicBezTo>
                  <a:cubicBezTo>
                    <a:pt x="120425" y="8259"/>
                    <a:pt x="139910" y="20059"/>
                    <a:pt x="150285" y="28970"/>
                  </a:cubicBezTo>
                  <a:lnTo>
                    <a:pt x="93603" y="82916"/>
                  </a:lnTo>
                  <a:lnTo>
                    <a:pt x="36921" y="28970"/>
                  </a:lnTo>
                  <a:close/>
                  <a:moveTo>
                    <a:pt x="30848" y="142641"/>
                  </a:moveTo>
                  <a:cubicBezTo>
                    <a:pt x="16931" y="128914"/>
                    <a:pt x="8833" y="108684"/>
                    <a:pt x="8833" y="88936"/>
                  </a:cubicBezTo>
                  <a:cubicBezTo>
                    <a:pt x="8833" y="67743"/>
                    <a:pt x="17690" y="47995"/>
                    <a:pt x="30848" y="34991"/>
                  </a:cubicBezTo>
                  <a:lnTo>
                    <a:pt x="87530" y="88695"/>
                  </a:lnTo>
                  <a:lnTo>
                    <a:pt x="30848" y="142641"/>
                  </a:lnTo>
                  <a:close/>
                  <a:moveTo>
                    <a:pt x="156358" y="34991"/>
                  </a:moveTo>
                  <a:cubicBezTo>
                    <a:pt x="170275" y="48718"/>
                    <a:pt x="178372" y="68948"/>
                    <a:pt x="178372" y="88695"/>
                  </a:cubicBezTo>
                  <a:cubicBezTo>
                    <a:pt x="178372" y="109888"/>
                    <a:pt x="169516" y="129636"/>
                    <a:pt x="156358" y="142641"/>
                  </a:cubicBezTo>
                  <a:lnTo>
                    <a:pt x="99676" y="88936"/>
                  </a:lnTo>
                  <a:lnTo>
                    <a:pt x="156358" y="34991"/>
                  </a:lnTo>
                  <a:close/>
                  <a:moveTo>
                    <a:pt x="150285" y="148662"/>
                  </a:moveTo>
                  <a:cubicBezTo>
                    <a:pt x="139910" y="157572"/>
                    <a:pt x="120425" y="169373"/>
                    <a:pt x="93603" y="169373"/>
                  </a:cubicBezTo>
                  <a:cubicBezTo>
                    <a:pt x="66780" y="169373"/>
                    <a:pt x="47296" y="157572"/>
                    <a:pt x="36921" y="148662"/>
                  </a:cubicBezTo>
                  <a:lnTo>
                    <a:pt x="93603" y="94716"/>
                  </a:lnTo>
                  <a:lnTo>
                    <a:pt x="150285" y="148662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270670C-3089-2A70-E676-2570AEBDB97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364242" y="4207090"/>
              <a:ext cx="225461" cy="164485"/>
            </a:xfrm>
            <a:custGeom>
              <a:avLst/>
              <a:gdLst>
                <a:gd name="connsiteX0" fmla="*/ 193814 w 225461"/>
                <a:gd name="connsiteY0" fmla="*/ 26321 h 164485"/>
                <a:gd name="connsiteX1" fmla="*/ 220637 w 225461"/>
                <a:gd name="connsiteY1" fmla="*/ 8740 h 164485"/>
                <a:gd name="connsiteX2" fmla="*/ 225698 w 225461"/>
                <a:gd name="connsiteY2" fmla="*/ 3442 h 164485"/>
                <a:gd name="connsiteX3" fmla="*/ 221902 w 225461"/>
                <a:gd name="connsiteY3" fmla="*/ 71 h 164485"/>
                <a:gd name="connsiteX4" fmla="*/ 195586 w 225461"/>
                <a:gd name="connsiteY4" fmla="*/ 1034 h 164485"/>
                <a:gd name="connsiteX5" fmla="*/ 168763 w 225461"/>
                <a:gd name="connsiteY5" fmla="*/ 71 h 164485"/>
                <a:gd name="connsiteX6" fmla="*/ 163702 w 225461"/>
                <a:gd name="connsiteY6" fmla="*/ 5369 h 164485"/>
                <a:gd name="connsiteX7" fmla="*/ 169269 w 225461"/>
                <a:gd name="connsiteY7" fmla="*/ 8740 h 164485"/>
                <a:gd name="connsiteX8" fmla="*/ 185464 w 225461"/>
                <a:gd name="connsiteY8" fmla="*/ 18614 h 164485"/>
                <a:gd name="connsiteX9" fmla="*/ 184452 w 225461"/>
                <a:gd name="connsiteY9" fmla="*/ 24394 h 164485"/>
                <a:gd name="connsiteX10" fmla="*/ 156870 w 225461"/>
                <a:gd name="connsiteY10" fmla="*/ 129395 h 164485"/>
                <a:gd name="connsiteX11" fmla="*/ 92597 w 225461"/>
                <a:gd name="connsiteY11" fmla="*/ 4165 h 164485"/>
                <a:gd name="connsiteX12" fmla="*/ 83993 w 225461"/>
                <a:gd name="connsiteY12" fmla="*/ 71 h 164485"/>
                <a:gd name="connsiteX13" fmla="*/ 49326 w 225461"/>
                <a:gd name="connsiteY13" fmla="*/ 71 h 164485"/>
                <a:gd name="connsiteX14" fmla="*/ 41229 w 225461"/>
                <a:gd name="connsiteY14" fmla="*/ 5369 h 164485"/>
                <a:gd name="connsiteX15" fmla="*/ 49580 w 225461"/>
                <a:gd name="connsiteY15" fmla="*/ 8740 h 164485"/>
                <a:gd name="connsiteX16" fmla="*/ 65774 w 225461"/>
                <a:gd name="connsiteY16" fmla="*/ 9945 h 164485"/>
                <a:gd name="connsiteX17" fmla="*/ 31866 w 225461"/>
                <a:gd name="connsiteY17" fmla="*/ 138788 h 164485"/>
                <a:gd name="connsiteX18" fmla="*/ 5550 w 225461"/>
                <a:gd name="connsiteY18" fmla="*/ 155887 h 164485"/>
                <a:gd name="connsiteX19" fmla="*/ 236 w 225461"/>
                <a:gd name="connsiteY19" fmla="*/ 160944 h 164485"/>
                <a:gd name="connsiteX20" fmla="*/ 4032 w 225461"/>
                <a:gd name="connsiteY20" fmla="*/ 164556 h 164485"/>
                <a:gd name="connsiteX21" fmla="*/ 30348 w 225461"/>
                <a:gd name="connsiteY21" fmla="*/ 163593 h 164485"/>
                <a:gd name="connsiteX22" fmla="*/ 57171 w 225461"/>
                <a:gd name="connsiteY22" fmla="*/ 164556 h 164485"/>
                <a:gd name="connsiteX23" fmla="*/ 62232 w 225461"/>
                <a:gd name="connsiteY23" fmla="*/ 159499 h 164485"/>
                <a:gd name="connsiteX24" fmla="*/ 56412 w 225461"/>
                <a:gd name="connsiteY24" fmla="*/ 155887 h 164485"/>
                <a:gd name="connsiteX25" fmla="*/ 40470 w 225461"/>
                <a:gd name="connsiteY25" fmla="*/ 145772 h 164485"/>
                <a:gd name="connsiteX26" fmla="*/ 41482 w 225461"/>
                <a:gd name="connsiteY26" fmla="*/ 139751 h 164485"/>
                <a:gd name="connsiteX27" fmla="*/ 73872 w 225461"/>
                <a:gd name="connsiteY27" fmla="*/ 16447 h 164485"/>
                <a:gd name="connsiteX28" fmla="*/ 147760 w 225461"/>
                <a:gd name="connsiteY28" fmla="*/ 160462 h 164485"/>
                <a:gd name="connsiteX29" fmla="*/ 153327 w 225461"/>
                <a:gd name="connsiteY29" fmla="*/ 164556 h 164485"/>
                <a:gd name="connsiteX30" fmla="*/ 158641 w 225461"/>
                <a:gd name="connsiteY30" fmla="*/ 159499 h 164485"/>
                <a:gd name="connsiteX31" fmla="*/ 193814 w 225461"/>
                <a:gd name="connsiteY31" fmla="*/ 26321 h 16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461" h="164485">
                  <a:moveTo>
                    <a:pt x="193814" y="26321"/>
                  </a:moveTo>
                  <a:cubicBezTo>
                    <a:pt x="196345" y="17169"/>
                    <a:pt x="200393" y="9222"/>
                    <a:pt x="220637" y="8740"/>
                  </a:cubicBezTo>
                  <a:cubicBezTo>
                    <a:pt x="221902" y="8740"/>
                    <a:pt x="225698" y="8500"/>
                    <a:pt x="225698" y="3442"/>
                  </a:cubicBezTo>
                  <a:cubicBezTo>
                    <a:pt x="225698" y="1997"/>
                    <a:pt x="224433" y="71"/>
                    <a:pt x="221902" y="71"/>
                  </a:cubicBezTo>
                  <a:cubicBezTo>
                    <a:pt x="213552" y="71"/>
                    <a:pt x="204189" y="1034"/>
                    <a:pt x="195586" y="1034"/>
                  </a:cubicBezTo>
                  <a:cubicBezTo>
                    <a:pt x="189513" y="1034"/>
                    <a:pt x="174836" y="71"/>
                    <a:pt x="168763" y="71"/>
                  </a:cubicBezTo>
                  <a:cubicBezTo>
                    <a:pt x="167498" y="71"/>
                    <a:pt x="163702" y="71"/>
                    <a:pt x="163702" y="5369"/>
                  </a:cubicBezTo>
                  <a:cubicBezTo>
                    <a:pt x="163702" y="8500"/>
                    <a:pt x="166992" y="8740"/>
                    <a:pt x="169269" y="8740"/>
                  </a:cubicBezTo>
                  <a:cubicBezTo>
                    <a:pt x="181162" y="8981"/>
                    <a:pt x="185464" y="12594"/>
                    <a:pt x="185464" y="18614"/>
                  </a:cubicBezTo>
                  <a:cubicBezTo>
                    <a:pt x="185464" y="20541"/>
                    <a:pt x="185211" y="21745"/>
                    <a:pt x="184452" y="24394"/>
                  </a:cubicBezTo>
                  <a:lnTo>
                    <a:pt x="156870" y="129395"/>
                  </a:lnTo>
                  <a:lnTo>
                    <a:pt x="92597" y="4165"/>
                  </a:lnTo>
                  <a:cubicBezTo>
                    <a:pt x="90573" y="71"/>
                    <a:pt x="90066" y="71"/>
                    <a:pt x="83993" y="71"/>
                  </a:cubicBezTo>
                  <a:lnTo>
                    <a:pt x="49326" y="71"/>
                  </a:lnTo>
                  <a:cubicBezTo>
                    <a:pt x="44519" y="71"/>
                    <a:pt x="41229" y="71"/>
                    <a:pt x="41229" y="5369"/>
                  </a:cubicBezTo>
                  <a:cubicBezTo>
                    <a:pt x="41229" y="8740"/>
                    <a:pt x="44266" y="8740"/>
                    <a:pt x="49580" y="8740"/>
                  </a:cubicBezTo>
                  <a:cubicBezTo>
                    <a:pt x="54893" y="8740"/>
                    <a:pt x="60460" y="8981"/>
                    <a:pt x="65774" y="9945"/>
                  </a:cubicBezTo>
                  <a:lnTo>
                    <a:pt x="31866" y="138788"/>
                  </a:lnTo>
                  <a:cubicBezTo>
                    <a:pt x="29589" y="147939"/>
                    <a:pt x="25287" y="155164"/>
                    <a:pt x="5550" y="155887"/>
                  </a:cubicBezTo>
                  <a:cubicBezTo>
                    <a:pt x="3779" y="155887"/>
                    <a:pt x="236" y="156127"/>
                    <a:pt x="236" y="160944"/>
                  </a:cubicBezTo>
                  <a:cubicBezTo>
                    <a:pt x="236" y="163593"/>
                    <a:pt x="2260" y="164556"/>
                    <a:pt x="4032" y="164556"/>
                  </a:cubicBezTo>
                  <a:cubicBezTo>
                    <a:pt x="12382" y="164556"/>
                    <a:pt x="21745" y="163593"/>
                    <a:pt x="30348" y="163593"/>
                  </a:cubicBezTo>
                  <a:cubicBezTo>
                    <a:pt x="36421" y="163593"/>
                    <a:pt x="51098" y="164556"/>
                    <a:pt x="57171" y="164556"/>
                  </a:cubicBezTo>
                  <a:cubicBezTo>
                    <a:pt x="59701" y="164556"/>
                    <a:pt x="62232" y="163352"/>
                    <a:pt x="62232" y="159499"/>
                  </a:cubicBezTo>
                  <a:cubicBezTo>
                    <a:pt x="62232" y="156127"/>
                    <a:pt x="59195" y="155887"/>
                    <a:pt x="56412" y="155887"/>
                  </a:cubicBezTo>
                  <a:cubicBezTo>
                    <a:pt x="40470" y="155405"/>
                    <a:pt x="40470" y="149143"/>
                    <a:pt x="40470" y="145772"/>
                  </a:cubicBezTo>
                  <a:cubicBezTo>
                    <a:pt x="40470" y="144808"/>
                    <a:pt x="40470" y="143604"/>
                    <a:pt x="41482" y="139751"/>
                  </a:cubicBezTo>
                  <a:lnTo>
                    <a:pt x="73872" y="16447"/>
                  </a:lnTo>
                  <a:lnTo>
                    <a:pt x="147760" y="160462"/>
                  </a:lnTo>
                  <a:cubicBezTo>
                    <a:pt x="149785" y="164316"/>
                    <a:pt x="150797" y="164556"/>
                    <a:pt x="153327" y="164556"/>
                  </a:cubicBezTo>
                  <a:cubicBezTo>
                    <a:pt x="157376" y="164556"/>
                    <a:pt x="157376" y="163834"/>
                    <a:pt x="158641" y="159499"/>
                  </a:cubicBezTo>
                  <a:lnTo>
                    <a:pt x="193814" y="2632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54D8927-2E47-AABD-D261-16D936AA711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105978" y="4492474"/>
              <a:ext cx="158405" cy="158224"/>
            </a:xfrm>
            <a:custGeom>
              <a:avLst/>
              <a:gdLst>
                <a:gd name="connsiteX0" fmla="*/ 62731 w 158405"/>
                <a:gd name="connsiteY0" fmla="*/ 108450 h 158224"/>
                <a:gd name="connsiteX1" fmla="*/ 71334 w 158405"/>
                <a:gd name="connsiteY1" fmla="*/ 108691 h 158224"/>
                <a:gd name="connsiteX2" fmla="*/ 158634 w 158405"/>
                <a:gd name="connsiteY2" fmla="*/ 35238 h 158224"/>
                <a:gd name="connsiteX3" fmla="*/ 125485 w 158405"/>
                <a:gd name="connsiteY3" fmla="*/ 77 h 158224"/>
                <a:gd name="connsiteX4" fmla="*/ 65008 w 158405"/>
                <a:gd name="connsiteY4" fmla="*/ 60525 h 158224"/>
                <a:gd name="connsiteX5" fmla="*/ 54633 w 158405"/>
                <a:gd name="connsiteY5" fmla="*/ 90870 h 158224"/>
                <a:gd name="connsiteX6" fmla="*/ 9085 w 158405"/>
                <a:gd name="connsiteY6" fmla="*/ 57394 h 158224"/>
                <a:gd name="connsiteX7" fmla="*/ 31100 w 158405"/>
                <a:gd name="connsiteY7" fmla="*/ 8506 h 158224"/>
                <a:gd name="connsiteX8" fmla="*/ 33125 w 158405"/>
                <a:gd name="connsiteY8" fmla="*/ 5375 h 158224"/>
                <a:gd name="connsiteX9" fmla="*/ 29076 w 158405"/>
                <a:gd name="connsiteY9" fmla="*/ 2485 h 158224"/>
                <a:gd name="connsiteX10" fmla="*/ 20978 w 158405"/>
                <a:gd name="connsiteY10" fmla="*/ 7784 h 158224"/>
                <a:gd name="connsiteX11" fmla="*/ 229 w 158405"/>
                <a:gd name="connsiteY11" fmla="*/ 59803 h 158224"/>
                <a:gd name="connsiteX12" fmla="*/ 49319 w 158405"/>
                <a:gd name="connsiteY12" fmla="*/ 106523 h 158224"/>
                <a:gd name="connsiteX13" fmla="*/ 35149 w 158405"/>
                <a:gd name="connsiteY13" fmla="*/ 150595 h 158224"/>
                <a:gd name="connsiteX14" fmla="*/ 43752 w 158405"/>
                <a:gd name="connsiteY14" fmla="*/ 158301 h 158224"/>
                <a:gd name="connsiteX15" fmla="*/ 53621 w 158405"/>
                <a:gd name="connsiteY15" fmla="*/ 153003 h 158224"/>
                <a:gd name="connsiteX16" fmla="*/ 62731 w 158405"/>
                <a:gd name="connsiteY16" fmla="*/ 108450 h 158224"/>
                <a:gd name="connsiteX17" fmla="*/ 66020 w 158405"/>
                <a:gd name="connsiteY17" fmla="*/ 92074 h 158224"/>
                <a:gd name="connsiteX18" fmla="*/ 85252 w 158405"/>
                <a:gd name="connsiteY18" fmla="*/ 37887 h 158224"/>
                <a:gd name="connsiteX19" fmla="*/ 122702 w 158405"/>
                <a:gd name="connsiteY19" fmla="*/ 16454 h 158224"/>
                <a:gd name="connsiteX20" fmla="*/ 149525 w 158405"/>
                <a:gd name="connsiteY20" fmla="*/ 40055 h 158224"/>
                <a:gd name="connsiteX21" fmla="*/ 74118 w 158405"/>
                <a:gd name="connsiteY21" fmla="*/ 92314 h 158224"/>
                <a:gd name="connsiteX22" fmla="*/ 66020 w 158405"/>
                <a:gd name="connsiteY22" fmla="*/ 920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05" h="158224">
                  <a:moveTo>
                    <a:pt x="62731" y="108450"/>
                  </a:moveTo>
                  <a:cubicBezTo>
                    <a:pt x="65514" y="108691"/>
                    <a:pt x="68551" y="108691"/>
                    <a:pt x="71334" y="108691"/>
                  </a:cubicBezTo>
                  <a:cubicBezTo>
                    <a:pt x="116882" y="108691"/>
                    <a:pt x="158634" y="73289"/>
                    <a:pt x="158634" y="35238"/>
                  </a:cubicBezTo>
                  <a:cubicBezTo>
                    <a:pt x="158634" y="13804"/>
                    <a:pt x="145223" y="77"/>
                    <a:pt x="125485" y="77"/>
                  </a:cubicBezTo>
                  <a:cubicBezTo>
                    <a:pt x="90565" y="77"/>
                    <a:pt x="72093" y="42463"/>
                    <a:pt x="65008" y="60525"/>
                  </a:cubicBezTo>
                  <a:cubicBezTo>
                    <a:pt x="61718" y="69436"/>
                    <a:pt x="56152" y="86294"/>
                    <a:pt x="54633" y="90870"/>
                  </a:cubicBezTo>
                  <a:cubicBezTo>
                    <a:pt x="26798" y="87257"/>
                    <a:pt x="9085" y="75216"/>
                    <a:pt x="9085" y="57394"/>
                  </a:cubicBezTo>
                  <a:cubicBezTo>
                    <a:pt x="9085" y="57154"/>
                    <a:pt x="10604" y="30181"/>
                    <a:pt x="31100" y="8506"/>
                  </a:cubicBezTo>
                  <a:cubicBezTo>
                    <a:pt x="32872" y="6820"/>
                    <a:pt x="33125" y="6339"/>
                    <a:pt x="33125" y="5375"/>
                  </a:cubicBezTo>
                  <a:cubicBezTo>
                    <a:pt x="33125" y="2485"/>
                    <a:pt x="29835" y="2485"/>
                    <a:pt x="29076" y="2485"/>
                  </a:cubicBezTo>
                  <a:cubicBezTo>
                    <a:pt x="26798" y="2485"/>
                    <a:pt x="25786" y="2485"/>
                    <a:pt x="20978" y="7784"/>
                  </a:cubicBezTo>
                  <a:cubicBezTo>
                    <a:pt x="6808" y="24401"/>
                    <a:pt x="229" y="49447"/>
                    <a:pt x="229" y="59803"/>
                  </a:cubicBezTo>
                  <a:cubicBezTo>
                    <a:pt x="229" y="81236"/>
                    <a:pt x="16677" y="99780"/>
                    <a:pt x="49319" y="106523"/>
                  </a:cubicBezTo>
                  <a:cubicBezTo>
                    <a:pt x="36667" y="143852"/>
                    <a:pt x="35149" y="148427"/>
                    <a:pt x="35149" y="150595"/>
                  </a:cubicBezTo>
                  <a:cubicBezTo>
                    <a:pt x="35149" y="157097"/>
                    <a:pt x="40969" y="158301"/>
                    <a:pt x="43752" y="158301"/>
                  </a:cubicBezTo>
                  <a:cubicBezTo>
                    <a:pt x="46536" y="158301"/>
                    <a:pt x="51597" y="156616"/>
                    <a:pt x="53621" y="153003"/>
                  </a:cubicBezTo>
                  <a:cubicBezTo>
                    <a:pt x="55392" y="149391"/>
                    <a:pt x="57670" y="137109"/>
                    <a:pt x="62731" y="108450"/>
                  </a:cubicBezTo>
                  <a:close/>
                  <a:moveTo>
                    <a:pt x="66020" y="92074"/>
                  </a:moveTo>
                  <a:cubicBezTo>
                    <a:pt x="71081" y="64378"/>
                    <a:pt x="73105" y="53541"/>
                    <a:pt x="85252" y="37887"/>
                  </a:cubicBezTo>
                  <a:cubicBezTo>
                    <a:pt x="96638" y="23197"/>
                    <a:pt x="110050" y="16454"/>
                    <a:pt x="122702" y="16454"/>
                  </a:cubicBezTo>
                  <a:cubicBezTo>
                    <a:pt x="140162" y="16454"/>
                    <a:pt x="149525" y="27532"/>
                    <a:pt x="149525" y="40055"/>
                  </a:cubicBezTo>
                  <a:cubicBezTo>
                    <a:pt x="149525" y="64378"/>
                    <a:pt x="117641" y="92314"/>
                    <a:pt x="74118" y="92314"/>
                  </a:cubicBezTo>
                  <a:cubicBezTo>
                    <a:pt x="71840" y="92314"/>
                    <a:pt x="68298" y="92314"/>
                    <a:pt x="66020" y="92074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B1EB1CB6-71A2-DB20-A23D-1F38133A0C9C}"/>
              </a:ext>
            </a:extLst>
          </p:cNvPr>
          <p:cNvSpPr/>
          <p:nvPr/>
        </p:nvSpPr>
        <p:spPr>
          <a:xfrm>
            <a:off x="4830907" y="3131874"/>
            <a:ext cx="4200107" cy="122715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DBFACD78-D3E5-C331-218D-D9BC8EEB239A}"/>
              </a:ext>
            </a:extLst>
          </p:cNvPr>
          <p:cNvSpPr/>
          <p:nvPr/>
        </p:nvSpPr>
        <p:spPr>
          <a:xfrm>
            <a:off x="241190" y="3176007"/>
            <a:ext cx="4406338" cy="190917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30B76AC-79D7-9FFB-FBC0-11FDDF1239ED}"/>
              </a:ext>
            </a:extLst>
          </p:cNvPr>
          <p:cNvSpPr txBox="1"/>
          <p:nvPr/>
        </p:nvSpPr>
        <p:spPr>
          <a:xfrm>
            <a:off x="241190" y="32934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D2FB26-B1D4-7E36-0D5B-718336E3DD4C}"/>
              </a:ext>
            </a:extLst>
          </p:cNvPr>
          <p:cNvSpPr txBox="1"/>
          <p:nvPr/>
        </p:nvSpPr>
        <p:spPr>
          <a:xfrm>
            <a:off x="5763822" y="3284671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87DEB-E72B-2CB1-1479-6C1B5098A1EB}"/>
              </a:ext>
            </a:extLst>
          </p:cNvPr>
          <p:cNvSpPr txBox="1"/>
          <p:nvPr/>
        </p:nvSpPr>
        <p:spPr>
          <a:xfrm>
            <a:off x="5283947" y="2005040"/>
            <a:ext cx="344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small </a:t>
            </a:r>
            <a:r>
              <a:rPr lang="pl-PL" sz="2000" dirty="0" err="1"/>
              <a:t>enough</a:t>
            </a:r>
            <a:r>
              <a:rPr lang="pl-PL" sz="2000" dirty="0"/>
              <a:t>…</a:t>
            </a:r>
            <a:br>
              <a:rPr lang="pl-PL" sz="2000" dirty="0"/>
            </a:br>
            <a:r>
              <a:rPr lang="pl-PL" sz="2000" dirty="0"/>
              <a:t>(for </a:t>
            </a:r>
            <a:r>
              <a:rPr lang="pl-PL" sz="2000" dirty="0" err="1"/>
              <a:t>qubit</a:t>
            </a:r>
            <a:r>
              <a:rPr lang="pl-PL" sz="2000" dirty="0"/>
              <a:t> </a:t>
            </a:r>
            <a:r>
              <a:rPr lang="pl-PL" sz="2000" dirty="0" err="1"/>
              <a:t>channels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≤ 5)</a:t>
            </a:r>
          </a:p>
        </p:txBody>
      </p:sp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EC507524-8336-7F6C-7191-9D44A6D44F8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27415" y="3691781"/>
            <a:ext cx="3785293" cy="410221"/>
            <a:chOff x="9332895" y="6083950"/>
            <a:chExt cx="3785293" cy="410221"/>
          </a:xfrm>
        </p:grpSpPr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B74CCA11-9861-92C2-48F7-BFC83AC51E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32895" y="6193208"/>
              <a:ext cx="191060" cy="107556"/>
            </a:xfrm>
            <a:custGeom>
              <a:avLst/>
              <a:gdLst>
                <a:gd name="connsiteX0" fmla="*/ 19237 w 191060"/>
                <a:gd name="connsiteY0" fmla="*/ 23922 h 107556"/>
                <a:gd name="connsiteX1" fmla="*/ 19237 w 191060"/>
                <a:gd name="connsiteY1" fmla="*/ 89137 h 107556"/>
                <a:gd name="connsiteX2" fmla="*/ 156 w 191060"/>
                <a:gd name="connsiteY2" fmla="*/ 100088 h 107556"/>
                <a:gd name="connsiteX3" fmla="*/ 156 w 191060"/>
                <a:gd name="connsiteY3" fmla="*/ 107631 h 107556"/>
                <a:gd name="connsiteX4" fmla="*/ 27800 w 191060"/>
                <a:gd name="connsiteY4" fmla="*/ 106901 h 107556"/>
                <a:gd name="connsiteX5" fmla="*/ 55199 w 191060"/>
                <a:gd name="connsiteY5" fmla="*/ 107631 h 107556"/>
                <a:gd name="connsiteX6" fmla="*/ 55199 w 191060"/>
                <a:gd name="connsiteY6" fmla="*/ 100088 h 107556"/>
                <a:gd name="connsiteX7" fmla="*/ 36117 w 191060"/>
                <a:gd name="connsiteY7" fmla="*/ 89137 h 107556"/>
                <a:gd name="connsiteX8" fmla="*/ 36117 w 191060"/>
                <a:gd name="connsiteY8" fmla="*/ 44363 h 107556"/>
                <a:gd name="connsiteX9" fmla="*/ 69143 w 191060"/>
                <a:gd name="connsiteY9" fmla="*/ 5428 h 107556"/>
                <a:gd name="connsiteX10" fmla="*/ 87246 w 191060"/>
                <a:gd name="connsiteY10" fmla="*/ 32439 h 107556"/>
                <a:gd name="connsiteX11" fmla="*/ 87246 w 191060"/>
                <a:gd name="connsiteY11" fmla="*/ 89137 h 107556"/>
                <a:gd name="connsiteX12" fmla="*/ 68165 w 191060"/>
                <a:gd name="connsiteY12" fmla="*/ 100088 h 107556"/>
                <a:gd name="connsiteX13" fmla="*/ 68165 w 191060"/>
                <a:gd name="connsiteY13" fmla="*/ 107631 h 107556"/>
                <a:gd name="connsiteX14" fmla="*/ 95809 w 191060"/>
                <a:gd name="connsiteY14" fmla="*/ 106901 h 107556"/>
                <a:gd name="connsiteX15" fmla="*/ 123208 w 191060"/>
                <a:gd name="connsiteY15" fmla="*/ 107631 h 107556"/>
                <a:gd name="connsiteX16" fmla="*/ 123208 w 191060"/>
                <a:gd name="connsiteY16" fmla="*/ 100088 h 107556"/>
                <a:gd name="connsiteX17" fmla="*/ 104126 w 191060"/>
                <a:gd name="connsiteY17" fmla="*/ 89137 h 107556"/>
                <a:gd name="connsiteX18" fmla="*/ 104126 w 191060"/>
                <a:gd name="connsiteY18" fmla="*/ 44363 h 107556"/>
                <a:gd name="connsiteX19" fmla="*/ 137152 w 191060"/>
                <a:gd name="connsiteY19" fmla="*/ 5428 h 107556"/>
                <a:gd name="connsiteX20" fmla="*/ 155255 w 191060"/>
                <a:gd name="connsiteY20" fmla="*/ 32439 h 107556"/>
                <a:gd name="connsiteX21" fmla="*/ 155255 w 191060"/>
                <a:gd name="connsiteY21" fmla="*/ 89137 h 107556"/>
                <a:gd name="connsiteX22" fmla="*/ 136174 w 191060"/>
                <a:gd name="connsiteY22" fmla="*/ 100088 h 107556"/>
                <a:gd name="connsiteX23" fmla="*/ 136174 w 191060"/>
                <a:gd name="connsiteY23" fmla="*/ 107631 h 107556"/>
                <a:gd name="connsiteX24" fmla="*/ 163817 w 191060"/>
                <a:gd name="connsiteY24" fmla="*/ 106901 h 107556"/>
                <a:gd name="connsiteX25" fmla="*/ 191217 w 191060"/>
                <a:gd name="connsiteY25" fmla="*/ 107631 h 107556"/>
                <a:gd name="connsiteX26" fmla="*/ 191217 w 191060"/>
                <a:gd name="connsiteY26" fmla="*/ 100088 h 107556"/>
                <a:gd name="connsiteX27" fmla="*/ 172135 w 191060"/>
                <a:gd name="connsiteY27" fmla="*/ 92787 h 107556"/>
                <a:gd name="connsiteX28" fmla="*/ 172135 w 191060"/>
                <a:gd name="connsiteY28" fmla="*/ 46309 h 107556"/>
                <a:gd name="connsiteX29" fmla="*/ 164551 w 191060"/>
                <a:gd name="connsiteY29" fmla="*/ 9078 h 107556"/>
                <a:gd name="connsiteX30" fmla="*/ 138864 w 191060"/>
                <a:gd name="connsiteY30" fmla="*/ 75 h 107556"/>
                <a:gd name="connsiteX31" fmla="*/ 103392 w 191060"/>
                <a:gd name="connsiteY31" fmla="*/ 23922 h 107556"/>
                <a:gd name="connsiteX32" fmla="*/ 70856 w 191060"/>
                <a:gd name="connsiteY32" fmla="*/ 75 h 107556"/>
                <a:gd name="connsiteX33" fmla="*/ 34650 w 191060"/>
                <a:gd name="connsiteY33" fmla="*/ 25625 h 107556"/>
                <a:gd name="connsiteX34" fmla="*/ 34650 w 191060"/>
                <a:gd name="connsiteY34" fmla="*/ 75 h 107556"/>
                <a:gd name="connsiteX35" fmla="*/ 156 w 191060"/>
                <a:gd name="connsiteY35" fmla="*/ 2751 h 107556"/>
                <a:gd name="connsiteX36" fmla="*/ 156 w 191060"/>
                <a:gd name="connsiteY36" fmla="*/ 10295 h 107556"/>
                <a:gd name="connsiteX37" fmla="*/ 19237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237" y="23922"/>
                  </a:moveTo>
                  <a:lnTo>
                    <a:pt x="19237" y="89137"/>
                  </a:lnTo>
                  <a:cubicBezTo>
                    <a:pt x="19237" y="100088"/>
                    <a:pt x="16547" y="100088"/>
                    <a:pt x="156" y="100088"/>
                  </a:cubicBezTo>
                  <a:lnTo>
                    <a:pt x="156" y="107631"/>
                  </a:lnTo>
                  <a:cubicBezTo>
                    <a:pt x="8718" y="107388"/>
                    <a:pt x="21195" y="106901"/>
                    <a:pt x="27800" y="106901"/>
                  </a:cubicBezTo>
                  <a:cubicBezTo>
                    <a:pt x="34160" y="106901"/>
                    <a:pt x="46881" y="107388"/>
                    <a:pt x="55199" y="107631"/>
                  </a:cubicBezTo>
                  <a:lnTo>
                    <a:pt x="55199" y="100088"/>
                  </a:lnTo>
                  <a:cubicBezTo>
                    <a:pt x="38808" y="100088"/>
                    <a:pt x="36117" y="100088"/>
                    <a:pt x="36117" y="89137"/>
                  </a:cubicBezTo>
                  <a:lnTo>
                    <a:pt x="36117" y="44363"/>
                  </a:lnTo>
                  <a:cubicBezTo>
                    <a:pt x="36117" y="19055"/>
                    <a:pt x="53487" y="5428"/>
                    <a:pt x="69143" y="5428"/>
                  </a:cubicBezTo>
                  <a:cubicBezTo>
                    <a:pt x="84555" y="5428"/>
                    <a:pt x="87246" y="18569"/>
                    <a:pt x="87246" y="32439"/>
                  </a:cubicBezTo>
                  <a:lnTo>
                    <a:pt x="87246" y="89137"/>
                  </a:lnTo>
                  <a:cubicBezTo>
                    <a:pt x="87246" y="100088"/>
                    <a:pt x="84555" y="100088"/>
                    <a:pt x="68165" y="100088"/>
                  </a:cubicBezTo>
                  <a:lnTo>
                    <a:pt x="68165" y="107631"/>
                  </a:lnTo>
                  <a:cubicBezTo>
                    <a:pt x="76727" y="107388"/>
                    <a:pt x="89203" y="106901"/>
                    <a:pt x="95809" y="106901"/>
                  </a:cubicBezTo>
                  <a:cubicBezTo>
                    <a:pt x="102169" y="106901"/>
                    <a:pt x="114890" y="107388"/>
                    <a:pt x="123208" y="107631"/>
                  </a:cubicBezTo>
                  <a:lnTo>
                    <a:pt x="123208" y="100088"/>
                  </a:lnTo>
                  <a:cubicBezTo>
                    <a:pt x="106817" y="100088"/>
                    <a:pt x="104126" y="100088"/>
                    <a:pt x="104126" y="89137"/>
                  </a:cubicBezTo>
                  <a:lnTo>
                    <a:pt x="104126" y="44363"/>
                  </a:lnTo>
                  <a:cubicBezTo>
                    <a:pt x="104126" y="19055"/>
                    <a:pt x="121495" y="5428"/>
                    <a:pt x="137152" y="5428"/>
                  </a:cubicBezTo>
                  <a:cubicBezTo>
                    <a:pt x="152564" y="5428"/>
                    <a:pt x="155255" y="18569"/>
                    <a:pt x="155255" y="32439"/>
                  </a:cubicBezTo>
                  <a:lnTo>
                    <a:pt x="155255" y="89137"/>
                  </a:lnTo>
                  <a:cubicBezTo>
                    <a:pt x="155255" y="100088"/>
                    <a:pt x="152564" y="100088"/>
                    <a:pt x="136174" y="100088"/>
                  </a:cubicBezTo>
                  <a:lnTo>
                    <a:pt x="136174" y="107631"/>
                  </a:lnTo>
                  <a:cubicBezTo>
                    <a:pt x="144736" y="107388"/>
                    <a:pt x="157212" y="106901"/>
                    <a:pt x="163817" y="106901"/>
                  </a:cubicBezTo>
                  <a:cubicBezTo>
                    <a:pt x="170178" y="106901"/>
                    <a:pt x="182899" y="107388"/>
                    <a:pt x="191217" y="107631"/>
                  </a:cubicBezTo>
                  <a:lnTo>
                    <a:pt x="191217" y="100088"/>
                  </a:lnTo>
                  <a:cubicBezTo>
                    <a:pt x="178496" y="100088"/>
                    <a:pt x="172380" y="100088"/>
                    <a:pt x="172135" y="92787"/>
                  </a:cubicBezTo>
                  <a:lnTo>
                    <a:pt x="172135" y="46309"/>
                  </a:lnTo>
                  <a:cubicBezTo>
                    <a:pt x="172135" y="25382"/>
                    <a:pt x="172135" y="17839"/>
                    <a:pt x="164551" y="9078"/>
                  </a:cubicBezTo>
                  <a:cubicBezTo>
                    <a:pt x="161126" y="4942"/>
                    <a:pt x="153053" y="75"/>
                    <a:pt x="138864" y="75"/>
                  </a:cubicBezTo>
                  <a:cubicBezTo>
                    <a:pt x="118315" y="75"/>
                    <a:pt x="107551" y="14675"/>
                    <a:pt x="103392" y="23922"/>
                  </a:cubicBezTo>
                  <a:cubicBezTo>
                    <a:pt x="99967" y="2751"/>
                    <a:pt x="81864" y="75"/>
                    <a:pt x="70856" y="75"/>
                  </a:cubicBezTo>
                  <a:cubicBezTo>
                    <a:pt x="52997" y="75"/>
                    <a:pt x="41499" y="10538"/>
                    <a:pt x="34650" y="25625"/>
                  </a:cubicBezTo>
                  <a:lnTo>
                    <a:pt x="34650" y="75"/>
                  </a:lnTo>
                  <a:lnTo>
                    <a:pt x="156" y="2751"/>
                  </a:lnTo>
                  <a:lnTo>
                    <a:pt x="156" y="10295"/>
                  </a:lnTo>
                  <a:cubicBezTo>
                    <a:pt x="17280" y="10295"/>
                    <a:pt x="19237" y="11998"/>
                    <a:pt x="19237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7964833F-872A-0774-8CC6-A4B843DAC0F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539205" y="6191748"/>
              <a:ext cx="110330" cy="111693"/>
            </a:xfrm>
            <a:custGeom>
              <a:avLst/>
              <a:gdLst>
                <a:gd name="connsiteX0" fmla="*/ 71353 w 110330"/>
                <a:gd name="connsiteY0" fmla="*/ 90597 h 111693"/>
                <a:gd name="connsiteX1" fmla="*/ 90435 w 110330"/>
                <a:gd name="connsiteY1" fmla="*/ 110551 h 111693"/>
                <a:gd name="connsiteX2" fmla="*/ 110495 w 110330"/>
                <a:gd name="connsiteY2" fmla="*/ 87434 h 111693"/>
                <a:gd name="connsiteX3" fmla="*/ 110495 w 110330"/>
                <a:gd name="connsiteY3" fmla="*/ 73807 h 111693"/>
                <a:gd name="connsiteX4" fmla="*/ 104379 w 110330"/>
                <a:gd name="connsiteY4" fmla="*/ 73807 h 111693"/>
                <a:gd name="connsiteX5" fmla="*/ 104379 w 110330"/>
                <a:gd name="connsiteY5" fmla="*/ 87434 h 111693"/>
                <a:gd name="connsiteX6" fmla="*/ 95572 w 110330"/>
                <a:gd name="connsiteY6" fmla="*/ 103008 h 111693"/>
                <a:gd name="connsiteX7" fmla="*/ 86521 w 110330"/>
                <a:gd name="connsiteY7" fmla="*/ 90841 h 111693"/>
                <a:gd name="connsiteX8" fmla="*/ 86521 w 110330"/>
                <a:gd name="connsiteY8" fmla="*/ 42173 h 111693"/>
                <a:gd name="connsiteX9" fmla="*/ 77714 w 110330"/>
                <a:gd name="connsiteY9" fmla="*/ 13458 h 111693"/>
                <a:gd name="connsiteX10" fmla="*/ 44199 w 110330"/>
                <a:gd name="connsiteY10" fmla="*/ 75 h 111693"/>
                <a:gd name="connsiteX11" fmla="*/ 7259 w 110330"/>
                <a:gd name="connsiteY11" fmla="*/ 27572 h 111693"/>
                <a:gd name="connsiteX12" fmla="*/ 18512 w 110330"/>
                <a:gd name="connsiteY12" fmla="*/ 39009 h 111693"/>
                <a:gd name="connsiteX13" fmla="*/ 29765 w 110330"/>
                <a:gd name="connsiteY13" fmla="*/ 27816 h 111693"/>
                <a:gd name="connsiteX14" fmla="*/ 17289 w 110330"/>
                <a:gd name="connsiteY14" fmla="*/ 16622 h 111693"/>
                <a:gd name="connsiteX15" fmla="*/ 43709 w 110330"/>
                <a:gd name="connsiteY15" fmla="*/ 5428 h 111693"/>
                <a:gd name="connsiteX16" fmla="*/ 69641 w 110330"/>
                <a:gd name="connsiteY16" fmla="*/ 36576 h 111693"/>
                <a:gd name="connsiteX17" fmla="*/ 69641 w 110330"/>
                <a:gd name="connsiteY17" fmla="*/ 45579 h 111693"/>
                <a:gd name="connsiteX18" fmla="*/ 24628 w 110330"/>
                <a:gd name="connsiteY18" fmla="*/ 54340 h 111693"/>
                <a:gd name="connsiteX19" fmla="*/ 164 w 110330"/>
                <a:gd name="connsiteY19" fmla="*/ 85974 h 111693"/>
                <a:gd name="connsiteX20" fmla="*/ 39306 w 110330"/>
                <a:gd name="connsiteY20" fmla="*/ 111768 h 111693"/>
                <a:gd name="connsiteX21" fmla="*/ 71353 w 110330"/>
                <a:gd name="connsiteY21" fmla="*/ 90597 h 111693"/>
                <a:gd name="connsiteX22" fmla="*/ 69641 w 110330"/>
                <a:gd name="connsiteY22" fmla="*/ 50690 h 111693"/>
                <a:gd name="connsiteX23" fmla="*/ 69641 w 110330"/>
                <a:gd name="connsiteY23" fmla="*/ 75024 h 111693"/>
                <a:gd name="connsiteX24" fmla="*/ 41018 w 110330"/>
                <a:gd name="connsiteY24" fmla="*/ 106414 h 111693"/>
                <a:gd name="connsiteX25" fmla="*/ 19001 w 110330"/>
                <a:gd name="connsiteY25" fmla="*/ 85731 h 111693"/>
                <a:gd name="connsiteX26" fmla="*/ 69641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353" y="90597"/>
                  </a:moveTo>
                  <a:cubicBezTo>
                    <a:pt x="72332" y="100331"/>
                    <a:pt x="78937" y="110551"/>
                    <a:pt x="90435" y="110551"/>
                  </a:cubicBezTo>
                  <a:cubicBezTo>
                    <a:pt x="95572" y="110551"/>
                    <a:pt x="110495" y="107145"/>
                    <a:pt x="110495" y="87434"/>
                  </a:cubicBezTo>
                  <a:lnTo>
                    <a:pt x="110495" y="73807"/>
                  </a:lnTo>
                  <a:lnTo>
                    <a:pt x="104379" y="73807"/>
                  </a:lnTo>
                  <a:lnTo>
                    <a:pt x="104379" y="87434"/>
                  </a:lnTo>
                  <a:cubicBezTo>
                    <a:pt x="104379" y="101548"/>
                    <a:pt x="98263" y="103008"/>
                    <a:pt x="95572" y="103008"/>
                  </a:cubicBezTo>
                  <a:cubicBezTo>
                    <a:pt x="87499" y="103008"/>
                    <a:pt x="86521" y="92057"/>
                    <a:pt x="86521" y="90841"/>
                  </a:cubicBezTo>
                  <a:lnTo>
                    <a:pt x="86521" y="42173"/>
                  </a:lnTo>
                  <a:cubicBezTo>
                    <a:pt x="86521" y="31952"/>
                    <a:pt x="86521" y="22462"/>
                    <a:pt x="77714" y="13458"/>
                  </a:cubicBezTo>
                  <a:cubicBezTo>
                    <a:pt x="68173" y="3968"/>
                    <a:pt x="55941" y="75"/>
                    <a:pt x="44199" y="75"/>
                  </a:cubicBezTo>
                  <a:cubicBezTo>
                    <a:pt x="24139" y="75"/>
                    <a:pt x="7259" y="11512"/>
                    <a:pt x="7259" y="27572"/>
                  </a:cubicBezTo>
                  <a:cubicBezTo>
                    <a:pt x="7259" y="34872"/>
                    <a:pt x="12151" y="39009"/>
                    <a:pt x="18512" y="39009"/>
                  </a:cubicBezTo>
                  <a:cubicBezTo>
                    <a:pt x="25362" y="39009"/>
                    <a:pt x="29765" y="34142"/>
                    <a:pt x="29765" y="27816"/>
                  </a:cubicBezTo>
                  <a:cubicBezTo>
                    <a:pt x="29765" y="24895"/>
                    <a:pt x="28542" y="16865"/>
                    <a:pt x="17289" y="16622"/>
                  </a:cubicBezTo>
                  <a:cubicBezTo>
                    <a:pt x="23894" y="8105"/>
                    <a:pt x="35881" y="5428"/>
                    <a:pt x="43709" y="5428"/>
                  </a:cubicBezTo>
                  <a:cubicBezTo>
                    <a:pt x="55697" y="5428"/>
                    <a:pt x="69641" y="14918"/>
                    <a:pt x="69641" y="36576"/>
                  </a:cubicBezTo>
                  <a:lnTo>
                    <a:pt x="69641" y="45579"/>
                  </a:lnTo>
                  <a:cubicBezTo>
                    <a:pt x="57164" y="46309"/>
                    <a:pt x="40040" y="47039"/>
                    <a:pt x="24628" y="54340"/>
                  </a:cubicBezTo>
                  <a:cubicBezTo>
                    <a:pt x="6280" y="62613"/>
                    <a:pt x="164" y="75267"/>
                    <a:pt x="164" y="85974"/>
                  </a:cubicBezTo>
                  <a:cubicBezTo>
                    <a:pt x="164" y="105684"/>
                    <a:pt x="23894" y="111768"/>
                    <a:pt x="39306" y="111768"/>
                  </a:cubicBezTo>
                  <a:cubicBezTo>
                    <a:pt x="55452" y="111768"/>
                    <a:pt x="66705" y="102034"/>
                    <a:pt x="71353" y="90597"/>
                  </a:cubicBezTo>
                  <a:close/>
                  <a:moveTo>
                    <a:pt x="69641" y="50690"/>
                  </a:moveTo>
                  <a:lnTo>
                    <a:pt x="69641" y="75024"/>
                  </a:lnTo>
                  <a:cubicBezTo>
                    <a:pt x="69641" y="98141"/>
                    <a:pt x="52027" y="106414"/>
                    <a:pt x="41018" y="106414"/>
                  </a:cubicBezTo>
                  <a:cubicBezTo>
                    <a:pt x="29031" y="106414"/>
                    <a:pt x="19001" y="97898"/>
                    <a:pt x="19001" y="85731"/>
                  </a:cubicBezTo>
                  <a:cubicBezTo>
                    <a:pt x="19001" y="72347"/>
                    <a:pt x="29276" y="52150"/>
                    <a:pt x="69641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229887FE-D8B2-9461-2334-515191AA7F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54184" y="6195885"/>
              <a:ext cx="123296" cy="104879"/>
            </a:xfrm>
            <a:custGeom>
              <a:avLst/>
              <a:gdLst>
                <a:gd name="connsiteX0" fmla="*/ 67444 w 123296"/>
                <a:gd name="connsiteY0" fmla="*/ 47769 h 104879"/>
                <a:gd name="connsiteX1" fmla="*/ 89951 w 123296"/>
                <a:gd name="connsiteY1" fmla="*/ 20272 h 104879"/>
                <a:gd name="connsiteX2" fmla="*/ 119062 w 123296"/>
                <a:gd name="connsiteY2" fmla="*/ 7618 h 104879"/>
                <a:gd name="connsiteX3" fmla="*/ 119062 w 123296"/>
                <a:gd name="connsiteY3" fmla="*/ 75 h 104879"/>
                <a:gd name="connsiteX4" fmla="*/ 99002 w 123296"/>
                <a:gd name="connsiteY4" fmla="*/ 805 h 104879"/>
                <a:gd name="connsiteX5" fmla="*/ 75517 w 123296"/>
                <a:gd name="connsiteY5" fmla="*/ 75 h 104879"/>
                <a:gd name="connsiteX6" fmla="*/ 75517 w 123296"/>
                <a:gd name="connsiteY6" fmla="*/ 7618 h 104879"/>
                <a:gd name="connsiteX7" fmla="*/ 82611 w 123296"/>
                <a:gd name="connsiteY7" fmla="*/ 15162 h 104879"/>
                <a:gd name="connsiteX8" fmla="*/ 78942 w 123296"/>
                <a:gd name="connsiteY8" fmla="*/ 23679 h 104879"/>
                <a:gd name="connsiteX9" fmla="*/ 63775 w 123296"/>
                <a:gd name="connsiteY9" fmla="*/ 42659 h 104879"/>
                <a:gd name="connsiteX10" fmla="*/ 44693 w 123296"/>
                <a:gd name="connsiteY10" fmla="*/ 18082 h 104879"/>
                <a:gd name="connsiteX11" fmla="*/ 42491 w 123296"/>
                <a:gd name="connsiteY11" fmla="*/ 13702 h 104879"/>
                <a:gd name="connsiteX12" fmla="*/ 51053 w 123296"/>
                <a:gd name="connsiteY12" fmla="*/ 7618 h 104879"/>
                <a:gd name="connsiteX13" fmla="*/ 51053 w 123296"/>
                <a:gd name="connsiteY13" fmla="*/ 75 h 104879"/>
                <a:gd name="connsiteX14" fmla="*/ 24633 w 123296"/>
                <a:gd name="connsiteY14" fmla="*/ 805 h 104879"/>
                <a:gd name="connsiteX15" fmla="*/ 1392 w 123296"/>
                <a:gd name="connsiteY15" fmla="*/ 75 h 104879"/>
                <a:gd name="connsiteX16" fmla="*/ 1392 w 123296"/>
                <a:gd name="connsiteY16" fmla="*/ 7618 h 104879"/>
                <a:gd name="connsiteX17" fmla="*/ 30259 w 123296"/>
                <a:gd name="connsiteY17" fmla="*/ 22462 h 104879"/>
                <a:gd name="connsiteX18" fmla="*/ 54478 w 123296"/>
                <a:gd name="connsiteY18" fmla="*/ 53853 h 104879"/>
                <a:gd name="connsiteX19" fmla="*/ 31483 w 123296"/>
                <a:gd name="connsiteY19" fmla="*/ 82810 h 104879"/>
                <a:gd name="connsiteX20" fmla="*/ 169 w 123296"/>
                <a:gd name="connsiteY20" fmla="*/ 97411 h 104879"/>
                <a:gd name="connsiteX21" fmla="*/ 169 w 123296"/>
                <a:gd name="connsiteY21" fmla="*/ 104954 h 104879"/>
                <a:gd name="connsiteX22" fmla="*/ 20474 w 123296"/>
                <a:gd name="connsiteY22" fmla="*/ 104224 h 104879"/>
                <a:gd name="connsiteX23" fmla="*/ 43714 w 123296"/>
                <a:gd name="connsiteY23" fmla="*/ 104954 h 104879"/>
                <a:gd name="connsiteX24" fmla="*/ 43714 w 123296"/>
                <a:gd name="connsiteY24" fmla="*/ 97411 h 104879"/>
                <a:gd name="connsiteX25" fmla="*/ 36620 w 123296"/>
                <a:gd name="connsiteY25" fmla="*/ 89867 h 104879"/>
                <a:gd name="connsiteX26" fmla="*/ 58637 w 123296"/>
                <a:gd name="connsiteY26" fmla="*/ 58963 h 104879"/>
                <a:gd name="connsiteX27" fmla="*/ 77229 w 123296"/>
                <a:gd name="connsiteY27" fmla="*/ 83297 h 104879"/>
                <a:gd name="connsiteX28" fmla="*/ 82367 w 123296"/>
                <a:gd name="connsiteY28" fmla="*/ 91327 h 104879"/>
                <a:gd name="connsiteX29" fmla="*/ 73560 w 123296"/>
                <a:gd name="connsiteY29" fmla="*/ 97411 h 104879"/>
                <a:gd name="connsiteX30" fmla="*/ 73560 w 123296"/>
                <a:gd name="connsiteY30" fmla="*/ 104954 h 104879"/>
                <a:gd name="connsiteX31" fmla="*/ 99981 w 123296"/>
                <a:gd name="connsiteY31" fmla="*/ 104224 h 104879"/>
                <a:gd name="connsiteX32" fmla="*/ 123466 w 123296"/>
                <a:gd name="connsiteY32" fmla="*/ 104954 h 104879"/>
                <a:gd name="connsiteX33" fmla="*/ 123466 w 123296"/>
                <a:gd name="connsiteY33" fmla="*/ 97411 h 104879"/>
                <a:gd name="connsiteX34" fmla="*/ 100225 w 123296"/>
                <a:gd name="connsiteY34" fmla="*/ 89867 h 104879"/>
                <a:gd name="connsiteX35" fmla="*/ 67444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444" y="47769"/>
                  </a:moveTo>
                  <a:cubicBezTo>
                    <a:pt x="74783" y="38523"/>
                    <a:pt x="84079" y="26599"/>
                    <a:pt x="89951" y="20272"/>
                  </a:cubicBezTo>
                  <a:cubicBezTo>
                    <a:pt x="97534" y="11512"/>
                    <a:pt x="107564" y="7862"/>
                    <a:pt x="119062" y="7618"/>
                  </a:cubicBezTo>
                  <a:lnTo>
                    <a:pt x="119062" y="75"/>
                  </a:lnTo>
                  <a:cubicBezTo>
                    <a:pt x="112702" y="561"/>
                    <a:pt x="105363" y="805"/>
                    <a:pt x="99002" y="805"/>
                  </a:cubicBezTo>
                  <a:cubicBezTo>
                    <a:pt x="91663" y="805"/>
                    <a:pt x="78697" y="318"/>
                    <a:pt x="75517" y="75"/>
                  </a:cubicBezTo>
                  <a:lnTo>
                    <a:pt x="75517" y="7618"/>
                  </a:lnTo>
                  <a:cubicBezTo>
                    <a:pt x="80654" y="8105"/>
                    <a:pt x="82611" y="11268"/>
                    <a:pt x="82611" y="15162"/>
                  </a:cubicBezTo>
                  <a:cubicBezTo>
                    <a:pt x="82611" y="19055"/>
                    <a:pt x="80165" y="22219"/>
                    <a:pt x="78942" y="23679"/>
                  </a:cubicBezTo>
                  <a:lnTo>
                    <a:pt x="63775" y="42659"/>
                  </a:lnTo>
                  <a:lnTo>
                    <a:pt x="44693" y="18082"/>
                  </a:lnTo>
                  <a:cubicBezTo>
                    <a:pt x="42491" y="15649"/>
                    <a:pt x="42491" y="15162"/>
                    <a:pt x="42491" y="13702"/>
                  </a:cubicBezTo>
                  <a:cubicBezTo>
                    <a:pt x="42491" y="10052"/>
                    <a:pt x="46161" y="7862"/>
                    <a:pt x="51053" y="7618"/>
                  </a:cubicBezTo>
                  <a:lnTo>
                    <a:pt x="51053" y="75"/>
                  </a:lnTo>
                  <a:cubicBezTo>
                    <a:pt x="44693" y="318"/>
                    <a:pt x="28547" y="805"/>
                    <a:pt x="24633" y="805"/>
                  </a:cubicBezTo>
                  <a:cubicBezTo>
                    <a:pt x="19495" y="805"/>
                    <a:pt x="7998" y="561"/>
                    <a:pt x="1392" y="75"/>
                  </a:cubicBezTo>
                  <a:lnTo>
                    <a:pt x="1392" y="7618"/>
                  </a:lnTo>
                  <a:cubicBezTo>
                    <a:pt x="18517" y="7618"/>
                    <a:pt x="18761" y="7862"/>
                    <a:pt x="30259" y="22462"/>
                  </a:cubicBezTo>
                  <a:lnTo>
                    <a:pt x="54478" y="53853"/>
                  </a:lnTo>
                  <a:lnTo>
                    <a:pt x="31483" y="82810"/>
                  </a:lnTo>
                  <a:cubicBezTo>
                    <a:pt x="19740" y="96924"/>
                    <a:pt x="5307" y="97411"/>
                    <a:pt x="169" y="97411"/>
                  </a:cubicBezTo>
                  <a:lnTo>
                    <a:pt x="169" y="104954"/>
                  </a:lnTo>
                  <a:cubicBezTo>
                    <a:pt x="6530" y="104468"/>
                    <a:pt x="14113" y="104224"/>
                    <a:pt x="20474" y="104224"/>
                  </a:cubicBezTo>
                  <a:cubicBezTo>
                    <a:pt x="27568" y="104224"/>
                    <a:pt x="37843" y="104711"/>
                    <a:pt x="43714" y="104954"/>
                  </a:cubicBezTo>
                  <a:lnTo>
                    <a:pt x="43714" y="97411"/>
                  </a:lnTo>
                  <a:cubicBezTo>
                    <a:pt x="38332" y="96681"/>
                    <a:pt x="36620" y="93517"/>
                    <a:pt x="36620" y="89867"/>
                  </a:cubicBezTo>
                  <a:cubicBezTo>
                    <a:pt x="36620" y="84514"/>
                    <a:pt x="43714" y="76484"/>
                    <a:pt x="58637" y="58963"/>
                  </a:cubicBezTo>
                  <a:lnTo>
                    <a:pt x="77229" y="83297"/>
                  </a:lnTo>
                  <a:cubicBezTo>
                    <a:pt x="79187" y="85974"/>
                    <a:pt x="82367" y="89867"/>
                    <a:pt x="82367" y="91327"/>
                  </a:cubicBezTo>
                  <a:cubicBezTo>
                    <a:pt x="82367" y="93517"/>
                    <a:pt x="80165" y="97168"/>
                    <a:pt x="73560" y="97411"/>
                  </a:cubicBezTo>
                  <a:lnTo>
                    <a:pt x="73560" y="104954"/>
                  </a:lnTo>
                  <a:cubicBezTo>
                    <a:pt x="80899" y="104711"/>
                    <a:pt x="94599" y="104224"/>
                    <a:pt x="99981" y="104224"/>
                  </a:cubicBezTo>
                  <a:cubicBezTo>
                    <a:pt x="106586" y="104224"/>
                    <a:pt x="116127" y="104468"/>
                    <a:pt x="123466" y="104954"/>
                  </a:cubicBezTo>
                  <a:lnTo>
                    <a:pt x="123466" y="97411"/>
                  </a:lnTo>
                  <a:cubicBezTo>
                    <a:pt x="110255" y="97411"/>
                    <a:pt x="105852" y="96924"/>
                    <a:pt x="100225" y="89867"/>
                  </a:cubicBezTo>
                  <a:lnTo>
                    <a:pt x="67444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47869158-ADA8-0A7C-E7D7-4D7BDAE68BA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10527" y="6371650"/>
              <a:ext cx="87506" cy="111571"/>
            </a:xfrm>
            <a:custGeom>
              <a:avLst/>
              <a:gdLst>
                <a:gd name="connsiteX0" fmla="*/ 848 w 87506"/>
                <a:gd name="connsiteY0" fmla="*/ 102624 h 111571"/>
                <a:gd name="connsiteX1" fmla="*/ 163 w 87506"/>
                <a:gd name="connsiteY1" fmla="*/ 106201 h 111571"/>
                <a:gd name="connsiteX2" fmla="*/ 5985 w 87506"/>
                <a:gd name="connsiteY2" fmla="*/ 111652 h 111571"/>
                <a:gd name="connsiteX3" fmla="*/ 14719 w 87506"/>
                <a:gd name="connsiteY3" fmla="*/ 101091 h 111571"/>
                <a:gd name="connsiteX4" fmla="*/ 23624 w 87506"/>
                <a:gd name="connsiteY4" fmla="*/ 66342 h 111571"/>
                <a:gd name="connsiteX5" fmla="*/ 42461 w 87506"/>
                <a:gd name="connsiteY5" fmla="*/ 76903 h 111571"/>
                <a:gd name="connsiteX6" fmla="*/ 87669 w 87506"/>
                <a:gd name="connsiteY6" fmla="*/ 28868 h 111571"/>
                <a:gd name="connsiteX7" fmla="*/ 60441 w 87506"/>
                <a:gd name="connsiteY7" fmla="*/ 81 h 111571"/>
                <a:gd name="connsiteX8" fmla="*/ 16945 w 87506"/>
                <a:gd name="connsiteY8" fmla="*/ 38748 h 111571"/>
                <a:gd name="connsiteX9" fmla="*/ 848 w 87506"/>
                <a:gd name="connsiteY9" fmla="*/ 102624 h 111571"/>
                <a:gd name="connsiteX10" fmla="*/ 42289 w 87506"/>
                <a:gd name="connsiteY10" fmla="*/ 72134 h 111571"/>
                <a:gd name="connsiteX11" fmla="*/ 25850 w 87506"/>
                <a:gd name="connsiteY11" fmla="*/ 57314 h 111571"/>
                <a:gd name="connsiteX12" fmla="*/ 27391 w 87506"/>
                <a:gd name="connsiteY12" fmla="*/ 51182 h 111571"/>
                <a:gd name="connsiteX13" fmla="*/ 38522 w 87506"/>
                <a:gd name="connsiteY13" fmla="*/ 18818 h 111571"/>
                <a:gd name="connsiteX14" fmla="*/ 60099 w 87506"/>
                <a:gd name="connsiteY14" fmla="*/ 4850 h 111571"/>
                <a:gd name="connsiteX15" fmla="*/ 73799 w 87506"/>
                <a:gd name="connsiteY15" fmla="*/ 22054 h 111571"/>
                <a:gd name="connsiteX16" fmla="*/ 64038 w 87506"/>
                <a:gd name="connsiteY16" fmla="*/ 57314 h 111571"/>
                <a:gd name="connsiteX17" fmla="*/ 422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848" y="102624"/>
                  </a:moveTo>
                  <a:cubicBezTo>
                    <a:pt x="163" y="105179"/>
                    <a:pt x="163" y="106031"/>
                    <a:pt x="163" y="106201"/>
                  </a:cubicBezTo>
                  <a:cubicBezTo>
                    <a:pt x="163" y="109949"/>
                    <a:pt x="3246" y="111652"/>
                    <a:pt x="5985" y="111652"/>
                  </a:cubicBezTo>
                  <a:cubicBezTo>
                    <a:pt x="12150" y="111652"/>
                    <a:pt x="13520" y="106542"/>
                    <a:pt x="14719" y="101091"/>
                  </a:cubicBezTo>
                  <a:cubicBezTo>
                    <a:pt x="17116" y="92234"/>
                    <a:pt x="21911" y="72815"/>
                    <a:pt x="23624" y="66342"/>
                  </a:cubicBezTo>
                  <a:cubicBezTo>
                    <a:pt x="25165" y="68897"/>
                    <a:pt x="30645" y="76903"/>
                    <a:pt x="42461" y="76903"/>
                  </a:cubicBezTo>
                  <a:cubicBezTo>
                    <a:pt x="64380" y="76903"/>
                    <a:pt x="87669" y="53737"/>
                    <a:pt x="87669" y="28868"/>
                  </a:cubicBezTo>
                  <a:cubicBezTo>
                    <a:pt x="87669" y="10812"/>
                    <a:pt x="75511" y="81"/>
                    <a:pt x="60441" y="81"/>
                  </a:cubicBezTo>
                  <a:cubicBezTo>
                    <a:pt x="43659" y="81"/>
                    <a:pt x="22939" y="14730"/>
                    <a:pt x="16945" y="38748"/>
                  </a:cubicBezTo>
                  <a:lnTo>
                    <a:pt x="848" y="102624"/>
                  </a:lnTo>
                  <a:close/>
                  <a:moveTo>
                    <a:pt x="42289" y="72134"/>
                  </a:moveTo>
                  <a:cubicBezTo>
                    <a:pt x="29617" y="72134"/>
                    <a:pt x="25850" y="59529"/>
                    <a:pt x="25850" y="57314"/>
                  </a:cubicBezTo>
                  <a:cubicBezTo>
                    <a:pt x="25850" y="56974"/>
                    <a:pt x="26877" y="53226"/>
                    <a:pt x="27391" y="51182"/>
                  </a:cubicBezTo>
                  <a:cubicBezTo>
                    <a:pt x="32528" y="30231"/>
                    <a:pt x="33556" y="26313"/>
                    <a:pt x="38522" y="18818"/>
                  </a:cubicBezTo>
                  <a:cubicBezTo>
                    <a:pt x="44687" y="9790"/>
                    <a:pt x="53249" y="4850"/>
                    <a:pt x="60099" y="4850"/>
                  </a:cubicBezTo>
                  <a:cubicBezTo>
                    <a:pt x="67120" y="4850"/>
                    <a:pt x="73799" y="9790"/>
                    <a:pt x="73799" y="22054"/>
                  </a:cubicBezTo>
                  <a:cubicBezTo>
                    <a:pt x="73799" y="29890"/>
                    <a:pt x="69346" y="48797"/>
                    <a:pt x="64038" y="57314"/>
                  </a:cubicBezTo>
                  <a:cubicBezTo>
                    <a:pt x="56160" y="69408"/>
                    <a:pt x="47598" y="72134"/>
                    <a:pt x="422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AB0D0FD8-36EF-F080-E852-153940AA3E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30430" y="6135293"/>
              <a:ext cx="173881" cy="165471"/>
            </a:xfrm>
            <a:custGeom>
              <a:avLst/>
              <a:gdLst>
                <a:gd name="connsiteX0" fmla="*/ 65005 w 173881"/>
                <a:gd name="connsiteY0" fmla="*/ 86461 h 165471"/>
                <a:gd name="connsiteX1" fmla="*/ 88734 w 173881"/>
                <a:gd name="connsiteY1" fmla="*/ 86461 h 165471"/>
                <a:gd name="connsiteX2" fmla="*/ 109039 w 173881"/>
                <a:gd name="connsiteY2" fmla="*/ 97411 h 165471"/>
                <a:gd name="connsiteX3" fmla="*/ 107327 w 173881"/>
                <a:gd name="connsiteY3" fmla="*/ 109335 h 165471"/>
                <a:gd name="connsiteX4" fmla="*/ 106593 w 173881"/>
                <a:gd name="connsiteY4" fmla="*/ 112011 h 165471"/>
                <a:gd name="connsiteX5" fmla="*/ 109528 w 173881"/>
                <a:gd name="connsiteY5" fmla="*/ 114931 h 165471"/>
                <a:gd name="connsiteX6" fmla="*/ 113198 w 173881"/>
                <a:gd name="connsiteY6" fmla="*/ 109821 h 165471"/>
                <a:gd name="connsiteX7" fmla="*/ 126653 w 173881"/>
                <a:gd name="connsiteY7" fmla="*/ 57016 h 165471"/>
                <a:gd name="connsiteX8" fmla="*/ 127387 w 173881"/>
                <a:gd name="connsiteY8" fmla="*/ 53123 h 165471"/>
                <a:gd name="connsiteX9" fmla="*/ 124451 w 173881"/>
                <a:gd name="connsiteY9" fmla="*/ 50446 h 165471"/>
                <a:gd name="connsiteX10" fmla="*/ 120782 w 173881"/>
                <a:gd name="connsiteY10" fmla="*/ 55556 h 165471"/>
                <a:gd name="connsiteX11" fmla="*/ 89224 w 173881"/>
                <a:gd name="connsiteY11" fmla="*/ 78917 h 165471"/>
                <a:gd name="connsiteX12" fmla="*/ 66962 w 173881"/>
                <a:gd name="connsiteY12" fmla="*/ 78917 h 165471"/>
                <a:gd name="connsiteX13" fmla="*/ 82618 w 173881"/>
                <a:gd name="connsiteY13" fmla="*/ 17109 h 165471"/>
                <a:gd name="connsiteX14" fmla="*/ 95829 w 173881"/>
                <a:gd name="connsiteY14" fmla="*/ 7618 h 165471"/>
                <a:gd name="connsiteX15" fmla="*/ 128121 w 173881"/>
                <a:gd name="connsiteY15" fmla="*/ 7618 h 165471"/>
                <a:gd name="connsiteX16" fmla="*/ 163838 w 173881"/>
                <a:gd name="connsiteY16" fmla="*/ 34386 h 165471"/>
                <a:gd name="connsiteX17" fmla="*/ 163104 w 173881"/>
                <a:gd name="connsiteY17" fmla="*/ 47526 h 165471"/>
                <a:gd name="connsiteX18" fmla="*/ 162614 w 173881"/>
                <a:gd name="connsiteY18" fmla="*/ 51906 h 165471"/>
                <a:gd name="connsiteX19" fmla="*/ 165550 w 173881"/>
                <a:gd name="connsiteY19" fmla="*/ 54826 h 165471"/>
                <a:gd name="connsiteX20" fmla="*/ 168975 w 173881"/>
                <a:gd name="connsiteY20" fmla="*/ 48743 h 165471"/>
                <a:gd name="connsiteX21" fmla="*/ 173868 w 173881"/>
                <a:gd name="connsiteY21" fmla="*/ 6645 h 165471"/>
                <a:gd name="connsiteX22" fmla="*/ 167262 w 173881"/>
                <a:gd name="connsiteY22" fmla="*/ 75 h 165471"/>
                <a:gd name="connsiteX23" fmla="*/ 47391 w 173881"/>
                <a:gd name="connsiteY23" fmla="*/ 75 h 165471"/>
                <a:gd name="connsiteX24" fmla="*/ 40052 w 173881"/>
                <a:gd name="connsiteY24" fmla="*/ 4942 h 165471"/>
                <a:gd name="connsiteX25" fmla="*/ 46902 w 173881"/>
                <a:gd name="connsiteY25" fmla="*/ 7618 h 165471"/>
                <a:gd name="connsiteX26" fmla="*/ 62803 w 173881"/>
                <a:gd name="connsiteY26" fmla="*/ 11998 h 165471"/>
                <a:gd name="connsiteX27" fmla="*/ 61580 w 173881"/>
                <a:gd name="connsiteY27" fmla="*/ 17839 h 165471"/>
                <a:gd name="connsiteX28" fmla="*/ 29288 w 173881"/>
                <a:gd name="connsiteY28" fmla="*/ 146566 h 165471"/>
                <a:gd name="connsiteX29" fmla="*/ 7026 w 173881"/>
                <a:gd name="connsiteY29" fmla="*/ 158003 h 165471"/>
                <a:gd name="connsiteX30" fmla="*/ 176 w 173881"/>
                <a:gd name="connsiteY30" fmla="*/ 162626 h 165471"/>
                <a:gd name="connsiteX31" fmla="*/ 3846 w 173881"/>
                <a:gd name="connsiteY31" fmla="*/ 165546 h 165471"/>
                <a:gd name="connsiteX32" fmla="*/ 36138 w 173881"/>
                <a:gd name="connsiteY32" fmla="*/ 164816 h 165471"/>
                <a:gd name="connsiteX33" fmla="*/ 72588 w 173881"/>
                <a:gd name="connsiteY33" fmla="*/ 165546 h 165471"/>
                <a:gd name="connsiteX34" fmla="*/ 77726 w 173881"/>
                <a:gd name="connsiteY34" fmla="*/ 160923 h 165471"/>
                <a:gd name="connsiteX35" fmla="*/ 76258 w 173881"/>
                <a:gd name="connsiteY35" fmla="*/ 158246 h 165471"/>
                <a:gd name="connsiteX36" fmla="*/ 69408 w 173881"/>
                <a:gd name="connsiteY36" fmla="*/ 158003 h 165471"/>
                <a:gd name="connsiteX37" fmla="*/ 56687 w 173881"/>
                <a:gd name="connsiteY37" fmla="*/ 157516 h 165471"/>
                <a:gd name="connsiteX38" fmla="*/ 48859 w 173881"/>
                <a:gd name="connsiteY38" fmla="*/ 152649 h 165471"/>
                <a:gd name="connsiteX39" fmla="*/ 49837 w 173881"/>
                <a:gd name="connsiteY39" fmla="*/ 147052 h 165471"/>
                <a:gd name="connsiteX40" fmla="*/ 65005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005" y="86461"/>
                  </a:moveTo>
                  <a:lnTo>
                    <a:pt x="88734" y="86461"/>
                  </a:lnTo>
                  <a:cubicBezTo>
                    <a:pt x="107082" y="86461"/>
                    <a:pt x="109039" y="90354"/>
                    <a:pt x="109039" y="97411"/>
                  </a:cubicBezTo>
                  <a:cubicBezTo>
                    <a:pt x="109039" y="99114"/>
                    <a:pt x="109039" y="102034"/>
                    <a:pt x="107327" y="109335"/>
                  </a:cubicBezTo>
                  <a:cubicBezTo>
                    <a:pt x="106837" y="110551"/>
                    <a:pt x="106593" y="111525"/>
                    <a:pt x="106593" y="112011"/>
                  </a:cubicBezTo>
                  <a:cubicBezTo>
                    <a:pt x="106593" y="113958"/>
                    <a:pt x="108061" y="114931"/>
                    <a:pt x="109528" y="114931"/>
                  </a:cubicBezTo>
                  <a:cubicBezTo>
                    <a:pt x="111975" y="114931"/>
                    <a:pt x="111975" y="114201"/>
                    <a:pt x="113198" y="109821"/>
                  </a:cubicBezTo>
                  <a:lnTo>
                    <a:pt x="126653" y="57016"/>
                  </a:lnTo>
                  <a:cubicBezTo>
                    <a:pt x="127387" y="54340"/>
                    <a:pt x="127387" y="53853"/>
                    <a:pt x="127387" y="53123"/>
                  </a:cubicBezTo>
                  <a:cubicBezTo>
                    <a:pt x="127387" y="52636"/>
                    <a:pt x="126898" y="50446"/>
                    <a:pt x="124451" y="50446"/>
                  </a:cubicBezTo>
                  <a:cubicBezTo>
                    <a:pt x="122005" y="50446"/>
                    <a:pt x="121760" y="51663"/>
                    <a:pt x="120782" y="55556"/>
                  </a:cubicBezTo>
                  <a:cubicBezTo>
                    <a:pt x="115644" y="74537"/>
                    <a:pt x="110018" y="78917"/>
                    <a:pt x="89224" y="78917"/>
                  </a:cubicBezTo>
                  <a:lnTo>
                    <a:pt x="66962" y="78917"/>
                  </a:lnTo>
                  <a:lnTo>
                    <a:pt x="82618" y="17109"/>
                  </a:lnTo>
                  <a:cubicBezTo>
                    <a:pt x="84820" y="8592"/>
                    <a:pt x="85065" y="7618"/>
                    <a:pt x="95829" y="7618"/>
                  </a:cubicBezTo>
                  <a:lnTo>
                    <a:pt x="128121" y="7618"/>
                  </a:lnTo>
                  <a:cubicBezTo>
                    <a:pt x="158211" y="7618"/>
                    <a:pt x="163838" y="15649"/>
                    <a:pt x="163838" y="34386"/>
                  </a:cubicBezTo>
                  <a:cubicBezTo>
                    <a:pt x="163838" y="39983"/>
                    <a:pt x="163838" y="40956"/>
                    <a:pt x="163104" y="47526"/>
                  </a:cubicBezTo>
                  <a:cubicBezTo>
                    <a:pt x="162614" y="50690"/>
                    <a:pt x="162614" y="51176"/>
                    <a:pt x="162614" y="51906"/>
                  </a:cubicBezTo>
                  <a:cubicBezTo>
                    <a:pt x="162614" y="53123"/>
                    <a:pt x="163348" y="54826"/>
                    <a:pt x="165550" y="54826"/>
                  </a:cubicBezTo>
                  <a:cubicBezTo>
                    <a:pt x="168241" y="54826"/>
                    <a:pt x="168486" y="53366"/>
                    <a:pt x="168975" y="48743"/>
                  </a:cubicBezTo>
                  <a:lnTo>
                    <a:pt x="173868" y="6645"/>
                  </a:lnTo>
                  <a:cubicBezTo>
                    <a:pt x="174602" y="75"/>
                    <a:pt x="173378" y="75"/>
                    <a:pt x="167262" y="75"/>
                  </a:cubicBezTo>
                  <a:lnTo>
                    <a:pt x="47391" y="75"/>
                  </a:lnTo>
                  <a:cubicBezTo>
                    <a:pt x="42498" y="75"/>
                    <a:pt x="40052" y="75"/>
                    <a:pt x="40052" y="4942"/>
                  </a:cubicBezTo>
                  <a:cubicBezTo>
                    <a:pt x="40052" y="7618"/>
                    <a:pt x="42253" y="7618"/>
                    <a:pt x="46902" y="7618"/>
                  </a:cubicBezTo>
                  <a:cubicBezTo>
                    <a:pt x="55953" y="7618"/>
                    <a:pt x="62803" y="7618"/>
                    <a:pt x="62803" y="11998"/>
                  </a:cubicBezTo>
                  <a:cubicBezTo>
                    <a:pt x="62803" y="12972"/>
                    <a:pt x="62803" y="13458"/>
                    <a:pt x="61580" y="17839"/>
                  </a:cubicBezTo>
                  <a:lnTo>
                    <a:pt x="29288" y="146566"/>
                  </a:lnTo>
                  <a:cubicBezTo>
                    <a:pt x="26841" y="156056"/>
                    <a:pt x="26352" y="158003"/>
                    <a:pt x="7026" y="158003"/>
                  </a:cubicBezTo>
                  <a:cubicBezTo>
                    <a:pt x="2867" y="158003"/>
                    <a:pt x="176" y="158003"/>
                    <a:pt x="176" y="162626"/>
                  </a:cubicBezTo>
                  <a:cubicBezTo>
                    <a:pt x="176" y="165546"/>
                    <a:pt x="3112" y="165546"/>
                    <a:pt x="3846" y="165546"/>
                  </a:cubicBezTo>
                  <a:cubicBezTo>
                    <a:pt x="10940" y="165546"/>
                    <a:pt x="29043" y="164816"/>
                    <a:pt x="36138" y="164816"/>
                  </a:cubicBezTo>
                  <a:cubicBezTo>
                    <a:pt x="44211" y="164816"/>
                    <a:pt x="64515" y="165546"/>
                    <a:pt x="72588" y="165546"/>
                  </a:cubicBezTo>
                  <a:cubicBezTo>
                    <a:pt x="74790" y="165546"/>
                    <a:pt x="77726" y="165546"/>
                    <a:pt x="77726" y="160923"/>
                  </a:cubicBezTo>
                  <a:cubicBezTo>
                    <a:pt x="77726" y="158976"/>
                    <a:pt x="76258" y="158489"/>
                    <a:pt x="76258" y="158246"/>
                  </a:cubicBezTo>
                  <a:cubicBezTo>
                    <a:pt x="75524" y="158003"/>
                    <a:pt x="75035" y="158003"/>
                    <a:pt x="69408" y="158003"/>
                  </a:cubicBezTo>
                  <a:cubicBezTo>
                    <a:pt x="64026" y="158003"/>
                    <a:pt x="62803" y="158003"/>
                    <a:pt x="56687" y="157516"/>
                  </a:cubicBezTo>
                  <a:cubicBezTo>
                    <a:pt x="49593" y="156786"/>
                    <a:pt x="48859" y="155813"/>
                    <a:pt x="48859" y="152649"/>
                  </a:cubicBezTo>
                  <a:cubicBezTo>
                    <a:pt x="48859" y="152162"/>
                    <a:pt x="48859" y="150702"/>
                    <a:pt x="49837" y="147052"/>
                  </a:cubicBezTo>
                  <a:lnTo>
                    <a:pt x="65005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6BA8FEBC-92C5-6152-2AFF-312DF32A881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90265" y="6217517"/>
              <a:ext cx="130146" cy="152793"/>
            </a:xfrm>
            <a:custGeom>
              <a:avLst/>
              <a:gdLst>
                <a:gd name="connsiteX0" fmla="*/ 67996 w 130146"/>
                <a:gd name="connsiteY0" fmla="*/ 130044 h 152793"/>
                <a:gd name="connsiteX1" fmla="*/ 84264 w 130146"/>
                <a:gd name="connsiteY1" fmla="*/ 152870 h 152793"/>
                <a:gd name="connsiteX2" fmla="*/ 114917 w 130146"/>
                <a:gd name="connsiteY2" fmla="*/ 119824 h 152793"/>
                <a:gd name="connsiteX3" fmla="*/ 112519 w 130146"/>
                <a:gd name="connsiteY3" fmla="*/ 117439 h 152793"/>
                <a:gd name="connsiteX4" fmla="*/ 110122 w 130146"/>
                <a:gd name="connsiteY4" fmla="*/ 119654 h 152793"/>
                <a:gd name="connsiteX5" fmla="*/ 88887 w 130146"/>
                <a:gd name="connsiteY5" fmla="*/ 134984 h 152793"/>
                <a:gd name="connsiteX6" fmla="*/ 75359 w 130146"/>
                <a:gd name="connsiteY6" fmla="*/ 118461 h 152793"/>
                <a:gd name="connsiteX7" fmla="*/ 130329 w 130146"/>
                <a:gd name="connsiteY7" fmla="*/ 47430 h 152793"/>
                <a:gd name="connsiteX8" fmla="*/ 80668 w 130146"/>
                <a:gd name="connsiteY8" fmla="*/ 76 h 152793"/>
                <a:gd name="connsiteX9" fmla="*/ 182 w 130146"/>
                <a:gd name="connsiteY9" fmla="*/ 76558 h 152793"/>
                <a:gd name="connsiteX10" fmla="*/ 50015 w 130146"/>
                <a:gd name="connsiteY10" fmla="*/ 123231 h 152793"/>
                <a:gd name="connsiteX11" fmla="*/ 67996 w 130146"/>
                <a:gd name="connsiteY11" fmla="*/ 120846 h 152793"/>
                <a:gd name="connsiteX12" fmla="*/ 67996 w 130146"/>
                <a:gd name="connsiteY12" fmla="*/ 130044 h 152793"/>
                <a:gd name="connsiteX13" fmla="*/ 38370 w 130146"/>
                <a:gd name="connsiteY13" fmla="*/ 115566 h 152793"/>
                <a:gd name="connsiteX14" fmla="*/ 16793 w 130146"/>
                <a:gd name="connsiteY14" fmla="*/ 80817 h 152793"/>
                <a:gd name="connsiteX15" fmla="*/ 35973 w 130146"/>
                <a:gd name="connsiteY15" fmla="*/ 28012 h 152793"/>
                <a:gd name="connsiteX16" fmla="*/ 79298 w 130146"/>
                <a:gd name="connsiteY16" fmla="*/ 5527 h 152793"/>
                <a:gd name="connsiteX17" fmla="*/ 113718 w 130146"/>
                <a:gd name="connsiteY17" fmla="*/ 42831 h 152793"/>
                <a:gd name="connsiteX18" fmla="*/ 73989 w 130146"/>
                <a:gd name="connsiteY18" fmla="*/ 111988 h 152793"/>
                <a:gd name="connsiteX19" fmla="*/ 56693 w 130146"/>
                <a:gd name="connsiteY19" fmla="*/ 94103 h 152793"/>
                <a:gd name="connsiteX20" fmla="*/ 37685 w 130146"/>
                <a:gd name="connsiteY20" fmla="*/ 111137 h 152793"/>
                <a:gd name="connsiteX21" fmla="*/ 38370 w 130146"/>
                <a:gd name="connsiteY21" fmla="*/ 115566 h 152793"/>
                <a:gd name="connsiteX22" fmla="*/ 67996 w 130146"/>
                <a:gd name="connsiteY22" fmla="*/ 114714 h 152793"/>
                <a:gd name="connsiteX23" fmla="*/ 51214 w 130146"/>
                <a:gd name="connsiteY23" fmla="*/ 117780 h 152793"/>
                <a:gd name="connsiteX24" fmla="*/ 42480 w 130146"/>
                <a:gd name="connsiteY24" fmla="*/ 111137 h 152793"/>
                <a:gd name="connsiteX25" fmla="*/ 56693 w 130146"/>
                <a:gd name="connsiteY25" fmla="*/ 98872 h 152793"/>
                <a:gd name="connsiteX26" fmla="*/ 67996 w 130146"/>
                <a:gd name="connsiteY26" fmla="*/ 114714 h 15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46" h="152793">
                  <a:moveTo>
                    <a:pt x="67996" y="130044"/>
                  </a:moveTo>
                  <a:cubicBezTo>
                    <a:pt x="67996" y="141116"/>
                    <a:pt x="70222" y="152870"/>
                    <a:pt x="84264" y="152870"/>
                  </a:cubicBezTo>
                  <a:cubicBezTo>
                    <a:pt x="104985" y="152870"/>
                    <a:pt x="114917" y="123571"/>
                    <a:pt x="114917" y="119824"/>
                  </a:cubicBezTo>
                  <a:cubicBezTo>
                    <a:pt x="114917" y="118632"/>
                    <a:pt x="113889" y="117439"/>
                    <a:pt x="112519" y="117439"/>
                  </a:cubicBezTo>
                  <a:cubicBezTo>
                    <a:pt x="110807" y="117439"/>
                    <a:pt x="110293" y="118972"/>
                    <a:pt x="110122" y="119654"/>
                  </a:cubicBezTo>
                  <a:cubicBezTo>
                    <a:pt x="106012" y="131577"/>
                    <a:pt x="94710" y="134984"/>
                    <a:pt x="88887" y="134984"/>
                  </a:cubicBezTo>
                  <a:cubicBezTo>
                    <a:pt x="82038" y="134984"/>
                    <a:pt x="78442" y="132088"/>
                    <a:pt x="75359" y="118461"/>
                  </a:cubicBezTo>
                  <a:cubicBezTo>
                    <a:pt x="105841" y="107730"/>
                    <a:pt x="130329" y="77580"/>
                    <a:pt x="130329" y="47430"/>
                  </a:cubicBezTo>
                  <a:cubicBezTo>
                    <a:pt x="130329" y="20687"/>
                    <a:pt x="110978" y="76"/>
                    <a:pt x="80668" y="76"/>
                  </a:cubicBezTo>
                  <a:cubicBezTo>
                    <a:pt x="39740" y="76"/>
                    <a:pt x="182" y="38232"/>
                    <a:pt x="182" y="76558"/>
                  </a:cubicBezTo>
                  <a:cubicBezTo>
                    <a:pt x="182" y="103983"/>
                    <a:pt x="20561" y="123231"/>
                    <a:pt x="50015" y="123231"/>
                  </a:cubicBezTo>
                  <a:cubicBezTo>
                    <a:pt x="53268" y="123231"/>
                    <a:pt x="59091" y="123060"/>
                    <a:pt x="67996" y="120846"/>
                  </a:cubicBezTo>
                  <a:lnTo>
                    <a:pt x="67996" y="130044"/>
                  </a:lnTo>
                  <a:close/>
                  <a:moveTo>
                    <a:pt x="38370" y="115566"/>
                  </a:moveTo>
                  <a:cubicBezTo>
                    <a:pt x="29465" y="112499"/>
                    <a:pt x="16793" y="103642"/>
                    <a:pt x="16793" y="80817"/>
                  </a:cubicBezTo>
                  <a:cubicBezTo>
                    <a:pt x="16793" y="69915"/>
                    <a:pt x="20389" y="47260"/>
                    <a:pt x="35973" y="28012"/>
                  </a:cubicBezTo>
                  <a:cubicBezTo>
                    <a:pt x="46761" y="14896"/>
                    <a:pt x="63372" y="5527"/>
                    <a:pt x="79298" y="5527"/>
                  </a:cubicBezTo>
                  <a:cubicBezTo>
                    <a:pt x="97963" y="5527"/>
                    <a:pt x="113718" y="17962"/>
                    <a:pt x="113718" y="42831"/>
                  </a:cubicBezTo>
                  <a:cubicBezTo>
                    <a:pt x="113718" y="59865"/>
                    <a:pt x="105327" y="96488"/>
                    <a:pt x="73989" y="111988"/>
                  </a:cubicBezTo>
                  <a:cubicBezTo>
                    <a:pt x="71249" y="101257"/>
                    <a:pt x="66797" y="94103"/>
                    <a:pt x="56693" y="94103"/>
                  </a:cubicBezTo>
                  <a:cubicBezTo>
                    <a:pt x="47104" y="94103"/>
                    <a:pt x="37685" y="102109"/>
                    <a:pt x="37685" y="111137"/>
                  </a:cubicBezTo>
                  <a:cubicBezTo>
                    <a:pt x="37685" y="114203"/>
                    <a:pt x="37856" y="114373"/>
                    <a:pt x="38370" y="115566"/>
                  </a:cubicBezTo>
                  <a:close/>
                  <a:moveTo>
                    <a:pt x="67996" y="114714"/>
                  </a:moveTo>
                  <a:cubicBezTo>
                    <a:pt x="64228" y="116077"/>
                    <a:pt x="57892" y="117780"/>
                    <a:pt x="51214" y="117780"/>
                  </a:cubicBezTo>
                  <a:cubicBezTo>
                    <a:pt x="48474" y="117780"/>
                    <a:pt x="42480" y="117780"/>
                    <a:pt x="42480" y="111137"/>
                  </a:cubicBezTo>
                  <a:cubicBezTo>
                    <a:pt x="42480" y="104664"/>
                    <a:pt x="49501" y="98872"/>
                    <a:pt x="56693" y="98872"/>
                  </a:cubicBezTo>
                  <a:cubicBezTo>
                    <a:pt x="62858" y="98872"/>
                    <a:pt x="67482" y="101598"/>
                    <a:pt x="67996" y="1147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2F087613-EABA-6503-25B7-5E83EED9CD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73614" y="6118259"/>
              <a:ext cx="33515" cy="243340"/>
            </a:xfrm>
            <a:custGeom>
              <a:avLst/>
              <a:gdLst>
                <a:gd name="connsiteX0" fmla="*/ 33704 w 33515"/>
                <a:gd name="connsiteY0" fmla="*/ 243415 h 243340"/>
                <a:gd name="connsiteX1" fmla="*/ 33704 w 33515"/>
                <a:gd name="connsiteY1" fmla="*/ 233682 h 243340"/>
                <a:gd name="connsiteX2" fmla="*/ 9975 w 33515"/>
                <a:gd name="connsiteY2" fmla="*/ 233682 h 243340"/>
                <a:gd name="connsiteX3" fmla="*/ 9975 w 33515"/>
                <a:gd name="connsiteY3" fmla="*/ 9808 h 243340"/>
                <a:gd name="connsiteX4" fmla="*/ 33704 w 33515"/>
                <a:gd name="connsiteY4" fmla="*/ 9808 h 243340"/>
                <a:gd name="connsiteX5" fmla="*/ 33704 w 33515"/>
                <a:gd name="connsiteY5" fmla="*/ 75 h 243340"/>
                <a:gd name="connsiteX6" fmla="*/ 189 w 33515"/>
                <a:gd name="connsiteY6" fmla="*/ 75 h 243340"/>
                <a:gd name="connsiteX7" fmla="*/ 189 w 33515"/>
                <a:gd name="connsiteY7" fmla="*/ 243415 h 243340"/>
                <a:gd name="connsiteX8" fmla="*/ 33704 w 33515"/>
                <a:gd name="connsiteY8" fmla="*/ 24341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04" y="243415"/>
                  </a:moveTo>
                  <a:lnTo>
                    <a:pt x="33704" y="233682"/>
                  </a:lnTo>
                  <a:lnTo>
                    <a:pt x="9975" y="233682"/>
                  </a:lnTo>
                  <a:lnTo>
                    <a:pt x="9975" y="9808"/>
                  </a:lnTo>
                  <a:lnTo>
                    <a:pt x="33704" y="9808"/>
                  </a:lnTo>
                  <a:lnTo>
                    <a:pt x="33704" y="75"/>
                  </a:lnTo>
                  <a:lnTo>
                    <a:pt x="189" y="75"/>
                  </a:lnTo>
                  <a:lnTo>
                    <a:pt x="189" y="243415"/>
                  </a:lnTo>
                  <a:lnTo>
                    <a:pt x="33704" y="2434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3293A4FC-9187-40A8-0B20-9AA5CF53560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219552" y="6129210"/>
              <a:ext cx="131369" cy="176908"/>
            </a:xfrm>
            <a:custGeom>
              <a:avLst/>
              <a:gdLst>
                <a:gd name="connsiteX0" fmla="*/ 51810 w 131369"/>
                <a:gd name="connsiteY0" fmla="*/ 83297 h 176908"/>
                <a:gd name="connsiteX1" fmla="*/ 192 w 131369"/>
                <a:gd name="connsiteY1" fmla="*/ 146809 h 176908"/>
                <a:gd name="connsiteX2" fmla="*/ 41536 w 131369"/>
                <a:gd name="connsiteY2" fmla="*/ 176983 h 176908"/>
                <a:gd name="connsiteX3" fmla="*/ 115171 w 131369"/>
                <a:gd name="connsiteY3" fmla="*/ 133425 h 176908"/>
                <a:gd name="connsiteX4" fmla="*/ 112725 w 131369"/>
                <a:gd name="connsiteY4" fmla="*/ 131722 h 176908"/>
                <a:gd name="connsiteX5" fmla="*/ 94866 w 131369"/>
                <a:gd name="connsiteY5" fmla="*/ 142429 h 176908"/>
                <a:gd name="connsiteX6" fmla="*/ 57681 w 131369"/>
                <a:gd name="connsiteY6" fmla="*/ 163599 h 176908"/>
                <a:gd name="connsiteX7" fmla="*/ 20986 w 131369"/>
                <a:gd name="connsiteY7" fmla="*/ 136345 h 176908"/>
                <a:gd name="connsiteX8" fmla="*/ 73338 w 131369"/>
                <a:gd name="connsiteY8" fmla="*/ 86947 h 176908"/>
                <a:gd name="connsiteX9" fmla="*/ 93398 w 131369"/>
                <a:gd name="connsiteY9" fmla="*/ 75267 h 176908"/>
                <a:gd name="connsiteX10" fmla="*/ 90952 w 131369"/>
                <a:gd name="connsiteY10" fmla="*/ 73564 h 176908"/>
                <a:gd name="connsiteX11" fmla="*/ 49609 w 131369"/>
                <a:gd name="connsiteY11" fmla="*/ 45579 h 176908"/>
                <a:gd name="connsiteX12" fmla="*/ 87527 w 131369"/>
                <a:gd name="connsiteY12" fmla="*/ 13458 h 176908"/>
                <a:gd name="connsiteX13" fmla="*/ 110767 w 131369"/>
                <a:gd name="connsiteY13" fmla="*/ 26842 h 176908"/>
                <a:gd name="connsiteX14" fmla="*/ 107832 w 131369"/>
                <a:gd name="connsiteY14" fmla="*/ 35602 h 176908"/>
                <a:gd name="connsiteX15" fmla="*/ 106609 w 131369"/>
                <a:gd name="connsiteY15" fmla="*/ 38279 h 176908"/>
                <a:gd name="connsiteX16" fmla="*/ 109055 w 131369"/>
                <a:gd name="connsiteY16" fmla="*/ 39983 h 176908"/>
                <a:gd name="connsiteX17" fmla="*/ 131562 w 131369"/>
                <a:gd name="connsiteY17" fmla="*/ 16622 h 176908"/>
                <a:gd name="connsiteX18" fmla="*/ 103673 w 131369"/>
                <a:gd name="connsiteY18" fmla="*/ 75 h 176908"/>
                <a:gd name="connsiteX19" fmla="*/ 28814 w 131369"/>
                <a:gd name="connsiteY19" fmla="*/ 56043 h 176908"/>
                <a:gd name="connsiteX20" fmla="*/ 51810 w 131369"/>
                <a:gd name="connsiteY20" fmla="*/ 83297 h 17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69" h="176908">
                  <a:moveTo>
                    <a:pt x="51810" y="83297"/>
                  </a:moveTo>
                  <a:cubicBezTo>
                    <a:pt x="2883" y="109578"/>
                    <a:pt x="192" y="140969"/>
                    <a:pt x="192" y="146809"/>
                  </a:cubicBezTo>
                  <a:cubicBezTo>
                    <a:pt x="192" y="165303"/>
                    <a:pt x="18295" y="176983"/>
                    <a:pt x="41536" y="176983"/>
                  </a:cubicBezTo>
                  <a:cubicBezTo>
                    <a:pt x="82390" y="176983"/>
                    <a:pt x="115171" y="138535"/>
                    <a:pt x="115171" y="133425"/>
                  </a:cubicBezTo>
                  <a:cubicBezTo>
                    <a:pt x="115171" y="131965"/>
                    <a:pt x="113948" y="131722"/>
                    <a:pt x="112725" y="131722"/>
                  </a:cubicBezTo>
                  <a:cubicBezTo>
                    <a:pt x="109789" y="131722"/>
                    <a:pt x="100493" y="134885"/>
                    <a:pt x="94866" y="142429"/>
                  </a:cubicBezTo>
                  <a:cubicBezTo>
                    <a:pt x="89729" y="149486"/>
                    <a:pt x="79454" y="163599"/>
                    <a:pt x="57681" y="163599"/>
                  </a:cubicBezTo>
                  <a:cubicBezTo>
                    <a:pt x="40312" y="163599"/>
                    <a:pt x="20986" y="154596"/>
                    <a:pt x="20986" y="136345"/>
                  </a:cubicBezTo>
                  <a:cubicBezTo>
                    <a:pt x="20986" y="124422"/>
                    <a:pt x="34686" y="88407"/>
                    <a:pt x="73338" y="86947"/>
                  </a:cubicBezTo>
                  <a:cubicBezTo>
                    <a:pt x="84836" y="86461"/>
                    <a:pt x="93398" y="77944"/>
                    <a:pt x="93398" y="75267"/>
                  </a:cubicBezTo>
                  <a:cubicBezTo>
                    <a:pt x="93398" y="73807"/>
                    <a:pt x="92175" y="73564"/>
                    <a:pt x="90952" y="73564"/>
                  </a:cubicBezTo>
                  <a:cubicBezTo>
                    <a:pt x="56458" y="72103"/>
                    <a:pt x="49609" y="55313"/>
                    <a:pt x="49609" y="45579"/>
                  </a:cubicBezTo>
                  <a:cubicBezTo>
                    <a:pt x="49609" y="39983"/>
                    <a:pt x="53278" y="13458"/>
                    <a:pt x="87527" y="13458"/>
                  </a:cubicBezTo>
                  <a:cubicBezTo>
                    <a:pt x="92175" y="13458"/>
                    <a:pt x="110767" y="14188"/>
                    <a:pt x="110767" y="26842"/>
                  </a:cubicBezTo>
                  <a:cubicBezTo>
                    <a:pt x="110767" y="30736"/>
                    <a:pt x="108810" y="34142"/>
                    <a:pt x="107832" y="35602"/>
                  </a:cubicBezTo>
                  <a:cubicBezTo>
                    <a:pt x="107343" y="36332"/>
                    <a:pt x="106609" y="37549"/>
                    <a:pt x="106609" y="38279"/>
                  </a:cubicBezTo>
                  <a:cubicBezTo>
                    <a:pt x="106609" y="39983"/>
                    <a:pt x="108321" y="39983"/>
                    <a:pt x="109055" y="39983"/>
                  </a:cubicBezTo>
                  <a:cubicBezTo>
                    <a:pt x="116394" y="39983"/>
                    <a:pt x="131562" y="30492"/>
                    <a:pt x="131562" y="16622"/>
                  </a:cubicBezTo>
                  <a:cubicBezTo>
                    <a:pt x="131562" y="2265"/>
                    <a:pt x="114682" y="75"/>
                    <a:pt x="103673" y="75"/>
                  </a:cubicBezTo>
                  <a:cubicBezTo>
                    <a:pt x="70403" y="75"/>
                    <a:pt x="28814" y="26355"/>
                    <a:pt x="28814" y="56043"/>
                  </a:cubicBezTo>
                  <a:cubicBezTo>
                    <a:pt x="28814" y="70400"/>
                    <a:pt x="39823" y="79160"/>
                    <a:pt x="51810" y="832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F2033A32-73B3-C71E-7A46-B9E1C71E72B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76882" y="6094852"/>
              <a:ext cx="126378" cy="125539"/>
            </a:xfrm>
            <a:custGeom>
              <a:avLst/>
              <a:gdLst>
                <a:gd name="connsiteX0" fmla="*/ 126577 w 126378"/>
                <a:gd name="connsiteY0" fmla="*/ 62925 h 125539"/>
                <a:gd name="connsiteX1" fmla="*/ 63388 w 126378"/>
                <a:gd name="connsiteY1" fmla="*/ 71 h 125539"/>
                <a:gd name="connsiteX2" fmla="*/ 198 w 126378"/>
                <a:gd name="connsiteY2" fmla="*/ 62755 h 125539"/>
                <a:gd name="connsiteX3" fmla="*/ 63388 w 126378"/>
                <a:gd name="connsiteY3" fmla="*/ 125610 h 125539"/>
                <a:gd name="connsiteX4" fmla="*/ 126577 w 126378"/>
                <a:gd name="connsiteY4" fmla="*/ 62925 h 125539"/>
                <a:gd name="connsiteX5" fmla="*/ 25029 w 126378"/>
                <a:gd name="connsiteY5" fmla="*/ 20511 h 125539"/>
                <a:gd name="connsiteX6" fmla="*/ 63388 w 126378"/>
                <a:gd name="connsiteY6" fmla="*/ 5862 h 125539"/>
                <a:gd name="connsiteX7" fmla="*/ 101747 w 126378"/>
                <a:gd name="connsiteY7" fmla="*/ 20511 h 125539"/>
                <a:gd name="connsiteX8" fmla="*/ 63388 w 126378"/>
                <a:gd name="connsiteY8" fmla="*/ 58667 h 125539"/>
                <a:gd name="connsiteX9" fmla="*/ 25029 w 126378"/>
                <a:gd name="connsiteY9" fmla="*/ 20511 h 125539"/>
                <a:gd name="connsiteX10" fmla="*/ 20919 w 126378"/>
                <a:gd name="connsiteY10" fmla="*/ 100911 h 125539"/>
                <a:gd name="connsiteX11" fmla="*/ 6021 w 126378"/>
                <a:gd name="connsiteY11" fmla="*/ 62925 h 125539"/>
                <a:gd name="connsiteX12" fmla="*/ 20919 w 126378"/>
                <a:gd name="connsiteY12" fmla="*/ 24770 h 125539"/>
                <a:gd name="connsiteX13" fmla="*/ 59278 w 126378"/>
                <a:gd name="connsiteY13" fmla="*/ 62755 h 125539"/>
                <a:gd name="connsiteX14" fmla="*/ 20919 w 126378"/>
                <a:gd name="connsiteY14" fmla="*/ 100911 h 125539"/>
                <a:gd name="connsiteX15" fmla="*/ 105856 w 126378"/>
                <a:gd name="connsiteY15" fmla="*/ 24770 h 125539"/>
                <a:gd name="connsiteX16" fmla="*/ 120755 w 126378"/>
                <a:gd name="connsiteY16" fmla="*/ 62755 h 125539"/>
                <a:gd name="connsiteX17" fmla="*/ 105856 w 126378"/>
                <a:gd name="connsiteY17" fmla="*/ 100911 h 125539"/>
                <a:gd name="connsiteX18" fmla="*/ 67498 w 126378"/>
                <a:gd name="connsiteY18" fmla="*/ 62925 h 125539"/>
                <a:gd name="connsiteX19" fmla="*/ 105856 w 126378"/>
                <a:gd name="connsiteY19" fmla="*/ 24770 h 125539"/>
                <a:gd name="connsiteX20" fmla="*/ 101747 w 126378"/>
                <a:gd name="connsiteY20" fmla="*/ 105169 h 125539"/>
                <a:gd name="connsiteX21" fmla="*/ 63388 w 126378"/>
                <a:gd name="connsiteY21" fmla="*/ 119818 h 125539"/>
                <a:gd name="connsiteX22" fmla="*/ 25029 w 126378"/>
                <a:gd name="connsiteY22" fmla="*/ 105169 h 125539"/>
                <a:gd name="connsiteX23" fmla="*/ 63388 w 126378"/>
                <a:gd name="connsiteY23" fmla="*/ 67014 h 125539"/>
                <a:gd name="connsiteX24" fmla="*/ 101747 w 126378"/>
                <a:gd name="connsiteY24" fmla="*/ 105169 h 1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78" h="125539">
                  <a:moveTo>
                    <a:pt x="126577" y="62925"/>
                  </a:moveTo>
                  <a:cubicBezTo>
                    <a:pt x="126577" y="28006"/>
                    <a:pt x="97979" y="71"/>
                    <a:pt x="63388" y="71"/>
                  </a:cubicBezTo>
                  <a:cubicBezTo>
                    <a:pt x="28454" y="71"/>
                    <a:pt x="198" y="28517"/>
                    <a:pt x="198" y="62755"/>
                  </a:cubicBezTo>
                  <a:cubicBezTo>
                    <a:pt x="198" y="97674"/>
                    <a:pt x="28796" y="125610"/>
                    <a:pt x="63388" y="125610"/>
                  </a:cubicBezTo>
                  <a:cubicBezTo>
                    <a:pt x="98322" y="125610"/>
                    <a:pt x="126577" y="97163"/>
                    <a:pt x="126577" y="62925"/>
                  </a:cubicBezTo>
                  <a:close/>
                  <a:moveTo>
                    <a:pt x="25029" y="20511"/>
                  </a:moveTo>
                  <a:cubicBezTo>
                    <a:pt x="32050" y="14209"/>
                    <a:pt x="45236" y="5862"/>
                    <a:pt x="63388" y="5862"/>
                  </a:cubicBezTo>
                  <a:cubicBezTo>
                    <a:pt x="81540" y="5862"/>
                    <a:pt x="94726" y="14209"/>
                    <a:pt x="101747" y="20511"/>
                  </a:cubicBezTo>
                  <a:lnTo>
                    <a:pt x="63388" y="58667"/>
                  </a:lnTo>
                  <a:lnTo>
                    <a:pt x="25029" y="20511"/>
                  </a:lnTo>
                  <a:close/>
                  <a:moveTo>
                    <a:pt x="20919" y="100911"/>
                  </a:moveTo>
                  <a:cubicBezTo>
                    <a:pt x="11500" y="91202"/>
                    <a:pt x="6021" y="76893"/>
                    <a:pt x="6021" y="62925"/>
                  </a:cubicBezTo>
                  <a:cubicBezTo>
                    <a:pt x="6021" y="47936"/>
                    <a:pt x="12014" y="33968"/>
                    <a:pt x="20919" y="24770"/>
                  </a:cubicBezTo>
                  <a:lnTo>
                    <a:pt x="59278" y="62755"/>
                  </a:lnTo>
                  <a:lnTo>
                    <a:pt x="20919" y="100911"/>
                  </a:lnTo>
                  <a:close/>
                  <a:moveTo>
                    <a:pt x="105856" y="24770"/>
                  </a:moveTo>
                  <a:cubicBezTo>
                    <a:pt x="115275" y="34479"/>
                    <a:pt x="120755" y="48787"/>
                    <a:pt x="120755" y="62755"/>
                  </a:cubicBezTo>
                  <a:cubicBezTo>
                    <a:pt x="120755" y="77745"/>
                    <a:pt x="114761" y="91713"/>
                    <a:pt x="105856" y="100911"/>
                  </a:cubicBezTo>
                  <a:lnTo>
                    <a:pt x="67498" y="62925"/>
                  </a:lnTo>
                  <a:lnTo>
                    <a:pt x="105856" y="24770"/>
                  </a:lnTo>
                  <a:close/>
                  <a:moveTo>
                    <a:pt x="101747" y="105169"/>
                  </a:moveTo>
                  <a:cubicBezTo>
                    <a:pt x="94726" y="111472"/>
                    <a:pt x="81540" y="119818"/>
                    <a:pt x="63388" y="119818"/>
                  </a:cubicBezTo>
                  <a:cubicBezTo>
                    <a:pt x="45236" y="119818"/>
                    <a:pt x="32050" y="111472"/>
                    <a:pt x="25029" y="105169"/>
                  </a:cubicBezTo>
                  <a:lnTo>
                    <a:pt x="63388" y="67014"/>
                  </a:lnTo>
                  <a:lnTo>
                    <a:pt x="101747" y="1051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97D97B9D-5B66-86E0-D04C-B5AC754945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28411" y="6083950"/>
              <a:ext cx="152579" cy="116341"/>
            </a:xfrm>
            <a:custGeom>
              <a:avLst/>
              <a:gdLst>
                <a:gd name="connsiteX0" fmla="*/ 131207 w 152579"/>
                <a:gd name="connsiteY0" fmla="*/ 18637 h 116341"/>
                <a:gd name="connsiteX1" fmla="*/ 149359 w 152579"/>
                <a:gd name="connsiteY1" fmla="*/ 6203 h 116341"/>
                <a:gd name="connsiteX2" fmla="*/ 152784 w 152579"/>
                <a:gd name="connsiteY2" fmla="*/ 2455 h 116341"/>
                <a:gd name="connsiteX3" fmla="*/ 150215 w 152579"/>
                <a:gd name="connsiteY3" fmla="*/ 71 h 116341"/>
                <a:gd name="connsiteX4" fmla="*/ 132406 w 152579"/>
                <a:gd name="connsiteY4" fmla="*/ 752 h 116341"/>
                <a:gd name="connsiteX5" fmla="*/ 114254 w 152579"/>
                <a:gd name="connsiteY5" fmla="*/ 71 h 116341"/>
                <a:gd name="connsiteX6" fmla="*/ 110829 w 152579"/>
                <a:gd name="connsiteY6" fmla="*/ 3818 h 116341"/>
                <a:gd name="connsiteX7" fmla="*/ 114596 w 152579"/>
                <a:gd name="connsiteY7" fmla="*/ 6203 h 116341"/>
                <a:gd name="connsiteX8" fmla="*/ 125556 w 152579"/>
                <a:gd name="connsiteY8" fmla="*/ 13187 h 116341"/>
                <a:gd name="connsiteX9" fmla="*/ 124871 w 152579"/>
                <a:gd name="connsiteY9" fmla="*/ 17275 h 116341"/>
                <a:gd name="connsiteX10" fmla="*/ 106205 w 152579"/>
                <a:gd name="connsiteY10" fmla="*/ 91542 h 116341"/>
                <a:gd name="connsiteX11" fmla="*/ 62709 w 152579"/>
                <a:gd name="connsiteY11" fmla="*/ 2966 h 116341"/>
                <a:gd name="connsiteX12" fmla="*/ 56887 w 152579"/>
                <a:gd name="connsiteY12" fmla="*/ 71 h 116341"/>
                <a:gd name="connsiteX13" fmla="*/ 33426 w 152579"/>
                <a:gd name="connsiteY13" fmla="*/ 71 h 116341"/>
                <a:gd name="connsiteX14" fmla="*/ 27946 w 152579"/>
                <a:gd name="connsiteY14" fmla="*/ 3818 h 116341"/>
                <a:gd name="connsiteX15" fmla="*/ 33597 w 152579"/>
                <a:gd name="connsiteY15" fmla="*/ 6203 h 116341"/>
                <a:gd name="connsiteX16" fmla="*/ 44557 w 152579"/>
                <a:gd name="connsiteY16" fmla="*/ 7054 h 116341"/>
                <a:gd name="connsiteX17" fmla="*/ 21610 w 152579"/>
                <a:gd name="connsiteY17" fmla="*/ 98185 h 116341"/>
                <a:gd name="connsiteX18" fmla="*/ 3801 w 152579"/>
                <a:gd name="connsiteY18" fmla="*/ 110279 h 116341"/>
                <a:gd name="connsiteX19" fmla="*/ 204 w 152579"/>
                <a:gd name="connsiteY19" fmla="*/ 113857 h 116341"/>
                <a:gd name="connsiteX20" fmla="*/ 2773 w 152579"/>
                <a:gd name="connsiteY20" fmla="*/ 116412 h 116341"/>
                <a:gd name="connsiteX21" fmla="*/ 20583 w 152579"/>
                <a:gd name="connsiteY21" fmla="*/ 115730 h 116341"/>
                <a:gd name="connsiteX22" fmla="*/ 38735 w 152579"/>
                <a:gd name="connsiteY22" fmla="*/ 116412 h 116341"/>
                <a:gd name="connsiteX23" fmla="*/ 42159 w 152579"/>
                <a:gd name="connsiteY23" fmla="*/ 112835 h 116341"/>
                <a:gd name="connsiteX24" fmla="*/ 38221 w 152579"/>
                <a:gd name="connsiteY24" fmla="*/ 110279 h 116341"/>
                <a:gd name="connsiteX25" fmla="*/ 27432 w 152579"/>
                <a:gd name="connsiteY25" fmla="*/ 103125 h 116341"/>
                <a:gd name="connsiteX26" fmla="*/ 28117 w 152579"/>
                <a:gd name="connsiteY26" fmla="*/ 98867 h 116341"/>
                <a:gd name="connsiteX27" fmla="*/ 50037 w 152579"/>
                <a:gd name="connsiteY27" fmla="*/ 11654 h 116341"/>
                <a:gd name="connsiteX28" fmla="*/ 100040 w 152579"/>
                <a:gd name="connsiteY28" fmla="*/ 113516 h 116341"/>
                <a:gd name="connsiteX29" fmla="*/ 103808 w 152579"/>
                <a:gd name="connsiteY29" fmla="*/ 116412 h 116341"/>
                <a:gd name="connsiteX30" fmla="*/ 107404 w 152579"/>
                <a:gd name="connsiteY30" fmla="*/ 112835 h 116341"/>
                <a:gd name="connsiteX31" fmla="*/ 131207 w 152579"/>
                <a:gd name="connsiteY31" fmla="*/ 18637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79" h="116341">
                  <a:moveTo>
                    <a:pt x="131207" y="18637"/>
                  </a:moveTo>
                  <a:cubicBezTo>
                    <a:pt x="132919" y="12165"/>
                    <a:pt x="135659" y="6543"/>
                    <a:pt x="149359" y="6203"/>
                  </a:cubicBezTo>
                  <a:cubicBezTo>
                    <a:pt x="150215" y="6203"/>
                    <a:pt x="152784" y="6032"/>
                    <a:pt x="152784" y="2455"/>
                  </a:cubicBezTo>
                  <a:cubicBezTo>
                    <a:pt x="152784" y="1433"/>
                    <a:pt x="151928" y="71"/>
                    <a:pt x="150215" y="71"/>
                  </a:cubicBezTo>
                  <a:cubicBezTo>
                    <a:pt x="144564" y="71"/>
                    <a:pt x="138228" y="752"/>
                    <a:pt x="132406" y="752"/>
                  </a:cubicBezTo>
                  <a:cubicBezTo>
                    <a:pt x="128296" y="752"/>
                    <a:pt x="118364" y="71"/>
                    <a:pt x="114254" y="71"/>
                  </a:cubicBezTo>
                  <a:cubicBezTo>
                    <a:pt x="113397" y="71"/>
                    <a:pt x="110829" y="71"/>
                    <a:pt x="110829" y="3818"/>
                  </a:cubicBezTo>
                  <a:cubicBezTo>
                    <a:pt x="110829" y="6032"/>
                    <a:pt x="113055" y="6203"/>
                    <a:pt x="114596" y="6203"/>
                  </a:cubicBezTo>
                  <a:cubicBezTo>
                    <a:pt x="122645" y="6373"/>
                    <a:pt x="125556" y="8928"/>
                    <a:pt x="125556" y="13187"/>
                  </a:cubicBezTo>
                  <a:cubicBezTo>
                    <a:pt x="125556" y="14549"/>
                    <a:pt x="125385" y="15401"/>
                    <a:pt x="124871" y="17275"/>
                  </a:cubicBezTo>
                  <a:lnTo>
                    <a:pt x="106205" y="91542"/>
                  </a:lnTo>
                  <a:lnTo>
                    <a:pt x="62709" y="2966"/>
                  </a:lnTo>
                  <a:cubicBezTo>
                    <a:pt x="61339" y="71"/>
                    <a:pt x="60996" y="71"/>
                    <a:pt x="56887" y="71"/>
                  </a:cubicBezTo>
                  <a:lnTo>
                    <a:pt x="33426" y="71"/>
                  </a:lnTo>
                  <a:cubicBezTo>
                    <a:pt x="30172" y="71"/>
                    <a:pt x="27946" y="71"/>
                    <a:pt x="27946" y="3818"/>
                  </a:cubicBezTo>
                  <a:cubicBezTo>
                    <a:pt x="27946" y="6203"/>
                    <a:pt x="30001" y="6203"/>
                    <a:pt x="33597" y="6203"/>
                  </a:cubicBezTo>
                  <a:cubicBezTo>
                    <a:pt x="37193" y="6203"/>
                    <a:pt x="40961" y="6373"/>
                    <a:pt x="44557" y="7054"/>
                  </a:cubicBezTo>
                  <a:lnTo>
                    <a:pt x="21610" y="98185"/>
                  </a:lnTo>
                  <a:cubicBezTo>
                    <a:pt x="20069" y="104658"/>
                    <a:pt x="17158" y="109768"/>
                    <a:pt x="3801" y="110279"/>
                  </a:cubicBezTo>
                  <a:cubicBezTo>
                    <a:pt x="2602" y="110279"/>
                    <a:pt x="204" y="110450"/>
                    <a:pt x="204" y="113857"/>
                  </a:cubicBezTo>
                  <a:cubicBezTo>
                    <a:pt x="204" y="115730"/>
                    <a:pt x="1574" y="116412"/>
                    <a:pt x="2773" y="116412"/>
                  </a:cubicBezTo>
                  <a:cubicBezTo>
                    <a:pt x="8424" y="116412"/>
                    <a:pt x="14760" y="115730"/>
                    <a:pt x="20583" y="115730"/>
                  </a:cubicBezTo>
                  <a:cubicBezTo>
                    <a:pt x="24692" y="115730"/>
                    <a:pt x="34625" y="116412"/>
                    <a:pt x="38735" y="116412"/>
                  </a:cubicBezTo>
                  <a:cubicBezTo>
                    <a:pt x="40447" y="116412"/>
                    <a:pt x="42159" y="115560"/>
                    <a:pt x="42159" y="112835"/>
                  </a:cubicBezTo>
                  <a:cubicBezTo>
                    <a:pt x="42159" y="110450"/>
                    <a:pt x="40105" y="110279"/>
                    <a:pt x="38221" y="110279"/>
                  </a:cubicBezTo>
                  <a:cubicBezTo>
                    <a:pt x="27432" y="109939"/>
                    <a:pt x="27432" y="105510"/>
                    <a:pt x="27432" y="103125"/>
                  </a:cubicBezTo>
                  <a:cubicBezTo>
                    <a:pt x="27432" y="102444"/>
                    <a:pt x="27432" y="101592"/>
                    <a:pt x="28117" y="98867"/>
                  </a:cubicBezTo>
                  <a:lnTo>
                    <a:pt x="50037" y="11654"/>
                  </a:lnTo>
                  <a:lnTo>
                    <a:pt x="100040" y="113516"/>
                  </a:lnTo>
                  <a:cubicBezTo>
                    <a:pt x="101410" y="116241"/>
                    <a:pt x="102095" y="116412"/>
                    <a:pt x="103808" y="116412"/>
                  </a:cubicBezTo>
                  <a:cubicBezTo>
                    <a:pt x="106548" y="116412"/>
                    <a:pt x="106548" y="115901"/>
                    <a:pt x="107404" y="112835"/>
                  </a:cubicBezTo>
                  <a:lnTo>
                    <a:pt x="131207" y="186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080C9A01-38D8-2541-926A-298F6FBFB29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353632" y="6285803"/>
              <a:ext cx="107199" cy="111912"/>
            </a:xfrm>
            <a:custGeom>
              <a:avLst/>
              <a:gdLst>
                <a:gd name="connsiteX0" fmla="*/ 42495 w 107199"/>
                <a:gd name="connsiteY0" fmla="*/ 76729 h 111912"/>
                <a:gd name="connsiteX1" fmla="*/ 48317 w 107199"/>
                <a:gd name="connsiteY1" fmla="*/ 76900 h 111912"/>
                <a:gd name="connsiteX2" fmla="*/ 107397 w 107199"/>
                <a:gd name="connsiteY2" fmla="*/ 24947 h 111912"/>
                <a:gd name="connsiteX3" fmla="*/ 84964 w 107199"/>
                <a:gd name="connsiteY3" fmla="*/ 77 h 111912"/>
                <a:gd name="connsiteX4" fmla="*/ 44036 w 107199"/>
                <a:gd name="connsiteY4" fmla="*/ 42832 h 111912"/>
                <a:gd name="connsiteX5" fmla="*/ 37015 w 107199"/>
                <a:gd name="connsiteY5" fmla="*/ 64295 h 111912"/>
                <a:gd name="connsiteX6" fmla="*/ 6191 w 107199"/>
                <a:gd name="connsiteY6" fmla="*/ 40618 h 111912"/>
                <a:gd name="connsiteX7" fmla="*/ 21089 w 107199"/>
                <a:gd name="connsiteY7" fmla="*/ 6039 h 111912"/>
                <a:gd name="connsiteX8" fmla="*/ 22459 w 107199"/>
                <a:gd name="connsiteY8" fmla="*/ 3825 h 111912"/>
                <a:gd name="connsiteX9" fmla="*/ 19719 w 107199"/>
                <a:gd name="connsiteY9" fmla="*/ 1781 h 111912"/>
                <a:gd name="connsiteX10" fmla="*/ 14239 w 107199"/>
                <a:gd name="connsiteY10" fmla="*/ 5528 h 111912"/>
                <a:gd name="connsiteX11" fmla="*/ 197 w 107199"/>
                <a:gd name="connsiteY11" fmla="*/ 42321 h 111912"/>
                <a:gd name="connsiteX12" fmla="*/ 33419 w 107199"/>
                <a:gd name="connsiteY12" fmla="*/ 75367 h 111912"/>
                <a:gd name="connsiteX13" fmla="*/ 23829 w 107199"/>
                <a:gd name="connsiteY13" fmla="*/ 106539 h 111912"/>
                <a:gd name="connsiteX14" fmla="*/ 29651 w 107199"/>
                <a:gd name="connsiteY14" fmla="*/ 111989 h 111912"/>
                <a:gd name="connsiteX15" fmla="*/ 36330 w 107199"/>
                <a:gd name="connsiteY15" fmla="*/ 108242 h 111912"/>
                <a:gd name="connsiteX16" fmla="*/ 42495 w 107199"/>
                <a:gd name="connsiteY16" fmla="*/ 76729 h 111912"/>
                <a:gd name="connsiteX17" fmla="*/ 44721 w 107199"/>
                <a:gd name="connsiteY17" fmla="*/ 65146 h 111912"/>
                <a:gd name="connsiteX18" fmla="*/ 57736 w 107199"/>
                <a:gd name="connsiteY18" fmla="*/ 26820 h 111912"/>
                <a:gd name="connsiteX19" fmla="*/ 83080 w 107199"/>
                <a:gd name="connsiteY19" fmla="*/ 11660 h 111912"/>
                <a:gd name="connsiteX20" fmla="*/ 101232 w 107199"/>
                <a:gd name="connsiteY20" fmla="*/ 28353 h 111912"/>
                <a:gd name="connsiteX21" fmla="*/ 50201 w 107199"/>
                <a:gd name="connsiteY21" fmla="*/ 65317 h 111912"/>
                <a:gd name="connsiteX22" fmla="*/ 44721 w 107199"/>
                <a:gd name="connsiteY22" fmla="*/ 65146 h 1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99" h="111912">
                  <a:moveTo>
                    <a:pt x="42495" y="76729"/>
                  </a:moveTo>
                  <a:cubicBezTo>
                    <a:pt x="44379" y="76900"/>
                    <a:pt x="46433" y="76900"/>
                    <a:pt x="48317" y="76900"/>
                  </a:cubicBezTo>
                  <a:cubicBezTo>
                    <a:pt x="79141" y="76900"/>
                    <a:pt x="107397" y="51860"/>
                    <a:pt x="107397" y="24947"/>
                  </a:cubicBezTo>
                  <a:cubicBezTo>
                    <a:pt x="107397" y="9786"/>
                    <a:pt x="98321" y="77"/>
                    <a:pt x="84964" y="77"/>
                  </a:cubicBezTo>
                  <a:cubicBezTo>
                    <a:pt x="61332" y="77"/>
                    <a:pt x="48831" y="30057"/>
                    <a:pt x="44036" y="42832"/>
                  </a:cubicBezTo>
                  <a:cubicBezTo>
                    <a:pt x="41810" y="49135"/>
                    <a:pt x="38042" y="61058"/>
                    <a:pt x="37015" y="64295"/>
                  </a:cubicBezTo>
                  <a:cubicBezTo>
                    <a:pt x="18178" y="61740"/>
                    <a:pt x="6191" y="53223"/>
                    <a:pt x="6191" y="40618"/>
                  </a:cubicBezTo>
                  <a:cubicBezTo>
                    <a:pt x="6191" y="40447"/>
                    <a:pt x="7218" y="21369"/>
                    <a:pt x="21089" y="6039"/>
                  </a:cubicBezTo>
                  <a:cubicBezTo>
                    <a:pt x="22288" y="4847"/>
                    <a:pt x="22459" y="4506"/>
                    <a:pt x="22459" y="3825"/>
                  </a:cubicBezTo>
                  <a:cubicBezTo>
                    <a:pt x="22459" y="1781"/>
                    <a:pt x="20233" y="1781"/>
                    <a:pt x="19719" y="1781"/>
                  </a:cubicBezTo>
                  <a:cubicBezTo>
                    <a:pt x="18178" y="1781"/>
                    <a:pt x="17493" y="1781"/>
                    <a:pt x="14239" y="5528"/>
                  </a:cubicBezTo>
                  <a:cubicBezTo>
                    <a:pt x="4650" y="17281"/>
                    <a:pt x="197" y="34997"/>
                    <a:pt x="197" y="42321"/>
                  </a:cubicBezTo>
                  <a:cubicBezTo>
                    <a:pt x="197" y="57481"/>
                    <a:pt x="11328" y="70597"/>
                    <a:pt x="33419" y="75367"/>
                  </a:cubicBezTo>
                  <a:cubicBezTo>
                    <a:pt x="24857" y="101769"/>
                    <a:pt x="23829" y="105006"/>
                    <a:pt x="23829" y="106539"/>
                  </a:cubicBezTo>
                  <a:cubicBezTo>
                    <a:pt x="23829" y="111138"/>
                    <a:pt x="27768" y="111989"/>
                    <a:pt x="29651" y="111989"/>
                  </a:cubicBezTo>
                  <a:cubicBezTo>
                    <a:pt x="31535" y="111989"/>
                    <a:pt x="34960" y="110797"/>
                    <a:pt x="36330" y="108242"/>
                  </a:cubicBezTo>
                  <a:cubicBezTo>
                    <a:pt x="37529" y="105687"/>
                    <a:pt x="39070" y="97000"/>
                    <a:pt x="42495" y="76729"/>
                  </a:cubicBezTo>
                  <a:close/>
                  <a:moveTo>
                    <a:pt x="44721" y="65146"/>
                  </a:moveTo>
                  <a:cubicBezTo>
                    <a:pt x="48146" y="45558"/>
                    <a:pt x="49516" y="37892"/>
                    <a:pt x="57736" y="26820"/>
                  </a:cubicBezTo>
                  <a:cubicBezTo>
                    <a:pt x="65442" y="16430"/>
                    <a:pt x="74518" y="11660"/>
                    <a:pt x="83080" y="11660"/>
                  </a:cubicBezTo>
                  <a:cubicBezTo>
                    <a:pt x="94896" y="11660"/>
                    <a:pt x="101232" y="19496"/>
                    <a:pt x="101232" y="28353"/>
                  </a:cubicBezTo>
                  <a:cubicBezTo>
                    <a:pt x="101232" y="45558"/>
                    <a:pt x="79655" y="65317"/>
                    <a:pt x="50201" y="65317"/>
                  </a:cubicBezTo>
                  <a:cubicBezTo>
                    <a:pt x="48660" y="65317"/>
                    <a:pt x="46262" y="65317"/>
                    <a:pt x="44721" y="6514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B77C1581-C59A-E084-7480-3123A7A7362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69961" y="6158897"/>
              <a:ext cx="163172" cy="162064"/>
            </a:xfrm>
            <a:custGeom>
              <a:avLst/>
              <a:gdLst>
                <a:gd name="connsiteX0" fmla="*/ 163386 w 163172"/>
                <a:gd name="connsiteY0" fmla="*/ 81107 h 162064"/>
                <a:gd name="connsiteX1" fmla="*/ 81923 w 163172"/>
                <a:gd name="connsiteY1" fmla="*/ 75 h 162064"/>
                <a:gd name="connsiteX2" fmla="*/ 214 w 163172"/>
                <a:gd name="connsiteY2" fmla="*/ 81107 h 162064"/>
                <a:gd name="connsiteX3" fmla="*/ 81678 w 163172"/>
                <a:gd name="connsiteY3" fmla="*/ 162139 h 162064"/>
                <a:gd name="connsiteX4" fmla="*/ 163386 w 163172"/>
                <a:gd name="connsiteY4" fmla="*/ 81107 h 162064"/>
                <a:gd name="connsiteX5" fmla="*/ 33240 w 163172"/>
                <a:gd name="connsiteY5" fmla="*/ 28789 h 162064"/>
                <a:gd name="connsiteX6" fmla="*/ 31038 w 163172"/>
                <a:gd name="connsiteY6" fmla="*/ 26112 h 162064"/>
                <a:gd name="connsiteX7" fmla="*/ 81678 w 163172"/>
                <a:gd name="connsiteY7" fmla="*/ 6158 h 162064"/>
                <a:gd name="connsiteX8" fmla="*/ 132807 w 163172"/>
                <a:gd name="connsiteY8" fmla="*/ 26112 h 162064"/>
                <a:gd name="connsiteX9" fmla="*/ 81923 w 163172"/>
                <a:gd name="connsiteY9" fmla="*/ 76970 h 162064"/>
                <a:gd name="connsiteX10" fmla="*/ 33240 w 163172"/>
                <a:gd name="connsiteY10" fmla="*/ 28789 h 162064"/>
                <a:gd name="connsiteX11" fmla="*/ 26146 w 163172"/>
                <a:gd name="connsiteY11" fmla="*/ 131965 h 162064"/>
                <a:gd name="connsiteX12" fmla="*/ 6330 w 163172"/>
                <a:gd name="connsiteY12" fmla="*/ 81107 h 162064"/>
                <a:gd name="connsiteX13" fmla="*/ 26146 w 163172"/>
                <a:gd name="connsiteY13" fmla="*/ 30249 h 162064"/>
                <a:gd name="connsiteX14" fmla="*/ 77275 w 163172"/>
                <a:gd name="connsiteY14" fmla="*/ 81107 h 162064"/>
                <a:gd name="connsiteX15" fmla="*/ 26146 w 163172"/>
                <a:gd name="connsiteY15" fmla="*/ 131965 h 162064"/>
                <a:gd name="connsiteX16" fmla="*/ 137210 w 163172"/>
                <a:gd name="connsiteY16" fmla="*/ 30249 h 162064"/>
                <a:gd name="connsiteX17" fmla="*/ 157270 w 163172"/>
                <a:gd name="connsiteY17" fmla="*/ 81107 h 162064"/>
                <a:gd name="connsiteX18" fmla="*/ 137455 w 163172"/>
                <a:gd name="connsiteY18" fmla="*/ 131965 h 162064"/>
                <a:gd name="connsiteX19" fmla="*/ 86326 w 163172"/>
                <a:gd name="connsiteY19" fmla="*/ 81107 h 162064"/>
                <a:gd name="connsiteX20" fmla="*/ 137210 w 163172"/>
                <a:gd name="connsiteY20" fmla="*/ 30249 h 162064"/>
                <a:gd name="connsiteX21" fmla="*/ 130361 w 163172"/>
                <a:gd name="connsiteY21" fmla="*/ 133425 h 162064"/>
                <a:gd name="connsiteX22" fmla="*/ 132562 w 163172"/>
                <a:gd name="connsiteY22" fmla="*/ 136102 h 162064"/>
                <a:gd name="connsiteX23" fmla="*/ 81923 w 163172"/>
                <a:gd name="connsiteY23" fmla="*/ 156056 h 162064"/>
                <a:gd name="connsiteX24" fmla="*/ 30794 w 163172"/>
                <a:gd name="connsiteY24" fmla="*/ 136102 h 162064"/>
                <a:gd name="connsiteX25" fmla="*/ 81678 w 163172"/>
                <a:gd name="connsiteY25" fmla="*/ 85244 h 162064"/>
                <a:gd name="connsiteX26" fmla="*/ 130361 w 163172"/>
                <a:gd name="connsiteY26" fmla="*/ 1334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172" h="162064">
                  <a:moveTo>
                    <a:pt x="163386" y="81107"/>
                  </a:moveTo>
                  <a:cubicBezTo>
                    <a:pt x="163386" y="36332"/>
                    <a:pt x="126691" y="75"/>
                    <a:pt x="81923" y="75"/>
                  </a:cubicBezTo>
                  <a:cubicBezTo>
                    <a:pt x="36420" y="75"/>
                    <a:pt x="214" y="36819"/>
                    <a:pt x="214" y="81107"/>
                  </a:cubicBezTo>
                  <a:cubicBezTo>
                    <a:pt x="214" y="125882"/>
                    <a:pt x="36910" y="162139"/>
                    <a:pt x="81678" y="162139"/>
                  </a:cubicBezTo>
                  <a:cubicBezTo>
                    <a:pt x="127180" y="162139"/>
                    <a:pt x="163386" y="125395"/>
                    <a:pt x="163386" y="81107"/>
                  </a:cubicBezTo>
                  <a:close/>
                  <a:moveTo>
                    <a:pt x="33240" y="28789"/>
                  </a:moveTo>
                  <a:cubicBezTo>
                    <a:pt x="32751" y="28302"/>
                    <a:pt x="31038" y="26599"/>
                    <a:pt x="31038" y="26112"/>
                  </a:cubicBezTo>
                  <a:cubicBezTo>
                    <a:pt x="31038" y="25139"/>
                    <a:pt x="50854" y="6158"/>
                    <a:pt x="81678" y="6158"/>
                  </a:cubicBezTo>
                  <a:cubicBezTo>
                    <a:pt x="90240" y="6158"/>
                    <a:pt x="112747" y="7375"/>
                    <a:pt x="132807" y="26112"/>
                  </a:cubicBezTo>
                  <a:lnTo>
                    <a:pt x="81923" y="76970"/>
                  </a:lnTo>
                  <a:lnTo>
                    <a:pt x="33240" y="28789"/>
                  </a:lnTo>
                  <a:close/>
                  <a:moveTo>
                    <a:pt x="26146" y="131965"/>
                  </a:moveTo>
                  <a:cubicBezTo>
                    <a:pt x="11223" y="115418"/>
                    <a:pt x="6330" y="96681"/>
                    <a:pt x="6330" y="81107"/>
                  </a:cubicBezTo>
                  <a:cubicBezTo>
                    <a:pt x="6330" y="62370"/>
                    <a:pt x="13425" y="44606"/>
                    <a:pt x="26146" y="30249"/>
                  </a:cubicBezTo>
                  <a:lnTo>
                    <a:pt x="77275" y="81107"/>
                  </a:lnTo>
                  <a:lnTo>
                    <a:pt x="26146" y="131965"/>
                  </a:lnTo>
                  <a:close/>
                  <a:moveTo>
                    <a:pt x="137210" y="30249"/>
                  </a:moveTo>
                  <a:cubicBezTo>
                    <a:pt x="148953" y="42659"/>
                    <a:pt x="157270" y="61153"/>
                    <a:pt x="157270" y="81107"/>
                  </a:cubicBezTo>
                  <a:cubicBezTo>
                    <a:pt x="157270" y="99844"/>
                    <a:pt x="150176" y="117608"/>
                    <a:pt x="137455" y="131965"/>
                  </a:cubicBezTo>
                  <a:lnTo>
                    <a:pt x="86326" y="81107"/>
                  </a:lnTo>
                  <a:lnTo>
                    <a:pt x="137210" y="30249"/>
                  </a:lnTo>
                  <a:close/>
                  <a:moveTo>
                    <a:pt x="130361" y="133425"/>
                  </a:moveTo>
                  <a:cubicBezTo>
                    <a:pt x="130850" y="133912"/>
                    <a:pt x="132562" y="135615"/>
                    <a:pt x="132562" y="136102"/>
                  </a:cubicBezTo>
                  <a:cubicBezTo>
                    <a:pt x="132562" y="137075"/>
                    <a:pt x="112747" y="156056"/>
                    <a:pt x="81923" y="156056"/>
                  </a:cubicBezTo>
                  <a:cubicBezTo>
                    <a:pt x="73360" y="156056"/>
                    <a:pt x="50854" y="154839"/>
                    <a:pt x="30794" y="136102"/>
                  </a:cubicBezTo>
                  <a:lnTo>
                    <a:pt x="81678" y="85244"/>
                  </a:lnTo>
                  <a:lnTo>
                    <a:pt x="130361" y="13342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30413D4-8F82-0CAE-7797-DD70C88CEF6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95271" y="6134563"/>
              <a:ext cx="161215" cy="166201"/>
            </a:xfrm>
            <a:custGeom>
              <a:avLst/>
              <a:gdLst>
                <a:gd name="connsiteX0" fmla="*/ 92941 w 161215"/>
                <a:gd name="connsiteY0" fmla="*/ 75 h 166201"/>
                <a:gd name="connsiteX1" fmla="*/ 43525 w 161215"/>
                <a:gd name="connsiteY1" fmla="*/ 7862 h 166201"/>
                <a:gd name="connsiteX2" fmla="*/ 12945 w 161215"/>
                <a:gd name="connsiteY2" fmla="*/ 38036 h 166201"/>
                <a:gd name="connsiteX3" fmla="*/ 15636 w 161215"/>
                <a:gd name="connsiteY3" fmla="*/ 39983 h 166201"/>
                <a:gd name="connsiteX4" fmla="*/ 33739 w 161215"/>
                <a:gd name="connsiteY4" fmla="*/ 28546 h 166201"/>
                <a:gd name="connsiteX5" fmla="*/ 53799 w 161215"/>
                <a:gd name="connsiteY5" fmla="*/ 14918 h 166201"/>
                <a:gd name="connsiteX6" fmla="*/ 78508 w 161215"/>
                <a:gd name="connsiteY6" fmla="*/ 13458 h 166201"/>
                <a:gd name="connsiteX7" fmla="*/ 100770 w 161215"/>
                <a:gd name="connsiteY7" fmla="*/ 13458 h 166201"/>
                <a:gd name="connsiteX8" fmla="*/ 69456 w 161215"/>
                <a:gd name="connsiteY8" fmla="*/ 89381 h 166201"/>
                <a:gd name="connsiteX9" fmla="*/ 46705 w 161215"/>
                <a:gd name="connsiteY9" fmla="*/ 149972 h 166201"/>
                <a:gd name="connsiteX10" fmla="*/ 37409 w 161215"/>
                <a:gd name="connsiteY10" fmla="*/ 152893 h 166201"/>
                <a:gd name="connsiteX11" fmla="*/ 21752 w 161215"/>
                <a:gd name="connsiteY11" fmla="*/ 152893 h 166201"/>
                <a:gd name="connsiteX12" fmla="*/ 8297 w 161215"/>
                <a:gd name="connsiteY12" fmla="*/ 156543 h 166201"/>
                <a:gd name="connsiteX13" fmla="*/ 224 w 161215"/>
                <a:gd name="connsiteY13" fmla="*/ 164573 h 166201"/>
                <a:gd name="connsiteX14" fmla="*/ 5851 w 161215"/>
                <a:gd name="connsiteY14" fmla="*/ 166276 h 166201"/>
                <a:gd name="connsiteX15" fmla="*/ 89516 w 161215"/>
                <a:gd name="connsiteY15" fmla="*/ 166276 h 166201"/>
                <a:gd name="connsiteX16" fmla="*/ 139422 w 161215"/>
                <a:gd name="connsiteY16" fmla="*/ 136345 h 166201"/>
                <a:gd name="connsiteX17" fmla="*/ 136731 w 161215"/>
                <a:gd name="connsiteY17" fmla="*/ 134642 h 166201"/>
                <a:gd name="connsiteX18" fmla="*/ 118628 w 161215"/>
                <a:gd name="connsiteY18" fmla="*/ 146322 h 166201"/>
                <a:gd name="connsiteX19" fmla="*/ 103950 w 161215"/>
                <a:gd name="connsiteY19" fmla="*/ 152893 h 166201"/>
                <a:gd name="connsiteX20" fmla="*/ 57224 w 161215"/>
                <a:gd name="connsiteY20" fmla="*/ 152893 h 166201"/>
                <a:gd name="connsiteX21" fmla="*/ 90250 w 161215"/>
                <a:gd name="connsiteY21" fmla="*/ 80864 h 166201"/>
                <a:gd name="connsiteX22" fmla="*/ 112757 w 161215"/>
                <a:gd name="connsiteY22" fmla="*/ 15892 h 166201"/>
                <a:gd name="connsiteX23" fmla="*/ 119362 w 161215"/>
                <a:gd name="connsiteY23" fmla="*/ 13458 h 166201"/>
                <a:gd name="connsiteX24" fmla="*/ 140156 w 161215"/>
                <a:gd name="connsiteY24" fmla="*/ 13458 h 166201"/>
                <a:gd name="connsiteX25" fmla="*/ 153611 w 161215"/>
                <a:gd name="connsiteY25" fmla="*/ 9808 h 166201"/>
                <a:gd name="connsiteX26" fmla="*/ 161439 w 161215"/>
                <a:gd name="connsiteY26" fmla="*/ 1778 h 166201"/>
                <a:gd name="connsiteX27" fmla="*/ 155813 w 161215"/>
                <a:gd name="connsiteY27" fmla="*/ 75 h 166201"/>
                <a:gd name="connsiteX28" fmla="*/ 92941 w 161215"/>
                <a:gd name="connsiteY28" fmla="*/ 7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15" h="166201">
                  <a:moveTo>
                    <a:pt x="92941" y="75"/>
                  </a:moveTo>
                  <a:cubicBezTo>
                    <a:pt x="62606" y="75"/>
                    <a:pt x="49396" y="5672"/>
                    <a:pt x="43525" y="7862"/>
                  </a:cubicBezTo>
                  <a:cubicBezTo>
                    <a:pt x="18572" y="18325"/>
                    <a:pt x="12945" y="34872"/>
                    <a:pt x="12945" y="38036"/>
                  </a:cubicBezTo>
                  <a:cubicBezTo>
                    <a:pt x="12945" y="39739"/>
                    <a:pt x="14168" y="39983"/>
                    <a:pt x="15636" y="39983"/>
                  </a:cubicBezTo>
                  <a:cubicBezTo>
                    <a:pt x="20040" y="39983"/>
                    <a:pt x="31782" y="33899"/>
                    <a:pt x="33739" y="28546"/>
                  </a:cubicBezTo>
                  <a:cubicBezTo>
                    <a:pt x="36675" y="19299"/>
                    <a:pt x="37409" y="17109"/>
                    <a:pt x="53799" y="14918"/>
                  </a:cubicBezTo>
                  <a:cubicBezTo>
                    <a:pt x="62117" y="13945"/>
                    <a:pt x="70190" y="13458"/>
                    <a:pt x="78508" y="13458"/>
                  </a:cubicBezTo>
                  <a:lnTo>
                    <a:pt x="100770" y="13458"/>
                  </a:lnTo>
                  <a:cubicBezTo>
                    <a:pt x="85357" y="28302"/>
                    <a:pt x="78263" y="54340"/>
                    <a:pt x="69456" y="89381"/>
                  </a:cubicBezTo>
                  <a:cubicBezTo>
                    <a:pt x="62362" y="118095"/>
                    <a:pt x="56735" y="137075"/>
                    <a:pt x="46705" y="149972"/>
                  </a:cubicBezTo>
                  <a:cubicBezTo>
                    <a:pt x="44259" y="152649"/>
                    <a:pt x="44014" y="152893"/>
                    <a:pt x="37409" y="152893"/>
                  </a:cubicBezTo>
                  <a:lnTo>
                    <a:pt x="21752" y="152893"/>
                  </a:lnTo>
                  <a:cubicBezTo>
                    <a:pt x="17104" y="152893"/>
                    <a:pt x="14413" y="152893"/>
                    <a:pt x="8297" y="156543"/>
                  </a:cubicBezTo>
                  <a:cubicBezTo>
                    <a:pt x="5606" y="158003"/>
                    <a:pt x="224" y="162139"/>
                    <a:pt x="224" y="164573"/>
                  </a:cubicBezTo>
                  <a:cubicBezTo>
                    <a:pt x="224" y="166033"/>
                    <a:pt x="469" y="166276"/>
                    <a:pt x="5851" y="166276"/>
                  </a:cubicBezTo>
                  <a:lnTo>
                    <a:pt x="89516" y="166276"/>
                  </a:lnTo>
                  <a:cubicBezTo>
                    <a:pt x="118139" y="166276"/>
                    <a:pt x="139422" y="145106"/>
                    <a:pt x="139422" y="136345"/>
                  </a:cubicBezTo>
                  <a:cubicBezTo>
                    <a:pt x="139422" y="134642"/>
                    <a:pt x="137465" y="134642"/>
                    <a:pt x="136731" y="134642"/>
                  </a:cubicBezTo>
                  <a:cubicBezTo>
                    <a:pt x="132572" y="134642"/>
                    <a:pt x="121074" y="140239"/>
                    <a:pt x="118628" y="146322"/>
                  </a:cubicBezTo>
                  <a:cubicBezTo>
                    <a:pt x="116915" y="151432"/>
                    <a:pt x="116182" y="152893"/>
                    <a:pt x="103950" y="152893"/>
                  </a:cubicBezTo>
                  <a:lnTo>
                    <a:pt x="57224" y="152893"/>
                  </a:lnTo>
                  <a:cubicBezTo>
                    <a:pt x="74593" y="138049"/>
                    <a:pt x="81933" y="113958"/>
                    <a:pt x="90250" y="80864"/>
                  </a:cubicBezTo>
                  <a:cubicBezTo>
                    <a:pt x="96855" y="54340"/>
                    <a:pt x="102727" y="30736"/>
                    <a:pt x="112757" y="15892"/>
                  </a:cubicBezTo>
                  <a:cubicBezTo>
                    <a:pt x="114225" y="13702"/>
                    <a:pt x="114469" y="13458"/>
                    <a:pt x="119362" y="13458"/>
                  </a:cubicBezTo>
                  <a:lnTo>
                    <a:pt x="140156" y="13458"/>
                  </a:lnTo>
                  <a:cubicBezTo>
                    <a:pt x="145049" y="13458"/>
                    <a:pt x="147250" y="13458"/>
                    <a:pt x="153611" y="9808"/>
                  </a:cubicBezTo>
                  <a:cubicBezTo>
                    <a:pt x="155813" y="8592"/>
                    <a:pt x="161439" y="4698"/>
                    <a:pt x="161439" y="1778"/>
                  </a:cubicBezTo>
                  <a:cubicBezTo>
                    <a:pt x="161439" y="318"/>
                    <a:pt x="161195" y="75"/>
                    <a:pt x="155813" y="75"/>
                  </a:cubicBezTo>
                  <a:lnTo>
                    <a:pt x="9294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D8F252C-8DFE-D6D7-C03B-8E745019AD0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176628" y="6118259"/>
              <a:ext cx="56755" cy="243340"/>
            </a:xfrm>
            <a:custGeom>
              <a:avLst/>
              <a:gdLst>
                <a:gd name="connsiteX0" fmla="*/ 56986 w 56755"/>
                <a:gd name="connsiteY0" fmla="*/ 240982 h 243340"/>
                <a:gd name="connsiteX1" fmla="*/ 52827 w 56755"/>
                <a:gd name="connsiteY1" fmla="*/ 235628 h 243340"/>
                <a:gd name="connsiteX2" fmla="*/ 14419 w 56755"/>
                <a:gd name="connsiteY2" fmla="*/ 121745 h 243340"/>
                <a:gd name="connsiteX3" fmla="*/ 53806 w 56755"/>
                <a:gd name="connsiteY3" fmla="*/ 6645 h 243340"/>
                <a:gd name="connsiteX4" fmla="*/ 56986 w 56755"/>
                <a:gd name="connsiteY4" fmla="*/ 2508 h 243340"/>
                <a:gd name="connsiteX5" fmla="*/ 54539 w 56755"/>
                <a:gd name="connsiteY5" fmla="*/ 75 h 243340"/>
                <a:gd name="connsiteX6" fmla="*/ 15642 w 56755"/>
                <a:gd name="connsiteY6" fmla="*/ 47526 h 243340"/>
                <a:gd name="connsiteX7" fmla="*/ 230 w 56755"/>
                <a:gd name="connsiteY7" fmla="*/ 121745 h 243340"/>
                <a:gd name="connsiteX8" fmla="*/ 16376 w 56755"/>
                <a:gd name="connsiteY8" fmla="*/ 197667 h 243340"/>
                <a:gd name="connsiteX9" fmla="*/ 54539 w 56755"/>
                <a:gd name="connsiteY9" fmla="*/ 243415 h 243340"/>
                <a:gd name="connsiteX10" fmla="*/ 56986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86" y="240982"/>
                  </a:moveTo>
                  <a:cubicBezTo>
                    <a:pt x="56986" y="240252"/>
                    <a:pt x="56986" y="239765"/>
                    <a:pt x="52827" y="235628"/>
                  </a:cubicBezTo>
                  <a:cubicBezTo>
                    <a:pt x="22248" y="204967"/>
                    <a:pt x="14419" y="158976"/>
                    <a:pt x="14419" y="121745"/>
                  </a:cubicBezTo>
                  <a:cubicBezTo>
                    <a:pt x="14419" y="79404"/>
                    <a:pt x="23715" y="37062"/>
                    <a:pt x="53806" y="6645"/>
                  </a:cubicBezTo>
                  <a:cubicBezTo>
                    <a:pt x="56986" y="3725"/>
                    <a:pt x="56986" y="3238"/>
                    <a:pt x="56986" y="2508"/>
                  </a:cubicBezTo>
                  <a:cubicBezTo>
                    <a:pt x="56986" y="805"/>
                    <a:pt x="56007" y="75"/>
                    <a:pt x="54539" y="75"/>
                  </a:cubicBezTo>
                  <a:cubicBezTo>
                    <a:pt x="52093" y="75"/>
                    <a:pt x="30076" y="16622"/>
                    <a:pt x="15642" y="47526"/>
                  </a:cubicBezTo>
                  <a:cubicBezTo>
                    <a:pt x="3166" y="74294"/>
                    <a:pt x="230" y="101304"/>
                    <a:pt x="230" y="121745"/>
                  </a:cubicBezTo>
                  <a:cubicBezTo>
                    <a:pt x="230" y="140725"/>
                    <a:pt x="2921" y="170170"/>
                    <a:pt x="16376" y="197667"/>
                  </a:cubicBezTo>
                  <a:cubicBezTo>
                    <a:pt x="31054" y="227598"/>
                    <a:pt x="52093" y="243415"/>
                    <a:pt x="54539" y="243415"/>
                  </a:cubicBezTo>
                  <a:cubicBezTo>
                    <a:pt x="56007" y="243415"/>
                    <a:pt x="56986" y="242685"/>
                    <a:pt x="56986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A8C4F3FD-BBDA-071E-E370-E5E9B8A5A8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254885" y="6193208"/>
              <a:ext cx="115468" cy="160117"/>
            </a:xfrm>
            <a:custGeom>
              <a:avLst/>
              <a:gdLst>
                <a:gd name="connsiteX0" fmla="*/ 968 w 115468"/>
                <a:gd name="connsiteY0" fmla="*/ 149729 h 160117"/>
                <a:gd name="connsiteX1" fmla="*/ 234 w 115468"/>
                <a:gd name="connsiteY1" fmla="*/ 153623 h 160117"/>
                <a:gd name="connsiteX2" fmla="*/ 7084 w 115468"/>
                <a:gd name="connsiteY2" fmla="*/ 160193 h 160117"/>
                <a:gd name="connsiteX3" fmla="*/ 15646 w 115468"/>
                <a:gd name="connsiteY3" fmla="*/ 155083 h 160117"/>
                <a:gd name="connsiteX4" fmla="*/ 31303 w 115468"/>
                <a:gd name="connsiteY4" fmla="*/ 94004 h 160117"/>
                <a:gd name="connsiteX5" fmla="*/ 55522 w 115468"/>
                <a:gd name="connsiteY5" fmla="*/ 110308 h 160117"/>
                <a:gd name="connsiteX6" fmla="*/ 115702 w 115468"/>
                <a:gd name="connsiteY6" fmla="*/ 39739 h 160117"/>
                <a:gd name="connsiteX7" fmla="*/ 81698 w 115468"/>
                <a:gd name="connsiteY7" fmla="*/ 75 h 160117"/>
                <a:gd name="connsiteX8" fmla="*/ 24942 w 115468"/>
                <a:gd name="connsiteY8" fmla="*/ 54096 h 160117"/>
                <a:gd name="connsiteX9" fmla="*/ 968 w 115468"/>
                <a:gd name="connsiteY9" fmla="*/ 149729 h 160117"/>
                <a:gd name="connsiteX10" fmla="*/ 55277 w 115468"/>
                <a:gd name="connsiteY10" fmla="*/ 104954 h 160117"/>
                <a:gd name="connsiteX11" fmla="*/ 34239 w 115468"/>
                <a:gd name="connsiteY11" fmla="*/ 83297 h 160117"/>
                <a:gd name="connsiteX12" fmla="*/ 36196 w 115468"/>
                <a:gd name="connsiteY12" fmla="*/ 74294 h 160117"/>
                <a:gd name="connsiteX13" fmla="*/ 50874 w 115468"/>
                <a:gd name="connsiteY13" fmla="*/ 28546 h 160117"/>
                <a:gd name="connsiteX14" fmla="*/ 81209 w 115468"/>
                <a:gd name="connsiteY14" fmla="*/ 5428 h 160117"/>
                <a:gd name="connsiteX15" fmla="*/ 98089 w 115468"/>
                <a:gd name="connsiteY15" fmla="*/ 29276 h 160117"/>
                <a:gd name="connsiteX16" fmla="*/ 84389 w 115468"/>
                <a:gd name="connsiteY16" fmla="*/ 81837 h 160117"/>
                <a:gd name="connsiteX17" fmla="*/ 55277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968" y="149729"/>
                  </a:moveTo>
                  <a:cubicBezTo>
                    <a:pt x="234" y="152649"/>
                    <a:pt x="234" y="153136"/>
                    <a:pt x="234" y="153623"/>
                  </a:cubicBezTo>
                  <a:cubicBezTo>
                    <a:pt x="234" y="157273"/>
                    <a:pt x="2925" y="160193"/>
                    <a:pt x="7084" y="160193"/>
                  </a:cubicBezTo>
                  <a:cubicBezTo>
                    <a:pt x="12221" y="160193"/>
                    <a:pt x="15157" y="155813"/>
                    <a:pt x="15646" y="155083"/>
                  </a:cubicBezTo>
                  <a:cubicBezTo>
                    <a:pt x="16869" y="152893"/>
                    <a:pt x="24698" y="120285"/>
                    <a:pt x="31303" y="94004"/>
                  </a:cubicBezTo>
                  <a:cubicBezTo>
                    <a:pt x="36196" y="103738"/>
                    <a:pt x="44024" y="110308"/>
                    <a:pt x="55522" y="110308"/>
                  </a:cubicBezTo>
                  <a:cubicBezTo>
                    <a:pt x="84144" y="110308"/>
                    <a:pt x="115702" y="75997"/>
                    <a:pt x="115702" y="39739"/>
                  </a:cubicBezTo>
                  <a:cubicBezTo>
                    <a:pt x="115702" y="13945"/>
                    <a:pt x="99556" y="75"/>
                    <a:pt x="81698" y="75"/>
                  </a:cubicBezTo>
                  <a:cubicBezTo>
                    <a:pt x="57968" y="75"/>
                    <a:pt x="32281" y="24409"/>
                    <a:pt x="24942" y="54096"/>
                  </a:cubicBezTo>
                  <a:lnTo>
                    <a:pt x="968" y="149729"/>
                  </a:lnTo>
                  <a:close/>
                  <a:moveTo>
                    <a:pt x="55277" y="104954"/>
                  </a:moveTo>
                  <a:cubicBezTo>
                    <a:pt x="38153" y="104954"/>
                    <a:pt x="34239" y="85487"/>
                    <a:pt x="34239" y="83297"/>
                  </a:cubicBezTo>
                  <a:cubicBezTo>
                    <a:pt x="34239" y="82324"/>
                    <a:pt x="35462" y="77457"/>
                    <a:pt x="36196" y="74294"/>
                  </a:cubicBezTo>
                  <a:cubicBezTo>
                    <a:pt x="43045" y="47039"/>
                    <a:pt x="45492" y="38279"/>
                    <a:pt x="50874" y="28546"/>
                  </a:cubicBezTo>
                  <a:cubicBezTo>
                    <a:pt x="61393" y="10782"/>
                    <a:pt x="73625" y="5428"/>
                    <a:pt x="81209" y="5428"/>
                  </a:cubicBezTo>
                  <a:cubicBezTo>
                    <a:pt x="90260" y="5428"/>
                    <a:pt x="98089" y="12485"/>
                    <a:pt x="98089" y="29276"/>
                  </a:cubicBezTo>
                  <a:cubicBezTo>
                    <a:pt x="98089" y="42659"/>
                    <a:pt x="90994" y="69913"/>
                    <a:pt x="84389" y="81837"/>
                  </a:cubicBezTo>
                  <a:cubicBezTo>
                    <a:pt x="76316" y="97168"/>
                    <a:pt x="64573" y="104954"/>
                    <a:pt x="55277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8FE215FB-8E34-FB50-2A91-78CE7234047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387971" y="6118259"/>
              <a:ext cx="56755" cy="243340"/>
            </a:xfrm>
            <a:custGeom>
              <a:avLst/>
              <a:gdLst>
                <a:gd name="connsiteX0" fmla="*/ 56995 w 56755"/>
                <a:gd name="connsiteY0" fmla="*/ 121745 h 243340"/>
                <a:gd name="connsiteX1" fmla="*/ 40849 w 56755"/>
                <a:gd name="connsiteY1" fmla="*/ 45823 h 243340"/>
                <a:gd name="connsiteX2" fmla="*/ 2686 w 56755"/>
                <a:gd name="connsiteY2" fmla="*/ 75 h 243340"/>
                <a:gd name="connsiteX3" fmla="*/ 239 w 56755"/>
                <a:gd name="connsiteY3" fmla="*/ 2508 h 243340"/>
                <a:gd name="connsiteX4" fmla="*/ 4887 w 56755"/>
                <a:gd name="connsiteY4" fmla="*/ 8105 h 243340"/>
                <a:gd name="connsiteX5" fmla="*/ 42806 w 56755"/>
                <a:gd name="connsiteY5" fmla="*/ 121745 h 243340"/>
                <a:gd name="connsiteX6" fmla="*/ 3420 w 56755"/>
                <a:gd name="connsiteY6" fmla="*/ 236845 h 243340"/>
                <a:gd name="connsiteX7" fmla="*/ 239 w 56755"/>
                <a:gd name="connsiteY7" fmla="*/ 240982 h 243340"/>
                <a:gd name="connsiteX8" fmla="*/ 2686 w 56755"/>
                <a:gd name="connsiteY8" fmla="*/ 243415 h 243340"/>
                <a:gd name="connsiteX9" fmla="*/ 41583 w 56755"/>
                <a:gd name="connsiteY9" fmla="*/ 195964 h 243340"/>
                <a:gd name="connsiteX10" fmla="*/ 56995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95" y="121745"/>
                  </a:moveTo>
                  <a:cubicBezTo>
                    <a:pt x="56995" y="102764"/>
                    <a:pt x="54304" y="73320"/>
                    <a:pt x="40849" y="45823"/>
                  </a:cubicBezTo>
                  <a:cubicBezTo>
                    <a:pt x="26171" y="15892"/>
                    <a:pt x="5132" y="75"/>
                    <a:pt x="2686" y="75"/>
                  </a:cubicBezTo>
                  <a:cubicBezTo>
                    <a:pt x="1218" y="75"/>
                    <a:pt x="239" y="1048"/>
                    <a:pt x="239" y="2508"/>
                  </a:cubicBezTo>
                  <a:cubicBezTo>
                    <a:pt x="239" y="3238"/>
                    <a:pt x="239" y="3725"/>
                    <a:pt x="4887" y="8105"/>
                  </a:cubicBezTo>
                  <a:cubicBezTo>
                    <a:pt x="28862" y="32196"/>
                    <a:pt x="42806" y="70887"/>
                    <a:pt x="42806" y="121745"/>
                  </a:cubicBezTo>
                  <a:cubicBezTo>
                    <a:pt x="42806" y="163356"/>
                    <a:pt x="33754" y="206184"/>
                    <a:pt x="3420" y="236845"/>
                  </a:cubicBezTo>
                  <a:cubicBezTo>
                    <a:pt x="239" y="239765"/>
                    <a:pt x="239" y="240252"/>
                    <a:pt x="239" y="240982"/>
                  </a:cubicBezTo>
                  <a:cubicBezTo>
                    <a:pt x="239" y="242442"/>
                    <a:pt x="1218" y="243415"/>
                    <a:pt x="2686" y="243415"/>
                  </a:cubicBezTo>
                  <a:cubicBezTo>
                    <a:pt x="5132" y="243415"/>
                    <a:pt x="27149" y="226868"/>
                    <a:pt x="41583" y="195964"/>
                  </a:cubicBezTo>
                  <a:cubicBezTo>
                    <a:pt x="54059" y="169196"/>
                    <a:pt x="56995" y="142186"/>
                    <a:pt x="56995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D9E79B07-DAB5-5270-00B0-B1593DE9B31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474545" y="6118259"/>
              <a:ext cx="33515" cy="243340"/>
            </a:xfrm>
            <a:custGeom>
              <a:avLst/>
              <a:gdLst>
                <a:gd name="connsiteX0" fmla="*/ 33758 w 33515"/>
                <a:gd name="connsiteY0" fmla="*/ 75 h 243340"/>
                <a:gd name="connsiteX1" fmla="*/ 243 w 33515"/>
                <a:gd name="connsiteY1" fmla="*/ 75 h 243340"/>
                <a:gd name="connsiteX2" fmla="*/ 243 w 33515"/>
                <a:gd name="connsiteY2" fmla="*/ 9808 h 243340"/>
                <a:gd name="connsiteX3" fmla="*/ 23973 w 33515"/>
                <a:gd name="connsiteY3" fmla="*/ 9808 h 243340"/>
                <a:gd name="connsiteX4" fmla="*/ 23973 w 33515"/>
                <a:gd name="connsiteY4" fmla="*/ 233682 h 243340"/>
                <a:gd name="connsiteX5" fmla="*/ 243 w 33515"/>
                <a:gd name="connsiteY5" fmla="*/ 233682 h 243340"/>
                <a:gd name="connsiteX6" fmla="*/ 243 w 33515"/>
                <a:gd name="connsiteY6" fmla="*/ 243415 h 243340"/>
                <a:gd name="connsiteX7" fmla="*/ 33758 w 33515"/>
                <a:gd name="connsiteY7" fmla="*/ 243415 h 243340"/>
                <a:gd name="connsiteX8" fmla="*/ 33758 w 33515"/>
                <a:gd name="connsiteY8" fmla="*/ 7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58" y="75"/>
                  </a:moveTo>
                  <a:lnTo>
                    <a:pt x="243" y="75"/>
                  </a:lnTo>
                  <a:lnTo>
                    <a:pt x="243" y="9808"/>
                  </a:lnTo>
                  <a:lnTo>
                    <a:pt x="23973" y="9808"/>
                  </a:lnTo>
                  <a:lnTo>
                    <a:pt x="23973" y="233682"/>
                  </a:lnTo>
                  <a:lnTo>
                    <a:pt x="243" y="233682"/>
                  </a:lnTo>
                  <a:lnTo>
                    <a:pt x="243" y="243415"/>
                  </a:lnTo>
                  <a:lnTo>
                    <a:pt x="33758" y="243415"/>
                  </a:lnTo>
                  <a:lnTo>
                    <a:pt x="3375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C3EA40E7-1CD5-97FF-F57C-239B74BF56B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618770" y="6211459"/>
              <a:ext cx="162682" cy="56941"/>
            </a:xfrm>
            <a:custGeom>
              <a:avLst/>
              <a:gdLst>
                <a:gd name="connsiteX0" fmla="*/ 154614 w 162682"/>
                <a:gd name="connsiteY0" fmla="*/ 9808 h 56941"/>
                <a:gd name="connsiteX1" fmla="*/ 162932 w 162682"/>
                <a:gd name="connsiteY1" fmla="*/ 4942 h 56941"/>
                <a:gd name="connsiteX2" fmla="*/ 154859 w 162682"/>
                <a:gd name="connsiteY2" fmla="*/ 75 h 56941"/>
                <a:gd name="connsiteX3" fmla="*/ 8322 w 162682"/>
                <a:gd name="connsiteY3" fmla="*/ 75 h 56941"/>
                <a:gd name="connsiteX4" fmla="*/ 249 w 162682"/>
                <a:gd name="connsiteY4" fmla="*/ 4942 h 56941"/>
                <a:gd name="connsiteX5" fmla="*/ 8566 w 162682"/>
                <a:gd name="connsiteY5" fmla="*/ 9808 h 56941"/>
                <a:gd name="connsiteX6" fmla="*/ 154614 w 162682"/>
                <a:gd name="connsiteY6" fmla="*/ 9808 h 56941"/>
                <a:gd name="connsiteX7" fmla="*/ 154859 w 162682"/>
                <a:gd name="connsiteY7" fmla="*/ 57016 h 56941"/>
                <a:gd name="connsiteX8" fmla="*/ 162932 w 162682"/>
                <a:gd name="connsiteY8" fmla="*/ 52150 h 56941"/>
                <a:gd name="connsiteX9" fmla="*/ 154614 w 162682"/>
                <a:gd name="connsiteY9" fmla="*/ 47283 h 56941"/>
                <a:gd name="connsiteX10" fmla="*/ 8566 w 162682"/>
                <a:gd name="connsiteY10" fmla="*/ 47283 h 56941"/>
                <a:gd name="connsiteX11" fmla="*/ 249 w 162682"/>
                <a:gd name="connsiteY11" fmla="*/ 52150 h 56941"/>
                <a:gd name="connsiteX12" fmla="*/ 8322 w 162682"/>
                <a:gd name="connsiteY12" fmla="*/ 57016 h 56941"/>
                <a:gd name="connsiteX13" fmla="*/ 154859 w 162682"/>
                <a:gd name="connsiteY13" fmla="*/ 57016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82" h="56941">
                  <a:moveTo>
                    <a:pt x="154614" y="9808"/>
                  </a:moveTo>
                  <a:cubicBezTo>
                    <a:pt x="158284" y="9808"/>
                    <a:pt x="162932" y="9808"/>
                    <a:pt x="162932" y="4942"/>
                  </a:cubicBezTo>
                  <a:cubicBezTo>
                    <a:pt x="162932" y="75"/>
                    <a:pt x="158284" y="75"/>
                    <a:pt x="154859" y="75"/>
                  </a:cubicBezTo>
                  <a:lnTo>
                    <a:pt x="8322" y="75"/>
                  </a:lnTo>
                  <a:cubicBezTo>
                    <a:pt x="4897" y="75"/>
                    <a:pt x="249" y="75"/>
                    <a:pt x="249" y="4942"/>
                  </a:cubicBezTo>
                  <a:cubicBezTo>
                    <a:pt x="249" y="9808"/>
                    <a:pt x="4897" y="9808"/>
                    <a:pt x="8566" y="9808"/>
                  </a:cubicBezTo>
                  <a:lnTo>
                    <a:pt x="154614" y="9808"/>
                  </a:lnTo>
                  <a:close/>
                  <a:moveTo>
                    <a:pt x="154859" y="57016"/>
                  </a:moveTo>
                  <a:cubicBezTo>
                    <a:pt x="158284" y="57016"/>
                    <a:pt x="162932" y="57016"/>
                    <a:pt x="162932" y="52150"/>
                  </a:cubicBezTo>
                  <a:cubicBezTo>
                    <a:pt x="162932" y="47283"/>
                    <a:pt x="158284" y="47283"/>
                    <a:pt x="154614" y="47283"/>
                  </a:cubicBezTo>
                  <a:lnTo>
                    <a:pt x="8566" y="47283"/>
                  </a:lnTo>
                  <a:cubicBezTo>
                    <a:pt x="4897" y="47283"/>
                    <a:pt x="249" y="47283"/>
                    <a:pt x="249" y="52150"/>
                  </a:cubicBezTo>
                  <a:cubicBezTo>
                    <a:pt x="249" y="57016"/>
                    <a:pt x="4897" y="57016"/>
                    <a:pt x="8322" y="57016"/>
                  </a:cubicBezTo>
                  <a:lnTo>
                    <a:pt x="154859" y="570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0564B533-8FCE-AB48-E50E-5EF317D5F7C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871125" y="6193208"/>
              <a:ext cx="191060" cy="107556"/>
            </a:xfrm>
            <a:custGeom>
              <a:avLst/>
              <a:gdLst>
                <a:gd name="connsiteX0" fmla="*/ 19341 w 191060"/>
                <a:gd name="connsiteY0" fmla="*/ 23922 h 107556"/>
                <a:gd name="connsiteX1" fmla="*/ 19341 w 191060"/>
                <a:gd name="connsiteY1" fmla="*/ 89137 h 107556"/>
                <a:gd name="connsiteX2" fmla="*/ 259 w 191060"/>
                <a:gd name="connsiteY2" fmla="*/ 100088 h 107556"/>
                <a:gd name="connsiteX3" fmla="*/ 259 w 191060"/>
                <a:gd name="connsiteY3" fmla="*/ 107631 h 107556"/>
                <a:gd name="connsiteX4" fmla="*/ 27903 w 191060"/>
                <a:gd name="connsiteY4" fmla="*/ 106901 h 107556"/>
                <a:gd name="connsiteX5" fmla="*/ 55302 w 191060"/>
                <a:gd name="connsiteY5" fmla="*/ 107631 h 107556"/>
                <a:gd name="connsiteX6" fmla="*/ 55302 w 191060"/>
                <a:gd name="connsiteY6" fmla="*/ 100088 h 107556"/>
                <a:gd name="connsiteX7" fmla="*/ 36221 w 191060"/>
                <a:gd name="connsiteY7" fmla="*/ 89137 h 107556"/>
                <a:gd name="connsiteX8" fmla="*/ 36221 w 191060"/>
                <a:gd name="connsiteY8" fmla="*/ 44363 h 107556"/>
                <a:gd name="connsiteX9" fmla="*/ 69247 w 191060"/>
                <a:gd name="connsiteY9" fmla="*/ 5428 h 107556"/>
                <a:gd name="connsiteX10" fmla="*/ 87350 w 191060"/>
                <a:gd name="connsiteY10" fmla="*/ 32439 h 107556"/>
                <a:gd name="connsiteX11" fmla="*/ 87350 w 191060"/>
                <a:gd name="connsiteY11" fmla="*/ 89137 h 107556"/>
                <a:gd name="connsiteX12" fmla="*/ 68268 w 191060"/>
                <a:gd name="connsiteY12" fmla="*/ 100088 h 107556"/>
                <a:gd name="connsiteX13" fmla="*/ 68268 w 191060"/>
                <a:gd name="connsiteY13" fmla="*/ 107631 h 107556"/>
                <a:gd name="connsiteX14" fmla="*/ 95912 w 191060"/>
                <a:gd name="connsiteY14" fmla="*/ 106901 h 107556"/>
                <a:gd name="connsiteX15" fmla="*/ 123311 w 191060"/>
                <a:gd name="connsiteY15" fmla="*/ 107631 h 107556"/>
                <a:gd name="connsiteX16" fmla="*/ 123311 w 191060"/>
                <a:gd name="connsiteY16" fmla="*/ 100088 h 107556"/>
                <a:gd name="connsiteX17" fmla="*/ 104230 w 191060"/>
                <a:gd name="connsiteY17" fmla="*/ 89137 h 107556"/>
                <a:gd name="connsiteX18" fmla="*/ 104230 w 191060"/>
                <a:gd name="connsiteY18" fmla="*/ 44363 h 107556"/>
                <a:gd name="connsiteX19" fmla="*/ 137255 w 191060"/>
                <a:gd name="connsiteY19" fmla="*/ 5428 h 107556"/>
                <a:gd name="connsiteX20" fmla="*/ 155358 w 191060"/>
                <a:gd name="connsiteY20" fmla="*/ 32439 h 107556"/>
                <a:gd name="connsiteX21" fmla="*/ 155358 w 191060"/>
                <a:gd name="connsiteY21" fmla="*/ 89137 h 107556"/>
                <a:gd name="connsiteX22" fmla="*/ 136277 w 191060"/>
                <a:gd name="connsiteY22" fmla="*/ 100088 h 107556"/>
                <a:gd name="connsiteX23" fmla="*/ 136277 w 191060"/>
                <a:gd name="connsiteY23" fmla="*/ 107631 h 107556"/>
                <a:gd name="connsiteX24" fmla="*/ 163921 w 191060"/>
                <a:gd name="connsiteY24" fmla="*/ 106901 h 107556"/>
                <a:gd name="connsiteX25" fmla="*/ 191320 w 191060"/>
                <a:gd name="connsiteY25" fmla="*/ 107631 h 107556"/>
                <a:gd name="connsiteX26" fmla="*/ 191320 w 191060"/>
                <a:gd name="connsiteY26" fmla="*/ 100088 h 107556"/>
                <a:gd name="connsiteX27" fmla="*/ 172238 w 191060"/>
                <a:gd name="connsiteY27" fmla="*/ 92787 h 107556"/>
                <a:gd name="connsiteX28" fmla="*/ 172238 w 191060"/>
                <a:gd name="connsiteY28" fmla="*/ 46309 h 107556"/>
                <a:gd name="connsiteX29" fmla="*/ 164655 w 191060"/>
                <a:gd name="connsiteY29" fmla="*/ 9078 h 107556"/>
                <a:gd name="connsiteX30" fmla="*/ 138968 w 191060"/>
                <a:gd name="connsiteY30" fmla="*/ 75 h 107556"/>
                <a:gd name="connsiteX31" fmla="*/ 103496 w 191060"/>
                <a:gd name="connsiteY31" fmla="*/ 23922 h 107556"/>
                <a:gd name="connsiteX32" fmla="*/ 70959 w 191060"/>
                <a:gd name="connsiteY32" fmla="*/ 75 h 107556"/>
                <a:gd name="connsiteX33" fmla="*/ 34753 w 191060"/>
                <a:gd name="connsiteY33" fmla="*/ 25625 h 107556"/>
                <a:gd name="connsiteX34" fmla="*/ 34753 w 191060"/>
                <a:gd name="connsiteY34" fmla="*/ 75 h 107556"/>
                <a:gd name="connsiteX35" fmla="*/ 259 w 191060"/>
                <a:gd name="connsiteY35" fmla="*/ 2751 h 107556"/>
                <a:gd name="connsiteX36" fmla="*/ 259 w 191060"/>
                <a:gd name="connsiteY36" fmla="*/ 10295 h 107556"/>
                <a:gd name="connsiteX37" fmla="*/ 19341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341" y="23922"/>
                  </a:moveTo>
                  <a:lnTo>
                    <a:pt x="19341" y="89137"/>
                  </a:lnTo>
                  <a:cubicBezTo>
                    <a:pt x="19341" y="100088"/>
                    <a:pt x="16650" y="100088"/>
                    <a:pt x="259" y="100088"/>
                  </a:cubicBezTo>
                  <a:lnTo>
                    <a:pt x="259" y="107631"/>
                  </a:lnTo>
                  <a:cubicBezTo>
                    <a:pt x="8822" y="107388"/>
                    <a:pt x="21298" y="106901"/>
                    <a:pt x="27903" y="106901"/>
                  </a:cubicBezTo>
                  <a:cubicBezTo>
                    <a:pt x="34264" y="106901"/>
                    <a:pt x="46985" y="107388"/>
                    <a:pt x="55302" y="107631"/>
                  </a:cubicBezTo>
                  <a:lnTo>
                    <a:pt x="55302" y="100088"/>
                  </a:lnTo>
                  <a:cubicBezTo>
                    <a:pt x="38912" y="100088"/>
                    <a:pt x="36221" y="100088"/>
                    <a:pt x="36221" y="89137"/>
                  </a:cubicBezTo>
                  <a:lnTo>
                    <a:pt x="36221" y="44363"/>
                  </a:lnTo>
                  <a:cubicBezTo>
                    <a:pt x="36221" y="19055"/>
                    <a:pt x="53590" y="5428"/>
                    <a:pt x="69247" y="5428"/>
                  </a:cubicBezTo>
                  <a:cubicBezTo>
                    <a:pt x="84659" y="5428"/>
                    <a:pt x="87350" y="18569"/>
                    <a:pt x="87350" y="32439"/>
                  </a:cubicBezTo>
                  <a:lnTo>
                    <a:pt x="87350" y="89137"/>
                  </a:lnTo>
                  <a:cubicBezTo>
                    <a:pt x="87350" y="100088"/>
                    <a:pt x="84659" y="100088"/>
                    <a:pt x="68268" y="100088"/>
                  </a:cubicBezTo>
                  <a:lnTo>
                    <a:pt x="68268" y="107631"/>
                  </a:lnTo>
                  <a:cubicBezTo>
                    <a:pt x="76830" y="107388"/>
                    <a:pt x="89307" y="106901"/>
                    <a:pt x="95912" y="106901"/>
                  </a:cubicBezTo>
                  <a:cubicBezTo>
                    <a:pt x="102272" y="106901"/>
                    <a:pt x="114994" y="107388"/>
                    <a:pt x="123311" y="107631"/>
                  </a:cubicBezTo>
                  <a:lnTo>
                    <a:pt x="123311" y="100088"/>
                  </a:lnTo>
                  <a:cubicBezTo>
                    <a:pt x="106921" y="100088"/>
                    <a:pt x="104230" y="100088"/>
                    <a:pt x="104230" y="89137"/>
                  </a:cubicBezTo>
                  <a:lnTo>
                    <a:pt x="104230" y="44363"/>
                  </a:lnTo>
                  <a:cubicBezTo>
                    <a:pt x="104230" y="19055"/>
                    <a:pt x="121599" y="5428"/>
                    <a:pt x="137255" y="5428"/>
                  </a:cubicBezTo>
                  <a:cubicBezTo>
                    <a:pt x="152667" y="5428"/>
                    <a:pt x="155358" y="18569"/>
                    <a:pt x="155358" y="32439"/>
                  </a:cubicBezTo>
                  <a:lnTo>
                    <a:pt x="155358" y="89137"/>
                  </a:lnTo>
                  <a:cubicBezTo>
                    <a:pt x="155358" y="100088"/>
                    <a:pt x="152667" y="100088"/>
                    <a:pt x="136277" y="100088"/>
                  </a:cubicBezTo>
                  <a:lnTo>
                    <a:pt x="136277" y="107631"/>
                  </a:lnTo>
                  <a:cubicBezTo>
                    <a:pt x="144839" y="107388"/>
                    <a:pt x="157316" y="106901"/>
                    <a:pt x="163921" y="106901"/>
                  </a:cubicBezTo>
                  <a:cubicBezTo>
                    <a:pt x="170281" y="106901"/>
                    <a:pt x="183002" y="107388"/>
                    <a:pt x="191320" y="107631"/>
                  </a:cubicBezTo>
                  <a:lnTo>
                    <a:pt x="191320" y="100088"/>
                  </a:lnTo>
                  <a:cubicBezTo>
                    <a:pt x="178599" y="100088"/>
                    <a:pt x="172483" y="100088"/>
                    <a:pt x="172238" y="92787"/>
                  </a:cubicBezTo>
                  <a:lnTo>
                    <a:pt x="172238" y="46309"/>
                  </a:lnTo>
                  <a:cubicBezTo>
                    <a:pt x="172238" y="25382"/>
                    <a:pt x="172238" y="17839"/>
                    <a:pt x="164655" y="9078"/>
                  </a:cubicBezTo>
                  <a:cubicBezTo>
                    <a:pt x="161230" y="4942"/>
                    <a:pt x="153157" y="75"/>
                    <a:pt x="138968" y="75"/>
                  </a:cubicBezTo>
                  <a:cubicBezTo>
                    <a:pt x="118418" y="75"/>
                    <a:pt x="107654" y="14675"/>
                    <a:pt x="103496" y="23922"/>
                  </a:cubicBezTo>
                  <a:cubicBezTo>
                    <a:pt x="100071" y="2751"/>
                    <a:pt x="81968" y="75"/>
                    <a:pt x="70959" y="75"/>
                  </a:cubicBezTo>
                  <a:cubicBezTo>
                    <a:pt x="53101" y="75"/>
                    <a:pt x="41603" y="10538"/>
                    <a:pt x="34753" y="25625"/>
                  </a:cubicBezTo>
                  <a:lnTo>
                    <a:pt x="34753" y="75"/>
                  </a:lnTo>
                  <a:lnTo>
                    <a:pt x="259" y="2751"/>
                  </a:lnTo>
                  <a:lnTo>
                    <a:pt x="259" y="10295"/>
                  </a:lnTo>
                  <a:cubicBezTo>
                    <a:pt x="17384" y="10295"/>
                    <a:pt x="19341" y="11998"/>
                    <a:pt x="19341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CBB1F31B-B6D2-A69B-DF42-B97FA759F61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077435" y="6191748"/>
              <a:ext cx="110330" cy="111693"/>
            </a:xfrm>
            <a:custGeom>
              <a:avLst/>
              <a:gdLst>
                <a:gd name="connsiteX0" fmla="*/ 71457 w 110330"/>
                <a:gd name="connsiteY0" fmla="*/ 90597 h 111693"/>
                <a:gd name="connsiteX1" fmla="*/ 90538 w 110330"/>
                <a:gd name="connsiteY1" fmla="*/ 110551 h 111693"/>
                <a:gd name="connsiteX2" fmla="*/ 110598 w 110330"/>
                <a:gd name="connsiteY2" fmla="*/ 87434 h 111693"/>
                <a:gd name="connsiteX3" fmla="*/ 110598 w 110330"/>
                <a:gd name="connsiteY3" fmla="*/ 73807 h 111693"/>
                <a:gd name="connsiteX4" fmla="*/ 104482 w 110330"/>
                <a:gd name="connsiteY4" fmla="*/ 73807 h 111693"/>
                <a:gd name="connsiteX5" fmla="*/ 104482 w 110330"/>
                <a:gd name="connsiteY5" fmla="*/ 87434 h 111693"/>
                <a:gd name="connsiteX6" fmla="*/ 95676 w 110330"/>
                <a:gd name="connsiteY6" fmla="*/ 103008 h 111693"/>
                <a:gd name="connsiteX7" fmla="*/ 86624 w 110330"/>
                <a:gd name="connsiteY7" fmla="*/ 90841 h 111693"/>
                <a:gd name="connsiteX8" fmla="*/ 86624 w 110330"/>
                <a:gd name="connsiteY8" fmla="*/ 42173 h 111693"/>
                <a:gd name="connsiteX9" fmla="*/ 77817 w 110330"/>
                <a:gd name="connsiteY9" fmla="*/ 13458 h 111693"/>
                <a:gd name="connsiteX10" fmla="*/ 44302 w 110330"/>
                <a:gd name="connsiteY10" fmla="*/ 75 h 111693"/>
                <a:gd name="connsiteX11" fmla="*/ 7362 w 110330"/>
                <a:gd name="connsiteY11" fmla="*/ 27572 h 111693"/>
                <a:gd name="connsiteX12" fmla="*/ 18615 w 110330"/>
                <a:gd name="connsiteY12" fmla="*/ 39009 h 111693"/>
                <a:gd name="connsiteX13" fmla="*/ 29869 w 110330"/>
                <a:gd name="connsiteY13" fmla="*/ 27816 h 111693"/>
                <a:gd name="connsiteX14" fmla="*/ 17392 w 110330"/>
                <a:gd name="connsiteY14" fmla="*/ 16622 h 111693"/>
                <a:gd name="connsiteX15" fmla="*/ 43813 w 110330"/>
                <a:gd name="connsiteY15" fmla="*/ 5428 h 111693"/>
                <a:gd name="connsiteX16" fmla="*/ 69744 w 110330"/>
                <a:gd name="connsiteY16" fmla="*/ 36576 h 111693"/>
                <a:gd name="connsiteX17" fmla="*/ 69744 w 110330"/>
                <a:gd name="connsiteY17" fmla="*/ 45579 h 111693"/>
                <a:gd name="connsiteX18" fmla="*/ 24731 w 110330"/>
                <a:gd name="connsiteY18" fmla="*/ 54340 h 111693"/>
                <a:gd name="connsiteX19" fmla="*/ 268 w 110330"/>
                <a:gd name="connsiteY19" fmla="*/ 85974 h 111693"/>
                <a:gd name="connsiteX20" fmla="*/ 39409 w 110330"/>
                <a:gd name="connsiteY20" fmla="*/ 111768 h 111693"/>
                <a:gd name="connsiteX21" fmla="*/ 71457 w 110330"/>
                <a:gd name="connsiteY21" fmla="*/ 90597 h 111693"/>
                <a:gd name="connsiteX22" fmla="*/ 69744 w 110330"/>
                <a:gd name="connsiteY22" fmla="*/ 50690 h 111693"/>
                <a:gd name="connsiteX23" fmla="*/ 69744 w 110330"/>
                <a:gd name="connsiteY23" fmla="*/ 75024 h 111693"/>
                <a:gd name="connsiteX24" fmla="*/ 41122 w 110330"/>
                <a:gd name="connsiteY24" fmla="*/ 106414 h 111693"/>
                <a:gd name="connsiteX25" fmla="*/ 19105 w 110330"/>
                <a:gd name="connsiteY25" fmla="*/ 85731 h 111693"/>
                <a:gd name="connsiteX26" fmla="*/ 69744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457" y="90597"/>
                  </a:moveTo>
                  <a:cubicBezTo>
                    <a:pt x="72435" y="100331"/>
                    <a:pt x="79040" y="110551"/>
                    <a:pt x="90538" y="110551"/>
                  </a:cubicBezTo>
                  <a:cubicBezTo>
                    <a:pt x="95676" y="110551"/>
                    <a:pt x="110598" y="107145"/>
                    <a:pt x="110598" y="87434"/>
                  </a:cubicBezTo>
                  <a:lnTo>
                    <a:pt x="110598" y="73807"/>
                  </a:lnTo>
                  <a:lnTo>
                    <a:pt x="104482" y="73807"/>
                  </a:lnTo>
                  <a:lnTo>
                    <a:pt x="104482" y="87434"/>
                  </a:lnTo>
                  <a:cubicBezTo>
                    <a:pt x="104482" y="101548"/>
                    <a:pt x="98367" y="103008"/>
                    <a:pt x="95676" y="103008"/>
                  </a:cubicBezTo>
                  <a:cubicBezTo>
                    <a:pt x="87603" y="103008"/>
                    <a:pt x="86624" y="92057"/>
                    <a:pt x="86624" y="90841"/>
                  </a:cubicBezTo>
                  <a:lnTo>
                    <a:pt x="86624" y="42173"/>
                  </a:lnTo>
                  <a:cubicBezTo>
                    <a:pt x="86624" y="31952"/>
                    <a:pt x="86624" y="22462"/>
                    <a:pt x="77817" y="13458"/>
                  </a:cubicBezTo>
                  <a:cubicBezTo>
                    <a:pt x="68276" y="3968"/>
                    <a:pt x="56045" y="75"/>
                    <a:pt x="44302" y="75"/>
                  </a:cubicBezTo>
                  <a:cubicBezTo>
                    <a:pt x="24242" y="75"/>
                    <a:pt x="7362" y="11512"/>
                    <a:pt x="7362" y="27572"/>
                  </a:cubicBezTo>
                  <a:cubicBezTo>
                    <a:pt x="7362" y="34872"/>
                    <a:pt x="12255" y="39009"/>
                    <a:pt x="18615" y="39009"/>
                  </a:cubicBezTo>
                  <a:cubicBezTo>
                    <a:pt x="25465" y="39009"/>
                    <a:pt x="29869" y="34142"/>
                    <a:pt x="29869" y="27816"/>
                  </a:cubicBezTo>
                  <a:cubicBezTo>
                    <a:pt x="29869" y="24895"/>
                    <a:pt x="28645" y="16865"/>
                    <a:pt x="17392" y="16622"/>
                  </a:cubicBezTo>
                  <a:cubicBezTo>
                    <a:pt x="23997" y="8105"/>
                    <a:pt x="35984" y="5428"/>
                    <a:pt x="43813" y="5428"/>
                  </a:cubicBezTo>
                  <a:cubicBezTo>
                    <a:pt x="55800" y="5428"/>
                    <a:pt x="69744" y="14918"/>
                    <a:pt x="69744" y="36576"/>
                  </a:cubicBezTo>
                  <a:lnTo>
                    <a:pt x="69744" y="45579"/>
                  </a:lnTo>
                  <a:cubicBezTo>
                    <a:pt x="57268" y="46309"/>
                    <a:pt x="40143" y="47039"/>
                    <a:pt x="24731" y="54340"/>
                  </a:cubicBezTo>
                  <a:cubicBezTo>
                    <a:pt x="6383" y="62613"/>
                    <a:pt x="268" y="75267"/>
                    <a:pt x="268" y="85974"/>
                  </a:cubicBezTo>
                  <a:cubicBezTo>
                    <a:pt x="268" y="105684"/>
                    <a:pt x="23997" y="111768"/>
                    <a:pt x="39409" y="111768"/>
                  </a:cubicBezTo>
                  <a:cubicBezTo>
                    <a:pt x="55555" y="111768"/>
                    <a:pt x="66809" y="102034"/>
                    <a:pt x="71457" y="90597"/>
                  </a:cubicBezTo>
                  <a:close/>
                  <a:moveTo>
                    <a:pt x="69744" y="50690"/>
                  </a:moveTo>
                  <a:lnTo>
                    <a:pt x="69744" y="75024"/>
                  </a:lnTo>
                  <a:cubicBezTo>
                    <a:pt x="69744" y="98141"/>
                    <a:pt x="52130" y="106414"/>
                    <a:pt x="41122" y="106414"/>
                  </a:cubicBezTo>
                  <a:cubicBezTo>
                    <a:pt x="29135" y="106414"/>
                    <a:pt x="19105" y="97898"/>
                    <a:pt x="19105" y="85731"/>
                  </a:cubicBezTo>
                  <a:cubicBezTo>
                    <a:pt x="19105" y="72347"/>
                    <a:pt x="29379" y="52150"/>
                    <a:pt x="69744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EA672D4-B877-0304-AC52-5FEC272580D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192414" y="6195885"/>
              <a:ext cx="123296" cy="104879"/>
            </a:xfrm>
            <a:custGeom>
              <a:avLst/>
              <a:gdLst>
                <a:gd name="connsiteX0" fmla="*/ 67547 w 123296"/>
                <a:gd name="connsiteY0" fmla="*/ 47769 h 104879"/>
                <a:gd name="connsiteX1" fmla="*/ 90054 w 123296"/>
                <a:gd name="connsiteY1" fmla="*/ 20272 h 104879"/>
                <a:gd name="connsiteX2" fmla="*/ 119166 w 123296"/>
                <a:gd name="connsiteY2" fmla="*/ 7618 h 104879"/>
                <a:gd name="connsiteX3" fmla="*/ 119166 w 123296"/>
                <a:gd name="connsiteY3" fmla="*/ 75 h 104879"/>
                <a:gd name="connsiteX4" fmla="*/ 99105 w 123296"/>
                <a:gd name="connsiteY4" fmla="*/ 805 h 104879"/>
                <a:gd name="connsiteX5" fmla="*/ 75620 w 123296"/>
                <a:gd name="connsiteY5" fmla="*/ 75 h 104879"/>
                <a:gd name="connsiteX6" fmla="*/ 75620 w 123296"/>
                <a:gd name="connsiteY6" fmla="*/ 7618 h 104879"/>
                <a:gd name="connsiteX7" fmla="*/ 82715 w 123296"/>
                <a:gd name="connsiteY7" fmla="*/ 15162 h 104879"/>
                <a:gd name="connsiteX8" fmla="*/ 79045 w 123296"/>
                <a:gd name="connsiteY8" fmla="*/ 23679 h 104879"/>
                <a:gd name="connsiteX9" fmla="*/ 63878 w 123296"/>
                <a:gd name="connsiteY9" fmla="*/ 42659 h 104879"/>
                <a:gd name="connsiteX10" fmla="*/ 44796 w 123296"/>
                <a:gd name="connsiteY10" fmla="*/ 18082 h 104879"/>
                <a:gd name="connsiteX11" fmla="*/ 42595 w 123296"/>
                <a:gd name="connsiteY11" fmla="*/ 13702 h 104879"/>
                <a:gd name="connsiteX12" fmla="*/ 51157 w 123296"/>
                <a:gd name="connsiteY12" fmla="*/ 7618 h 104879"/>
                <a:gd name="connsiteX13" fmla="*/ 51157 w 123296"/>
                <a:gd name="connsiteY13" fmla="*/ 75 h 104879"/>
                <a:gd name="connsiteX14" fmla="*/ 24736 w 123296"/>
                <a:gd name="connsiteY14" fmla="*/ 805 h 104879"/>
                <a:gd name="connsiteX15" fmla="*/ 1496 w 123296"/>
                <a:gd name="connsiteY15" fmla="*/ 75 h 104879"/>
                <a:gd name="connsiteX16" fmla="*/ 1496 w 123296"/>
                <a:gd name="connsiteY16" fmla="*/ 7618 h 104879"/>
                <a:gd name="connsiteX17" fmla="*/ 30363 w 123296"/>
                <a:gd name="connsiteY17" fmla="*/ 22462 h 104879"/>
                <a:gd name="connsiteX18" fmla="*/ 54582 w 123296"/>
                <a:gd name="connsiteY18" fmla="*/ 53853 h 104879"/>
                <a:gd name="connsiteX19" fmla="*/ 31586 w 123296"/>
                <a:gd name="connsiteY19" fmla="*/ 82810 h 104879"/>
                <a:gd name="connsiteX20" fmla="*/ 273 w 123296"/>
                <a:gd name="connsiteY20" fmla="*/ 97411 h 104879"/>
                <a:gd name="connsiteX21" fmla="*/ 273 w 123296"/>
                <a:gd name="connsiteY21" fmla="*/ 104954 h 104879"/>
                <a:gd name="connsiteX22" fmla="*/ 20577 w 123296"/>
                <a:gd name="connsiteY22" fmla="*/ 104224 h 104879"/>
                <a:gd name="connsiteX23" fmla="*/ 43818 w 123296"/>
                <a:gd name="connsiteY23" fmla="*/ 104954 h 104879"/>
                <a:gd name="connsiteX24" fmla="*/ 43818 w 123296"/>
                <a:gd name="connsiteY24" fmla="*/ 97411 h 104879"/>
                <a:gd name="connsiteX25" fmla="*/ 36723 w 123296"/>
                <a:gd name="connsiteY25" fmla="*/ 89867 h 104879"/>
                <a:gd name="connsiteX26" fmla="*/ 58741 w 123296"/>
                <a:gd name="connsiteY26" fmla="*/ 58963 h 104879"/>
                <a:gd name="connsiteX27" fmla="*/ 77333 w 123296"/>
                <a:gd name="connsiteY27" fmla="*/ 83297 h 104879"/>
                <a:gd name="connsiteX28" fmla="*/ 82470 w 123296"/>
                <a:gd name="connsiteY28" fmla="*/ 91327 h 104879"/>
                <a:gd name="connsiteX29" fmla="*/ 73663 w 123296"/>
                <a:gd name="connsiteY29" fmla="*/ 97411 h 104879"/>
                <a:gd name="connsiteX30" fmla="*/ 73663 w 123296"/>
                <a:gd name="connsiteY30" fmla="*/ 104954 h 104879"/>
                <a:gd name="connsiteX31" fmla="*/ 100084 w 123296"/>
                <a:gd name="connsiteY31" fmla="*/ 104224 h 104879"/>
                <a:gd name="connsiteX32" fmla="*/ 123569 w 123296"/>
                <a:gd name="connsiteY32" fmla="*/ 104954 h 104879"/>
                <a:gd name="connsiteX33" fmla="*/ 123569 w 123296"/>
                <a:gd name="connsiteY33" fmla="*/ 97411 h 104879"/>
                <a:gd name="connsiteX34" fmla="*/ 100329 w 123296"/>
                <a:gd name="connsiteY34" fmla="*/ 89867 h 104879"/>
                <a:gd name="connsiteX35" fmla="*/ 67547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547" y="47769"/>
                  </a:moveTo>
                  <a:cubicBezTo>
                    <a:pt x="74887" y="38523"/>
                    <a:pt x="84183" y="26599"/>
                    <a:pt x="90054" y="20272"/>
                  </a:cubicBezTo>
                  <a:cubicBezTo>
                    <a:pt x="97638" y="11512"/>
                    <a:pt x="107668" y="7862"/>
                    <a:pt x="119166" y="7618"/>
                  </a:cubicBezTo>
                  <a:lnTo>
                    <a:pt x="119166" y="75"/>
                  </a:lnTo>
                  <a:cubicBezTo>
                    <a:pt x="112805" y="561"/>
                    <a:pt x="105466" y="805"/>
                    <a:pt x="99105" y="805"/>
                  </a:cubicBezTo>
                  <a:cubicBezTo>
                    <a:pt x="91766" y="805"/>
                    <a:pt x="78801" y="318"/>
                    <a:pt x="75620" y="75"/>
                  </a:cubicBezTo>
                  <a:lnTo>
                    <a:pt x="75620" y="7618"/>
                  </a:lnTo>
                  <a:cubicBezTo>
                    <a:pt x="80758" y="8105"/>
                    <a:pt x="82715" y="11268"/>
                    <a:pt x="82715" y="15162"/>
                  </a:cubicBezTo>
                  <a:cubicBezTo>
                    <a:pt x="82715" y="19055"/>
                    <a:pt x="80269" y="22219"/>
                    <a:pt x="79045" y="23679"/>
                  </a:cubicBezTo>
                  <a:lnTo>
                    <a:pt x="63878" y="42659"/>
                  </a:lnTo>
                  <a:lnTo>
                    <a:pt x="44796" y="18082"/>
                  </a:lnTo>
                  <a:cubicBezTo>
                    <a:pt x="42595" y="15649"/>
                    <a:pt x="42595" y="15162"/>
                    <a:pt x="42595" y="13702"/>
                  </a:cubicBezTo>
                  <a:cubicBezTo>
                    <a:pt x="42595" y="10052"/>
                    <a:pt x="46264" y="7862"/>
                    <a:pt x="51157" y="7618"/>
                  </a:cubicBezTo>
                  <a:lnTo>
                    <a:pt x="51157" y="75"/>
                  </a:lnTo>
                  <a:cubicBezTo>
                    <a:pt x="44796" y="318"/>
                    <a:pt x="28650" y="805"/>
                    <a:pt x="24736" y="805"/>
                  </a:cubicBezTo>
                  <a:cubicBezTo>
                    <a:pt x="19599" y="805"/>
                    <a:pt x="8101" y="561"/>
                    <a:pt x="1496" y="75"/>
                  </a:cubicBezTo>
                  <a:lnTo>
                    <a:pt x="1496" y="7618"/>
                  </a:lnTo>
                  <a:cubicBezTo>
                    <a:pt x="18620" y="7618"/>
                    <a:pt x="18865" y="7862"/>
                    <a:pt x="30363" y="22462"/>
                  </a:cubicBezTo>
                  <a:lnTo>
                    <a:pt x="54582" y="53853"/>
                  </a:lnTo>
                  <a:lnTo>
                    <a:pt x="31586" y="82810"/>
                  </a:lnTo>
                  <a:cubicBezTo>
                    <a:pt x="19843" y="96924"/>
                    <a:pt x="5410" y="97411"/>
                    <a:pt x="273" y="97411"/>
                  </a:cubicBezTo>
                  <a:lnTo>
                    <a:pt x="273" y="104954"/>
                  </a:lnTo>
                  <a:cubicBezTo>
                    <a:pt x="6633" y="104468"/>
                    <a:pt x="14217" y="104224"/>
                    <a:pt x="20577" y="104224"/>
                  </a:cubicBezTo>
                  <a:cubicBezTo>
                    <a:pt x="27672" y="104224"/>
                    <a:pt x="37946" y="104711"/>
                    <a:pt x="43818" y="104954"/>
                  </a:cubicBezTo>
                  <a:lnTo>
                    <a:pt x="43818" y="97411"/>
                  </a:lnTo>
                  <a:cubicBezTo>
                    <a:pt x="38436" y="96681"/>
                    <a:pt x="36723" y="93517"/>
                    <a:pt x="36723" y="89867"/>
                  </a:cubicBezTo>
                  <a:cubicBezTo>
                    <a:pt x="36723" y="84514"/>
                    <a:pt x="43818" y="76484"/>
                    <a:pt x="58741" y="58963"/>
                  </a:cubicBezTo>
                  <a:lnTo>
                    <a:pt x="77333" y="83297"/>
                  </a:lnTo>
                  <a:cubicBezTo>
                    <a:pt x="79290" y="85974"/>
                    <a:pt x="82470" y="89867"/>
                    <a:pt x="82470" y="91327"/>
                  </a:cubicBezTo>
                  <a:cubicBezTo>
                    <a:pt x="82470" y="93517"/>
                    <a:pt x="80269" y="97168"/>
                    <a:pt x="73663" y="97411"/>
                  </a:cubicBezTo>
                  <a:lnTo>
                    <a:pt x="73663" y="104954"/>
                  </a:lnTo>
                  <a:cubicBezTo>
                    <a:pt x="81002" y="104711"/>
                    <a:pt x="94702" y="104224"/>
                    <a:pt x="100084" y="104224"/>
                  </a:cubicBezTo>
                  <a:cubicBezTo>
                    <a:pt x="106689" y="104224"/>
                    <a:pt x="116230" y="104468"/>
                    <a:pt x="123569" y="104954"/>
                  </a:cubicBezTo>
                  <a:lnTo>
                    <a:pt x="123569" y="97411"/>
                  </a:lnTo>
                  <a:cubicBezTo>
                    <a:pt x="110359" y="97411"/>
                    <a:pt x="105955" y="96924"/>
                    <a:pt x="100329" y="89867"/>
                  </a:cubicBezTo>
                  <a:lnTo>
                    <a:pt x="67547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997B9ADF-8873-43F7-47C4-866B0AAE90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952601" y="6382600"/>
              <a:ext cx="87506" cy="111571"/>
            </a:xfrm>
            <a:custGeom>
              <a:avLst/>
              <a:gdLst>
                <a:gd name="connsiteX0" fmla="*/ 948 w 87506"/>
                <a:gd name="connsiteY0" fmla="*/ 102625 h 111571"/>
                <a:gd name="connsiteX1" fmla="*/ 263 w 87506"/>
                <a:gd name="connsiteY1" fmla="*/ 106202 h 111571"/>
                <a:gd name="connsiteX2" fmla="*/ 6085 w 87506"/>
                <a:gd name="connsiteY2" fmla="*/ 111653 h 111571"/>
                <a:gd name="connsiteX3" fmla="*/ 14818 w 87506"/>
                <a:gd name="connsiteY3" fmla="*/ 101092 h 111571"/>
                <a:gd name="connsiteX4" fmla="*/ 23723 w 87506"/>
                <a:gd name="connsiteY4" fmla="*/ 66343 h 111571"/>
                <a:gd name="connsiteX5" fmla="*/ 42560 w 87506"/>
                <a:gd name="connsiteY5" fmla="*/ 76904 h 111571"/>
                <a:gd name="connsiteX6" fmla="*/ 87769 w 87506"/>
                <a:gd name="connsiteY6" fmla="*/ 28868 h 111571"/>
                <a:gd name="connsiteX7" fmla="*/ 60541 w 87506"/>
                <a:gd name="connsiteY7" fmla="*/ 81 h 111571"/>
                <a:gd name="connsiteX8" fmla="*/ 17045 w 87506"/>
                <a:gd name="connsiteY8" fmla="*/ 38748 h 111571"/>
                <a:gd name="connsiteX9" fmla="*/ 948 w 87506"/>
                <a:gd name="connsiteY9" fmla="*/ 102625 h 111571"/>
                <a:gd name="connsiteX10" fmla="*/ 42389 w 87506"/>
                <a:gd name="connsiteY10" fmla="*/ 72134 h 111571"/>
                <a:gd name="connsiteX11" fmla="*/ 25949 w 87506"/>
                <a:gd name="connsiteY11" fmla="*/ 57315 h 111571"/>
                <a:gd name="connsiteX12" fmla="*/ 27491 w 87506"/>
                <a:gd name="connsiteY12" fmla="*/ 51183 h 111571"/>
                <a:gd name="connsiteX13" fmla="*/ 38621 w 87506"/>
                <a:gd name="connsiteY13" fmla="*/ 18818 h 111571"/>
                <a:gd name="connsiteX14" fmla="*/ 60198 w 87506"/>
                <a:gd name="connsiteY14" fmla="*/ 4851 h 111571"/>
                <a:gd name="connsiteX15" fmla="*/ 73898 w 87506"/>
                <a:gd name="connsiteY15" fmla="*/ 22055 h 111571"/>
                <a:gd name="connsiteX16" fmla="*/ 64137 w 87506"/>
                <a:gd name="connsiteY16" fmla="*/ 57315 h 111571"/>
                <a:gd name="connsiteX17" fmla="*/ 423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948" y="102625"/>
                  </a:moveTo>
                  <a:cubicBezTo>
                    <a:pt x="263" y="105180"/>
                    <a:pt x="263" y="106032"/>
                    <a:pt x="263" y="106202"/>
                  </a:cubicBezTo>
                  <a:cubicBezTo>
                    <a:pt x="263" y="109949"/>
                    <a:pt x="3345" y="111653"/>
                    <a:pt x="6085" y="111653"/>
                  </a:cubicBezTo>
                  <a:cubicBezTo>
                    <a:pt x="12250" y="111653"/>
                    <a:pt x="13620" y="106543"/>
                    <a:pt x="14818" y="101092"/>
                  </a:cubicBezTo>
                  <a:cubicBezTo>
                    <a:pt x="17216" y="92234"/>
                    <a:pt x="22011" y="72816"/>
                    <a:pt x="23723" y="66343"/>
                  </a:cubicBezTo>
                  <a:cubicBezTo>
                    <a:pt x="25264" y="68898"/>
                    <a:pt x="30744" y="76904"/>
                    <a:pt x="42560" y="76904"/>
                  </a:cubicBezTo>
                  <a:cubicBezTo>
                    <a:pt x="64479" y="76904"/>
                    <a:pt x="87769" y="53738"/>
                    <a:pt x="87769" y="28868"/>
                  </a:cubicBezTo>
                  <a:cubicBezTo>
                    <a:pt x="87769" y="10812"/>
                    <a:pt x="75610" y="81"/>
                    <a:pt x="60541" y="81"/>
                  </a:cubicBezTo>
                  <a:cubicBezTo>
                    <a:pt x="43759" y="81"/>
                    <a:pt x="23038" y="14730"/>
                    <a:pt x="17045" y="38748"/>
                  </a:cubicBezTo>
                  <a:lnTo>
                    <a:pt x="948" y="102625"/>
                  </a:lnTo>
                  <a:close/>
                  <a:moveTo>
                    <a:pt x="42389" y="72134"/>
                  </a:moveTo>
                  <a:cubicBezTo>
                    <a:pt x="29717" y="72134"/>
                    <a:pt x="25949" y="59529"/>
                    <a:pt x="25949" y="57315"/>
                  </a:cubicBezTo>
                  <a:cubicBezTo>
                    <a:pt x="25949" y="56974"/>
                    <a:pt x="26977" y="53227"/>
                    <a:pt x="27491" y="51183"/>
                  </a:cubicBezTo>
                  <a:cubicBezTo>
                    <a:pt x="32628" y="30231"/>
                    <a:pt x="33655" y="26313"/>
                    <a:pt x="38621" y="18818"/>
                  </a:cubicBezTo>
                  <a:cubicBezTo>
                    <a:pt x="44786" y="9790"/>
                    <a:pt x="53349" y="4851"/>
                    <a:pt x="60198" y="4851"/>
                  </a:cubicBezTo>
                  <a:cubicBezTo>
                    <a:pt x="67219" y="4851"/>
                    <a:pt x="73898" y="9790"/>
                    <a:pt x="73898" y="22055"/>
                  </a:cubicBezTo>
                  <a:cubicBezTo>
                    <a:pt x="73898" y="29890"/>
                    <a:pt x="69446" y="48798"/>
                    <a:pt x="64137" y="57315"/>
                  </a:cubicBezTo>
                  <a:cubicBezTo>
                    <a:pt x="56260" y="69409"/>
                    <a:pt x="47697" y="72134"/>
                    <a:pt x="423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972C8E78-4375-49F8-3806-0278B846D0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064718" y="6438130"/>
              <a:ext cx="21748" cy="52464"/>
            </a:xfrm>
            <a:custGeom>
              <a:avLst/>
              <a:gdLst>
                <a:gd name="connsiteX0" fmla="*/ 17220 w 21748"/>
                <a:gd name="connsiteY0" fmla="*/ 16945 h 52464"/>
                <a:gd name="connsiteX1" fmla="*/ 3863 w 21748"/>
                <a:gd name="connsiteY1" fmla="*/ 48117 h 52464"/>
                <a:gd name="connsiteX2" fmla="*/ 2664 w 21748"/>
                <a:gd name="connsiteY2" fmla="*/ 50161 h 52464"/>
                <a:gd name="connsiteX3" fmla="*/ 5062 w 21748"/>
                <a:gd name="connsiteY3" fmla="*/ 52545 h 52464"/>
                <a:gd name="connsiteX4" fmla="*/ 22015 w 21748"/>
                <a:gd name="connsiteY4" fmla="*/ 18648 h 52464"/>
                <a:gd name="connsiteX5" fmla="*/ 10028 w 21748"/>
                <a:gd name="connsiteY5" fmla="*/ 81 h 52464"/>
                <a:gd name="connsiteX6" fmla="*/ 267 w 21748"/>
                <a:gd name="connsiteY6" fmla="*/ 9790 h 52464"/>
                <a:gd name="connsiteX7" fmla="*/ 10199 w 21748"/>
                <a:gd name="connsiteY7" fmla="*/ 19670 h 52464"/>
                <a:gd name="connsiteX8" fmla="*/ 17220 w 21748"/>
                <a:gd name="connsiteY8" fmla="*/ 16945 h 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8" h="52464">
                  <a:moveTo>
                    <a:pt x="17220" y="16945"/>
                  </a:moveTo>
                  <a:cubicBezTo>
                    <a:pt x="17220" y="26313"/>
                    <a:pt x="15507" y="37215"/>
                    <a:pt x="3863" y="48117"/>
                  </a:cubicBezTo>
                  <a:cubicBezTo>
                    <a:pt x="3178" y="48798"/>
                    <a:pt x="2664" y="49309"/>
                    <a:pt x="2664" y="50161"/>
                  </a:cubicBezTo>
                  <a:cubicBezTo>
                    <a:pt x="2664" y="51353"/>
                    <a:pt x="4034" y="52545"/>
                    <a:pt x="5062" y="52545"/>
                  </a:cubicBezTo>
                  <a:cubicBezTo>
                    <a:pt x="7459" y="52545"/>
                    <a:pt x="22015" y="38918"/>
                    <a:pt x="22015" y="18648"/>
                  </a:cubicBezTo>
                  <a:cubicBezTo>
                    <a:pt x="22015" y="8087"/>
                    <a:pt x="17905" y="81"/>
                    <a:pt x="10028" y="81"/>
                  </a:cubicBezTo>
                  <a:cubicBezTo>
                    <a:pt x="4377" y="81"/>
                    <a:pt x="267" y="4510"/>
                    <a:pt x="267" y="9790"/>
                  </a:cubicBezTo>
                  <a:cubicBezTo>
                    <a:pt x="267" y="15241"/>
                    <a:pt x="4205" y="19670"/>
                    <a:pt x="10199" y="19670"/>
                  </a:cubicBezTo>
                  <a:cubicBezTo>
                    <a:pt x="14309" y="19670"/>
                    <a:pt x="17049" y="16945"/>
                    <a:pt x="17220" y="169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188C8408-BB63-1BD0-845E-08235EB2A91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115455" y="6341378"/>
              <a:ext cx="111651" cy="116341"/>
            </a:xfrm>
            <a:custGeom>
              <a:avLst/>
              <a:gdLst>
                <a:gd name="connsiteX0" fmla="*/ 59006 w 111651"/>
                <a:gd name="connsiteY0" fmla="*/ 14049 h 116341"/>
                <a:gd name="connsiteX1" fmla="*/ 76816 w 111651"/>
                <a:gd name="connsiteY1" fmla="*/ 6213 h 116341"/>
                <a:gd name="connsiteX2" fmla="*/ 83837 w 111651"/>
                <a:gd name="connsiteY2" fmla="*/ 2466 h 116341"/>
                <a:gd name="connsiteX3" fmla="*/ 80926 w 111651"/>
                <a:gd name="connsiteY3" fmla="*/ 81 h 116341"/>
                <a:gd name="connsiteX4" fmla="*/ 68253 w 111651"/>
                <a:gd name="connsiteY4" fmla="*/ 592 h 116341"/>
                <a:gd name="connsiteX5" fmla="*/ 54554 w 111651"/>
                <a:gd name="connsiteY5" fmla="*/ 762 h 116341"/>
                <a:gd name="connsiteX6" fmla="*/ 42738 w 111651"/>
                <a:gd name="connsiteY6" fmla="*/ 592 h 116341"/>
                <a:gd name="connsiteX7" fmla="*/ 31607 w 111651"/>
                <a:gd name="connsiteY7" fmla="*/ 81 h 116341"/>
                <a:gd name="connsiteX8" fmla="*/ 28011 w 111651"/>
                <a:gd name="connsiteY8" fmla="*/ 3829 h 116341"/>
                <a:gd name="connsiteX9" fmla="*/ 33491 w 111651"/>
                <a:gd name="connsiteY9" fmla="*/ 6213 h 116341"/>
                <a:gd name="connsiteX10" fmla="*/ 39998 w 111651"/>
                <a:gd name="connsiteY10" fmla="*/ 6554 h 116341"/>
                <a:gd name="connsiteX11" fmla="*/ 43937 w 111651"/>
                <a:gd name="connsiteY11" fmla="*/ 8939 h 116341"/>
                <a:gd name="connsiteX12" fmla="*/ 43252 w 111651"/>
                <a:gd name="connsiteY12" fmla="*/ 12686 h 116341"/>
                <a:gd name="connsiteX13" fmla="*/ 20476 w 111651"/>
                <a:gd name="connsiteY13" fmla="*/ 103136 h 116341"/>
                <a:gd name="connsiteX14" fmla="*/ 5406 w 111651"/>
                <a:gd name="connsiteY14" fmla="*/ 110290 h 116341"/>
                <a:gd name="connsiteX15" fmla="*/ 269 w 111651"/>
                <a:gd name="connsiteY15" fmla="*/ 113867 h 116341"/>
                <a:gd name="connsiteX16" fmla="*/ 5406 w 111651"/>
                <a:gd name="connsiteY16" fmla="*/ 116422 h 116341"/>
                <a:gd name="connsiteX17" fmla="*/ 91543 w 111651"/>
                <a:gd name="connsiteY17" fmla="*/ 116422 h 116341"/>
                <a:gd name="connsiteX18" fmla="*/ 97365 w 111651"/>
                <a:gd name="connsiteY18" fmla="*/ 113015 h 116341"/>
                <a:gd name="connsiteX19" fmla="*/ 111921 w 111651"/>
                <a:gd name="connsiteY19" fmla="*/ 74008 h 116341"/>
                <a:gd name="connsiteX20" fmla="*/ 109010 w 111651"/>
                <a:gd name="connsiteY20" fmla="*/ 71623 h 116341"/>
                <a:gd name="connsiteX21" fmla="*/ 105585 w 111651"/>
                <a:gd name="connsiteY21" fmla="*/ 75200 h 116341"/>
                <a:gd name="connsiteX22" fmla="*/ 60205 w 111651"/>
                <a:gd name="connsiteY22" fmla="*/ 110290 h 116341"/>
                <a:gd name="connsiteX23" fmla="*/ 40854 w 111651"/>
                <a:gd name="connsiteY23" fmla="*/ 110290 h 116341"/>
                <a:gd name="connsiteX24" fmla="*/ 35374 w 111651"/>
                <a:gd name="connsiteY24" fmla="*/ 108587 h 116341"/>
                <a:gd name="connsiteX25" fmla="*/ 36059 w 111651"/>
                <a:gd name="connsiteY25" fmla="*/ 105010 h 116341"/>
                <a:gd name="connsiteX26" fmla="*/ 59006 w 111651"/>
                <a:gd name="connsiteY26" fmla="*/ 14049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51" h="116341">
                  <a:moveTo>
                    <a:pt x="59006" y="14049"/>
                  </a:moveTo>
                  <a:cubicBezTo>
                    <a:pt x="60547" y="7917"/>
                    <a:pt x="61061" y="6213"/>
                    <a:pt x="76816" y="6213"/>
                  </a:cubicBezTo>
                  <a:cubicBezTo>
                    <a:pt x="82124" y="6213"/>
                    <a:pt x="83837" y="6213"/>
                    <a:pt x="83837" y="2466"/>
                  </a:cubicBezTo>
                  <a:cubicBezTo>
                    <a:pt x="83837" y="2296"/>
                    <a:pt x="83665" y="81"/>
                    <a:pt x="80926" y="81"/>
                  </a:cubicBezTo>
                  <a:cubicBezTo>
                    <a:pt x="76987" y="81"/>
                    <a:pt x="72363" y="422"/>
                    <a:pt x="68253" y="592"/>
                  </a:cubicBezTo>
                  <a:cubicBezTo>
                    <a:pt x="63972" y="762"/>
                    <a:pt x="58835" y="762"/>
                    <a:pt x="54554" y="762"/>
                  </a:cubicBezTo>
                  <a:cubicBezTo>
                    <a:pt x="50958" y="762"/>
                    <a:pt x="46334" y="592"/>
                    <a:pt x="42738" y="592"/>
                  </a:cubicBezTo>
                  <a:cubicBezTo>
                    <a:pt x="39142" y="592"/>
                    <a:pt x="35032" y="81"/>
                    <a:pt x="31607" y="81"/>
                  </a:cubicBezTo>
                  <a:cubicBezTo>
                    <a:pt x="30579" y="81"/>
                    <a:pt x="28011" y="81"/>
                    <a:pt x="28011" y="3829"/>
                  </a:cubicBezTo>
                  <a:cubicBezTo>
                    <a:pt x="28011" y="6213"/>
                    <a:pt x="30066" y="6213"/>
                    <a:pt x="33491" y="6213"/>
                  </a:cubicBezTo>
                  <a:cubicBezTo>
                    <a:pt x="33662" y="6213"/>
                    <a:pt x="36916" y="6213"/>
                    <a:pt x="39998" y="6554"/>
                  </a:cubicBezTo>
                  <a:cubicBezTo>
                    <a:pt x="43594" y="6895"/>
                    <a:pt x="43937" y="7235"/>
                    <a:pt x="43937" y="8939"/>
                  </a:cubicBezTo>
                  <a:cubicBezTo>
                    <a:pt x="43937" y="9279"/>
                    <a:pt x="43937" y="10131"/>
                    <a:pt x="43252" y="12686"/>
                  </a:cubicBezTo>
                  <a:lnTo>
                    <a:pt x="20476" y="103136"/>
                  </a:lnTo>
                  <a:cubicBezTo>
                    <a:pt x="18935" y="108927"/>
                    <a:pt x="18592" y="110290"/>
                    <a:pt x="5406" y="110290"/>
                  </a:cubicBezTo>
                  <a:cubicBezTo>
                    <a:pt x="2495" y="110290"/>
                    <a:pt x="269" y="110290"/>
                    <a:pt x="269" y="113867"/>
                  </a:cubicBezTo>
                  <a:cubicBezTo>
                    <a:pt x="269" y="116422"/>
                    <a:pt x="2324" y="116422"/>
                    <a:pt x="5406" y="116422"/>
                  </a:cubicBezTo>
                  <a:lnTo>
                    <a:pt x="91543" y="116422"/>
                  </a:lnTo>
                  <a:cubicBezTo>
                    <a:pt x="95824" y="116422"/>
                    <a:pt x="95995" y="116252"/>
                    <a:pt x="97365" y="113015"/>
                  </a:cubicBezTo>
                  <a:cubicBezTo>
                    <a:pt x="99078" y="108416"/>
                    <a:pt x="111921" y="75371"/>
                    <a:pt x="111921" y="74008"/>
                  </a:cubicBezTo>
                  <a:cubicBezTo>
                    <a:pt x="111921" y="73497"/>
                    <a:pt x="111578" y="71623"/>
                    <a:pt x="109010" y="71623"/>
                  </a:cubicBezTo>
                  <a:cubicBezTo>
                    <a:pt x="106955" y="71623"/>
                    <a:pt x="106612" y="72475"/>
                    <a:pt x="105585" y="75200"/>
                  </a:cubicBezTo>
                  <a:cubicBezTo>
                    <a:pt x="99078" y="91382"/>
                    <a:pt x="91543" y="110290"/>
                    <a:pt x="60205" y="110290"/>
                  </a:cubicBezTo>
                  <a:lnTo>
                    <a:pt x="40854" y="110290"/>
                  </a:lnTo>
                  <a:cubicBezTo>
                    <a:pt x="35546" y="110290"/>
                    <a:pt x="35374" y="110120"/>
                    <a:pt x="35374" y="108587"/>
                  </a:cubicBezTo>
                  <a:cubicBezTo>
                    <a:pt x="35374" y="108416"/>
                    <a:pt x="35374" y="107565"/>
                    <a:pt x="36059" y="105010"/>
                  </a:cubicBezTo>
                  <a:lnTo>
                    <a:pt x="59006" y="140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8821CAD9-0F80-A772-A789-834696CB4F7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368660" y="6135293"/>
              <a:ext cx="173881" cy="165471"/>
            </a:xfrm>
            <a:custGeom>
              <a:avLst/>
              <a:gdLst>
                <a:gd name="connsiteX0" fmla="*/ 65108 w 173881"/>
                <a:gd name="connsiteY0" fmla="*/ 86461 h 165471"/>
                <a:gd name="connsiteX1" fmla="*/ 88838 w 173881"/>
                <a:gd name="connsiteY1" fmla="*/ 86461 h 165471"/>
                <a:gd name="connsiteX2" fmla="*/ 109142 w 173881"/>
                <a:gd name="connsiteY2" fmla="*/ 97411 h 165471"/>
                <a:gd name="connsiteX3" fmla="*/ 107430 w 173881"/>
                <a:gd name="connsiteY3" fmla="*/ 109335 h 165471"/>
                <a:gd name="connsiteX4" fmla="*/ 106696 w 173881"/>
                <a:gd name="connsiteY4" fmla="*/ 112011 h 165471"/>
                <a:gd name="connsiteX5" fmla="*/ 109632 w 173881"/>
                <a:gd name="connsiteY5" fmla="*/ 114931 h 165471"/>
                <a:gd name="connsiteX6" fmla="*/ 113301 w 173881"/>
                <a:gd name="connsiteY6" fmla="*/ 109821 h 165471"/>
                <a:gd name="connsiteX7" fmla="*/ 126756 w 173881"/>
                <a:gd name="connsiteY7" fmla="*/ 57016 h 165471"/>
                <a:gd name="connsiteX8" fmla="*/ 127490 w 173881"/>
                <a:gd name="connsiteY8" fmla="*/ 53123 h 165471"/>
                <a:gd name="connsiteX9" fmla="*/ 124555 w 173881"/>
                <a:gd name="connsiteY9" fmla="*/ 50446 h 165471"/>
                <a:gd name="connsiteX10" fmla="*/ 120885 w 173881"/>
                <a:gd name="connsiteY10" fmla="*/ 55556 h 165471"/>
                <a:gd name="connsiteX11" fmla="*/ 89327 w 173881"/>
                <a:gd name="connsiteY11" fmla="*/ 78917 h 165471"/>
                <a:gd name="connsiteX12" fmla="*/ 67065 w 173881"/>
                <a:gd name="connsiteY12" fmla="*/ 78917 h 165471"/>
                <a:gd name="connsiteX13" fmla="*/ 82722 w 173881"/>
                <a:gd name="connsiteY13" fmla="*/ 17109 h 165471"/>
                <a:gd name="connsiteX14" fmla="*/ 95932 w 173881"/>
                <a:gd name="connsiteY14" fmla="*/ 7618 h 165471"/>
                <a:gd name="connsiteX15" fmla="*/ 128224 w 173881"/>
                <a:gd name="connsiteY15" fmla="*/ 7618 h 165471"/>
                <a:gd name="connsiteX16" fmla="*/ 163941 w 173881"/>
                <a:gd name="connsiteY16" fmla="*/ 34386 h 165471"/>
                <a:gd name="connsiteX17" fmla="*/ 163207 w 173881"/>
                <a:gd name="connsiteY17" fmla="*/ 47526 h 165471"/>
                <a:gd name="connsiteX18" fmla="*/ 162718 w 173881"/>
                <a:gd name="connsiteY18" fmla="*/ 51906 h 165471"/>
                <a:gd name="connsiteX19" fmla="*/ 165653 w 173881"/>
                <a:gd name="connsiteY19" fmla="*/ 54826 h 165471"/>
                <a:gd name="connsiteX20" fmla="*/ 169078 w 173881"/>
                <a:gd name="connsiteY20" fmla="*/ 48743 h 165471"/>
                <a:gd name="connsiteX21" fmla="*/ 173971 w 173881"/>
                <a:gd name="connsiteY21" fmla="*/ 6645 h 165471"/>
                <a:gd name="connsiteX22" fmla="*/ 167366 w 173881"/>
                <a:gd name="connsiteY22" fmla="*/ 75 h 165471"/>
                <a:gd name="connsiteX23" fmla="*/ 47494 w 173881"/>
                <a:gd name="connsiteY23" fmla="*/ 75 h 165471"/>
                <a:gd name="connsiteX24" fmla="*/ 40155 w 173881"/>
                <a:gd name="connsiteY24" fmla="*/ 4942 h 165471"/>
                <a:gd name="connsiteX25" fmla="*/ 47005 w 173881"/>
                <a:gd name="connsiteY25" fmla="*/ 7618 h 165471"/>
                <a:gd name="connsiteX26" fmla="*/ 62906 w 173881"/>
                <a:gd name="connsiteY26" fmla="*/ 11998 h 165471"/>
                <a:gd name="connsiteX27" fmla="*/ 61683 w 173881"/>
                <a:gd name="connsiteY27" fmla="*/ 17839 h 165471"/>
                <a:gd name="connsiteX28" fmla="*/ 29391 w 173881"/>
                <a:gd name="connsiteY28" fmla="*/ 146566 h 165471"/>
                <a:gd name="connsiteX29" fmla="*/ 7129 w 173881"/>
                <a:gd name="connsiteY29" fmla="*/ 158003 h 165471"/>
                <a:gd name="connsiteX30" fmla="*/ 279 w 173881"/>
                <a:gd name="connsiteY30" fmla="*/ 162626 h 165471"/>
                <a:gd name="connsiteX31" fmla="*/ 3949 w 173881"/>
                <a:gd name="connsiteY31" fmla="*/ 165546 h 165471"/>
                <a:gd name="connsiteX32" fmla="*/ 36241 w 173881"/>
                <a:gd name="connsiteY32" fmla="*/ 164816 h 165471"/>
                <a:gd name="connsiteX33" fmla="*/ 72692 w 173881"/>
                <a:gd name="connsiteY33" fmla="*/ 165546 h 165471"/>
                <a:gd name="connsiteX34" fmla="*/ 77829 w 173881"/>
                <a:gd name="connsiteY34" fmla="*/ 160923 h 165471"/>
                <a:gd name="connsiteX35" fmla="*/ 76361 w 173881"/>
                <a:gd name="connsiteY35" fmla="*/ 158246 h 165471"/>
                <a:gd name="connsiteX36" fmla="*/ 69511 w 173881"/>
                <a:gd name="connsiteY36" fmla="*/ 158003 h 165471"/>
                <a:gd name="connsiteX37" fmla="*/ 56790 w 173881"/>
                <a:gd name="connsiteY37" fmla="*/ 157516 h 165471"/>
                <a:gd name="connsiteX38" fmla="*/ 48962 w 173881"/>
                <a:gd name="connsiteY38" fmla="*/ 152649 h 165471"/>
                <a:gd name="connsiteX39" fmla="*/ 49941 w 173881"/>
                <a:gd name="connsiteY39" fmla="*/ 147052 h 165471"/>
                <a:gd name="connsiteX40" fmla="*/ 65108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108" y="86461"/>
                  </a:moveTo>
                  <a:lnTo>
                    <a:pt x="88838" y="86461"/>
                  </a:lnTo>
                  <a:cubicBezTo>
                    <a:pt x="107185" y="86461"/>
                    <a:pt x="109142" y="90354"/>
                    <a:pt x="109142" y="97411"/>
                  </a:cubicBezTo>
                  <a:cubicBezTo>
                    <a:pt x="109142" y="99114"/>
                    <a:pt x="109142" y="102034"/>
                    <a:pt x="107430" y="109335"/>
                  </a:cubicBezTo>
                  <a:cubicBezTo>
                    <a:pt x="106941" y="110551"/>
                    <a:pt x="106696" y="111525"/>
                    <a:pt x="106696" y="112011"/>
                  </a:cubicBezTo>
                  <a:cubicBezTo>
                    <a:pt x="106696" y="113958"/>
                    <a:pt x="108164" y="114931"/>
                    <a:pt x="109632" y="114931"/>
                  </a:cubicBezTo>
                  <a:cubicBezTo>
                    <a:pt x="112078" y="114931"/>
                    <a:pt x="112078" y="114201"/>
                    <a:pt x="113301" y="109821"/>
                  </a:cubicBezTo>
                  <a:lnTo>
                    <a:pt x="126756" y="57016"/>
                  </a:lnTo>
                  <a:cubicBezTo>
                    <a:pt x="127490" y="54340"/>
                    <a:pt x="127490" y="53853"/>
                    <a:pt x="127490" y="53123"/>
                  </a:cubicBezTo>
                  <a:cubicBezTo>
                    <a:pt x="127490" y="52636"/>
                    <a:pt x="127001" y="50446"/>
                    <a:pt x="124555" y="50446"/>
                  </a:cubicBezTo>
                  <a:cubicBezTo>
                    <a:pt x="122108" y="50446"/>
                    <a:pt x="121864" y="51663"/>
                    <a:pt x="120885" y="55556"/>
                  </a:cubicBezTo>
                  <a:cubicBezTo>
                    <a:pt x="115748" y="74537"/>
                    <a:pt x="110121" y="78917"/>
                    <a:pt x="89327" y="78917"/>
                  </a:cubicBezTo>
                  <a:lnTo>
                    <a:pt x="67065" y="78917"/>
                  </a:lnTo>
                  <a:lnTo>
                    <a:pt x="82722" y="17109"/>
                  </a:lnTo>
                  <a:cubicBezTo>
                    <a:pt x="84924" y="8592"/>
                    <a:pt x="85168" y="7618"/>
                    <a:pt x="95932" y="7618"/>
                  </a:cubicBezTo>
                  <a:lnTo>
                    <a:pt x="128224" y="7618"/>
                  </a:lnTo>
                  <a:cubicBezTo>
                    <a:pt x="158314" y="7618"/>
                    <a:pt x="163941" y="15649"/>
                    <a:pt x="163941" y="34386"/>
                  </a:cubicBezTo>
                  <a:cubicBezTo>
                    <a:pt x="163941" y="39983"/>
                    <a:pt x="163941" y="40956"/>
                    <a:pt x="163207" y="47526"/>
                  </a:cubicBezTo>
                  <a:cubicBezTo>
                    <a:pt x="162718" y="50690"/>
                    <a:pt x="162718" y="51176"/>
                    <a:pt x="162718" y="51906"/>
                  </a:cubicBezTo>
                  <a:cubicBezTo>
                    <a:pt x="162718" y="53123"/>
                    <a:pt x="163452" y="54826"/>
                    <a:pt x="165653" y="54826"/>
                  </a:cubicBezTo>
                  <a:cubicBezTo>
                    <a:pt x="168344" y="54826"/>
                    <a:pt x="168589" y="53366"/>
                    <a:pt x="169078" y="48743"/>
                  </a:cubicBezTo>
                  <a:lnTo>
                    <a:pt x="173971" y="6645"/>
                  </a:lnTo>
                  <a:cubicBezTo>
                    <a:pt x="174705" y="75"/>
                    <a:pt x="173482" y="75"/>
                    <a:pt x="167366" y="75"/>
                  </a:cubicBezTo>
                  <a:lnTo>
                    <a:pt x="47494" y="75"/>
                  </a:lnTo>
                  <a:cubicBezTo>
                    <a:pt x="42601" y="75"/>
                    <a:pt x="40155" y="75"/>
                    <a:pt x="40155" y="4942"/>
                  </a:cubicBezTo>
                  <a:cubicBezTo>
                    <a:pt x="40155" y="7618"/>
                    <a:pt x="42357" y="7618"/>
                    <a:pt x="47005" y="7618"/>
                  </a:cubicBezTo>
                  <a:cubicBezTo>
                    <a:pt x="56056" y="7618"/>
                    <a:pt x="62906" y="7618"/>
                    <a:pt x="62906" y="11998"/>
                  </a:cubicBezTo>
                  <a:cubicBezTo>
                    <a:pt x="62906" y="12972"/>
                    <a:pt x="62906" y="13458"/>
                    <a:pt x="61683" y="17839"/>
                  </a:cubicBezTo>
                  <a:lnTo>
                    <a:pt x="29391" y="146566"/>
                  </a:lnTo>
                  <a:cubicBezTo>
                    <a:pt x="26945" y="156056"/>
                    <a:pt x="26456" y="158003"/>
                    <a:pt x="7129" y="158003"/>
                  </a:cubicBezTo>
                  <a:cubicBezTo>
                    <a:pt x="2970" y="158003"/>
                    <a:pt x="279" y="158003"/>
                    <a:pt x="279" y="162626"/>
                  </a:cubicBezTo>
                  <a:cubicBezTo>
                    <a:pt x="279" y="165546"/>
                    <a:pt x="3215" y="165546"/>
                    <a:pt x="3949" y="165546"/>
                  </a:cubicBezTo>
                  <a:cubicBezTo>
                    <a:pt x="11043" y="165546"/>
                    <a:pt x="29147" y="164816"/>
                    <a:pt x="36241" y="164816"/>
                  </a:cubicBezTo>
                  <a:cubicBezTo>
                    <a:pt x="44314" y="164816"/>
                    <a:pt x="64619" y="165546"/>
                    <a:pt x="72692" y="165546"/>
                  </a:cubicBezTo>
                  <a:cubicBezTo>
                    <a:pt x="74893" y="165546"/>
                    <a:pt x="77829" y="165546"/>
                    <a:pt x="77829" y="160923"/>
                  </a:cubicBezTo>
                  <a:cubicBezTo>
                    <a:pt x="77829" y="158976"/>
                    <a:pt x="76361" y="158489"/>
                    <a:pt x="76361" y="158246"/>
                  </a:cubicBezTo>
                  <a:cubicBezTo>
                    <a:pt x="75627" y="158003"/>
                    <a:pt x="75138" y="158003"/>
                    <a:pt x="69511" y="158003"/>
                  </a:cubicBezTo>
                  <a:cubicBezTo>
                    <a:pt x="64129" y="158003"/>
                    <a:pt x="62906" y="158003"/>
                    <a:pt x="56790" y="157516"/>
                  </a:cubicBezTo>
                  <a:cubicBezTo>
                    <a:pt x="49696" y="156786"/>
                    <a:pt x="48962" y="155813"/>
                    <a:pt x="48962" y="152649"/>
                  </a:cubicBezTo>
                  <a:cubicBezTo>
                    <a:pt x="48962" y="152162"/>
                    <a:pt x="48962" y="150702"/>
                    <a:pt x="49941" y="147052"/>
                  </a:cubicBezTo>
                  <a:lnTo>
                    <a:pt x="65108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6F1A2C6D-E1FF-0E71-A545-67F73C5E63F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574876" y="6118259"/>
              <a:ext cx="56755" cy="243340"/>
            </a:xfrm>
            <a:custGeom>
              <a:avLst/>
              <a:gdLst>
                <a:gd name="connsiteX0" fmla="*/ 57043 w 56755"/>
                <a:gd name="connsiteY0" fmla="*/ 240982 h 243340"/>
                <a:gd name="connsiteX1" fmla="*/ 52884 w 56755"/>
                <a:gd name="connsiteY1" fmla="*/ 235628 h 243340"/>
                <a:gd name="connsiteX2" fmla="*/ 14476 w 56755"/>
                <a:gd name="connsiteY2" fmla="*/ 121745 h 243340"/>
                <a:gd name="connsiteX3" fmla="*/ 53863 w 56755"/>
                <a:gd name="connsiteY3" fmla="*/ 6645 h 243340"/>
                <a:gd name="connsiteX4" fmla="*/ 57043 w 56755"/>
                <a:gd name="connsiteY4" fmla="*/ 2508 h 243340"/>
                <a:gd name="connsiteX5" fmla="*/ 54596 w 56755"/>
                <a:gd name="connsiteY5" fmla="*/ 75 h 243340"/>
                <a:gd name="connsiteX6" fmla="*/ 15699 w 56755"/>
                <a:gd name="connsiteY6" fmla="*/ 47526 h 243340"/>
                <a:gd name="connsiteX7" fmla="*/ 287 w 56755"/>
                <a:gd name="connsiteY7" fmla="*/ 121745 h 243340"/>
                <a:gd name="connsiteX8" fmla="*/ 16433 w 56755"/>
                <a:gd name="connsiteY8" fmla="*/ 197667 h 243340"/>
                <a:gd name="connsiteX9" fmla="*/ 54596 w 56755"/>
                <a:gd name="connsiteY9" fmla="*/ 243415 h 243340"/>
                <a:gd name="connsiteX10" fmla="*/ 57043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43" y="240982"/>
                  </a:moveTo>
                  <a:cubicBezTo>
                    <a:pt x="57043" y="240252"/>
                    <a:pt x="57043" y="239765"/>
                    <a:pt x="52884" y="235628"/>
                  </a:cubicBezTo>
                  <a:cubicBezTo>
                    <a:pt x="22304" y="204967"/>
                    <a:pt x="14476" y="158976"/>
                    <a:pt x="14476" y="121745"/>
                  </a:cubicBezTo>
                  <a:cubicBezTo>
                    <a:pt x="14476" y="79404"/>
                    <a:pt x="23772" y="37062"/>
                    <a:pt x="53863" y="6645"/>
                  </a:cubicBezTo>
                  <a:cubicBezTo>
                    <a:pt x="57043" y="3725"/>
                    <a:pt x="57043" y="3238"/>
                    <a:pt x="57043" y="2508"/>
                  </a:cubicBezTo>
                  <a:cubicBezTo>
                    <a:pt x="57043" y="805"/>
                    <a:pt x="56064" y="75"/>
                    <a:pt x="54596" y="75"/>
                  </a:cubicBezTo>
                  <a:cubicBezTo>
                    <a:pt x="52150" y="75"/>
                    <a:pt x="30133" y="16622"/>
                    <a:pt x="15699" y="47526"/>
                  </a:cubicBezTo>
                  <a:cubicBezTo>
                    <a:pt x="3223" y="74294"/>
                    <a:pt x="287" y="101304"/>
                    <a:pt x="287" y="121745"/>
                  </a:cubicBezTo>
                  <a:cubicBezTo>
                    <a:pt x="287" y="140725"/>
                    <a:pt x="2978" y="170170"/>
                    <a:pt x="16433" y="197667"/>
                  </a:cubicBezTo>
                  <a:cubicBezTo>
                    <a:pt x="31111" y="227598"/>
                    <a:pt x="52150" y="243415"/>
                    <a:pt x="54596" y="243415"/>
                  </a:cubicBezTo>
                  <a:cubicBezTo>
                    <a:pt x="56064" y="243415"/>
                    <a:pt x="57043" y="242685"/>
                    <a:pt x="57043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1188CCC-202C-6E6E-1D09-3A2CE820C88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653132" y="6193208"/>
              <a:ext cx="115468" cy="160117"/>
            </a:xfrm>
            <a:custGeom>
              <a:avLst/>
              <a:gdLst>
                <a:gd name="connsiteX0" fmla="*/ 1025 w 115468"/>
                <a:gd name="connsiteY0" fmla="*/ 149729 h 160117"/>
                <a:gd name="connsiteX1" fmla="*/ 291 w 115468"/>
                <a:gd name="connsiteY1" fmla="*/ 153623 h 160117"/>
                <a:gd name="connsiteX2" fmla="*/ 7141 w 115468"/>
                <a:gd name="connsiteY2" fmla="*/ 160193 h 160117"/>
                <a:gd name="connsiteX3" fmla="*/ 15703 w 115468"/>
                <a:gd name="connsiteY3" fmla="*/ 155083 h 160117"/>
                <a:gd name="connsiteX4" fmla="*/ 31360 w 115468"/>
                <a:gd name="connsiteY4" fmla="*/ 94004 h 160117"/>
                <a:gd name="connsiteX5" fmla="*/ 55579 w 115468"/>
                <a:gd name="connsiteY5" fmla="*/ 110308 h 160117"/>
                <a:gd name="connsiteX6" fmla="*/ 115759 w 115468"/>
                <a:gd name="connsiteY6" fmla="*/ 39739 h 160117"/>
                <a:gd name="connsiteX7" fmla="*/ 81755 w 115468"/>
                <a:gd name="connsiteY7" fmla="*/ 75 h 160117"/>
                <a:gd name="connsiteX8" fmla="*/ 24999 w 115468"/>
                <a:gd name="connsiteY8" fmla="*/ 54096 h 160117"/>
                <a:gd name="connsiteX9" fmla="*/ 1025 w 115468"/>
                <a:gd name="connsiteY9" fmla="*/ 149729 h 160117"/>
                <a:gd name="connsiteX10" fmla="*/ 55334 w 115468"/>
                <a:gd name="connsiteY10" fmla="*/ 104954 h 160117"/>
                <a:gd name="connsiteX11" fmla="*/ 34296 w 115468"/>
                <a:gd name="connsiteY11" fmla="*/ 83297 h 160117"/>
                <a:gd name="connsiteX12" fmla="*/ 36253 w 115468"/>
                <a:gd name="connsiteY12" fmla="*/ 74294 h 160117"/>
                <a:gd name="connsiteX13" fmla="*/ 50931 w 115468"/>
                <a:gd name="connsiteY13" fmla="*/ 28546 h 160117"/>
                <a:gd name="connsiteX14" fmla="*/ 81266 w 115468"/>
                <a:gd name="connsiteY14" fmla="*/ 5428 h 160117"/>
                <a:gd name="connsiteX15" fmla="*/ 98146 w 115468"/>
                <a:gd name="connsiteY15" fmla="*/ 29276 h 160117"/>
                <a:gd name="connsiteX16" fmla="*/ 84446 w 115468"/>
                <a:gd name="connsiteY16" fmla="*/ 81837 h 160117"/>
                <a:gd name="connsiteX17" fmla="*/ 55334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1025" y="149729"/>
                  </a:moveTo>
                  <a:cubicBezTo>
                    <a:pt x="291" y="152649"/>
                    <a:pt x="291" y="153136"/>
                    <a:pt x="291" y="153623"/>
                  </a:cubicBezTo>
                  <a:cubicBezTo>
                    <a:pt x="291" y="157273"/>
                    <a:pt x="2982" y="160193"/>
                    <a:pt x="7141" y="160193"/>
                  </a:cubicBezTo>
                  <a:cubicBezTo>
                    <a:pt x="12278" y="160193"/>
                    <a:pt x="15214" y="155813"/>
                    <a:pt x="15703" y="155083"/>
                  </a:cubicBezTo>
                  <a:cubicBezTo>
                    <a:pt x="16926" y="152893"/>
                    <a:pt x="24755" y="120285"/>
                    <a:pt x="31360" y="94004"/>
                  </a:cubicBezTo>
                  <a:cubicBezTo>
                    <a:pt x="36253" y="103738"/>
                    <a:pt x="44081" y="110308"/>
                    <a:pt x="55579" y="110308"/>
                  </a:cubicBezTo>
                  <a:cubicBezTo>
                    <a:pt x="84201" y="110308"/>
                    <a:pt x="115759" y="75997"/>
                    <a:pt x="115759" y="39739"/>
                  </a:cubicBezTo>
                  <a:cubicBezTo>
                    <a:pt x="115759" y="13945"/>
                    <a:pt x="99613" y="75"/>
                    <a:pt x="81755" y="75"/>
                  </a:cubicBezTo>
                  <a:cubicBezTo>
                    <a:pt x="58025" y="75"/>
                    <a:pt x="32338" y="24409"/>
                    <a:pt x="24999" y="54096"/>
                  </a:cubicBezTo>
                  <a:lnTo>
                    <a:pt x="1025" y="149729"/>
                  </a:lnTo>
                  <a:close/>
                  <a:moveTo>
                    <a:pt x="55334" y="104954"/>
                  </a:moveTo>
                  <a:cubicBezTo>
                    <a:pt x="38210" y="104954"/>
                    <a:pt x="34296" y="85487"/>
                    <a:pt x="34296" y="83297"/>
                  </a:cubicBezTo>
                  <a:cubicBezTo>
                    <a:pt x="34296" y="82324"/>
                    <a:pt x="35519" y="77457"/>
                    <a:pt x="36253" y="74294"/>
                  </a:cubicBezTo>
                  <a:cubicBezTo>
                    <a:pt x="43102" y="47039"/>
                    <a:pt x="45549" y="38279"/>
                    <a:pt x="50931" y="28546"/>
                  </a:cubicBezTo>
                  <a:cubicBezTo>
                    <a:pt x="61450" y="10782"/>
                    <a:pt x="73682" y="5428"/>
                    <a:pt x="81266" y="5428"/>
                  </a:cubicBezTo>
                  <a:cubicBezTo>
                    <a:pt x="90317" y="5428"/>
                    <a:pt x="98146" y="12485"/>
                    <a:pt x="98146" y="29276"/>
                  </a:cubicBezTo>
                  <a:cubicBezTo>
                    <a:pt x="98146" y="42659"/>
                    <a:pt x="91051" y="69913"/>
                    <a:pt x="84446" y="81837"/>
                  </a:cubicBezTo>
                  <a:cubicBezTo>
                    <a:pt x="76373" y="97168"/>
                    <a:pt x="64630" y="104954"/>
                    <a:pt x="55334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2CDBB50A-D341-5E2C-F93F-5F0CB4AD9E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793313" y="6274971"/>
              <a:ext cx="28622" cy="72758"/>
            </a:xfrm>
            <a:custGeom>
              <a:avLst/>
              <a:gdLst>
                <a:gd name="connsiteX0" fmla="*/ 28919 w 28622"/>
                <a:gd name="connsiteY0" fmla="*/ 25625 h 72758"/>
                <a:gd name="connsiteX1" fmla="*/ 13262 w 28622"/>
                <a:gd name="connsiteY1" fmla="*/ 75 h 72758"/>
                <a:gd name="connsiteX2" fmla="*/ 296 w 28622"/>
                <a:gd name="connsiteY2" fmla="*/ 12972 h 72758"/>
                <a:gd name="connsiteX3" fmla="*/ 13262 w 28622"/>
                <a:gd name="connsiteY3" fmla="*/ 25869 h 72758"/>
                <a:gd name="connsiteX4" fmla="*/ 21824 w 28622"/>
                <a:gd name="connsiteY4" fmla="*/ 22705 h 72758"/>
                <a:gd name="connsiteX5" fmla="*/ 23047 w 28622"/>
                <a:gd name="connsiteY5" fmla="*/ 21975 h 72758"/>
                <a:gd name="connsiteX6" fmla="*/ 23537 w 28622"/>
                <a:gd name="connsiteY6" fmla="*/ 25625 h 72758"/>
                <a:gd name="connsiteX7" fmla="*/ 6901 w 28622"/>
                <a:gd name="connsiteY7" fmla="*/ 66263 h 72758"/>
                <a:gd name="connsiteX8" fmla="*/ 4210 w 28622"/>
                <a:gd name="connsiteY8" fmla="*/ 70157 h 72758"/>
                <a:gd name="connsiteX9" fmla="*/ 6657 w 28622"/>
                <a:gd name="connsiteY9" fmla="*/ 72834 h 72758"/>
                <a:gd name="connsiteX10" fmla="*/ 28919 w 28622"/>
                <a:gd name="connsiteY10" fmla="*/ 25625 h 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22" h="72758">
                  <a:moveTo>
                    <a:pt x="28919" y="25625"/>
                  </a:moveTo>
                  <a:cubicBezTo>
                    <a:pt x="28919" y="9565"/>
                    <a:pt x="22803" y="75"/>
                    <a:pt x="13262" y="75"/>
                  </a:cubicBezTo>
                  <a:cubicBezTo>
                    <a:pt x="5189" y="75"/>
                    <a:pt x="296" y="6158"/>
                    <a:pt x="296" y="12972"/>
                  </a:cubicBezTo>
                  <a:cubicBezTo>
                    <a:pt x="296" y="19542"/>
                    <a:pt x="5189" y="25869"/>
                    <a:pt x="13262" y="25869"/>
                  </a:cubicBezTo>
                  <a:cubicBezTo>
                    <a:pt x="16198" y="25869"/>
                    <a:pt x="19378" y="24895"/>
                    <a:pt x="21824" y="22705"/>
                  </a:cubicBezTo>
                  <a:cubicBezTo>
                    <a:pt x="22558" y="22219"/>
                    <a:pt x="22803" y="21975"/>
                    <a:pt x="23047" y="21975"/>
                  </a:cubicBezTo>
                  <a:cubicBezTo>
                    <a:pt x="23292" y="21975"/>
                    <a:pt x="23537" y="22219"/>
                    <a:pt x="23537" y="25625"/>
                  </a:cubicBezTo>
                  <a:cubicBezTo>
                    <a:pt x="23537" y="43633"/>
                    <a:pt x="14974" y="58233"/>
                    <a:pt x="6901" y="66263"/>
                  </a:cubicBezTo>
                  <a:cubicBezTo>
                    <a:pt x="4210" y="68940"/>
                    <a:pt x="4210" y="69427"/>
                    <a:pt x="4210" y="70157"/>
                  </a:cubicBezTo>
                  <a:cubicBezTo>
                    <a:pt x="4210" y="71860"/>
                    <a:pt x="5434" y="72834"/>
                    <a:pt x="6657" y="72834"/>
                  </a:cubicBezTo>
                  <a:cubicBezTo>
                    <a:pt x="9348" y="72834"/>
                    <a:pt x="28919" y="54096"/>
                    <a:pt x="28919" y="2562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0DC821FF-4A79-E02C-FB21-E0EB8EC273D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890541" y="6134563"/>
              <a:ext cx="147760" cy="166201"/>
            </a:xfrm>
            <a:custGeom>
              <a:avLst/>
              <a:gdLst>
                <a:gd name="connsiteX0" fmla="*/ 82254 w 147760"/>
                <a:gd name="connsiteY0" fmla="*/ 19055 h 166201"/>
                <a:gd name="connsiteX1" fmla="*/ 108185 w 147760"/>
                <a:gd name="connsiteY1" fmla="*/ 7618 h 166201"/>
                <a:gd name="connsiteX2" fmla="*/ 117481 w 147760"/>
                <a:gd name="connsiteY2" fmla="*/ 2995 h 166201"/>
                <a:gd name="connsiteX3" fmla="*/ 113567 w 147760"/>
                <a:gd name="connsiteY3" fmla="*/ 75 h 166201"/>
                <a:gd name="connsiteX4" fmla="*/ 77361 w 147760"/>
                <a:gd name="connsiteY4" fmla="*/ 805 h 166201"/>
                <a:gd name="connsiteX5" fmla="*/ 44824 w 147760"/>
                <a:gd name="connsiteY5" fmla="*/ 75 h 166201"/>
                <a:gd name="connsiteX6" fmla="*/ 40176 w 147760"/>
                <a:gd name="connsiteY6" fmla="*/ 4942 h 166201"/>
                <a:gd name="connsiteX7" fmla="*/ 47026 w 147760"/>
                <a:gd name="connsiteY7" fmla="*/ 7618 h 166201"/>
                <a:gd name="connsiteX8" fmla="*/ 56322 w 147760"/>
                <a:gd name="connsiteY8" fmla="*/ 8105 h 166201"/>
                <a:gd name="connsiteX9" fmla="*/ 62928 w 147760"/>
                <a:gd name="connsiteY9" fmla="*/ 11998 h 166201"/>
                <a:gd name="connsiteX10" fmla="*/ 61949 w 147760"/>
                <a:gd name="connsiteY10" fmla="*/ 16622 h 166201"/>
                <a:gd name="connsiteX11" fmla="*/ 29168 w 147760"/>
                <a:gd name="connsiteY11" fmla="*/ 147296 h 166201"/>
                <a:gd name="connsiteX12" fmla="*/ 6906 w 147760"/>
                <a:gd name="connsiteY12" fmla="*/ 158733 h 166201"/>
                <a:gd name="connsiteX13" fmla="*/ 301 w 147760"/>
                <a:gd name="connsiteY13" fmla="*/ 163599 h 166201"/>
                <a:gd name="connsiteX14" fmla="*/ 6906 w 147760"/>
                <a:gd name="connsiteY14" fmla="*/ 166276 h 166201"/>
                <a:gd name="connsiteX15" fmla="*/ 120172 w 147760"/>
                <a:gd name="connsiteY15" fmla="*/ 166276 h 166201"/>
                <a:gd name="connsiteX16" fmla="*/ 127756 w 147760"/>
                <a:gd name="connsiteY16" fmla="*/ 162139 h 166201"/>
                <a:gd name="connsiteX17" fmla="*/ 147082 w 147760"/>
                <a:gd name="connsiteY17" fmla="*/ 109578 h 166201"/>
                <a:gd name="connsiteX18" fmla="*/ 148061 w 147760"/>
                <a:gd name="connsiteY18" fmla="*/ 106171 h 166201"/>
                <a:gd name="connsiteX19" fmla="*/ 145125 w 147760"/>
                <a:gd name="connsiteY19" fmla="*/ 103494 h 166201"/>
                <a:gd name="connsiteX20" fmla="*/ 140966 w 147760"/>
                <a:gd name="connsiteY20" fmla="*/ 108605 h 166201"/>
                <a:gd name="connsiteX21" fmla="*/ 79563 w 147760"/>
                <a:gd name="connsiteY21" fmla="*/ 158733 h 166201"/>
                <a:gd name="connsiteX22" fmla="*/ 56567 w 147760"/>
                <a:gd name="connsiteY22" fmla="*/ 158733 h 166201"/>
                <a:gd name="connsiteX23" fmla="*/ 51185 w 147760"/>
                <a:gd name="connsiteY23" fmla="*/ 158489 h 166201"/>
                <a:gd name="connsiteX24" fmla="*/ 48005 w 147760"/>
                <a:gd name="connsiteY24" fmla="*/ 156056 h 166201"/>
                <a:gd name="connsiteX25" fmla="*/ 49228 w 147760"/>
                <a:gd name="connsiteY25" fmla="*/ 150459 h 166201"/>
                <a:gd name="connsiteX26" fmla="*/ 82254 w 147760"/>
                <a:gd name="connsiteY26" fmla="*/ 1905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60" h="166201">
                  <a:moveTo>
                    <a:pt x="82254" y="19055"/>
                  </a:moveTo>
                  <a:cubicBezTo>
                    <a:pt x="84455" y="10295"/>
                    <a:pt x="85189" y="7618"/>
                    <a:pt x="108185" y="7618"/>
                  </a:cubicBezTo>
                  <a:cubicBezTo>
                    <a:pt x="115524" y="7618"/>
                    <a:pt x="117481" y="7618"/>
                    <a:pt x="117481" y="2995"/>
                  </a:cubicBezTo>
                  <a:cubicBezTo>
                    <a:pt x="117481" y="75"/>
                    <a:pt x="114790" y="75"/>
                    <a:pt x="113567" y="75"/>
                  </a:cubicBezTo>
                  <a:cubicBezTo>
                    <a:pt x="105494" y="75"/>
                    <a:pt x="85434" y="805"/>
                    <a:pt x="77361" y="805"/>
                  </a:cubicBezTo>
                  <a:cubicBezTo>
                    <a:pt x="70022" y="805"/>
                    <a:pt x="52164" y="75"/>
                    <a:pt x="44824" y="75"/>
                  </a:cubicBezTo>
                  <a:cubicBezTo>
                    <a:pt x="43112" y="75"/>
                    <a:pt x="40176" y="75"/>
                    <a:pt x="40176" y="4942"/>
                  </a:cubicBezTo>
                  <a:cubicBezTo>
                    <a:pt x="40176" y="7618"/>
                    <a:pt x="42378" y="7618"/>
                    <a:pt x="47026" y="7618"/>
                  </a:cubicBezTo>
                  <a:cubicBezTo>
                    <a:pt x="47515" y="7618"/>
                    <a:pt x="52164" y="7618"/>
                    <a:pt x="56322" y="8105"/>
                  </a:cubicBezTo>
                  <a:cubicBezTo>
                    <a:pt x="60726" y="8592"/>
                    <a:pt x="62928" y="8835"/>
                    <a:pt x="62928" y="11998"/>
                  </a:cubicBezTo>
                  <a:cubicBezTo>
                    <a:pt x="62928" y="12972"/>
                    <a:pt x="62683" y="13702"/>
                    <a:pt x="61949" y="16622"/>
                  </a:cubicBezTo>
                  <a:lnTo>
                    <a:pt x="29168" y="147296"/>
                  </a:lnTo>
                  <a:cubicBezTo>
                    <a:pt x="26721" y="156786"/>
                    <a:pt x="26232" y="158733"/>
                    <a:pt x="6906" y="158733"/>
                  </a:cubicBezTo>
                  <a:cubicBezTo>
                    <a:pt x="2747" y="158733"/>
                    <a:pt x="301" y="158733"/>
                    <a:pt x="301" y="163599"/>
                  </a:cubicBezTo>
                  <a:cubicBezTo>
                    <a:pt x="301" y="166276"/>
                    <a:pt x="2502" y="166276"/>
                    <a:pt x="6906" y="166276"/>
                  </a:cubicBezTo>
                  <a:lnTo>
                    <a:pt x="120172" y="166276"/>
                  </a:lnTo>
                  <a:cubicBezTo>
                    <a:pt x="126044" y="166276"/>
                    <a:pt x="126288" y="166276"/>
                    <a:pt x="127756" y="162139"/>
                  </a:cubicBezTo>
                  <a:lnTo>
                    <a:pt x="147082" y="109578"/>
                  </a:lnTo>
                  <a:cubicBezTo>
                    <a:pt x="148061" y="106901"/>
                    <a:pt x="148061" y="106414"/>
                    <a:pt x="148061" y="106171"/>
                  </a:cubicBezTo>
                  <a:cubicBezTo>
                    <a:pt x="148061" y="105198"/>
                    <a:pt x="147327" y="103494"/>
                    <a:pt x="145125" y="103494"/>
                  </a:cubicBezTo>
                  <a:cubicBezTo>
                    <a:pt x="142923" y="103494"/>
                    <a:pt x="142679" y="104711"/>
                    <a:pt x="140966" y="108605"/>
                  </a:cubicBezTo>
                  <a:cubicBezTo>
                    <a:pt x="132649" y="130992"/>
                    <a:pt x="121885" y="158733"/>
                    <a:pt x="79563" y="158733"/>
                  </a:cubicBezTo>
                  <a:lnTo>
                    <a:pt x="56567" y="158733"/>
                  </a:lnTo>
                  <a:cubicBezTo>
                    <a:pt x="53142" y="158733"/>
                    <a:pt x="52653" y="158733"/>
                    <a:pt x="51185" y="158489"/>
                  </a:cubicBezTo>
                  <a:cubicBezTo>
                    <a:pt x="48739" y="158246"/>
                    <a:pt x="48005" y="158003"/>
                    <a:pt x="48005" y="156056"/>
                  </a:cubicBezTo>
                  <a:cubicBezTo>
                    <a:pt x="48005" y="155326"/>
                    <a:pt x="48005" y="154839"/>
                    <a:pt x="49228" y="150459"/>
                  </a:cubicBezTo>
                  <a:lnTo>
                    <a:pt x="82254" y="190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E62FC952-8B16-2522-BA1A-D0F89CD68BE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061433" y="6118259"/>
              <a:ext cx="56755" cy="243340"/>
            </a:xfrm>
            <a:custGeom>
              <a:avLst/>
              <a:gdLst>
                <a:gd name="connsiteX0" fmla="*/ 57063 w 56755"/>
                <a:gd name="connsiteY0" fmla="*/ 121745 h 243340"/>
                <a:gd name="connsiteX1" fmla="*/ 40917 w 56755"/>
                <a:gd name="connsiteY1" fmla="*/ 45823 h 243340"/>
                <a:gd name="connsiteX2" fmla="*/ 2754 w 56755"/>
                <a:gd name="connsiteY2" fmla="*/ 75 h 243340"/>
                <a:gd name="connsiteX3" fmla="*/ 307 w 56755"/>
                <a:gd name="connsiteY3" fmla="*/ 2508 h 243340"/>
                <a:gd name="connsiteX4" fmla="*/ 4956 w 56755"/>
                <a:gd name="connsiteY4" fmla="*/ 8105 h 243340"/>
                <a:gd name="connsiteX5" fmla="*/ 42874 w 56755"/>
                <a:gd name="connsiteY5" fmla="*/ 121745 h 243340"/>
                <a:gd name="connsiteX6" fmla="*/ 3488 w 56755"/>
                <a:gd name="connsiteY6" fmla="*/ 236845 h 243340"/>
                <a:gd name="connsiteX7" fmla="*/ 307 w 56755"/>
                <a:gd name="connsiteY7" fmla="*/ 240982 h 243340"/>
                <a:gd name="connsiteX8" fmla="*/ 2754 w 56755"/>
                <a:gd name="connsiteY8" fmla="*/ 243415 h 243340"/>
                <a:gd name="connsiteX9" fmla="*/ 41651 w 56755"/>
                <a:gd name="connsiteY9" fmla="*/ 195964 h 243340"/>
                <a:gd name="connsiteX10" fmla="*/ 57063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63" y="121745"/>
                  </a:moveTo>
                  <a:cubicBezTo>
                    <a:pt x="57063" y="102764"/>
                    <a:pt x="54372" y="73320"/>
                    <a:pt x="40917" y="45823"/>
                  </a:cubicBezTo>
                  <a:cubicBezTo>
                    <a:pt x="26239" y="15892"/>
                    <a:pt x="5200" y="75"/>
                    <a:pt x="2754" y="75"/>
                  </a:cubicBezTo>
                  <a:cubicBezTo>
                    <a:pt x="1286" y="75"/>
                    <a:pt x="307" y="1048"/>
                    <a:pt x="307" y="2508"/>
                  </a:cubicBezTo>
                  <a:cubicBezTo>
                    <a:pt x="307" y="3238"/>
                    <a:pt x="307" y="3725"/>
                    <a:pt x="4956" y="8105"/>
                  </a:cubicBezTo>
                  <a:cubicBezTo>
                    <a:pt x="28930" y="32196"/>
                    <a:pt x="42874" y="70887"/>
                    <a:pt x="42874" y="121745"/>
                  </a:cubicBezTo>
                  <a:cubicBezTo>
                    <a:pt x="42874" y="163356"/>
                    <a:pt x="33823" y="206184"/>
                    <a:pt x="3488" y="236845"/>
                  </a:cubicBezTo>
                  <a:cubicBezTo>
                    <a:pt x="307" y="239765"/>
                    <a:pt x="307" y="240252"/>
                    <a:pt x="307" y="240982"/>
                  </a:cubicBezTo>
                  <a:cubicBezTo>
                    <a:pt x="307" y="242442"/>
                    <a:pt x="1286" y="243415"/>
                    <a:pt x="2754" y="243415"/>
                  </a:cubicBezTo>
                  <a:cubicBezTo>
                    <a:pt x="5200" y="243415"/>
                    <a:pt x="27217" y="226868"/>
                    <a:pt x="41651" y="195964"/>
                  </a:cubicBezTo>
                  <a:cubicBezTo>
                    <a:pt x="54127" y="169196"/>
                    <a:pt x="57063" y="142186"/>
                    <a:pt x="57063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52" name="Grupa 25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D492812A-94B6-6C87-F642-42C2F6CA8F3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19922" y="3745451"/>
            <a:ext cx="4217201" cy="533359"/>
            <a:chOff x="4563096" y="6142404"/>
            <a:chExt cx="4217201" cy="533359"/>
          </a:xfrm>
        </p:grpSpPr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2854DEBD-D71A-DE07-E209-86DF77CEEA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63096" y="6268756"/>
              <a:ext cx="190888" cy="112620"/>
            </a:xfrm>
            <a:custGeom>
              <a:avLst/>
              <a:gdLst>
                <a:gd name="connsiteX0" fmla="*/ 19211 w 190888"/>
                <a:gd name="connsiteY0" fmla="*/ 25045 h 112620"/>
                <a:gd name="connsiteX1" fmla="*/ 19211 w 190888"/>
                <a:gd name="connsiteY1" fmla="*/ 93330 h 112620"/>
                <a:gd name="connsiteX2" fmla="*/ 147 w 190888"/>
                <a:gd name="connsiteY2" fmla="*/ 104796 h 112620"/>
                <a:gd name="connsiteX3" fmla="*/ 147 w 190888"/>
                <a:gd name="connsiteY3" fmla="*/ 112695 h 112620"/>
                <a:gd name="connsiteX4" fmla="*/ 27766 w 190888"/>
                <a:gd name="connsiteY4" fmla="*/ 111931 h 112620"/>
                <a:gd name="connsiteX5" fmla="*/ 55140 w 190888"/>
                <a:gd name="connsiteY5" fmla="*/ 112695 h 112620"/>
                <a:gd name="connsiteX6" fmla="*/ 55140 w 190888"/>
                <a:gd name="connsiteY6" fmla="*/ 104796 h 112620"/>
                <a:gd name="connsiteX7" fmla="*/ 36076 w 190888"/>
                <a:gd name="connsiteY7" fmla="*/ 93330 h 112620"/>
                <a:gd name="connsiteX8" fmla="*/ 36076 w 190888"/>
                <a:gd name="connsiteY8" fmla="*/ 46448 h 112620"/>
                <a:gd name="connsiteX9" fmla="*/ 69072 w 190888"/>
                <a:gd name="connsiteY9" fmla="*/ 5680 h 112620"/>
                <a:gd name="connsiteX10" fmla="*/ 87159 w 190888"/>
                <a:gd name="connsiteY10" fmla="*/ 33963 h 112620"/>
                <a:gd name="connsiteX11" fmla="*/ 87159 w 190888"/>
                <a:gd name="connsiteY11" fmla="*/ 93330 h 112620"/>
                <a:gd name="connsiteX12" fmla="*/ 68094 w 190888"/>
                <a:gd name="connsiteY12" fmla="*/ 104796 h 112620"/>
                <a:gd name="connsiteX13" fmla="*/ 68094 w 190888"/>
                <a:gd name="connsiteY13" fmla="*/ 112695 h 112620"/>
                <a:gd name="connsiteX14" fmla="*/ 95713 w 190888"/>
                <a:gd name="connsiteY14" fmla="*/ 111931 h 112620"/>
                <a:gd name="connsiteX15" fmla="*/ 123088 w 190888"/>
                <a:gd name="connsiteY15" fmla="*/ 112695 h 112620"/>
                <a:gd name="connsiteX16" fmla="*/ 123088 w 190888"/>
                <a:gd name="connsiteY16" fmla="*/ 104796 h 112620"/>
                <a:gd name="connsiteX17" fmla="*/ 104023 w 190888"/>
                <a:gd name="connsiteY17" fmla="*/ 93330 h 112620"/>
                <a:gd name="connsiteX18" fmla="*/ 104023 w 190888"/>
                <a:gd name="connsiteY18" fmla="*/ 46448 h 112620"/>
                <a:gd name="connsiteX19" fmla="*/ 137019 w 190888"/>
                <a:gd name="connsiteY19" fmla="*/ 5680 h 112620"/>
                <a:gd name="connsiteX20" fmla="*/ 155106 w 190888"/>
                <a:gd name="connsiteY20" fmla="*/ 33963 h 112620"/>
                <a:gd name="connsiteX21" fmla="*/ 155106 w 190888"/>
                <a:gd name="connsiteY21" fmla="*/ 93330 h 112620"/>
                <a:gd name="connsiteX22" fmla="*/ 136042 w 190888"/>
                <a:gd name="connsiteY22" fmla="*/ 104796 h 112620"/>
                <a:gd name="connsiteX23" fmla="*/ 136042 w 190888"/>
                <a:gd name="connsiteY23" fmla="*/ 112695 h 112620"/>
                <a:gd name="connsiteX24" fmla="*/ 163661 w 190888"/>
                <a:gd name="connsiteY24" fmla="*/ 111931 h 112620"/>
                <a:gd name="connsiteX25" fmla="*/ 191035 w 190888"/>
                <a:gd name="connsiteY25" fmla="*/ 112695 h 112620"/>
                <a:gd name="connsiteX26" fmla="*/ 191035 w 190888"/>
                <a:gd name="connsiteY26" fmla="*/ 104796 h 112620"/>
                <a:gd name="connsiteX27" fmla="*/ 171971 w 190888"/>
                <a:gd name="connsiteY27" fmla="*/ 97152 h 112620"/>
                <a:gd name="connsiteX28" fmla="*/ 171971 w 190888"/>
                <a:gd name="connsiteY28" fmla="*/ 48486 h 112620"/>
                <a:gd name="connsiteX29" fmla="*/ 164394 w 190888"/>
                <a:gd name="connsiteY29" fmla="*/ 9502 h 112620"/>
                <a:gd name="connsiteX30" fmla="*/ 138730 w 190888"/>
                <a:gd name="connsiteY30" fmla="*/ 75 h 112620"/>
                <a:gd name="connsiteX31" fmla="*/ 103290 w 190888"/>
                <a:gd name="connsiteY31" fmla="*/ 25045 h 112620"/>
                <a:gd name="connsiteX32" fmla="*/ 70783 w 190888"/>
                <a:gd name="connsiteY32" fmla="*/ 75 h 112620"/>
                <a:gd name="connsiteX33" fmla="*/ 34609 w 190888"/>
                <a:gd name="connsiteY33" fmla="*/ 26828 h 112620"/>
                <a:gd name="connsiteX34" fmla="*/ 34609 w 190888"/>
                <a:gd name="connsiteY34" fmla="*/ 75 h 112620"/>
                <a:gd name="connsiteX35" fmla="*/ 147 w 190888"/>
                <a:gd name="connsiteY35" fmla="*/ 2877 h 112620"/>
                <a:gd name="connsiteX36" fmla="*/ 147 w 190888"/>
                <a:gd name="connsiteY36" fmla="*/ 10776 h 112620"/>
                <a:gd name="connsiteX37" fmla="*/ 19211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211" y="25045"/>
                  </a:moveTo>
                  <a:lnTo>
                    <a:pt x="19211" y="93330"/>
                  </a:lnTo>
                  <a:cubicBezTo>
                    <a:pt x="19211" y="104796"/>
                    <a:pt x="16523" y="104796"/>
                    <a:pt x="147" y="104796"/>
                  </a:cubicBezTo>
                  <a:lnTo>
                    <a:pt x="147" y="112695"/>
                  </a:lnTo>
                  <a:cubicBezTo>
                    <a:pt x="8701" y="112440"/>
                    <a:pt x="21167" y="111931"/>
                    <a:pt x="27766" y="111931"/>
                  </a:cubicBezTo>
                  <a:cubicBezTo>
                    <a:pt x="34121" y="111931"/>
                    <a:pt x="46830" y="112440"/>
                    <a:pt x="55140" y="112695"/>
                  </a:cubicBezTo>
                  <a:lnTo>
                    <a:pt x="55140" y="104796"/>
                  </a:lnTo>
                  <a:cubicBezTo>
                    <a:pt x="38765" y="104796"/>
                    <a:pt x="36076" y="104796"/>
                    <a:pt x="36076" y="93330"/>
                  </a:cubicBezTo>
                  <a:lnTo>
                    <a:pt x="36076" y="46448"/>
                  </a:lnTo>
                  <a:cubicBezTo>
                    <a:pt x="36076" y="19949"/>
                    <a:pt x="53429" y="5680"/>
                    <a:pt x="69072" y="5680"/>
                  </a:cubicBezTo>
                  <a:cubicBezTo>
                    <a:pt x="84470" y="5680"/>
                    <a:pt x="87159" y="19439"/>
                    <a:pt x="87159" y="33963"/>
                  </a:cubicBezTo>
                  <a:lnTo>
                    <a:pt x="87159" y="93330"/>
                  </a:lnTo>
                  <a:cubicBezTo>
                    <a:pt x="87159" y="104796"/>
                    <a:pt x="84470" y="104796"/>
                    <a:pt x="68094" y="104796"/>
                  </a:cubicBezTo>
                  <a:lnTo>
                    <a:pt x="68094" y="112695"/>
                  </a:lnTo>
                  <a:cubicBezTo>
                    <a:pt x="76649" y="112440"/>
                    <a:pt x="89114" y="111931"/>
                    <a:pt x="95713" y="111931"/>
                  </a:cubicBezTo>
                  <a:cubicBezTo>
                    <a:pt x="102068" y="111931"/>
                    <a:pt x="114778" y="112440"/>
                    <a:pt x="123088" y="112695"/>
                  </a:cubicBezTo>
                  <a:lnTo>
                    <a:pt x="123088" y="104796"/>
                  </a:lnTo>
                  <a:cubicBezTo>
                    <a:pt x="106712" y="104796"/>
                    <a:pt x="104023" y="104796"/>
                    <a:pt x="104023" y="93330"/>
                  </a:cubicBezTo>
                  <a:lnTo>
                    <a:pt x="104023" y="46448"/>
                  </a:lnTo>
                  <a:cubicBezTo>
                    <a:pt x="104023" y="19949"/>
                    <a:pt x="121377" y="5680"/>
                    <a:pt x="137019" y="5680"/>
                  </a:cubicBezTo>
                  <a:cubicBezTo>
                    <a:pt x="152418" y="5680"/>
                    <a:pt x="155106" y="19439"/>
                    <a:pt x="155106" y="33963"/>
                  </a:cubicBezTo>
                  <a:lnTo>
                    <a:pt x="155106" y="93330"/>
                  </a:lnTo>
                  <a:cubicBezTo>
                    <a:pt x="155106" y="104796"/>
                    <a:pt x="152418" y="104796"/>
                    <a:pt x="136042" y="104796"/>
                  </a:cubicBezTo>
                  <a:lnTo>
                    <a:pt x="136042" y="112695"/>
                  </a:lnTo>
                  <a:cubicBezTo>
                    <a:pt x="144596" y="112440"/>
                    <a:pt x="157062" y="111931"/>
                    <a:pt x="163661" y="111931"/>
                  </a:cubicBezTo>
                  <a:cubicBezTo>
                    <a:pt x="170016" y="111931"/>
                    <a:pt x="182725" y="112440"/>
                    <a:pt x="191035" y="112695"/>
                  </a:cubicBezTo>
                  <a:lnTo>
                    <a:pt x="191035" y="104796"/>
                  </a:lnTo>
                  <a:cubicBezTo>
                    <a:pt x="178326" y="104796"/>
                    <a:pt x="172215" y="104796"/>
                    <a:pt x="171971" y="97152"/>
                  </a:cubicBezTo>
                  <a:lnTo>
                    <a:pt x="171971" y="48486"/>
                  </a:lnTo>
                  <a:cubicBezTo>
                    <a:pt x="171971" y="26574"/>
                    <a:pt x="171971" y="18675"/>
                    <a:pt x="164394" y="9502"/>
                  </a:cubicBezTo>
                  <a:cubicBezTo>
                    <a:pt x="160972" y="5171"/>
                    <a:pt x="152906" y="75"/>
                    <a:pt x="138730" y="75"/>
                  </a:cubicBezTo>
                  <a:cubicBezTo>
                    <a:pt x="118199" y="75"/>
                    <a:pt x="107445" y="15363"/>
                    <a:pt x="103290" y="25045"/>
                  </a:cubicBezTo>
                  <a:cubicBezTo>
                    <a:pt x="99868" y="2877"/>
                    <a:pt x="81782" y="75"/>
                    <a:pt x="70783" y="75"/>
                  </a:cubicBezTo>
                  <a:cubicBezTo>
                    <a:pt x="52941" y="75"/>
                    <a:pt x="41453" y="11031"/>
                    <a:pt x="34609" y="26828"/>
                  </a:cubicBezTo>
                  <a:lnTo>
                    <a:pt x="34609" y="75"/>
                  </a:lnTo>
                  <a:lnTo>
                    <a:pt x="147" y="2877"/>
                  </a:lnTo>
                  <a:lnTo>
                    <a:pt x="147" y="10776"/>
                  </a:lnTo>
                  <a:cubicBezTo>
                    <a:pt x="17256" y="10776"/>
                    <a:pt x="19211" y="12560"/>
                    <a:pt x="19211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F65EBCA8-4CD5-B9FE-9A51-FF756B6B9B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69221" y="6267227"/>
              <a:ext cx="110231" cy="116951"/>
            </a:xfrm>
            <a:custGeom>
              <a:avLst/>
              <a:gdLst>
                <a:gd name="connsiteX0" fmla="*/ 71280 w 110231"/>
                <a:gd name="connsiteY0" fmla="*/ 94859 h 116951"/>
                <a:gd name="connsiteX1" fmla="*/ 90344 w 110231"/>
                <a:gd name="connsiteY1" fmla="*/ 115753 h 116951"/>
                <a:gd name="connsiteX2" fmla="*/ 110386 w 110231"/>
                <a:gd name="connsiteY2" fmla="*/ 91547 h 116951"/>
                <a:gd name="connsiteX3" fmla="*/ 110386 w 110231"/>
                <a:gd name="connsiteY3" fmla="*/ 77278 h 116951"/>
                <a:gd name="connsiteX4" fmla="*/ 104276 w 110231"/>
                <a:gd name="connsiteY4" fmla="*/ 77278 h 116951"/>
                <a:gd name="connsiteX5" fmla="*/ 104276 w 110231"/>
                <a:gd name="connsiteY5" fmla="*/ 91547 h 116951"/>
                <a:gd name="connsiteX6" fmla="*/ 95477 w 110231"/>
                <a:gd name="connsiteY6" fmla="*/ 107854 h 116951"/>
                <a:gd name="connsiteX7" fmla="*/ 86434 w 110231"/>
                <a:gd name="connsiteY7" fmla="*/ 95114 h 116951"/>
                <a:gd name="connsiteX8" fmla="*/ 86434 w 110231"/>
                <a:gd name="connsiteY8" fmla="*/ 44155 h 116951"/>
                <a:gd name="connsiteX9" fmla="*/ 77635 w 110231"/>
                <a:gd name="connsiteY9" fmla="*/ 14089 h 116951"/>
                <a:gd name="connsiteX10" fmla="*/ 44150 w 110231"/>
                <a:gd name="connsiteY10" fmla="*/ 75 h 116951"/>
                <a:gd name="connsiteX11" fmla="*/ 7243 w 110231"/>
                <a:gd name="connsiteY11" fmla="*/ 28867 h 116951"/>
                <a:gd name="connsiteX12" fmla="*/ 18486 w 110231"/>
                <a:gd name="connsiteY12" fmla="*/ 40842 h 116951"/>
                <a:gd name="connsiteX13" fmla="*/ 29729 w 110231"/>
                <a:gd name="connsiteY13" fmla="*/ 29122 h 116951"/>
                <a:gd name="connsiteX14" fmla="*/ 17264 w 110231"/>
                <a:gd name="connsiteY14" fmla="*/ 17401 h 116951"/>
                <a:gd name="connsiteX15" fmla="*/ 43661 w 110231"/>
                <a:gd name="connsiteY15" fmla="*/ 5680 h 116951"/>
                <a:gd name="connsiteX16" fmla="*/ 69569 w 110231"/>
                <a:gd name="connsiteY16" fmla="*/ 38294 h 116951"/>
                <a:gd name="connsiteX17" fmla="*/ 69569 w 110231"/>
                <a:gd name="connsiteY17" fmla="*/ 47722 h 116951"/>
                <a:gd name="connsiteX18" fmla="*/ 24597 w 110231"/>
                <a:gd name="connsiteY18" fmla="*/ 56894 h 116951"/>
                <a:gd name="connsiteX19" fmla="*/ 155 w 110231"/>
                <a:gd name="connsiteY19" fmla="*/ 90018 h 116951"/>
                <a:gd name="connsiteX20" fmla="*/ 39262 w 110231"/>
                <a:gd name="connsiteY20" fmla="*/ 117027 h 116951"/>
                <a:gd name="connsiteX21" fmla="*/ 71280 w 110231"/>
                <a:gd name="connsiteY21" fmla="*/ 94859 h 116951"/>
                <a:gd name="connsiteX22" fmla="*/ 69569 w 110231"/>
                <a:gd name="connsiteY22" fmla="*/ 53072 h 116951"/>
                <a:gd name="connsiteX23" fmla="*/ 69569 w 110231"/>
                <a:gd name="connsiteY23" fmla="*/ 78552 h 116951"/>
                <a:gd name="connsiteX24" fmla="*/ 40973 w 110231"/>
                <a:gd name="connsiteY24" fmla="*/ 111421 h 116951"/>
                <a:gd name="connsiteX25" fmla="*/ 18975 w 110231"/>
                <a:gd name="connsiteY25" fmla="*/ 89763 h 116951"/>
                <a:gd name="connsiteX26" fmla="*/ 69569 w 110231"/>
                <a:gd name="connsiteY26" fmla="*/ 53072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31" h="116951">
                  <a:moveTo>
                    <a:pt x="71280" y="94859"/>
                  </a:moveTo>
                  <a:cubicBezTo>
                    <a:pt x="72258" y="105051"/>
                    <a:pt x="78857" y="115753"/>
                    <a:pt x="90344" y="115753"/>
                  </a:cubicBezTo>
                  <a:cubicBezTo>
                    <a:pt x="95477" y="115753"/>
                    <a:pt x="110386" y="112185"/>
                    <a:pt x="110386" y="91547"/>
                  </a:cubicBezTo>
                  <a:lnTo>
                    <a:pt x="110386" y="77278"/>
                  </a:lnTo>
                  <a:lnTo>
                    <a:pt x="104276" y="77278"/>
                  </a:lnTo>
                  <a:lnTo>
                    <a:pt x="104276" y="91547"/>
                  </a:lnTo>
                  <a:cubicBezTo>
                    <a:pt x="104276" y="106325"/>
                    <a:pt x="98166" y="107854"/>
                    <a:pt x="95477" y="107854"/>
                  </a:cubicBezTo>
                  <a:cubicBezTo>
                    <a:pt x="87411" y="107854"/>
                    <a:pt x="86434" y="96388"/>
                    <a:pt x="86434" y="95114"/>
                  </a:cubicBezTo>
                  <a:lnTo>
                    <a:pt x="86434" y="44155"/>
                  </a:lnTo>
                  <a:cubicBezTo>
                    <a:pt x="86434" y="33453"/>
                    <a:pt x="86434" y="23516"/>
                    <a:pt x="77635" y="14089"/>
                  </a:cubicBezTo>
                  <a:cubicBezTo>
                    <a:pt x="68103" y="4151"/>
                    <a:pt x="55882" y="75"/>
                    <a:pt x="44150" y="75"/>
                  </a:cubicBezTo>
                  <a:cubicBezTo>
                    <a:pt x="24108" y="75"/>
                    <a:pt x="7243" y="12050"/>
                    <a:pt x="7243" y="28867"/>
                  </a:cubicBezTo>
                  <a:cubicBezTo>
                    <a:pt x="7243" y="36511"/>
                    <a:pt x="12131" y="40842"/>
                    <a:pt x="18486" y="40842"/>
                  </a:cubicBezTo>
                  <a:cubicBezTo>
                    <a:pt x="25330" y="40842"/>
                    <a:pt x="29729" y="35746"/>
                    <a:pt x="29729" y="29122"/>
                  </a:cubicBezTo>
                  <a:cubicBezTo>
                    <a:pt x="29729" y="26064"/>
                    <a:pt x="28507" y="17656"/>
                    <a:pt x="17264" y="17401"/>
                  </a:cubicBezTo>
                  <a:cubicBezTo>
                    <a:pt x="23863" y="8483"/>
                    <a:pt x="35840" y="5680"/>
                    <a:pt x="43661" y="5680"/>
                  </a:cubicBezTo>
                  <a:cubicBezTo>
                    <a:pt x="55637" y="5680"/>
                    <a:pt x="69569" y="15617"/>
                    <a:pt x="69569" y="38294"/>
                  </a:cubicBezTo>
                  <a:lnTo>
                    <a:pt x="69569" y="47722"/>
                  </a:lnTo>
                  <a:cubicBezTo>
                    <a:pt x="57104" y="48486"/>
                    <a:pt x="39995" y="49251"/>
                    <a:pt x="24597" y="56894"/>
                  </a:cubicBezTo>
                  <a:cubicBezTo>
                    <a:pt x="6266" y="65558"/>
                    <a:pt x="155" y="78807"/>
                    <a:pt x="155" y="90018"/>
                  </a:cubicBezTo>
                  <a:cubicBezTo>
                    <a:pt x="155" y="110657"/>
                    <a:pt x="23863" y="117027"/>
                    <a:pt x="39262" y="117027"/>
                  </a:cubicBezTo>
                  <a:cubicBezTo>
                    <a:pt x="55393" y="117027"/>
                    <a:pt x="66636" y="106835"/>
                    <a:pt x="71280" y="94859"/>
                  </a:cubicBezTo>
                  <a:close/>
                  <a:moveTo>
                    <a:pt x="69569" y="53072"/>
                  </a:moveTo>
                  <a:lnTo>
                    <a:pt x="69569" y="78552"/>
                  </a:lnTo>
                  <a:cubicBezTo>
                    <a:pt x="69569" y="102758"/>
                    <a:pt x="51971" y="111421"/>
                    <a:pt x="40973" y="111421"/>
                  </a:cubicBezTo>
                  <a:cubicBezTo>
                    <a:pt x="28996" y="111421"/>
                    <a:pt x="18975" y="102503"/>
                    <a:pt x="18975" y="89763"/>
                  </a:cubicBezTo>
                  <a:cubicBezTo>
                    <a:pt x="18975" y="75749"/>
                    <a:pt x="29241" y="54601"/>
                    <a:pt x="69569" y="5307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D81DE0D0-E260-05BE-3C7D-ADDB661E2A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84096" y="6271559"/>
              <a:ext cx="123185" cy="109817"/>
            </a:xfrm>
            <a:custGeom>
              <a:avLst/>
              <a:gdLst>
                <a:gd name="connsiteX0" fmla="*/ 67374 w 123185"/>
                <a:gd name="connsiteY0" fmla="*/ 50015 h 109817"/>
                <a:gd name="connsiteX1" fmla="*/ 89861 w 123185"/>
                <a:gd name="connsiteY1" fmla="*/ 21223 h 109817"/>
                <a:gd name="connsiteX2" fmla="*/ 118946 w 123185"/>
                <a:gd name="connsiteY2" fmla="*/ 7973 h 109817"/>
                <a:gd name="connsiteX3" fmla="*/ 118946 w 123185"/>
                <a:gd name="connsiteY3" fmla="*/ 75 h 109817"/>
                <a:gd name="connsiteX4" fmla="*/ 98904 w 123185"/>
                <a:gd name="connsiteY4" fmla="*/ 839 h 109817"/>
                <a:gd name="connsiteX5" fmla="*/ 75440 w 123185"/>
                <a:gd name="connsiteY5" fmla="*/ 75 h 109817"/>
                <a:gd name="connsiteX6" fmla="*/ 75440 w 123185"/>
                <a:gd name="connsiteY6" fmla="*/ 7973 h 109817"/>
                <a:gd name="connsiteX7" fmla="*/ 82528 w 123185"/>
                <a:gd name="connsiteY7" fmla="*/ 15872 h 109817"/>
                <a:gd name="connsiteX8" fmla="*/ 78862 w 123185"/>
                <a:gd name="connsiteY8" fmla="*/ 24790 h 109817"/>
                <a:gd name="connsiteX9" fmla="*/ 63708 w 123185"/>
                <a:gd name="connsiteY9" fmla="*/ 44664 h 109817"/>
                <a:gd name="connsiteX10" fmla="*/ 44644 w 123185"/>
                <a:gd name="connsiteY10" fmla="*/ 18930 h 109817"/>
                <a:gd name="connsiteX11" fmla="*/ 42444 w 123185"/>
                <a:gd name="connsiteY11" fmla="*/ 14343 h 109817"/>
                <a:gd name="connsiteX12" fmla="*/ 50999 w 123185"/>
                <a:gd name="connsiteY12" fmla="*/ 7973 h 109817"/>
                <a:gd name="connsiteX13" fmla="*/ 50999 w 123185"/>
                <a:gd name="connsiteY13" fmla="*/ 75 h 109817"/>
                <a:gd name="connsiteX14" fmla="*/ 24602 w 123185"/>
                <a:gd name="connsiteY14" fmla="*/ 839 h 109817"/>
                <a:gd name="connsiteX15" fmla="*/ 1382 w 123185"/>
                <a:gd name="connsiteY15" fmla="*/ 75 h 109817"/>
                <a:gd name="connsiteX16" fmla="*/ 1382 w 123185"/>
                <a:gd name="connsiteY16" fmla="*/ 7973 h 109817"/>
                <a:gd name="connsiteX17" fmla="*/ 30223 w 123185"/>
                <a:gd name="connsiteY17" fmla="*/ 23516 h 109817"/>
                <a:gd name="connsiteX18" fmla="*/ 54420 w 123185"/>
                <a:gd name="connsiteY18" fmla="*/ 56385 h 109817"/>
                <a:gd name="connsiteX19" fmla="*/ 31445 w 123185"/>
                <a:gd name="connsiteY19" fmla="*/ 86706 h 109817"/>
                <a:gd name="connsiteX20" fmla="*/ 160 w 123185"/>
                <a:gd name="connsiteY20" fmla="*/ 101993 h 109817"/>
                <a:gd name="connsiteX21" fmla="*/ 160 w 123185"/>
                <a:gd name="connsiteY21" fmla="*/ 109892 h 109817"/>
                <a:gd name="connsiteX22" fmla="*/ 20447 w 123185"/>
                <a:gd name="connsiteY22" fmla="*/ 109128 h 109817"/>
                <a:gd name="connsiteX23" fmla="*/ 43666 w 123185"/>
                <a:gd name="connsiteY23" fmla="*/ 109892 h 109817"/>
                <a:gd name="connsiteX24" fmla="*/ 43666 w 123185"/>
                <a:gd name="connsiteY24" fmla="*/ 101993 h 109817"/>
                <a:gd name="connsiteX25" fmla="*/ 36578 w 123185"/>
                <a:gd name="connsiteY25" fmla="*/ 94095 h 109817"/>
                <a:gd name="connsiteX26" fmla="*/ 58575 w 123185"/>
                <a:gd name="connsiteY26" fmla="*/ 61736 h 109817"/>
                <a:gd name="connsiteX27" fmla="*/ 77151 w 123185"/>
                <a:gd name="connsiteY27" fmla="*/ 87215 h 109817"/>
                <a:gd name="connsiteX28" fmla="*/ 82284 w 123185"/>
                <a:gd name="connsiteY28" fmla="*/ 95624 h 109817"/>
                <a:gd name="connsiteX29" fmla="*/ 73485 w 123185"/>
                <a:gd name="connsiteY29" fmla="*/ 101993 h 109817"/>
                <a:gd name="connsiteX30" fmla="*/ 73485 w 123185"/>
                <a:gd name="connsiteY30" fmla="*/ 109892 h 109817"/>
                <a:gd name="connsiteX31" fmla="*/ 99882 w 123185"/>
                <a:gd name="connsiteY31" fmla="*/ 109128 h 109817"/>
                <a:gd name="connsiteX32" fmla="*/ 123345 w 123185"/>
                <a:gd name="connsiteY32" fmla="*/ 109892 h 109817"/>
                <a:gd name="connsiteX33" fmla="*/ 123345 w 123185"/>
                <a:gd name="connsiteY33" fmla="*/ 101993 h 109817"/>
                <a:gd name="connsiteX34" fmla="*/ 100126 w 123185"/>
                <a:gd name="connsiteY34" fmla="*/ 94095 h 109817"/>
                <a:gd name="connsiteX35" fmla="*/ 67374 w 123185"/>
                <a:gd name="connsiteY35" fmla="*/ 50015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185" h="109817">
                  <a:moveTo>
                    <a:pt x="67374" y="50015"/>
                  </a:moveTo>
                  <a:cubicBezTo>
                    <a:pt x="74707" y="40333"/>
                    <a:pt x="83995" y="27848"/>
                    <a:pt x="89861" y="21223"/>
                  </a:cubicBezTo>
                  <a:cubicBezTo>
                    <a:pt x="97437" y="12050"/>
                    <a:pt x="107458" y="8228"/>
                    <a:pt x="118946" y="7973"/>
                  </a:cubicBezTo>
                  <a:lnTo>
                    <a:pt x="118946" y="75"/>
                  </a:lnTo>
                  <a:cubicBezTo>
                    <a:pt x="112591" y="584"/>
                    <a:pt x="105259" y="839"/>
                    <a:pt x="98904" y="839"/>
                  </a:cubicBezTo>
                  <a:cubicBezTo>
                    <a:pt x="91571" y="839"/>
                    <a:pt x="78617" y="330"/>
                    <a:pt x="75440" y="75"/>
                  </a:cubicBezTo>
                  <a:lnTo>
                    <a:pt x="75440" y="7973"/>
                  </a:lnTo>
                  <a:cubicBezTo>
                    <a:pt x="80573" y="8483"/>
                    <a:pt x="82528" y="11795"/>
                    <a:pt x="82528" y="15872"/>
                  </a:cubicBezTo>
                  <a:cubicBezTo>
                    <a:pt x="82528" y="19949"/>
                    <a:pt x="80084" y="23261"/>
                    <a:pt x="78862" y="24790"/>
                  </a:cubicBezTo>
                  <a:lnTo>
                    <a:pt x="63708" y="44664"/>
                  </a:lnTo>
                  <a:lnTo>
                    <a:pt x="44644" y="18930"/>
                  </a:lnTo>
                  <a:cubicBezTo>
                    <a:pt x="42444" y="16382"/>
                    <a:pt x="42444" y="15872"/>
                    <a:pt x="42444" y="14343"/>
                  </a:cubicBezTo>
                  <a:cubicBezTo>
                    <a:pt x="42444" y="10521"/>
                    <a:pt x="46110" y="8228"/>
                    <a:pt x="50999" y="7973"/>
                  </a:cubicBezTo>
                  <a:lnTo>
                    <a:pt x="50999" y="75"/>
                  </a:lnTo>
                  <a:cubicBezTo>
                    <a:pt x="44644" y="330"/>
                    <a:pt x="28512" y="839"/>
                    <a:pt x="24602" y="839"/>
                  </a:cubicBezTo>
                  <a:cubicBezTo>
                    <a:pt x="19469" y="839"/>
                    <a:pt x="7981" y="584"/>
                    <a:pt x="1382" y="75"/>
                  </a:cubicBezTo>
                  <a:lnTo>
                    <a:pt x="1382" y="7973"/>
                  </a:lnTo>
                  <a:cubicBezTo>
                    <a:pt x="18491" y="7973"/>
                    <a:pt x="18736" y="8228"/>
                    <a:pt x="30223" y="23516"/>
                  </a:cubicBezTo>
                  <a:lnTo>
                    <a:pt x="54420" y="56385"/>
                  </a:lnTo>
                  <a:lnTo>
                    <a:pt x="31445" y="86706"/>
                  </a:lnTo>
                  <a:cubicBezTo>
                    <a:pt x="19713" y="101484"/>
                    <a:pt x="5293" y="101993"/>
                    <a:pt x="160" y="101993"/>
                  </a:cubicBezTo>
                  <a:lnTo>
                    <a:pt x="160" y="109892"/>
                  </a:lnTo>
                  <a:cubicBezTo>
                    <a:pt x="6515" y="109383"/>
                    <a:pt x="14092" y="109128"/>
                    <a:pt x="20447" y="109128"/>
                  </a:cubicBezTo>
                  <a:cubicBezTo>
                    <a:pt x="27535" y="109128"/>
                    <a:pt x="37800" y="109637"/>
                    <a:pt x="43666" y="109892"/>
                  </a:cubicBezTo>
                  <a:lnTo>
                    <a:pt x="43666" y="101993"/>
                  </a:lnTo>
                  <a:cubicBezTo>
                    <a:pt x="38289" y="101229"/>
                    <a:pt x="36578" y="97917"/>
                    <a:pt x="36578" y="94095"/>
                  </a:cubicBezTo>
                  <a:cubicBezTo>
                    <a:pt x="36578" y="88489"/>
                    <a:pt x="43666" y="80081"/>
                    <a:pt x="58575" y="61736"/>
                  </a:cubicBezTo>
                  <a:lnTo>
                    <a:pt x="77151" y="87215"/>
                  </a:lnTo>
                  <a:cubicBezTo>
                    <a:pt x="79106" y="90018"/>
                    <a:pt x="82284" y="94095"/>
                    <a:pt x="82284" y="95624"/>
                  </a:cubicBezTo>
                  <a:cubicBezTo>
                    <a:pt x="82284" y="97917"/>
                    <a:pt x="80084" y="101739"/>
                    <a:pt x="73485" y="101993"/>
                  </a:cubicBezTo>
                  <a:lnTo>
                    <a:pt x="73485" y="109892"/>
                  </a:lnTo>
                  <a:cubicBezTo>
                    <a:pt x="80817" y="109637"/>
                    <a:pt x="94504" y="109128"/>
                    <a:pt x="99882" y="109128"/>
                  </a:cubicBezTo>
                  <a:cubicBezTo>
                    <a:pt x="106481" y="109128"/>
                    <a:pt x="116013" y="109383"/>
                    <a:pt x="123345" y="109892"/>
                  </a:cubicBezTo>
                  <a:lnTo>
                    <a:pt x="123345" y="101993"/>
                  </a:lnTo>
                  <a:cubicBezTo>
                    <a:pt x="110147" y="101993"/>
                    <a:pt x="105748" y="101484"/>
                    <a:pt x="100126" y="94095"/>
                  </a:cubicBezTo>
                  <a:lnTo>
                    <a:pt x="67374" y="500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E98D9074-B5E3-B326-DFC1-15E6E6B561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40569" y="6455599"/>
              <a:ext cx="87427" cy="116824"/>
            </a:xfrm>
            <a:custGeom>
              <a:avLst/>
              <a:gdLst>
                <a:gd name="connsiteX0" fmla="*/ 838 w 87427"/>
                <a:gd name="connsiteY0" fmla="*/ 107452 h 116824"/>
                <a:gd name="connsiteX1" fmla="*/ 154 w 87427"/>
                <a:gd name="connsiteY1" fmla="*/ 111198 h 116824"/>
                <a:gd name="connsiteX2" fmla="*/ 5971 w 87427"/>
                <a:gd name="connsiteY2" fmla="*/ 116905 h 116824"/>
                <a:gd name="connsiteX3" fmla="*/ 14697 w 87427"/>
                <a:gd name="connsiteY3" fmla="*/ 105847 h 116824"/>
                <a:gd name="connsiteX4" fmla="*/ 23594 w 87427"/>
                <a:gd name="connsiteY4" fmla="*/ 69462 h 116824"/>
                <a:gd name="connsiteX5" fmla="*/ 42413 w 87427"/>
                <a:gd name="connsiteY5" fmla="*/ 80520 h 116824"/>
                <a:gd name="connsiteX6" fmla="*/ 87581 w 87427"/>
                <a:gd name="connsiteY6" fmla="*/ 30223 h 116824"/>
                <a:gd name="connsiteX7" fmla="*/ 60378 w 87427"/>
                <a:gd name="connsiteY7" fmla="*/ 81 h 116824"/>
                <a:gd name="connsiteX8" fmla="*/ 16921 w 87427"/>
                <a:gd name="connsiteY8" fmla="*/ 40568 h 116824"/>
                <a:gd name="connsiteX9" fmla="*/ 838 w 87427"/>
                <a:gd name="connsiteY9" fmla="*/ 107452 h 116824"/>
                <a:gd name="connsiteX10" fmla="*/ 42242 w 87427"/>
                <a:gd name="connsiteY10" fmla="*/ 75526 h 116824"/>
                <a:gd name="connsiteX11" fmla="*/ 25818 w 87427"/>
                <a:gd name="connsiteY11" fmla="*/ 60009 h 116824"/>
                <a:gd name="connsiteX12" fmla="*/ 27357 w 87427"/>
                <a:gd name="connsiteY12" fmla="*/ 53588 h 116824"/>
                <a:gd name="connsiteX13" fmla="*/ 38478 w 87427"/>
                <a:gd name="connsiteY13" fmla="*/ 19700 h 116824"/>
                <a:gd name="connsiteX14" fmla="*/ 60036 w 87427"/>
                <a:gd name="connsiteY14" fmla="*/ 5075 h 116824"/>
                <a:gd name="connsiteX15" fmla="*/ 73723 w 87427"/>
                <a:gd name="connsiteY15" fmla="*/ 23089 h 116824"/>
                <a:gd name="connsiteX16" fmla="*/ 63971 w 87427"/>
                <a:gd name="connsiteY16" fmla="*/ 60009 h 116824"/>
                <a:gd name="connsiteX17" fmla="*/ 42242 w 87427"/>
                <a:gd name="connsiteY17" fmla="*/ 75526 h 1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27" h="116824">
                  <a:moveTo>
                    <a:pt x="838" y="107452"/>
                  </a:moveTo>
                  <a:cubicBezTo>
                    <a:pt x="154" y="110127"/>
                    <a:pt x="154" y="111019"/>
                    <a:pt x="154" y="111198"/>
                  </a:cubicBezTo>
                  <a:cubicBezTo>
                    <a:pt x="154" y="115122"/>
                    <a:pt x="3234" y="116905"/>
                    <a:pt x="5971" y="116905"/>
                  </a:cubicBezTo>
                  <a:cubicBezTo>
                    <a:pt x="12130" y="116905"/>
                    <a:pt x="13499" y="111554"/>
                    <a:pt x="14697" y="105847"/>
                  </a:cubicBezTo>
                  <a:cubicBezTo>
                    <a:pt x="17092" y="96572"/>
                    <a:pt x="21883" y="76239"/>
                    <a:pt x="23594" y="69462"/>
                  </a:cubicBezTo>
                  <a:cubicBezTo>
                    <a:pt x="25133" y="72137"/>
                    <a:pt x="30608" y="80520"/>
                    <a:pt x="42413" y="80520"/>
                  </a:cubicBezTo>
                  <a:cubicBezTo>
                    <a:pt x="64313" y="80520"/>
                    <a:pt x="87581" y="56263"/>
                    <a:pt x="87581" y="30223"/>
                  </a:cubicBezTo>
                  <a:cubicBezTo>
                    <a:pt x="87581" y="11317"/>
                    <a:pt x="75434" y="81"/>
                    <a:pt x="60378" y="81"/>
                  </a:cubicBezTo>
                  <a:cubicBezTo>
                    <a:pt x="43611" y="81"/>
                    <a:pt x="22909" y="15419"/>
                    <a:pt x="16921" y="40568"/>
                  </a:cubicBezTo>
                  <a:lnTo>
                    <a:pt x="838" y="107452"/>
                  </a:lnTo>
                  <a:close/>
                  <a:moveTo>
                    <a:pt x="42242" y="75526"/>
                  </a:moveTo>
                  <a:cubicBezTo>
                    <a:pt x="29582" y="75526"/>
                    <a:pt x="25818" y="62328"/>
                    <a:pt x="25818" y="60009"/>
                  </a:cubicBezTo>
                  <a:cubicBezTo>
                    <a:pt x="25818" y="59652"/>
                    <a:pt x="26844" y="55728"/>
                    <a:pt x="27357" y="53588"/>
                  </a:cubicBezTo>
                  <a:cubicBezTo>
                    <a:pt x="32490" y="31650"/>
                    <a:pt x="33517" y="27548"/>
                    <a:pt x="38478" y="19700"/>
                  </a:cubicBezTo>
                  <a:cubicBezTo>
                    <a:pt x="44638" y="10247"/>
                    <a:pt x="53192" y="5075"/>
                    <a:pt x="60036" y="5075"/>
                  </a:cubicBezTo>
                  <a:cubicBezTo>
                    <a:pt x="67051" y="5075"/>
                    <a:pt x="73723" y="10247"/>
                    <a:pt x="73723" y="23089"/>
                  </a:cubicBezTo>
                  <a:cubicBezTo>
                    <a:pt x="73723" y="31293"/>
                    <a:pt x="69275" y="51091"/>
                    <a:pt x="63971" y="60009"/>
                  </a:cubicBezTo>
                  <a:cubicBezTo>
                    <a:pt x="56101" y="72672"/>
                    <a:pt x="47546" y="75526"/>
                    <a:pt x="42242" y="75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84AF131F-7075-CA63-1FCE-99AB3111764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60183" y="6208114"/>
              <a:ext cx="173725" cy="173261"/>
            </a:xfrm>
            <a:custGeom>
              <a:avLst/>
              <a:gdLst>
                <a:gd name="connsiteX0" fmla="*/ 64937 w 173725"/>
                <a:gd name="connsiteY0" fmla="*/ 90528 h 173261"/>
                <a:gd name="connsiteX1" fmla="*/ 88645 w 173725"/>
                <a:gd name="connsiteY1" fmla="*/ 90528 h 173261"/>
                <a:gd name="connsiteX2" fmla="*/ 108932 w 173725"/>
                <a:gd name="connsiteY2" fmla="*/ 101993 h 173261"/>
                <a:gd name="connsiteX3" fmla="*/ 107221 w 173725"/>
                <a:gd name="connsiteY3" fmla="*/ 114479 h 173261"/>
                <a:gd name="connsiteX4" fmla="*/ 106488 w 173725"/>
                <a:gd name="connsiteY4" fmla="*/ 117281 h 173261"/>
                <a:gd name="connsiteX5" fmla="*/ 109421 w 173725"/>
                <a:gd name="connsiteY5" fmla="*/ 120339 h 173261"/>
                <a:gd name="connsiteX6" fmla="*/ 113087 w 173725"/>
                <a:gd name="connsiteY6" fmla="*/ 114988 h 173261"/>
                <a:gd name="connsiteX7" fmla="*/ 126530 w 173725"/>
                <a:gd name="connsiteY7" fmla="*/ 59697 h 173261"/>
                <a:gd name="connsiteX8" fmla="*/ 127263 w 173725"/>
                <a:gd name="connsiteY8" fmla="*/ 55620 h 173261"/>
                <a:gd name="connsiteX9" fmla="*/ 124330 w 173725"/>
                <a:gd name="connsiteY9" fmla="*/ 52818 h 173261"/>
                <a:gd name="connsiteX10" fmla="*/ 120664 w 173725"/>
                <a:gd name="connsiteY10" fmla="*/ 58168 h 173261"/>
                <a:gd name="connsiteX11" fmla="*/ 89134 w 173725"/>
                <a:gd name="connsiteY11" fmla="*/ 82629 h 173261"/>
                <a:gd name="connsiteX12" fmla="*/ 66892 w 173725"/>
                <a:gd name="connsiteY12" fmla="*/ 82629 h 173261"/>
                <a:gd name="connsiteX13" fmla="*/ 82535 w 173725"/>
                <a:gd name="connsiteY13" fmla="*/ 17911 h 173261"/>
                <a:gd name="connsiteX14" fmla="*/ 95733 w 173725"/>
                <a:gd name="connsiteY14" fmla="*/ 7973 h 173261"/>
                <a:gd name="connsiteX15" fmla="*/ 127996 w 173725"/>
                <a:gd name="connsiteY15" fmla="*/ 7973 h 173261"/>
                <a:gd name="connsiteX16" fmla="*/ 163681 w 173725"/>
                <a:gd name="connsiteY16" fmla="*/ 36001 h 173261"/>
                <a:gd name="connsiteX17" fmla="*/ 162948 w 173725"/>
                <a:gd name="connsiteY17" fmla="*/ 49760 h 173261"/>
                <a:gd name="connsiteX18" fmla="*/ 162459 w 173725"/>
                <a:gd name="connsiteY18" fmla="*/ 54346 h 173261"/>
                <a:gd name="connsiteX19" fmla="*/ 165392 w 173725"/>
                <a:gd name="connsiteY19" fmla="*/ 57404 h 173261"/>
                <a:gd name="connsiteX20" fmla="*/ 168814 w 173725"/>
                <a:gd name="connsiteY20" fmla="*/ 51034 h 173261"/>
                <a:gd name="connsiteX21" fmla="*/ 173702 w 173725"/>
                <a:gd name="connsiteY21" fmla="*/ 6954 h 173261"/>
                <a:gd name="connsiteX22" fmla="*/ 167103 w 173725"/>
                <a:gd name="connsiteY22" fmla="*/ 75 h 173261"/>
                <a:gd name="connsiteX23" fmla="*/ 47339 w 173725"/>
                <a:gd name="connsiteY23" fmla="*/ 75 h 173261"/>
                <a:gd name="connsiteX24" fmla="*/ 40007 w 173725"/>
                <a:gd name="connsiteY24" fmla="*/ 5171 h 173261"/>
                <a:gd name="connsiteX25" fmla="*/ 46850 w 173725"/>
                <a:gd name="connsiteY25" fmla="*/ 7973 h 173261"/>
                <a:gd name="connsiteX26" fmla="*/ 62737 w 173725"/>
                <a:gd name="connsiteY26" fmla="*/ 12560 h 173261"/>
                <a:gd name="connsiteX27" fmla="*/ 61515 w 173725"/>
                <a:gd name="connsiteY27" fmla="*/ 18675 h 173261"/>
                <a:gd name="connsiteX28" fmla="*/ 29252 w 173725"/>
                <a:gd name="connsiteY28" fmla="*/ 153462 h 173261"/>
                <a:gd name="connsiteX29" fmla="*/ 7011 w 173725"/>
                <a:gd name="connsiteY29" fmla="*/ 165438 h 173261"/>
                <a:gd name="connsiteX30" fmla="*/ 167 w 173725"/>
                <a:gd name="connsiteY30" fmla="*/ 170279 h 173261"/>
                <a:gd name="connsiteX31" fmla="*/ 3833 w 173725"/>
                <a:gd name="connsiteY31" fmla="*/ 173337 h 173261"/>
                <a:gd name="connsiteX32" fmla="*/ 36096 w 173725"/>
                <a:gd name="connsiteY32" fmla="*/ 172572 h 173261"/>
                <a:gd name="connsiteX33" fmla="*/ 72514 w 173725"/>
                <a:gd name="connsiteY33" fmla="*/ 173337 h 173261"/>
                <a:gd name="connsiteX34" fmla="*/ 77647 w 173725"/>
                <a:gd name="connsiteY34" fmla="*/ 168495 h 173261"/>
                <a:gd name="connsiteX35" fmla="*/ 76180 w 173725"/>
                <a:gd name="connsiteY35" fmla="*/ 165693 h 173261"/>
                <a:gd name="connsiteX36" fmla="*/ 69337 w 173725"/>
                <a:gd name="connsiteY36" fmla="*/ 165438 h 173261"/>
                <a:gd name="connsiteX37" fmla="*/ 56627 w 173725"/>
                <a:gd name="connsiteY37" fmla="*/ 164928 h 173261"/>
                <a:gd name="connsiteX38" fmla="*/ 48806 w 173725"/>
                <a:gd name="connsiteY38" fmla="*/ 159832 h 173261"/>
                <a:gd name="connsiteX39" fmla="*/ 49783 w 173725"/>
                <a:gd name="connsiteY39" fmla="*/ 153972 h 173261"/>
                <a:gd name="connsiteX40" fmla="*/ 64937 w 173725"/>
                <a:gd name="connsiteY40" fmla="*/ 90528 h 1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25" h="173261">
                  <a:moveTo>
                    <a:pt x="64937" y="90528"/>
                  </a:moveTo>
                  <a:lnTo>
                    <a:pt x="88645" y="90528"/>
                  </a:lnTo>
                  <a:cubicBezTo>
                    <a:pt x="106977" y="90528"/>
                    <a:pt x="108932" y="94604"/>
                    <a:pt x="108932" y="101993"/>
                  </a:cubicBezTo>
                  <a:cubicBezTo>
                    <a:pt x="108932" y="103777"/>
                    <a:pt x="108932" y="106835"/>
                    <a:pt x="107221" y="114479"/>
                  </a:cubicBezTo>
                  <a:cubicBezTo>
                    <a:pt x="106732" y="115752"/>
                    <a:pt x="106488" y="116772"/>
                    <a:pt x="106488" y="117281"/>
                  </a:cubicBezTo>
                  <a:cubicBezTo>
                    <a:pt x="106488" y="119320"/>
                    <a:pt x="107954" y="120339"/>
                    <a:pt x="109421" y="120339"/>
                  </a:cubicBezTo>
                  <a:cubicBezTo>
                    <a:pt x="111865" y="120339"/>
                    <a:pt x="111865" y="119574"/>
                    <a:pt x="113087" y="114988"/>
                  </a:cubicBezTo>
                  <a:lnTo>
                    <a:pt x="126530" y="59697"/>
                  </a:lnTo>
                  <a:cubicBezTo>
                    <a:pt x="127263" y="56894"/>
                    <a:pt x="127263" y="56385"/>
                    <a:pt x="127263" y="55620"/>
                  </a:cubicBezTo>
                  <a:cubicBezTo>
                    <a:pt x="127263" y="55111"/>
                    <a:pt x="126774" y="52818"/>
                    <a:pt x="124330" y="52818"/>
                  </a:cubicBezTo>
                  <a:cubicBezTo>
                    <a:pt x="121886" y="52818"/>
                    <a:pt x="121641" y="54092"/>
                    <a:pt x="120664" y="58168"/>
                  </a:cubicBezTo>
                  <a:cubicBezTo>
                    <a:pt x="115531" y="78043"/>
                    <a:pt x="109910" y="82629"/>
                    <a:pt x="89134" y="82629"/>
                  </a:cubicBezTo>
                  <a:lnTo>
                    <a:pt x="66892" y="82629"/>
                  </a:lnTo>
                  <a:lnTo>
                    <a:pt x="82535" y="17911"/>
                  </a:lnTo>
                  <a:cubicBezTo>
                    <a:pt x="84735" y="8993"/>
                    <a:pt x="84979" y="7973"/>
                    <a:pt x="95733" y="7973"/>
                  </a:cubicBezTo>
                  <a:lnTo>
                    <a:pt x="127996" y="7973"/>
                  </a:lnTo>
                  <a:cubicBezTo>
                    <a:pt x="158059" y="7973"/>
                    <a:pt x="163681" y="16382"/>
                    <a:pt x="163681" y="36001"/>
                  </a:cubicBezTo>
                  <a:cubicBezTo>
                    <a:pt x="163681" y="41861"/>
                    <a:pt x="163681" y="42881"/>
                    <a:pt x="162948" y="49760"/>
                  </a:cubicBezTo>
                  <a:cubicBezTo>
                    <a:pt x="162459" y="53072"/>
                    <a:pt x="162459" y="53582"/>
                    <a:pt x="162459" y="54346"/>
                  </a:cubicBezTo>
                  <a:cubicBezTo>
                    <a:pt x="162459" y="55620"/>
                    <a:pt x="163192" y="57404"/>
                    <a:pt x="165392" y="57404"/>
                  </a:cubicBezTo>
                  <a:cubicBezTo>
                    <a:pt x="168080" y="57404"/>
                    <a:pt x="168325" y="55875"/>
                    <a:pt x="168814" y="51034"/>
                  </a:cubicBezTo>
                  <a:lnTo>
                    <a:pt x="173702" y="6954"/>
                  </a:lnTo>
                  <a:cubicBezTo>
                    <a:pt x="174435" y="75"/>
                    <a:pt x="173213" y="75"/>
                    <a:pt x="167103" y="75"/>
                  </a:cubicBezTo>
                  <a:lnTo>
                    <a:pt x="47339" y="75"/>
                  </a:lnTo>
                  <a:cubicBezTo>
                    <a:pt x="42451" y="75"/>
                    <a:pt x="40007" y="75"/>
                    <a:pt x="40007" y="5171"/>
                  </a:cubicBezTo>
                  <a:cubicBezTo>
                    <a:pt x="40007" y="7973"/>
                    <a:pt x="42206" y="7973"/>
                    <a:pt x="46850" y="7973"/>
                  </a:cubicBezTo>
                  <a:cubicBezTo>
                    <a:pt x="55894" y="7973"/>
                    <a:pt x="62737" y="7973"/>
                    <a:pt x="62737" y="12560"/>
                  </a:cubicBezTo>
                  <a:cubicBezTo>
                    <a:pt x="62737" y="13579"/>
                    <a:pt x="62737" y="14089"/>
                    <a:pt x="61515" y="18675"/>
                  </a:cubicBezTo>
                  <a:lnTo>
                    <a:pt x="29252" y="153462"/>
                  </a:lnTo>
                  <a:cubicBezTo>
                    <a:pt x="26808" y="163400"/>
                    <a:pt x="26320" y="165438"/>
                    <a:pt x="7011" y="165438"/>
                  </a:cubicBezTo>
                  <a:cubicBezTo>
                    <a:pt x="2856" y="165438"/>
                    <a:pt x="167" y="165438"/>
                    <a:pt x="167" y="170279"/>
                  </a:cubicBezTo>
                  <a:cubicBezTo>
                    <a:pt x="167" y="173337"/>
                    <a:pt x="3100" y="173337"/>
                    <a:pt x="3833" y="173337"/>
                  </a:cubicBezTo>
                  <a:cubicBezTo>
                    <a:pt x="10921" y="173337"/>
                    <a:pt x="29008" y="172572"/>
                    <a:pt x="36096" y="172572"/>
                  </a:cubicBezTo>
                  <a:cubicBezTo>
                    <a:pt x="44162" y="172572"/>
                    <a:pt x="64448" y="173337"/>
                    <a:pt x="72514" y="173337"/>
                  </a:cubicBezTo>
                  <a:cubicBezTo>
                    <a:pt x="74714" y="173337"/>
                    <a:pt x="77647" y="173337"/>
                    <a:pt x="77647" y="168495"/>
                  </a:cubicBezTo>
                  <a:cubicBezTo>
                    <a:pt x="77647" y="166457"/>
                    <a:pt x="76180" y="165947"/>
                    <a:pt x="76180" y="165693"/>
                  </a:cubicBezTo>
                  <a:cubicBezTo>
                    <a:pt x="75447" y="165438"/>
                    <a:pt x="74958" y="165438"/>
                    <a:pt x="69337" y="165438"/>
                  </a:cubicBezTo>
                  <a:cubicBezTo>
                    <a:pt x="63959" y="165438"/>
                    <a:pt x="62737" y="165438"/>
                    <a:pt x="56627" y="164928"/>
                  </a:cubicBezTo>
                  <a:cubicBezTo>
                    <a:pt x="49539" y="164164"/>
                    <a:pt x="48806" y="163145"/>
                    <a:pt x="48806" y="159832"/>
                  </a:cubicBezTo>
                  <a:cubicBezTo>
                    <a:pt x="48806" y="159323"/>
                    <a:pt x="48806" y="157794"/>
                    <a:pt x="49783" y="153972"/>
                  </a:cubicBezTo>
                  <a:lnTo>
                    <a:pt x="64937" y="905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0EBDF656-E851-9646-3C95-2B13EC510D6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19874" y="6294210"/>
              <a:ext cx="130028" cy="159986"/>
            </a:xfrm>
            <a:custGeom>
              <a:avLst/>
              <a:gdLst>
                <a:gd name="connsiteX0" fmla="*/ 67925 w 130028"/>
                <a:gd name="connsiteY0" fmla="*/ 136163 h 159986"/>
                <a:gd name="connsiteX1" fmla="*/ 84179 w 130028"/>
                <a:gd name="connsiteY1" fmla="*/ 160063 h 159986"/>
                <a:gd name="connsiteX2" fmla="*/ 114804 w 130028"/>
                <a:gd name="connsiteY2" fmla="*/ 125462 h 159986"/>
                <a:gd name="connsiteX3" fmla="*/ 112409 w 130028"/>
                <a:gd name="connsiteY3" fmla="*/ 122965 h 159986"/>
                <a:gd name="connsiteX4" fmla="*/ 110014 w 130028"/>
                <a:gd name="connsiteY4" fmla="*/ 125283 h 159986"/>
                <a:gd name="connsiteX5" fmla="*/ 88798 w 130028"/>
                <a:gd name="connsiteY5" fmla="*/ 141336 h 159986"/>
                <a:gd name="connsiteX6" fmla="*/ 75282 w 130028"/>
                <a:gd name="connsiteY6" fmla="*/ 124035 h 159986"/>
                <a:gd name="connsiteX7" fmla="*/ 130202 w 130028"/>
                <a:gd name="connsiteY7" fmla="*/ 49660 h 159986"/>
                <a:gd name="connsiteX8" fmla="*/ 80586 w 130028"/>
                <a:gd name="connsiteY8" fmla="*/ 76 h 159986"/>
                <a:gd name="connsiteX9" fmla="*/ 173 w 130028"/>
                <a:gd name="connsiteY9" fmla="*/ 80159 h 159986"/>
                <a:gd name="connsiteX10" fmla="*/ 49961 w 130028"/>
                <a:gd name="connsiteY10" fmla="*/ 129029 h 159986"/>
                <a:gd name="connsiteX11" fmla="*/ 67925 w 130028"/>
                <a:gd name="connsiteY11" fmla="*/ 126532 h 159986"/>
                <a:gd name="connsiteX12" fmla="*/ 67925 w 130028"/>
                <a:gd name="connsiteY12" fmla="*/ 136163 h 159986"/>
                <a:gd name="connsiteX13" fmla="*/ 38327 w 130028"/>
                <a:gd name="connsiteY13" fmla="*/ 121003 h 159986"/>
                <a:gd name="connsiteX14" fmla="*/ 16769 w 130028"/>
                <a:gd name="connsiteY14" fmla="*/ 84618 h 159986"/>
                <a:gd name="connsiteX15" fmla="*/ 35931 w 130028"/>
                <a:gd name="connsiteY15" fmla="*/ 29327 h 159986"/>
                <a:gd name="connsiteX16" fmla="*/ 79217 w 130028"/>
                <a:gd name="connsiteY16" fmla="*/ 5784 h 159986"/>
                <a:gd name="connsiteX17" fmla="*/ 113607 w 130028"/>
                <a:gd name="connsiteY17" fmla="*/ 44844 h 159986"/>
                <a:gd name="connsiteX18" fmla="*/ 73914 w 130028"/>
                <a:gd name="connsiteY18" fmla="*/ 117257 h 159986"/>
                <a:gd name="connsiteX19" fmla="*/ 56633 w 130028"/>
                <a:gd name="connsiteY19" fmla="*/ 98530 h 159986"/>
                <a:gd name="connsiteX20" fmla="*/ 37642 w 130028"/>
                <a:gd name="connsiteY20" fmla="*/ 116366 h 159986"/>
                <a:gd name="connsiteX21" fmla="*/ 38327 w 130028"/>
                <a:gd name="connsiteY21" fmla="*/ 121003 h 159986"/>
                <a:gd name="connsiteX22" fmla="*/ 67925 w 130028"/>
                <a:gd name="connsiteY22" fmla="*/ 120111 h 159986"/>
                <a:gd name="connsiteX23" fmla="*/ 51158 w 130028"/>
                <a:gd name="connsiteY23" fmla="*/ 123321 h 159986"/>
                <a:gd name="connsiteX24" fmla="*/ 42433 w 130028"/>
                <a:gd name="connsiteY24" fmla="*/ 116366 h 159986"/>
                <a:gd name="connsiteX25" fmla="*/ 56633 w 130028"/>
                <a:gd name="connsiteY25" fmla="*/ 103524 h 159986"/>
                <a:gd name="connsiteX26" fmla="*/ 67925 w 130028"/>
                <a:gd name="connsiteY26" fmla="*/ 120111 h 1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28" h="159986">
                  <a:moveTo>
                    <a:pt x="67925" y="136163"/>
                  </a:moveTo>
                  <a:cubicBezTo>
                    <a:pt x="67925" y="147756"/>
                    <a:pt x="70150" y="160063"/>
                    <a:pt x="84179" y="160063"/>
                  </a:cubicBezTo>
                  <a:cubicBezTo>
                    <a:pt x="104881" y="160063"/>
                    <a:pt x="114804" y="129386"/>
                    <a:pt x="114804" y="125462"/>
                  </a:cubicBezTo>
                  <a:cubicBezTo>
                    <a:pt x="114804" y="124213"/>
                    <a:pt x="113778" y="122965"/>
                    <a:pt x="112409" y="122965"/>
                  </a:cubicBezTo>
                  <a:cubicBezTo>
                    <a:pt x="110698" y="122965"/>
                    <a:pt x="110185" y="124570"/>
                    <a:pt x="110014" y="125283"/>
                  </a:cubicBezTo>
                  <a:cubicBezTo>
                    <a:pt x="105908" y="137768"/>
                    <a:pt x="94616" y="141336"/>
                    <a:pt x="88798" y="141336"/>
                  </a:cubicBezTo>
                  <a:cubicBezTo>
                    <a:pt x="81955" y="141336"/>
                    <a:pt x="78362" y="138304"/>
                    <a:pt x="75282" y="124035"/>
                  </a:cubicBezTo>
                  <a:cubicBezTo>
                    <a:pt x="105736" y="112798"/>
                    <a:pt x="130202" y="81229"/>
                    <a:pt x="130202" y="49660"/>
                  </a:cubicBezTo>
                  <a:cubicBezTo>
                    <a:pt x="130202" y="21657"/>
                    <a:pt x="110869" y="76"/>
                    <a:pt x="80586" y="76"/>
                  </a:cubicBezTo>
                  <a:cubicBezTo>
                    <a:pt x="39695" y="76"/>
                    <a:pt x="173" y="40028"/>
                    <a:pt x="173" y="80159"/>
                  </a:cubicBezTo>
                  <a:cubicBezTo>
                    <a:pt x="173" y="108874"/>
                    <a:pt x="20533" y="129029"/>
                    <a:pt x="49961" y="129029"/>
                  </a:cubicBezTo>
                  <a:cubicBezTo>
                    <a:pt x="53212" y="129029"/>
                    <a:pt x="59029" y="128851"/>
                    <a:pt x="67925" y="126532"/>
                  </a:cubicBezTo>
                  <a:lnTo>
                    <a:pt x="67925" y="136163"/>
                  </a:lnTo>
                  <a:close/>
                  <a:moveTo>
                    <a:pt x="38327" y="121003"/>
                  </a:moveTo>
                  <a:cubicBezTo>
                    <a:pt x="29430" y="117792"/>
                    <a:pt x="16769" y="108518"/>
                    <a:pt x="16769" y="84618"/>
                  </a:cubicBezTo>
                  <a:cubicBezTo>
                    <a:pt x="16769" y="73203"/>
                    <a:pt x="20362" y="49481"/>
                    <a:pt x="35931" y="29327"/>
                  </a:cubicBezTo>
                  <a:cubicBezTo>
                    <a:pt x="46710" y="15593"/>
                    <a:pt x="63306" y="5784"/>
                    <a:pt x="79217" y="5784"/>
                  </a:cubicBezTo>
                  <a:cubicBezTo>
                    <a:pt x="97866" y="5784"/>
                    <a:pt x="113607" y="18804"/>
                    <a:pt x="113607" y="44844"/>
                  </a:cubicBezTo>
                  <a:cubicBezTo>
                    <a:pt x="113607" y="62680"/>
                    <a:pt x="105223" y="101027"/>
                    <a:pt x="73914" y="117257"/>
                  </a:cubicBezTo>
                  <a:cubicBezTo>
                    <a:pt x="71176" y="106021"/>
                    <a:pt x="66728" y="98530"/>
                    <a:pt x="56633" y="98530"/>
                  </a:cubicBezTo>
                  <a:cubicBezTo>
                    <a:pt x="47052" y="98530"/>
                    <a:pt x="37642" y="106913"/>
                    <a:pt x="37642" y="116366"/>
                  </a:cubicBezTo>
                  <a:cubicBezTo>
                    <a:pt x="37642" y="119576"/>
                    <a:pt x="37813" y="119754"/>
                    <a:pt x="38327" y="121003"/>
                  </a:cubicBezTo>
                  <a:close/>
                  <a:moveTo>
                    <a:pt x="67925" y="120111"/>
                  </a:moveTo>
                  <a:cubicBezTo>
                    <a:pt x="64161" y="121538"/>
                    <a:pt x="57831" y="123321"/>
                    <a:pt x="51158" y="123321"/>
                  </a:cubicBezTo>
                  <a:cubicBezTo>
                    <a:pt x="48421" y="123321"/>
                    <a:pt x="42433" y="123321"/>
                    <a:pt x="42433" y="116366"/>
                  </a:cubicBezTo>
                  <a:cubicBezTo>
                    <a:pt x="42433" y="109588"/>
                    <a:pt x="49448" y="103524"/>
                    <a:pt x="56633" y="103524"/>
                  </a:cubicBezTo>
                  <a:cubicBezTo>
                    <a:pt x="62793" y="103524"/>
                    <a:pt x="67412" y="106377"/>
                    <a:pt x="67925" y="1201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B28195C6-5B83-6BF7-4FA4-4A6E620FAF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03058" y="6190279"/>
              <a:ext cx="33484" cy="254796"/>
            </a:xfrm>
            <a:custGeom>
              <a:avLst/>
              <a:gdLst>
                <a:gd name="connsiteX0" fmla="*/ 33665 w 33484"/>
                <a:gd name="connsiteY0" fmla="*/ 254872 h 254796"/>
                <a:gd name="connsiteX1" fmla="*/ 33665 w 33484"/>
                <a:gd name="connsiteY1" fmla="*/ 244680 h 254796"/>
                <a:gd name="connsiteX2" fmla="*/ 9957 w 33484"/>
                <a:gd name="connsiteY2" fmla="*/ 244680 h 254796"/>
                <a:gd name="connsiteX3" fmla="*/ 9957 w 33484"/>
                <a:gd name="connsiteY3" fmla="*/ 10267 h 254796"/>
                <a:gd name="connsiteX4" fmla="*/ 33665 w 33484"/>
                <a:gd name="connsiteY4" fmla="*/ 10267 h 254796"/>
                <a:gd name="connsiteX5" fmla="*/ 33665 w 33484"/>
                <a:gd name="connsiteY5" fmla="*/ 75 h 254796"/>
                <a:gd name="connsiteX6" fmla="*/ 180 w 33484"/>
                <a:gd name="connsiteY6" fmla="*/ 75 h 254796"/>
                <a:gd name="connsiteX7" fmla="*/ 180 w 33484"/>
                <a:gd name="connsiteY7" fmla="*/ 254872 h 254796"/>
                <a:gd name="connsiteX8" fmla="*/ 33665 w 33484"/>
                <a:gd name="connsiteY8" fmla="*/ 25487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665" y="254872"/>
                  </a:moveTo>
                  <a:lnTo>
                    <a:pt x="33665" y="244680"/>
                  </a:lnTo>
                  <a:lnTo>
                    <a:pt x="9957" y="244680"/>
                  </a:lnTo>
                  <a:lnTo>
                    <a:pt x="9957" y="10267"/>
                  </a:lnTo>
                  <a:lnTo>
                    <a:pt x="33665" y="10267"/>
                  </a:lnTo>
                  <a:lnTo>
                    <a:pt x="33665" y="75"/>
                  </a:lnTo>
                  <a:lnTo>
                    <a:pt x="180" y="75"/>
                  </a:lnTo>
                  <a:lnTo>
                    <a:pt x="180" y="254872"/>
                  </a:lnTo>
                  <a:lnTo>
                    <a:pt x="33665" y="2548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23C38996-3EEA-6A4A-EA1A-54C5EDDD14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48954" y="6201744"/>
              <a:ext cx="131251" cy="185237"/>
            </a:xfrm>
            <a:custGeom>
              <a:avLst/>
              <a:gdLst>
                <a:gd name="connsiteX0" fmla="*/ 51755 w 131251"/>
                <a:gd name="connsiteY0" fmla="*/ 87215 h 185237"/>
                <a:gd name="connsiteX1" fmla="*/ 183 w 131251"/>
                <a:gd name="connsiteY1" fmla="*/ 153717 h 185237"/>
                <a:gd name="connsiteX2" fmla="*/ 41489 w 131251"/>
                <a:gd name="connsiteY2" fmla="*/ 185312 h 185237"/>
                <a:gd name="connsiteX3" fmla="*/ 115058 w 131251"/>
                <a:gd name="connsiteY3" fmla="*/ 139703 h 185237"/>
                <a:gd name="connsiteX4" fmla="*/ 112614 w 131251"/>
                <a:gd name="connsiteY4" fmla="*/ 137920 h 185237"/>
                <a:gd name="connsiteX5" fmla="*/ 94772 w 131251"/>
                <a:gd name="connsiteY5" fmla="*/ 149131 h 185237"/>
                <a:gd name="connsiteX6" fmla="*/ 57621 w 131251"/>
                <a:gd name="connsiteY6" fmla="*/ 171298 h 185237"/>
                <a:gd name="connsiteX7" fmla="*/ 20958 w 131251"/>
                <a:gd name="connsiteY7" fmla="*/ 142761 h 185237"/>
                <a:gd name="connsiteX8" fmla="*/ 73263 w 131251"/>
                <a:gd name="connsiteY8" fmla="*/ 91037 h 185237"/>
                <a:gd name="connsiteX9" fmla="*/ 93305 w 131251"/>
                <a:gd name="connsiteY9" fmla="*/ 78807 h 185237"/>
                <a:gd name="connsiteX10" fmla="*/ 90861 w 131251"/>
                <a:gd name="connsiteY10" fmla="*/ 77023 h 185237"/>
                <a:gd name="connsiteX11" fmla="*/ 49555 w 131251"/>
                <a:gd name="connsiteY11" fmla="*/ 47722 h 185237"/>
                <a:gd name="connsiteX12" fmla="*/ 87439 w 131251"/>
                <a:gd name="connsiteY12" fmla="*/ 14089 h 185237"/>
                <a:gd name="connsiteX13" fmla="*/ 110659 w 131251"/>
                <a:gd name="connsiteY13" fmla="*/ 28102 h 185237"/>
                <a:gd name="connsiteX14" fmla="*/ 107726 w 131251"/>
                <a:gd name="connsiteY14" fmla="*/ 37275 h 185237"/>
                <a:gd name="connsiteX15" fmla="*/ 106504 w 131251"/>
                <a:gd name="connsiteY15" fmla="*/ 40078 h 185237"/>
                <a:gd name="connsiteX16" fmla="*/ 108948 w 131251"/>
                <a:gd name="connsiteY16" fmla="*/ 41861 h 185237"/>
                <a:gd name="connsiteX17" fmla="*/ 131434 w 131251"/>
                <a:gd name="connsiteY17" fmla="*/ 17401 h 185237"/>
                <a:gd name="connsiteX18" fmla="*/ 103571 w 131251"/>
                <a:gd name="connsiteY18" fmla="*/ 75 h 185237"/>
                <a:gd name="connsiteX19" fmla="*/ 28780 w 131251"/>
                <a:gd name="connsiteY19" fmla="*/ 58678 h 185237"/>
                <a:gd name="connsiteX20" fmla="*/ 51755 w 131251"/>
                <a:gd name="connsiteY20" fmla="*/ 87215 h 18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51" h="185237">
                  <a:moveTo>
                    <a:pt x="51755" y="87215"/>
                  </a:moveTo>
                  <a:cubicBezTo>
                    <a:pt x="2872" y="114733"/>
                    <a:pt x="183" y="147602"/>
                    <a:pt x="183" y="153717"/>
                  </a:cubicBezTo>
                  <a:cubicBezTo>
                    <a:pt x="183" y="173082"/>
                    <a:pt x="18270" y="185312"/>
                    <a:pt x="41489" y="185312"/>
                  </a:cubicBezTo>
                  <a:cubicBezTo>
                    <a:pt x="82307" y="185312"/>
                    <a:pt x="115058" y="145054"/>
                    <a:pt x="115058" y="139703"/>
                  </a:cubicBezTo>
                  <a:cubicBezTo>
                    <a:pt x="115058" y="138175"/>
                    <a:pt x="113836" y="137920"/>
                    <a:pt x="112614" y="137920"/>
                  </a:cubicBezTo>
                  <a:cubicBezTo>
                    <a:pt x="109681" y="137920"/>
                    <a:pt x="100393" y="141232"/>
                    <a:pt x="94772" y="149131"/>
                  </a:cubicBezTo>
                  <a:cubicBezTo>
                    <a:pt x="89639" y="156520"/>
                    <a:pt x="79374" y="171298"/>
                    <a:pt x="57621" y="171298"/>
                  </a:cubicBezTo>
                  <a:cubicBezTo>
                    <a:pt x="40267" y="171298"/>
                    <a:pt x="20958" y="161871"/>
                    <a:pt x="20958" y="142761"/>
                  </a:cubicBezTo>
                  <a:cubicBezTo>
                    <a:pt x="20958" y="130276"/>
                    <a:pt x="34646" y="92566"/>
                    <a:pt x="73263" y="91037"/>
                  </a:cubicBezTo>
                  <a:cubicBezTo>
                    <a:pt x="84751" y="90528"/>
                    <a:pt x="93305" y="81610"/>
                    <a:pt x="93305" y="78807"/>
                  </a:cubicBezTo>
                  <a:cubicBezTo>
                    <a:pt x="93305" y="77278"/>
                    <a:pt x="92083" y="77023"/>
                    <a:pt x="90861" y="77023"/>
                  </a:cubicBezTo>
                  <a:cubicBezTo>
                    <a:pt x="56399" y="75495"/>
                    <a:pt x="49555" y="57914"/>
                    <a:pt x="49555" y="47722"/>
                  </a:cubicBezTo>
                  <a:cubicBezTo>
                    <a:pt x="49555" y="41861"/>
                    <a:pt x="53221" y="14089"/>
                    <a:pt x="87439" y="14089"/>
                  </a:cubicBezTo>
                  <a:cubicBezTo>
                    <a:pt x="92083" y="14089"/>
                    <a:pt x="110659" y="14853"/>
                    <a:pt x="110659" y="28102"/>
                  </a:cubicBezTo>
                  <a:cubicBezTo>
                    <a:pt x="110659" y="32179"/>
                    <a:pt x="108703" y="35746"/>
                    <a:pt x="107726" y="37275"/>
                  </a:cubicBezTo>
                  <a:cubicBezTo>
                    <a:pt x="107237" y="38039"/>
                    <a:pt x="106504" y="39313"/>
                    <a:pt x="106504" y="40078"/>
                  </a:cubicBezTo>
                  <a:cubicBezTo>
                    <a:pt x="106504" y="41861"/>
                    <a:pt x="108215" y="41861"/>
                    <a:pt x="108948" y="41861"/>
                  </a:cubicBezTo>
                  <a:cubicBezTo>
                    <a:pt x="116280" y="41861"/>
                    <a:pt x="131434" y="31924"/>
                    <a:pt x="131434" y="17401"/>
                  </a:cubicBezTo>
                  <a:cubicBezTo>
                    <a:pt x="131434" y="2368"/>
                    <a:pt x="114569" y="75"/>
                    <a:pt x="103571" y="75"/>
                  </a:cubicBezTo>
                  <a:cubicBezTo>
                    <a:pt x="70330" y="75"/>
                    <a:pt x="28780" y="27593"/>
                    <a:pt x="28780" y="58678"/>
                  </a:cubicBezTo>
                  <a:cubicBezTo>
                    <a:pt x="28780" y="73711"/>
                    <a:pt x="39778" y="82884"/>
                    <a:pt x="51755" y="872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81152E5F-08D3-1F2E-AC52-4ED720FB94C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06143" y="6165769"/>
              <a:ext cx="126264" cy="131449"/>
            </a:xfrm>
            <a:custGeom>
              <a:avLst/>
              <a:gdLst>
                <a:gd name="connsiteX0" fmla="*/ 126454 w 126264"/>
                <a:gd name="connsiteY0" fmla="*/ 65885 h 131449"/>
                <a:gd name="connsiteX1" fmla="*/ 63322 w 126264"/>
                <a:gd name="connsiteY1" fmla="*/ 71 h 131449"/>
                <a:gd name="connsiteX2" fmla="*/ 189 w 126264"/>
                <a:gd name="connsiteY2" fmla="*/ 65706 h 131449"/>
                <a:gd name="connsiteX3" fmla="*/ 63322 w 126264"/>
                <a:gd name="connsiteY3" fmla="*/ 131520 h 131449"/>
                <a:gd name="connsiteX4" fmla="*/ 126454 w 126264"/>
                <a:gd name="connsiteY4" fmla="*/ 65885 h 131449"/>
                <a:gd name="connsiteX5" fmla="*/ 24997 w 126264"/>
                <a:gd name="connsiteY5" fmla="*/ 21474 h 131449"/>
                <a:gd name="connsiteX6" fmla="*/ 63322 w 126264"/>
                <a:gd name="connsiteY6" fmla="*/ 6135 h 131449"/>
                <a:gd name="connsiteX7" fmla="*/ 101646 w 126264"/>
                <a:gd name="connsiteY7" fmla="*/ 21474 h 131449"/>
                <a:gd name="connsiteX8" fmla="*/ 63322 w 126264"/>
                <a:gd name="connsiteY8" fmla="*/ 61426 h 131449"/>
                <a:gd name="connsiteX9" fmla="*/ 24997 w 126264"/>
                <a:gd name="connsiteY9" fmla="*/ 21474 h 131449"/>
                <a:gd name="connsiteX10" fmla="*/ 20891 w 126264"/>
                <a:gd name="connsiteY10" fmla="*/ 105658 h 131449"/>
                <a:gd name="connsiteX11" fmla="*/ 6006 w 126264"/>
                <a:gd name="connsiteY11" fmla="*/ 65885 h 131449"/>
                <a:gd name="connsiteX12" fmla="*/ 20891 w 126264"/>
                <a:gd name="connsiteY12" fmla="*/ 25932 h 131449"/>
                <a:gd name="connsiteX13" fmla="*/ 59215 w 126264"/>
                <a:gd name="connsiteY13" fmla="*/ 65706 h 131449"/>
                <a:gd name="connsiteX14" fmla="*/ 20891 w 126264"/>
                <a:gd name="connsiteY14" fmla="*/ 105658 h 131449"/>
                <a:gd name="connsiteX15" fmla="*/ 105752 w 126264"/>
                <a:gd name="connsiteY15" fmla="*/ 25932 h 131449"/>
                <a:gd name="connsiteX16" fmla="*/ 120637 w 126264"/>
                <a:gd name="connsiteY16" fmla="*/ 65706 h 131449"/>
                <a:gd name="connsiteX17" fmla="*/ 105752 w 126264"/>
                <a:gd name="connsiteY17" fmla="*/ 105658 h 131449"/>
                <a:gd name="connsiteX18" fmla="*/ 67428 w 126264"/>
                <a:gd name="connsiteY18" fmla="*/ 65885 h 131449"/>
                <a:gd name="connsiteX19" fmla="*/ 105752 w 126264"/>
                <a:gd name="connsiteY19" fmla="*/ 25932 h 131449"/>
                <a:gd name="connsiteX20" fmla="*/ 101646 w 126264"/>
                <a:gd name="connsiteY20" fmla="*/ 110117 h 131449"/>
                <a:gd name="connsiteX21" fmla="*/ 63322 w 126264"/>
                <a:gd name="connsiteY21" fmla="*/ 125456 h 131449"/>
                <a:gd name="connsiteX22" fmla="*/ 24997 w 126264"/>
                <a:gd name="connsiteY22" fmla="*/ 110117 h 131449"/>
                <a:gd name="connsiteX23" fmla="*/ 63322 w 126264"/>
                <a:gd name="connsiteY23" fmla="*/ 70165 h 131449"/>
                <a:gd name="connsiteX24" fmla="*/ 101646 w 126264"/>
                <a:gd name="connsiteY24" fmla="*/ 110117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64" h="131449">
                  <a:moveTo>
                    <a:pt x="126454" y="65885"/>
                  </a:moveTo>
                  <a:cubicBezTo>
                    <a:pt x="126454" y="29321"/>
                    <a:pt x="97882" y="71"/>
                    <a:pt x="63322" y="71"/>
                  </a:cubicBezTo>
                  <a:cubicBezTo>
                    <a:pt x="28419" y="71"/>
                    <a:pt x="189" y="29856"/>
                    <a:pt x="189" y="65706"/>
                  </a:cubicBezTo>
                  <a:cubicBezTo>
                    <a:pt x="189" y="102270"/>
                    <a:pt x="28761" y="131520"/>
                    <a:pt x="63322" y="131520"/>
                  </a:cubicBezTo>
                  <a:cubicBezTo>
                    <a:pt x="98224" y="131520"/>
                    <a:pt x="126454" y="101735"/>
                    <a:pt x="126454" y="65885"/>
                  </a:cubicBezTo>
                  <a:close/>
                  <a:moveTo>
                    <a:pt x="24997" y="21474"/>
                  </a:moveTo>
                  <a:cubicBezTo>
                    <a:pt x="32012" y="14874"/>
                    <a:pt x="45186" y="6135"/>
                    <a:pt x="63322" y="6135"/>
                  </a:cubicBezTo>
                  <a:cubicBezTo>
                    <a:pt x="81457" y="6135"/>
                    <a:pt x="94631" y="14874"/>
                    <a:pt x="101646" y="21474"/>
                  </a:cubicBezTo>
                  <a:lnTo>
                    <a:pt x="63322" y="61426"/>
                  </a:lnTo>
                  <a:lnTo>
                    <a:pt x="24997" y="21474"/>
                  </a:lnTo>
                  <a:close/>
                  <a:moveTo>
                    <a:pt x="20891" y="105658"/>
                  </a:moveTo>
                  <a:cubicBezTo>
                    <a:pt x="11481" y="95492"/>
                    <a:pt x="6006" y="80510"/>
                    <a:pt x="6006" y="65885"/>
                  </a:cubicBezTo>
                  <a:cubicBezTo>
                    <a:pt x="6006" y="50189"/>
                    <a:pt x="11994" y="35564"/>
                    <a:pt x="20891" y="25932"/>
                  </a:cubicBezTo>
                  <a:lnTo>
                    <a:pt x="59215" y="65706"/>
                  </a:lnTo>
                  <a:lnTo>
                    <a:pt x="20891" y="105658"/>
                  </a:lnTo>
                  <a:close/>
                  <a:moveTo>
                    <a:pt x="105752" y="25932"/>
                  </a:moveTo>
                  <a:cubicBezTo>
                    <a:pt x="115162" y="36099"/>
                    <a:pt x="120637" y="51081"/>
                    <a:pt x="120637" y="65706"/>
                  </a:cubicBezTo>
                  <a:cubicBezTo>
                    <a:pt x="120637" y="81402"/>
                    <a:pt x="114649" y="96027"/>
                    <a:pt x="105752" y="105658"/>
                  </a:cubicBezTo>
                  <a:lnTo>
                    <a:pt x="67428" y="65885"/>
                  </a:lnTo>
                  <a:lnTo>
                    <a:pt x="105752" y="25932"/>
                  </a:lnTo>
                  <a:close/>
                  <a:moveTo>
                    <a:pt x="101646" y="110117"/>
                  </a:moveTo>
                  <a:cubicBezTo>
                    <a:pt x="94631" y="116717"/>
                    <a:pt x="81457" y="125456"/>
                    <a:pt x="63322" y="125456"/>
                  </a:cubicBezTo>
                  <a:cubicBezTo>
                    <a:pt x="45186" y="125456"/>
                    <a:pt x="32012" y="116717"/>
                    <a:pt x="24997" y="110117"/>
                  </a:cubicBezTo>
                  <a:lnTo>
                    <a:pt x="63322" y="70165"/>
                  </a:lnTo>
                  <a:lnTo>
                    <a:pt x="101646" y="1101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EC7305A0-C64C-BD6C-D602-5F1327C1D8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57534" y="6154354"/>
              <a:ext cx="152441" cy="121818"/>
            </a:xfrm>
            <a:custGeom>
              <a:avLst/>
              <a:gdLst>
                <a:gd name="connsiteX0" fmla="*/ 131080 w 152441"/>
                <a:gd name="connsiteY0" fmla="*/ 19512 h 121818"/>
                <a:gd name="connsiteX1" fmla="*/ 149215 w 152441"/>
                <a:gd name="connsiteY1" fmla="*/ 6491 h 121818"/>
                <a:gd name="connsiteX2" fmla="*/ 152637 w 152441"/>
                <a:gd name="connsiteY2" fmla="*/ 2568 h 121818"/>
                <a:gd name="connsiteX3" fmla="*/ 150071 w 152441"/>
                <a:gd name="connsiteY3" fmla="*/ 71 h 121818"/>
                <a:gd name="connsiteX4" fmla="*/ 132277 w 152441"/>
                <a:gd name="connsiteY4" fmla="*/ 784 h 121818"/>
                <a:gd name="connsiteX5" fmla="*/ 114142 w 152441"/>
                <a:gd name="connsiteY5" fmla="*/ 71 h 121818"/>
                <a:gd name="connsiteX6" fmla="*/ 110720 w 152441"/>
                <a:gd name="connsiteY6" fmla="*/ 3994 h 121818"/>
                <a:gd name="connsiteX7" fmla="*/ 114484 w 152441"/>
                <a:gd name="connsiteY7" fmla="*/ 6491 h 121818"/>
                <a:gd name="connsiteX8" fmla="*/ 125434 w 152441"/>
                <a:gd name="connsiteY8" fmla="*/ 13804 h 121818"/>
                <a:gd name="connsiteX9" fmla="*/ 124749 w 152441"/>
                <a:gd name="connsiteY9" fmla="*/ 18085 h 121818"/>
                <a:gd name="connsiteX10" fmla="*/ 106101 w 152441"/>
                <a:gd name="connsiteY10" fmla="*/ 95849 h 121818"/>
                <a:gd name="connsiteX11" fmla="*/ 62643 w 152441"/>
                <a:gd name="connsiteY11" fmla="*/ 3103 h 121818"/>
                <a:gd name="connsiteX12" fmla="*/ 56826 w 152441"/>
                <a:gd name="connsiteY12" fmla="*/ 71 h 121818"/>
                <a:gd name="connsiteX13" fmla="*/ 33387 w 152441"/>
                <a:gd name="connsiteY13" fmla="*/ 71 h 121818"/>
                <a:gd name="connsiteX14" fmla="*/ 27912 w 152441"/>
                <a:gd name="connsiteY14" fmla="*/ 3994 h 121818"/>
                <a:gd name="connsiteX15" fmla="*/ 33558 w 152441"/>
                <a:gd name="connsiteY15" fmla="*/ 6491 h 121818"/>
                <a:gd name="connsiteX16" fmla="*/ 44508 w 152441"/>
                <a:gd name="connsiteY16" fmla="*/ 7383 h 121818"/>
                <a:gd name="connsiteX17" fmla="*/ 21582 w 152441"/>
                <a:gd name="connsiteY17" fmla="*/ 102805 h 121818"/>
                <a:gd name="connsiteX18" fmla="*/ 3788 w 152441"/>
                <a:gd name="connsiteY18" fmla="*/ 115468 h 121818"/>
                <a:gd name="connsiteX19" fmla="*/ 195 w 152441"/>
                <a:gd name="connsiteY19" fmla="*/ 119214 h 121818"/>
                <a:gd name="connsiteX20" fmla="*/ 2762 w 152441"/>
                <a:gd name="connsiteY20" fmla="*/ 121889 h 121818"/>
                <a:gd name="connsiteX21" fmla="*/ 20555 w 152441"/>
                <a:gd name="connsiteY21" fmla="*/ 121176 h 121818"/>
                <a:gd name="connsiteX22" fmla="*/ 38691 w 152441"/>
                <a:gd name="connsiteY22" fmla="*/ 121889 h 121818"/>
                <a:gd name="connsiteX23" fmla="*/ 42113 w 152441"/>
                <a:gd name="connsiteY23" fmla="*/ 118143 h 121818"/>
                <a:gd name="connsiteX24" fmla="*/ 38178 w 152441"/>
                <a:gd name="connsiteY24" fmla="*/ 115468 h 121818"/>
                <a:gd name="connsiteX25" fmla="*/ 27399 w 152441"/>
                <a:gd name="connsiteY25" fmla="*/ 107977 h 121818"/>
                <a:gd name="connsiteX26" fmla="*/ 28083 w 152441"/>
                <a:gd name="connsiteY26" fmla="*/ 103518 h 121818"/>
                <a:gd name="connsiteX27" fmla="*/ 49983 w 152441"/>
                <a:gd name="connsiteY27" fmla="*/ 12199 h 121818"/>
                <a:gd name="connsiteX28" fmla="*/ 99941 w 152441"/>
                <a:gd name="connsiteY28" fmla="*/ 118857 h 121818"/>
                <a:gd name="connsiteX29" fmla="*/ 103705 w 152441"/>
                <a:gd name="connsiteY29" fmla="*/ 121889 h 121818"/>
                <a:gd name="connsiteX30" fmla="*/ 107298 w 152441"/>
                <a:gd name="connsiteY30" fmla="*/ 118143 h 121818"/>
                <a:gd name="connsiteX31" fmla="*/ 131080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080" y="19512"/>
                  </a:moveTo>
                  <a:cubicBezTo>
                    <a:pt x="132791" y="12734"/>
                    <a:pt x="135528" y="6848"/>
                    <a:pt x="149215" y="6491"/>
                  </a:cubicBezTo>
                  <a:cubicBezTo>
                    <a:pt x="150071" y="6491"/>
                    <a:pt x="152637" y="6313"/>
                    <a:pt x="152637" y="2568"/>
                  </a:cubicBezTo>
                  <a:cubicBezTo>
                    <a:pt x="152637" y="1497"/>
                    <a:pt x="151782" y="71"/>
                    <a:pt x="150071" y="71"/>
                  </a:cubicBezTo>
                  <a:cubicBezTo>
                    <a:pt x="144425" y="71"/>
                    <a:pt x="138095" y="784"/>
                    <a:pt x="132277" y="784"/>
                  </a:cubicBezTo>
                  <a:cubicBezTo>
                    <a:pt x="128171" y="784"/>
                    <a:pt x="118248" y="71"/>
                    <a:pt x="114142" y="71"/>
                  </a:cubicBezTo>
                  <a:cubicBezTo>
                    <a:pt x="113286" y="71"/>
                    <a:pt x="110720" y="71"/>
                    <a:pt x="110720" y="3994"/>
                  </a:cubicBezTo>
                  <a:cubicBezTo>
                    <a:pt x="110720" y="6313"/>
                    <a:pt x="112944" y="6491"/>
                    <a:pt x="114484" y="6491"/>
                  </a:cubicBezTo>
                  <a:cubicBezTo>
                    <a:pt x="122525" y="6670"/>
                    <a:pt x="125434" y="9345"/>
                    <a:pt x="125434" y="13804"/>
                  </a:cubicBezTo>
                  <a:cubicBezTo>
                    <a:pt x="125434" y="15231"/>
                    <a:pt x="125263" y="16123"/>
                    <a:pt x="124749" y="18085"/>
                  </a:cubicBezTo>
                  <a:lnTo>
                    <a:pt x="106101" y="95849"/>
                  </a:lnTo>
                  <a:lnTo>
                    <a:pt x="62643" y="3103"/>
                  </a:lnTo>
                  <a:cubicBezTo>
                    <a:pt x="61275" y="71"/>
                    <a:pt x="60933" y="71"/>
                    <a:pt x="56826" y="71"/>
                  </a:cubicBezTo>
                  <a:lnTo>
                    <a:pt x="33387" y="71"/>
                  </a:lnTo>
                  <a:cubicBezTo>
                    <a:pt x="30136" y="71"/>
                    <a:pt x="27912" y="71"/>
                    <a:pt x="27912" y="3994"/>
                  </a:cubicBezTo>
                  <a:cubicBezTo>
                    <a:pt x="27912" y="6491"/>
                    <a:pt x="29965" y="6491"/>
                    <a:pt x="33558" y="6491"/>
                  </a:cubicBezTo>
                  <a:cubicBezTo>
                    <a:pt x="37151" y="6491"/>
                    <a:pt x="40915" y="6670"/>
                    <a:pt x="44508" y="7383"/>
                  </a:cubicBezTo>
                  <a:lnTo>
                    <a:pt x="21582" y="102805"/>
                  </a:lnTo>
                  <a:cubicBezTo>
                    <a:pt x="20042" y="109582"/>
                    <a:pt x="17133" y="114933"/>
                    <a:pt x="3788" y="115468"/>
                  </a:cubicBezTo>
                  <a:cubicBezTo>
                    <a:pt x="2591" y="115468"/>
                    <a:pt x="195" y="115646"/>
                    <a:pt x="195" y="119214"/>
                  </a:cubicBezTo>
                  <a:cubicBezTo>
                    <a:pt x="195" y="121176"/>
                    <a:pt x="1564" y="121889"/>
                    <a:pt x="2762" y="121889"/>
                  </a:cubicBezTo>
                  <a:cubicBezTo>
                    <a:pt x="8408" y="121889"/>
                    <a:pt x="14738" y="121176"/>
                    <a:pt x="20555" y="121176"/>
                  </a:cubicBezTo>
                  <a:cubicBezTo>
                    <a:pt x="24661" y="121176"/>
                    <a:pt x="34585" y="121889"/>
                    <a:pt x="38691" y="121889"/>
                  </a:cubicBezTo>
                  <a:cubicBezTo>
                    <a:pt x="40402" y="121889"/>
                    <a:pt x="42113" y="120997"/>
                    <a:pt x="42113" y="118143"/>
                  </a:cubicBezTo>
                  <a:cubicBezTo>
                    <a:pt x="42113" y="115646"/>
                    <a:pt x="40060" y="115468"/>
                    <a:pt x="38178" y="115468"/>
                  </a:cubicBezTo>
                  <a:cubicBezTo>
                    <a:pt x="27399" y="115111"/>
                    <a:pt x="27399" y="110474"/>
                    <a:pt x="27399" y="107977"/>
                  </a:cubicBezTo>
                  <a:cubicBezTo>
                    <a:pt x="27399" y="107264"/>
                    <a:pt x="27399" y="106372"/>
                    <a:pt x="28083" y="103518"/>
                  </a:cubicBezTo>
                  <a:lnTo>
                    <a:pt x="49983" y="12199"/>
                  </a:lnTo>
                  <a:lnTo>
                    <a:pt x="99941" y="118857"/>
                  </a:lnTo>
                  <a:cubicBezTo>
                    <a:pt x="101310" y="121711"/>
                    <a:pt x="101994" y="121889"/>
                    <a:pt x="103705" y="121889"/>
                  </a:cubicBezTo>
                  <a:cubicBezTo>
                    <a:pt x="106443" y="121889"/>
                    <a:pt x="106443" y="121354"/>
                    <a:pt x="107298" y="118143"/>
                  </a:cubicBezTo>
                  <a:lnTo>
                    <a:pt x="131080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8015F481-6137-6A3A-48CD-7556B94C98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82913" y="6365710"/>
              <a:ext cx="107102" cy="117181"/>
            </a:xfrm>
            <a:custGeom>
              <a:avLst/>
              <a:gdLst>
                <a:gd name="connsiteX0" fmla="*/ 42448 w 107102"/>
                <a:gd name="connsiteY0" fmla="*/ 80338 h 117181"/>
                <a:gd name="connsiteX1" fmla="*/ 48265 w 107102"/>
                <a:gd name="connsiteY1" fmla="*/ 80517 h 117181"/>
                <a:gd name="connsiteX2" fmla="*/ 107291 w 107102"/>
                <a:gd name="connsiteY2" fmla="*/ 26117 h 117181"/>
                <a:gd name="connsiteX3" fmla="*/ 84878 w 107102"/>
                <a:gd name="connsiteY3" fmla="*/ 77 h 117181"/>
                <a:gd name="connsiteX4" fmla="*/ 43987 w 107102"/>
                <a:gd name="connsiteY4" fmla="*/ 44845 h 117181"/>
                <a:gd name="connsiteX5" fmla="*/ 36973 w 107102"/>
                <a:gd name="connsiteY5" fmla="*/ 67318 h 117181"/>
                <a:gd name="connsiteX6" fmla="*/ 6176 w 107102"/>
                <a:gd name="connsiteY6" fmla="*/ 42526 h 117181"/>
                <a:gd name="connsiteX7" fmla="*/ 21061 w 107102"/>
                <a:gd name="connsiteY7" fmla="*/ 6320 h 117181"/>
                <a:gd name="connsiteX8" fmla="*/ 22430 w 107102"/>
                <a:gd name="connsiteY8" fmla="*/ 4001 h 117181"/>
                <a:gd name="connsiteX9" fmla="*/ 19693 w 107102"/>
                <a:gd name="connsiteY9" fmla="*/ 1861 h 117181"/>
                <a:gd name="connsiteX10" fmla="*/ 14218 w 107102"/>
                <a:gd name="connsiteY10" fmla="*/ 5785 h 117181"/>
                <a:gd name="connsiteX11" fmla="*/ 188 w 107102"/>
                <a:gd name="connsiteY11" fmla="*/ 44310 h 117181"/>
                <a:gd name="connsiteX12" fmla="*/ 33380 w 107102"/>
                <a:gd name="connsiteY12" fmla="*/ 78911 h 117181"/>
                <a:gd name="connsiteX13" fmla="*/ 23799 w 107102"/>
                <a:gd name="connsiteY13" fmla="*/ 111551 h 117181"/>
                <a:gd name="connsiteX14" fmla="*/ 29616 w 107102"/>
                <a:gd name="connsiteY14" fmla="*/ 117258 h 117181"/>
                <a:gd name="connsiteX15" fmla="*/ 36288 w 107102"/>
                <a:gd name="connsiteY15" fmla="*/ 113334 h 117181"/>
                <a:gd name="connsiteX16" fmla="*/ 42448 w 107102"/>
                <a:gd name="connsiteY16" fmla="*/ 80338 h 117181"/>
                <a:gd name="connsiteX17" fmla="*/ 44672 w 107102"/>
                <a:gd name="connsiteY17" fmla="*/ 68210 h 117181"/>
                <a:gd name="connsiteX18" fmla="*/ 57675 w 107102"/>
                <a:gd name="connsiteY18" fmla="*/ 28079 h 117181"/>
                <a:gd name="connsiteX19" fmla="*/ 82996 w 107102"/>
                <a:gd name="connsiteY19" fmla="*/ 12206 h 117181"/>
                <a:gd name="connsiteX20" fmla="*/ 101132 w 107102"/>
                <a:gd name="connsiteY20" fmla="*/ 29685 h 117181"/>
                <a:gd name="connsiteX21" fmla="*/ 50147 w 107102"/>
                <a:gd name="connsiteY21" fmla="*/ 68388 h 117181"/>
                <a:gd name="connsiteX22" fmla="*/ 44672 w 107102"/>
                <a:gd name="connsiteY22" fmla="*/ 68210 h 1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02" h="117181">
                  <a:moveTo>
                    <a:pt x="42448" y="80338"/>
                  </a:moveTo>
                  <a:cubicBezTo>
                    <a:pt x="44330" y="80517"/>
                    <a:pt x="46383" y="80517"/>
                    <a:pt x="48265" y="80517"/>
                  </a:cubicBezTo>
                  <a:cubicBezTo>
                    <a:pt x="79061" y="80517"/>
                    <a:pt x="107291" y="54298"/>
                    <a:pt x="107291" y="26117"/>
                  </a:cubicBezTo>
                  <a:cubicBezTo>
                    <a:pt x="107291" y="10244"/>
                    <a:pt x="98223" y="77"/>
                    <a:pt x="84878" y="77"/>
                  </a:cubicBezTo>
                  <a:cubicBezTo>
                    <a:pt x="61268" y="77"/>
                    <a:pt x="48778" y="31468"/>
                    <a:pt x="43987" y="44845"/>
                  </a:cubicBezTo>
                  <a:cubicBezTo>
                    <a:pt x="41763" y="51444"/>
                    <a:pt x="37999" y="63929"/>
                    <a:pt x="36973" y="67318"/>
                  </a:cubicBezTo>
                  <a:cubicBezTo>
                    <a:pt x="18153" y="64643"/>
                    <a:pt x="6176" y="55725"/>
                    <a:pt x="6176" y="42526"/>
                  </a:cubicBezTo>
                  <a:cubicBezTo>
                    <a:pt x="6176" y="42348"/>
                    <a:pt x="7203" y="22372"/>
                    <a:pt x="21061" y="6320"/>
                  </a:cubicBezTo>
                  <a:cubicBezTo>
                    <a:pt x="22259" y="5071"/>
                    <a:pt x="22430" y="4714"/>
                    <a:pt x="22430" y="4001"/>
                  </a:cubicBezTo>
                  <a:cubicBezTo>
                    <a:pt x="22430" y="1861"/>
                    <a:pt x="20206" y="1861"/>
                    <a:pt x="19693" y="1861"/>
                  </a:cubicBezTo>
                  <a:cubicBezTo>
                    <a:pt x="18153" y="1861"/>
                    <a:pt x="17468" y="1861"/>
                    <a:pt x="14218" y="5785"/>
                  </a:cubicBezTo>
                  <a:cubicBezTo>
                    <a:pt x="4637" y="18091"/>
                    <a:pt x="188" y="36641"/>
                    <a:pt x="188" y="44310"/>
                  </a:cubicBezTo>
                  <a:cubicBezTo>
                    <a:pt x="188" y="60184"/>
                    <a:pt x="11309" y="73917"/>
                    <a:pt x="33380" y="78911"/>
                  </a:cubicBezTo>
                  <a:cubicBezTo>
                    <a:pt x="24825" y="106557"/>
                    <a:pt x="23799" y="109946"/>
                    <a:pt x="23799" y="111551"/>
                  </a:cubicBezTo>
                  <a:cubicBezTo>
                    <a:pt x="23799" y="116366"/>
                    <a:pt x="27734" y="117258"/>
                    <a:pt x="29616" y="117258"/>
                  </a:cubicBezTo>
                  <a:cubicBezTo>
                    <a:pt x="31498" y="117258"/>
                    <a:pt x="34920" y="116010"/>
                    <a:pt x="36288" y="113334"/>
                  </a:cubicBezTo>
                  <a:cubicBezTo>
                    <a:pt x="37486" y="110659"/>
                    <a:pt x="39026" y="101563"/>
                    <a:pt x="42448" y="80338"/>
                  </a:cubicBezTo>
                  <a:close/>
                  <a:moveTo>
                    <a:pt x="44672" y="68210"/>
                  </a:moveTo>
                  <a:cubicBezTo>
                    <a:pt x="48094" y="47699"/>
                    <a:pt x="49462" y="39673"/>
                    <a:pt x="57675" y="28079"/>
                  </a:cubicBezTo>
                  <a:cubicBezTo>
                    <a:pt x="65374" y="17200"/>
                    <a:pt x="74442" y="12206"/>
                    <a:pt x="82996" y="12206"/>
                  </a:cubicBezTo>
                  <a:cubicBezTo>
                    <a:pt x="94801" y="12206"/>
                    <a:pt x="101132" y="20410"/>
                    <a:pt x="101132" y="29685"/>
                  </a:cubicBezTo>
                  <a:cubicBezTo>
                    <a:pt x="101132" y="47699"/>
                    <a:pt x="79574" y="68388"/>
                    <a:pt x="50147" y="68388"/>
                  </a:cubicBezTo>
                  <a:cubicBezTo>
                    <a:pt x="48607" y="68388"/>
                    <a:pt x="46212" y="68388"/>
                    <a:pt x="44672" y="68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5699ED5D-F77D-6C83-F3B4-7AF5DACBA8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98867" y="6232830"/>
              <a:ext cx="163025" cy="169694"/>
            </a:xfrm>
            <a:custGeom>
              <a:avLst/>
              <a:gdLst>
                <a:gd name="connsiteX0" fmla="*/ 163230 w 163025"/>
                <a:gd name="connsiteY0" fmla="*/ 84922 h 169694"/>
                <a:gd name="connsiteX1" fmla="*/ 81840 w 163025"/>
                <a:gd name="connsiteY1" fmla="*/ 75 h 169694"/>
                <a:gd name="connsiteX2" fmla="*/ 205 w 163025"/>
                <a:gd name="connsiteY2" fmla="*/ 84922 h 169694"/>
                <a:gd name="connsiteX3" fmla="*/ 81595 w 163025"/>
                <a:gd name="connsiteY3" fmla="*/ 169769 h 169694"/>
                <a:gd name="connsiteX4" fmla="*/ 163230 w 163025"/>
                <a:gd name="connsiteY4" fmla="*/ 84922 h 169694"/>
                <a:gd name="connsiteX5" fmla="*/ 33201 w 163025"/>
                <a:gd name="connsiteY5" fmla="*/ 30141 h 169694"/>
                <a:gd name="connsiteX6" fmla="*/ 31001 w 163025"/>
                <a:gd name="connsiteY6" fmla="*/ 27338 h 169694"/>
                <a:gd name="connsiteX7" fmla="*/ 81595 w 163025"/>
                <a:gd name="connsiteY7" fmla="*/ 6445 h 169694"/>
                <a:gd name="connsiteX8" fmla="*/ 132678 w 163025"/>
                <a:gd name="connsiteY8" fmla="*/ 27338 h 169694"/>
                <a:gd name="connsiteX9" fmla="*/ 81840 w 163025"/>
                <a:gd name="connsiteY9" fmla="*/ 80591 h 169694"/>
                <a:gd name="connsiteX10" fmla="*/ 33201 w 163025"/>
                <a:gd name="connsiteY10" fmla="*/ 30141 h 169694"/>
                <a:gd name="connsiteX11" fmla="*/ 26113 w 163025"/>
                <a:gd name="connsiteY11" fmla="*/ 138175 h 169694"/>
                <a:gd name="connsiteX12" fmla="*/ 6316 w 163025"/>
                <a:gd name="connsiteY12" fmla="*/ 84922 h 169694"/>
                <a:gd name="connsiteX13" fmla="*/ 26113 w 163025"/>
                <a:gd name="connsiteY13" fmla="*/ 31670 h 169694"/>
                <a:gd name="connsiteX14" fmla="*/ 77196 w 163025"/>
                <a:gd name="connsiteY14" fmla="*/ 84922 h 169694"/>
                <a:gd name="connsiteX15" fmla="*/ 26113 w 163025"/>
                <a:gd name="connsiteY15" fmla="*/ 138175 h 169694"/>
                <a:gd name="connsiteX16" fmla="*/ 137078 w 163025"/>
                <a:gd name="connsiteY16" fmla="*/ 31670 h 169694"/>
                <a:gd name="connsiteX17" fmla="*/ 157120 w 163025"/>
                <a:gd name="connsiteY17" fmla="*/ 84922 h 169694"/>
                <a:gd name="connsiteX18" fmla="*/ 137322 w 163025"/>
                <a:gd name="connsiteY18" fmla="*/ 138175 h 169694"/>
                <a:gd name="connsiteX19" fmla="*/ 86239 w 163025"/>
                <a:gd name="connsiteY19" fmla="*/ 84922 h 169694"/>
                <a:gd name="connsiteX20" fmla="*/ 137078 w 163025"/>
                <a:gd name="connsiteY20" fmla="*/ 31670 h 169694"/>
                <a:gd name="connsiteX21" fmla="*/ 130234 w 163025"/>
                <a:gd name="connsiteY21" fmla="*/ 139703 h 169694"/>
                <a:gd name="connsiteX22" fmla="*/ 132434 w 163025"/>
                <a:gd name="connsiteY22" fmla="*/ 142506 h 169694"/>
                <a:gd name="connsiteX23" fmla="*/ 81840 w 163025"/>
                <a:gd name="connsiteY23" fmla="*/ 163400 h 169694"/>
                <a:gd name="connsiteX24" fmla="*/ 30757 w 163025"/>
                <a:gd name="connsiteY24" fmla="*/ 142506 h 169694"/>
                <a:gd name="connsiteX25" fmla="*/ 81595 w 163025"/>
                <a:gd name="connsiteY25" fmla="*/ 89254 h 169694"/>
                <a:gd name="connsiteX26" fmla="*/ 130234 w 163025"/>
                <a:gd name="connsiteY26" fmla="*/ 139703 h 16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025" h="169694">
                  <a:moveTo>
                    <a:pt x="163230" y="84922"/>
                  </a:moveTo>
                  <a:cubicBezTo>
                    <a:pt x="163230" y="38039"/>
                    <a:pt x="126568" y="75"/>
                    <a:pt x="81840" y="75"/>
                  </a:cubicBezTo>
                  <a:cubicBezTo>
                    <a:pt x="36379" y="75"/>
                    <a:pt x="205" y="38549"/>
                    <a:pt x="205" y="84922"/>
                  </a:cubicBezTo>
                  <a:cubicBezTo>
                    <a:pt x="205" y="131805"/>
                    <a:pt x="36867" y="169769"/>
                    <a:pt x="81595" y="169769"/>
                  </a:cubicBezTo>
                  <a:cubicBezTo>
                    <a:pt x="127057" y="169769"/>
                    <a:pt x="163230" y="131295"/>
                    <a:pt x="163230" y="84922"/>
                  </a:cubicBezTo>
                  <a:close/>
                  <a:moveTo>
                    <a:pt x="33201" y="30141"/>
                  </a:moveTo>
                  <a:cubicBezTo>
                    <a:pt x="32712" y="29631"/>
                    <a:pt x="31001" y="27848"/>
                    <a:pt x="31001" y="27338"/>
                  </a:cubicBezTo>
                  <a:cubicBezTo>
                    <a:pt x="31001" y="26319"/>
                    <a:pt x="50799" y="6445"/>
                    <a:pt x="81595" y="6445"/>
                  </a:cubicBezTo>
                  <a:cubicBezTo>
                    <a:pt x="90150" y="6445"/>
                    <a:pt x="112636" y="7719"/>
                    <a:pt x="132678" y="27338"/>
                  </a:cubicBezTo>
                  <a:lnTo>
                    <a:pt x="81840" y="80591"/>
                  </a:lnTo>
                  <a:lnTo>
                    <a:pt x="33201" y="30141"/>
                  </a:lnTo>
                  <a:close/>
                  <a:moveTo>
                    <a:pt x="26113" y="138175"/>
                  </a:moveTo>
                  <a:cubicBezTo>
                    <a:pt x="11204" y="120848"/>
                    <a:pt x="6316" y="101229"/>
                    <a:pt x="6316" y="84922"/>
                  </a:cubicBezTo>
                  <a:cubicBezTo>
                    <a:pt x="6316" y="65303"/>
                    <a:pt x="13404" y="46703"/>
                    <a:pt x="26113" y="31670"/>
                  </a:cubicBezTo>
                  <a:lnTo>
                    <a:pt x="77196" y="84922"/>
                  </a:lnTo>
                  <a:lnTo>
                    <a:pt x="26113" y="138175"/>
                  </a:lnTo>
                  <a:close/>
                  <a:moveTo>
                    <a:pt x="137078" y="31670"/>
                  </a:moveTo>
                  <a:cubicBezTo>
                    <a:pt x="148810" y="44664"/>
                    <a:pt x="157120" y="64029"/>
                    <a:pt x="157120" y="84922"/>
                  </a:cubicBezTo>
                  <a:cubicBezTo>
                    <a:pt x="157120" y="104541"/>
                    <a:pt x="150032" y="123142"/>
                    <a:pt x="137322" y="138175"/>
                  </a:cubicBezTo>
                  <a:lnTo>
                    <a:pt x="86239" y="84922"/>
                  </a:lnTo>
                  <a:lnTo>
                    <a:pt x="137078" y="31670"/>
                  </a:lnTo>
                  <a:close/>
                  <a:moveTo>
                    <a:pt x="130234" y="139703"/>
                  </a:moveTo>
                  <a:cubicBezTo>
                    <a:pt x="130723" y="140213"/>
                    <a:pt x="132434" y="141997"/>
                    <a:pt x="132434" y="142506"/>
                  </a:cubicBezTo>
                  <a:cubicBezTo>
                    <a:pt x="132434" y="143525"/>
                    <a:pt x="112636" y="163400"/>
                    <a:pt x="81840" y="163400"/>
                  </a:cubicBezTo>
                  <a:cubicBezTo>
                    <a:pt x="73285" y="163400"/>
                    <a:pt x="50799" y="162126"/>
                    <a:pt x="30757" y="142506"/>
                  </a:cubicBezTo>
                  <a:lnTo>
                    <a:pt x="81595" y="89254"/>
                  </a:lnTo>
                  <a:lnTo>
                    <a:pt x="130234" y="13970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ADD4FF9C-DCD8-6347-7D36-EB5F9647DC5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23973" y="6207350"/>
              <a:ext cx="161069" cy="174026"/>
            </a:xfrm>
            <a:custGeom>
              <a:avLst/>
              <a:gdLst>
                <a:gd name="connsiteX0" fmla="*/ 92849 w 161069"/>
                <a:gd name="connsiteY0" fmla="*/ 75 h 174026"/>
                <a:gd name="connsiteX1" fmla="*/ 43477 w 161069"/>
                <a:gd name="connsiteY1" fmla="*/ 8228 h 174026"/>
                <a:gd name="connsiteX2" fmla="*/ 12925 w 161069"/>
                <a:gd name="connsiteY2" fmla="*/ 39823 h 174026"/>
                <a:gd name="connsiteX3" fmla="*/ 15613 w 161069"/>
                <a:gd name="connsiteY3" fmla="*/ 41861 h 174026"/>
                <a:gd name="connsiteX4" fmla="*/ 33700 w 161069"/>
                <a:gd name="connsiteY4" fmla="*/ 29886 h 174026"/>
                <a:gd name="connsiteX5" fmla="*/ 53742 w 161069"/>
                <a:gd name="connsiteY5" fmla="*/ 15617 h 174026"/>
                <a:gd name="connsiteX6" fmla="*/ 78428 w 161069"/>
                <a:gd name="connsiteY6" fmla="*/ 14089 h 174026"/>
                <a:gd name="connsiteX7" fmla="*/ 100670 w 161069"/>
                <a:gd name="connsiteY7" fmla="*/ 14089 h 174026"/>
                <a:gd name="connsiteX8" fmla="*/ 69385 w 161069"/>
                <a:gd name="connsiteY8" fmla="*/ 93585 h 174026"/>
                <a:gd name="connsiteX9" fmla="*/ 46654 w 161069"/>
                <a:gd name="connsiteY9" fmla="*/ 157030 h 174026"/>
                <a:gd name="connsiteX10" fmla="*/ 37366 w 161069"/>
                <a:gd name="connsiteY10" fmla="*/ 160087 h 174026"/>
                <a:gd name="connsiteX11" fmla="*/ 21724 w 161069"/>
                <a:gd name="connsiteY11" fmla="*/ 160087 h 174026"/>
                <a:gd name="connsiteX12" fmla="*/ 8281 w 161069"/>
                <a:gd name="connsiteY12" fmla="*/ 163909 h 174026"/>
                <a:gd name="connsiteX13" fmla="*/ 215 w 161069"/>
                <a:gd name="connsiteY13" fmla="*/ 172317 h 174026"/>
                <a:gd name="connsiteX14" fmla="*/ 5837 w 161069"/>
                <a:gd name="connsiteY14" fmla="*/ 174101 h 174026"/>
                <a:gd name="connsiteX15" fmla="*/ 89427 w 161069"/>
                <a:gd name="connsiteY15" fmla="*/ 174101 h 174026"/>
                <a:gd name="connsiteX16" fmla="*/ 139287 w 161069"/>
                <a:gd name="connsiteY16" fmla="*/ 142761 h 174026"/>
                <a:gd name="connsiteX17" fmla="*/ 136599 w 161069"/>
                <a:gd name="connsiteY17" fmla="*/ 140977 h 174026"/>
                <a:gd name="connsiteX18" fmla="*/ 118512 w 161069"/>
                <a:gd name="connsiteY18" fmla="*/ 153208 h 174026"/>
                <a:gd name="connsiteX19" fmla="*/ 103847 w 161069"/>
                <a:gd name="connsiteY19" fmla="*/ 160087 h 174026"/>
                <a:gd name="connsiteX20" fmla="*/ 57164 w 161069"/>
                <a:gd name="connsiteY20" fmla="*/ 160087 h 174026"/>
                <a:gd name="connsiteX21" fmla="*/ 90160 w 161069"/>
                <a:gd name="connsiteY21" fmla="*/ 84667 h 174026"/>
                <a:gd name="connsiteX22" fmla="*/ 112646 w 161069"/>
                <a:gd name="connsiteY22" fmla="*/ 16637 h 174026"/>
                <a:gd name="connsiteX23" fmla="*/ 119245 w 161069"/>
                <a:gd name="connsiteY23" fmla="*/ 14089 h 174026"/>
                <a:gd name="connsiteX24" fmla="*/ 140021 w 161069"/>
                <a:gd name="connsiteY24" fmla="*/ 14089 h 174026"/>
                <a:gd name="connsiteX25" fmla="*/ 153464 w 161069"/>
                <a:gd name="connsiteY25" fmla="*/ 10267 h 174026"/>
                <a:gd name="connsiteX26" fmla="*/ 161285 w 161069"/>
                <a:gd name="connsiteY26" fmla="*/ 1858 h 174026"/>
                <a:gd name="connsiteX27" fmla="*/ 155663 w 161069"/>
                <a:gd name="connsiteY27" fmla="*/ 75 h 174026"/>
                <a:gd name="connsiteX28" fmla="*/ 92849 w 161069"/>
                <a:gd name="connsiteY28" fmla="*/ 75 h 17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069" h="174026">
                  <a:moveTo>
                    <a:pt x="92849" y="75"/>
                  </a:moveTo>
                  <a:cubicBezTo>
                    <a:pt x="62541" y="75"/>
                    <a:pt x="49343" y="5935"/>
                    <a:pt x="43477" y="8228"/>
                  </a:cubicBezTo>
                  <a:cubicBezTo>
                    <a:pt x="18546" y="19184"/>
                    <a:pt x="12925" y="36511"/>
                    <a:pt x="12925" y="39823"/>
                  </a:cubicBezTo>
                  <a:cubicBezTo>
                    <a:pt x="12925" y="41607"/>
                    <a:pt x="14147" y="41861"/>
                    <a:pt x="15613" y="41861"/>
                  </a:cubicBezTo>
                  <a:cubicBezTo>
                    <a:pt x="20013" y="41861"/>
                    <a:pt x="31745" y="35491"/>
                    <a:pt x="33700" y="29886"/>
                  </a:cubicBezTo>
                  <a:cubicBezTo>
                    <a:pt x="36633" y="20204"/>
                    <a:pt x="37366" y="17911"/>
                    <a:pt x="53742" y="15617"/>
                  </a:cubicBezTo>
                  <a:cubicBezTo>
                    <a:pt x="62052" y="14598"/>
                    <a:pt x="70118" y="14089"/>
                    <a:pt x="78428" y="14089"/>
                  </a:cubicBezTo>
                  <a:lnTo>
                    <a:pt x="100670" y="14089"/>
                  </a:lnTo>
                  <a:cubicBezTo>
                    <a:pt x="85272" y="29631"/>
                    <a:pt x="78184" y="56894"/>
                    <a:pt x="69385" y="93585"/>
                  </a:cubicBezTo>
                  <a:cubicBezTo>
                    <a:pt x="62297" y="123651"/>
                    <a:pt x="56675" y="143525"/>
                    <a:pt x="46654" y="157030"/>
                  </a:cubicBezTo>
                  <a:cubicBezTo>
                    <a:pt x="44210" y="159832"/>
                    <a:pt x="43965" y="160087"/>
                    <a:pt x="37366" y="160087"/>
                  </a:cubicBezTo>
                  <a:lnTo>
                    <a:pt x="21724" y="160087"/>
                  </a:lnTo>
                  <a:cubicBezTo>
                    <a:pt x="17080" y="160087"/>
                    <a:pt x="14391" y="160087"/>
                    <a:pt x="8281" y="163909"/>
                  </a:cubicBezTo>
                  <a:cubicBezTo>
                    <a:pt x="5592" y="165438"/>
                    <a:pt x="215" y="169769"/>
                    <a:pt x="215" y="172317"/>
                  </a:cubicBezTo>
                  <a:cubicBezTo>
                    <a:pt x="215" y="173846"/>
                    <a:pt x="460" y="174101"/>
                    <a:pt x="5837" y="174101"/>
                  </a:cubicBezTo>
                  <a:lnTo>
                    <a:pt x="89427" y="174101"/>
                  </a:lnTo>
                  <a:cubicBezTo>
                    <a:pt x="118023" y="174101"/>
                    <a:pt x="139287" y="151934"/>
                    <a:pt x="139287" y="142761"/>
                  </a:cubicBezTo>
                  <a:cubicBezTo>
                    <a:pt x="139287" y="140977"/>
                    <a:pt x="137332" y="140977"/>
                    <a:pt x="136599" y="140977"/>
                  </a:cubicBezTo>
                  <a:cubicBezTo>
                    <a:pt x="132444" y="140977"/>
                    <a:pt x="120956" y="146838"/>
                    <a:pt x="118512" y="153208"/>
                  </a:cubicBezTo>
                  <a:cubicBezTo>
                    <a:pt x="116801" y="158558"/>
                    <a:pt x="116068" y="160087"/>
                    <a:pt x="103847" y="160087"/>
                  </a:cubicBezTo>
                  <a:lnTo>
                    <a:pt x="57164" y="160087"/>
                  </a:lnTo>
                  <a:cubicBezTo>
                    <a:pt x="74517" y="144545"/>
                    <a:pt x="81850" y="119320"/>
                    <a:pt x="90160" y="84667"/>
                  </a:cubicBezTo>
                  <a:cubicBezTo>
                    <a:pt x="96759" y="56894"/>
                    <a:pt x="102625" y="32179"/>
                    <a:pt x="112646" y="16637"/>
                  </a:cubicBezTo>
                  <a:cubicBezTo>
                    <a:pt x="114113" y="14343"/>
                    <a:pt x="114357" y="14089"/>
                    <a:pt x="119245" y="14089"/>
                  </a:cubicBezTo>
                  <a:lnTo>
                    <a:pt x="140021" y="14089"/>
                  </a:lnTo>
                  <a:cubicBezTo>
                    <a:pt x="144909" y="14089"/>
                    <a:pt x="147109" y="14089"/>
                    <a:pt x="153464" y="10267"/>
                  </a:cubicBezTo>
                  <a:cubicBezTo>
                    <a:pt x="155663" y="8993"/>
                    <a:pt x="161285" y="4916"/>
                    <a:pt x="161285" y="1858"/>
                  </a:cubicBezTo>
                  <a:cubicBezTo>
                    <a:pt x="161285" y="330"/>
                    <a:pt x="161040" y="75"/>
                    <a:pt x="155663" y="75"/>
                  </a:cubicBezTo>
                  <a:lnTo>
                    <a:pt x="9284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829A92C8-0419-8A24-0472-3CE494AB0D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05167" y="6190279"/>
              <a:ext cx="56704" cy="254796"/>
            </a:xfrm>
            <a:custGeom>
              <a:avLst/>
              <a:gdLst>
                <a:gd name="connsiteX0" fmla="*/ 56926 w 56704"/>
                <a:gd name="connsiteY0" fmla="*/ 252324 h 254796"/>
                <a:gd name="connsiteX1" fmla="*/ 52771 w 56704"/>
                <a:gd name="connsiteY1" fmla="*/ 246718 h 254796"/>
                <a:gd name="connsiteX2" fmla="*/ 14397 w 56704"/>
                <a:gd name="connsiteY2" fmla="*/ 127473 h 254796"/>
                <a:gd name="connsiteX3" fmla="*/ 53748 w 56704"/>
                <a:gd name="connsiteY3" fmla="*/ 6954 h 254796"/>
                <a:gd name="connsiteX4" fmla="*/ 56926 w 56704"/>
                <a:gd name="connsiteY4" fmla="*/ 2623 h 254796"/>
                <a:gd name="connsiteX5" fmla="*/ 54481 w 56704"/>
                <a:gd name="connsiteY5" fmla="*/ 75 h 254796"/>
                <a:gd name="connsiteX6" fmla="*/ 15619 w 56704"/>
                <a:gd name="connsiteY6" fmla="*/ 49760 h 254796"/>
                <a:gd name="connsiteX7" fmla="*/ 221 w 56704"/>
                <a:gd name="connsiteY7" fmla="*/ 127473 h 254796"/>
                <a:gd name="connsiteX8" fmla="*/ 16353 w 56704"/>
                <a:gd name="connsiteY8" fmla="*/ 206970 h 254796"/>
                <a:gd name="connsiteX9" fmla="*/ 54481 w 56704"/>
                <a:gd name="connsiteY9" fmla="*/ 254872 h 254796"/>
                <a:gd name="connsiteX10" fmla="*/ 56926 w 56704"/>
                <a:gd name="connsiteY10" fmla="*/ 252324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26" y="252324"/>
                  </a:moveTo>
                  <a:cubicBezTo>
                    <a:pt x="56926" y="251559"/>
                    <a:pt x="56926" y="251050"/>
                    <a:pt x="52771" y="246718"/>
                  </a:cubicBezTo>
                  <a:cubicBezTo>
                    <a:pt x="22219" y="214614"/>
                    <a:pt x="14397" y="166457"/>
                    <a:pt x="14397" y="127473"/>
                  </a:cubicBezTo>
                  <a:cubicBezTo>
                    <a:pt x="14397" y="83139"/>
                    <a:pt x="23685" y="38804"/>
                    <a:pt x="53748" y="6954"/>
                  </a:cubicBezTo>
                  <a:cubicBezTo>
                    <a:pt x="56926" y="3897"/>
                    <a:pt x="56926" y="3387"/>
                    <a:pt x="56926" y="2623"/>
                  </a:cubicBezTo>
                  <a:cubicBezTo>
                    <a:pt x="56926" y="839"/>
                    <a:pt x="55948" y="75"/>
                    <a:pt x="54481" y="75"/>
                  </a:cubicBezTo>
                  <a:cubicBezTo>
                    <a:pt x="52037" y="75"/>
                    <a:pt x="30040" y="17401"/>
                    <a:pt x="15619" y="49760"/>
                  </a:cubicBezTo>
                  <a:cubicBezTo>
                    <a:pt x="3154" y="77788"/>
                    <a:pt x="221" y="106070"/>
                    <a:pt x="221" y="127473"/>
                  </a:cubicBezTo>
                  <a:cubicBezTo>
                    <a:pt x="221" y="147347"/>
                    <a:pt x="2910" y="178178"/>
                    <a:pt x="16353" y="206970"/>
                  </a:cubicBezTo>
                  <a:cubicBezTo>
                    <a:pt x="31018" y="238310"/>
                    <a:pt x="52037" y="254872"/>
                    <a:pt x="54481" y="254872"/>
                  </a:cubicBezTo>
                  <a:cubicBezTo>
                    <a:pt x="55948" y="254872"/>
                    <a:pt x="56926" y="254107"/>
                    <a:pt x="56926" y="25232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0E4ACC77-C99A-0594-2B2A-3B859F3CA3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83353" y="6268756"/>
              <a:ext cx="115364" cy="167656"/>
            </a:xfrm>
            <a:custGeom>
              <a:avLst/>
              <a:gdLst>
                <a:gd name="connsiteX0" fmla="*/ 958 w 115364"/>
                <a:gd name="connsiteY0" fmla="*/ 156775 h 167656"/>
                <a:gd name="connsiteX1" fmla="*/ 225 w 115364"/>
                <a:gd name="connsiteY1" fmla="*/ 160852 h 167656"/>
                <a:gd name="connsiteX2" fmla="*/ 7069 w 115364"/>
                <a:gd name="connsiteY2" fmla="*/ 167731 h 167656"/>
                <a:gd name="connsiteX3" fmla="*/ 15623 w 115364"/>
                <a:gd name="connsiteY3" fmla="*/ 162380 h 167656"/>
                <a:gd name="connsiteX4" fmla="*/ 31266 w 115364"/>
                <a:gd name="connsiteY4" fmla="*/ 98426 h 167656"/>
                <a:gd name="connsiteX5" fmla="*/ 55463 w 115364"/>
                <a:gd name="connsiteY5" fmla="*/ 115498 h 167656"/>
                <a:gd name="connsiteX6" fmla="*/ 115589 w 115364"/>
                <a:gd name="connsiteY6" fmla="*/ 41607 h 167656"/>
                <a:gd name="connsiteX7" fmla="*/ 81615 w 115364"/>
                <a:gd name="connsiteY7" fmla="*/ 75 h 167656"/>
                <a:gd name="connsiteX8" fmla="*/ 24911 w 115364"/>
                <a:gd name="connsiteY8" fmla="*/ 56640 h 167656"/>
                <a:gd name="connsiteX9" fmla="*/ 958 w 115364"/>
                <a:gd name="connsiteY9" fmla="*/ 156775 h 167656"/>
                <a:gd name="connsiteX10" fmla="*/ 55219 w 115364"/>
                <a:gd name="connsiteY10" fmla="*/ 109892 h 167656"/>
                <a:gd name="connsiteX11" fmla="*/ 34199 w 115364"/>
                <a:gd name="connsiteY11" fmla="*/ 87215 h 167656"/>
                <a:gd name="connsiteX12" fmla="*/ 36154 w 115364"/>
                <a:gd name="connsiteY12" fmla="*/ 77788 h 167656"/>
                <a:gd name="connsiteX13" fmla="*/ 50819 w 115364"/>
                <a:gd name="connsiteY13" fmla="*/ 29886 h 167656"/>
                <a:gd name="connsiteX14" fmla="*/ 81127 w 115364"/>
                <a:gd name="connsiteY14" fmla="*/ 5680 h 167656"/>
                <a:gd name="connsiteX15" fmla="*/ 97991 w 115364"/>
                <a:gd name="connsiteY15" fmla="*/ 30650 h 167656"/>
                <a:gd name="connsiteX16" fmla="*/ 84304 w 115364"/>
                <a:gd name="connsiteY16" fmla="*/ 85686 h 167656"/>
                <a:gd name="connsiteX17" fmla="*/ 55219 w 115364"/>
                <a:gd name="connsiteY17" fmla="*/ 109892 h 1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64" h="167656">
                  <a:moveTo>
                    <a:pt x="958" y="156775"/>
                  </a:moveTo>
                  <a:cubicBezTo>
                    <a:pt x="225" y="159832"/>
                    <a:pt x="225" y="160342"/>
                    <a:pt x="225" y="160852"/>
                  </a:cubicBezTo>
                  <a:cubicBezTo>
                    <a:pt x="225" y="164674"/>
                    <a:pt x="2914" y="167731"/>
                    <a:pt x="7069" y="167731"/>
                  </a:cubicBezTo>
                  <a:cubicBezTo>
                    <a:pt x="12202" y="167731"/>
                    <a:pt x="15134" y="163145"/>
                    <a:pt x="15623" y="162380"/>
                  </a:cubicBezTo>
                  <a:cubicBezTo>
                    <a:pt x="16845" y="160087"/>
                    <a:pt x="24667" y="125944"/>
                    <a:pt x="31266" y="98426"/>
                  </a:cubicBezTo>
                  <a:cubicBezTo>
                    <a:pt x="36154" y="108618"/>
                    <a:pt x="43976" y="115498"/>
                    <a:pt x="55463" y="115498"/>
                  </a:cubicBezTo>
                  <a:cubicBezTo>
                    <a:pt x="84060" y="115498"/>
                    <a:pt x="115589" y="79571"/>
                    <a:pt x="115589" y="41607"/>
                  </a:cubicBezTo>
                  <a:cubicBezTo>
                    <a:pt x="115589" y="14598"/>
                    <a:pt x="99458" y="75"/>
                    <a:pt x="81615" y="75"/>
                  </a:cubicBezTo>
                  <a:cubicBezTo>
                    <a:pt x="57907" y="75"/>
                    <a:pt x="32244" y="25554"/>
                    <a:pt x="24911" y="56640"/>
                  </a:cubicBezTo>
                  <a:lnTo>
                    <a:pt x="958" y="156775"/>
                  </a:lnTo>
                  <a:close/>
                  <a:moveTo>
                    <a:pt x="55219" y="109892"/>
                  </a:moveTo>
                  <a:cubicBezTo>
                    <a:pt x="38110" y="109892"/>
                    <a:pt x="34199" y="89508"/>
                    <a:pt x="34199" y="87215"/>
                  </a:cubicBezTo>
                  <a:cubicBezTo>
                    <a:pt x="34199" y="86196"/>
                    <a:pt x="35421" y="81100"/>
                    <a:pt x="36154" y="77788"/>
                  </a:cubicBezTo>
                  <a:cubicBezTo>
                    <a:pt x="42998" y="49251"/>
                    <a:pt x="45442" y="40078"/>
                    <a:pt x="50819" y="29886"/>
                  </a:cubicBezTo>
                  <a:cubicBezTo>
                    <a:pt x="61329" y="11286"/>
                    <a:pt x="73550" y="5680"/>
                    <a:pt x="81127" y="5680"/>
                  </a:cubicBezTo>
                  <a:cubicBezTo>
                    <a:pt x="90170" y="5680"/>
                    <a:pt x="97991" y="13069"/>
                    <a:pt x="97991" y="30650"/>
                  </a:cubicBezTo>
                  <a:cubicBezTo>
                    <a:pt x="97991" y="44664"/>
                    <a:pt x="90903" y="73201"/>
                    <a:pt x="84304" y="85686"/>
                  </a:cubicBezTo>
                  <a:cubicBezTo>
                    <a:pt x="76238" y="101739"/>
                    <a:pt x="64506" y="109892"/>
                    <a:pt x="55219" y="1098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F990E85B-0766-C565-61A3-AE11E01829C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16319" y="6190279"/>
              <a:ext cx="56704" cy="254796"/>
            </a:xfrm>
            <a:custGeom>
              <a:avLst/>
              <a:gdLst>
                <a:gd name="connsiteX0" fmla="*/ 56935 w 56704"/>
                <a:gd name="connsiteY0" fmla="*/ 127473 h 254796"/>
                <a:gd name="connsiteX1" fmla="*/ 40803 w 56704"/>
                <a:gd name="connsiteY1" fmla="*/ 47977 h 254796"/>
                <a:gd name="connsiteX2" fmla="*/ 2674 w 56704"/>
                <a:gd name="connsiteY2" fmla="*/ 75 h 254796"/>
                <a:gd name="connsiteX3" fmla="*/ 230 w 56704"/>
                <a:gd name="connsiteY3" fmla="*/ 2623 h 254796"/>
                <a:gd name="connsiteX4" fmla="*/ 4874 w 56704"/>
                <a:gd name="connsiteY4" fmla="*/ 8483 h 254796"/>
                <a:gd name="connsiteX5" fmla="*/ 42759 w 56704"/>
                <a:gd name="connsiteY5" fmla="*/ 127473 h 254796"/>
                <a:gd name="connsiteX6" fmla="*/ 3408 w 56704"/>
                <a:gd name="connsiteY6" fmla="*/ 247992 h 254796"/>
                <a:gd name="connsiteX7" fmla="*/ 230 w 56704"/>
                <a:gd name="connsiteY7" fmla="*/ 252324 h 254796"/>
                <a:gd name="connsiteX8" fmla="*/ 2674 w 56704"/>
                <a:gd name="connsiteY8" fmla="*/ 254872 h 254796"/>
                <a:gd name="connsiteX9" fmla="*/ 41537 w 56704"/>
                <a:gd name="connsiteY9" fmla="*/ 205186 h 254796"/>
                <a:gd name="connsiteX10" fmla="*/ 56935 w 56704"/>
                <a:gd name="connsiteY10" fmla="*/ 127473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35" y="127473"/>
                  </a:moveTo>
                  <a:cubicBezTo>
                    <a:pt x="56935" y="107599"/>
                    <a:pt x="54246" y="76769"/>
                    <a:pt x="40803" y="47977"/>
                  </a:cubicBezTo>
                  <a:cubicBezTo>
                    <a:pt x="26138" y="16637"/>
                    <a:pt x="5119" y="75"/>
                    <a:pt x="2674" y="75"/>
                  </a:cubicBezTo>
                  <a:cubicBezTo>
                    <a:pt x="1208" y="75"/>
                    <a:pt x="230" y="1094"/>
                    <a:pt x="230" y="2623"/>
                  </a:cubicBezTo>
                  <a:cubicBezTo>
                    <a:pt x="230" y="3387"/>
                    <a:pt x="230" y="3897"/>
                    <a:pt x="4874" y="8483"/>
                  </a:cubicBezTo>
                  <a:cubicBezTo>
                    <a:pt x="28827" y="33708"/>
                    <a:pt x="42759" y="74221"/>
                    <a:pt x="42759" y="127473"/>
                  </a:cubicBezTo>
                  <a:cubicBezTo>
                    <a:pt x="42759" y="171043"/>
                    <a:pt x="33715" y="215888"/>
                    <a:pt x="3408" y="247992"/>
                  </a:cubicBezTo>
                  <a:cubicBezTo>
                    <a:pt x="230" y="251050"/>
                    <a:pt x="230" y="251559"/>
                    <a:pt x="230" y="252324"/>
                  </a:cubicBezTo>
                  <a:cubicBezTo>
                    <a:pt x="230" y="253852"/>
                    <a:pt x="1208" y="254872"/>
                    <a:pt x="2674" y="254872"/>
                  </a:cubicBezTo>
                  <a:cubicBezTo>
                    <a:pt x="5119" y="254872"/>
                    <a:pt x="27116" y="237545"/>
                    <a:pt x="41537" y="205186"/>
                  </a:cubicBezTo>
                  <a:cubicBezTo>
                    <a:pt x="54002" y="177159"/>
                    <a:pt x="56935" y="148876"/>
                    <a:pt x="56935" y="12747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EF265987-C2A0-ACDC-DD75-4724FF8DD0B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02815" y="6190279"/>
              <a:ext cx="33484" cy="254796"/>
            </a:xfrm>
            <a:custGeom>
              <a:avLst/>
              <a:gdLst>
                <a:gd name="connsiteX0" fmla="*/ 33719 w 33484"/>
                <a:gd name="connsiteY0" fmla="*/ 75 h 254796"/>
                <a:gd name="connsiteX1" fmla="*/ 234 w 33484"/>
                <a:gd name="connsiteY1" fmla="*/ 75 h 254796"/>
                <a:gd name="connsiteX2" fmla="*/ 234 w 33484"/>
                <a:gd name="connsiteY2" fmla="*/ 10267 h 254796"/>
                <a:gd name="connsiteX3" fmla="*/ 23942 w 33484"/>
                <a:gd name="connsiteY3" fmla="*/ 10267 h 254796"/>
                <a:gd name="connsiteX4" fmla="*/ 23942 w 33484"/>
                <a:gd name="connsiteY4" fmla="*/ 244680 h 254796"/>
                <a:gd name="connsiteX5" fmla="*/ 234 w 33484"/>
                <a:gd name="connsiteY5" fmla="*/ 244680 h 254796"/>
                <a:gd name="connsiteX6" fmla="*/ 234 w 33484"/>
                <a:gd name="connsiteY6" fmla="*/ 254872 h 254796"/>
                <a:gd name="connsiteX7" fmla="*/ 33719 w 33484"/>
                <a:gd name="connsiteY7" fmla="*/ 254872 h 254796"/>
                <a:gd name="connsiteX8" fmla="*/ 33719 w 33484"/>
                <a:gd name="connsiteY8" fmla="*/ 75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719" y="75"/>
                  </a:moveTo>
                  <a:lnTo>
                    <a:pt x="234" y="75"/>
                  </a:lnTo>
                  <a:lnTo>
                    <a:pt x="234" y="10267"/>
                  </a:lnTo>
                  <a:lnTo>
                    <a:pt x="23942" y="10267"/>
                  </a:lnTo>
                  <a:lnTo>
                    <a:pt x="23942" y="244680"/>
                  </a:lnTo>
                  <a:lnTo>
                    <a:pt x="234" y="244680"/>
                  </a:lnTo>
                  <a:lnTo>
                    <a:pt x="234" y="254872"/>
                  </a:lnTo>
                  <a:lnTo>
                    <a:pt x="33719" y="254872"/>
                  </a:lnTo>
                  <a:lnTo>
                    <a:pt x="3371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A160147E-7DD0-80E4-22B9-CB72E1848F6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46910" y="6287866"/>
              <a:ext cx="162536" cy="59622"/>
            </a:xfrm>
            <a:custGeom>
              <a:avLst/>
              <a:gdLst>
                <a:gd name="connsiteX0" fmla="*/ 154466 w 162536"/>
                <a:gd name="connsiteY0" fmla="*/ 10267 h 59622"/>
                <a:gd name="connsiteX1" fmla="*/ 162776 w 162536"/>
                <a:gd name="connsiteY1" fmla="*/ 5171 h 59622"/>
                <a:gd name="connsiteX2" fmla="*/ 154710 w 162536"/>
                <a:gd name="connsiteY2" fmla="*/ 75 h 59622"/>
                <a:gd name="connsiteX3" fmla="*/ 8305 w 162536"/>
                <a:gd name="connsiteY3" fmla="*/ 75 h 59622"/>
                <a:gd name="connsiteX4" fmla="*/ 240 w 162536"/>
                <a:gd name="connsiteY4" fmla="*/ 5171 h 59622"/>
                <a:gd name="connsiteX5" fmla="*/ 8550 w 162536"/>
                <a:gd name="connsiteY5" fmla="*/ 10267 h 59622"/>
                <a:gd name="connsiteX6" fmla="*/ 154466 w 162536"/>
                <a:gd name="connsiteY6" fmla="*/ 10267 h 59622"/>
                <a:gd name="connsiteX7" fmla="*/ 154710 w 162536"/>
                <a:gd name="connsiteY7" fmla="*/ 59697 h 59622"/>
                <a:gd name="connsiteX8" fmla="*/ 162776 w 162536"/>
                <a:gd name="connsiteY8" fmla="*/ 54601 h 59622"/>
                <a:gd name="connsiteX9" fmla="*/ 154466 w 162536"/>
                <a:gd name="connsiteY9" fmla="*/ 49505 h 59622"/>
                <a:gd name="connsiteX10" fmla="*/ 8550 w 162536"/>
                <a:gd name="connsiteY10" fmla="*/ 49505 h 59622"/>
                <a:gd name="connsiteX11" fmla="*/ 240 w 162536"/>
                <a:gd name="connsiteY11" fmla="*/ 54601 h 59622"/>
                <a:gd name="connsiteX12" fmla="*/ 8305 w 162536"/>
                <a:gd name="connsiteY12" fmla="*/ 59697 h 59622"/>
                <a:gd name="connsiteX13" fmla="*/ 154710 w 162536"/>
                <a:gd name="connsiteY13" fmla="*/ 59697 h 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36" h="59622">
                  <a:moveTo>
                    <a:pt x="154466" y="10267"/>
                  </a:moveTo>
                  <a:cubicBezTo>
                    <a:pt x="158132" y="10267"/>
                    <a:pt x="162776" y="10267"/>
                    <a:pt x="162776" y="5171"/>
                  </a:cubicBezTo>
                  <a:cubicBezTo>
                    <a:pt x="162776" y="75"/>
                    <a:pt x="158132" y="75"/>
                    <a:pt x="154710" y="75"/>
                  </a:cubicBezTo>
                  <a:lnTo>
                    <a:pt x="8305" y="75"/>
                  </a:lnTo>
                  <a:cubicBezTo>
                    <a:pt x="4884" y="75"/>
                    <a:pt x="240" y="75"/>
                    <a:pt x="240" y="5171"/>
                  </a:cubicBezTo>
                  <a:cubicBezTo>
                    <a:pt x="240" y="10267"/>
                    <a:pt x="4884" y="10267"/>
                    <a:pt x="8550" y="10267"/>
                  </a:cubicBezTo>
                  <a:lnTo>
                    <a:pt x="154466" y="10267"/>
                  </a:lnTo>
                  <a:close/>
                  <a:moveTo>
                    <a:pt x="154710" y="59697"/>
                  </a:moveTo>
                  <a:cubicBezTo>
                    <a:pt x="158132" y="59697"/>
                    <a:pt x="162776" y="59697"/>
                    <a:pt x="162776" y="54601"/>
                  </a:cubicBezTo>
                  <a:cubicBezTo>
                    <a:pt x="162776" y="49505"/>
                    <a:pt x="158132" y="49505"/>
                    <a:pt x="154466" y="49505"/>
                  </a:cubicBezTo>
                  <a:lnTo>
                    <a:pt x="8550" y="49505"/>
                  </a:lnTo>
                  <a:cubicBezTo>
                    <a:pt x="4884" y="49505"/>
                    <a:pt x="240" y="49505"/>
                    <a:pt x="240" y="54601"/>
                  </a:cubicBezTo>
                  <a:cubicBezTo>
                    <a:pt x="240" y="59697"/>
                    <a:pt x="4884" y="59697"/>
                    <a:pt x="8305" y="59697"/>
                  </a:cubicBezTo>
                  <a:lnTo>
                    <a:pt x="154710" y="5969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77FE809E-178A-C3BE-8F2E-688AA02E1F2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8060" y="6208879"/>
              <a:ext cx="108275" cy="172497"/>
            </a:xfrm>
            <a:custGeom>
              <a:avLst/>
              <a:gdLst>
                <a:gd name="connsiteX0" fmla="*/ 65265 w 108275"/>
                <a:gd name="connsiteY0" fmla="*/ 130531 h 172497"/>
                <a:gd name="connsiteX1" fmla="*/ 65265 w 108275"/>
                <a:gd name="connsiteY1" fmla="*/ 152698 h 172497"/>
                <a:gd name="connsiteX2" fmla="*/ 46689 w 108275"/>
                <a:gd name="connsiteY2" fmla="*/ 164674 h 172497"/>
                <a:gd name="connsiteX3" fmla="*/ 41556 w 108275"/>
                <a:gd name="connsiteY3" fmla="*/ 164674 h 172497"/>
                <a:gd name="connsiteX4" fmla="*/ 41556 w 108275"/>
                <a:gd name="connsiteY4" fmla="*/ 172572 h 172497"/>
                <a:gd name="connsiteX5" fmla="*/ 74552 w 108275"/>
                <a:gd name="connsiteY5" fmla="*/ 171808 h 172497"/>
                <a:gd name="connsiteX6" fmla="*/ 107793 w 108275"/>
                <a:gd name="connsiteY6" fmla="*/ 172572 h 172497"/>
                <a:gd name="connsiteX7" fmla="*/ 107793 w 108275"/>
                <a:gd name="connsiteY7" fmla="*/ 164674 h 172497"/>
                <a:gd name="connsiteX8" fmla="*/ 102660 w 108275"/>
                <a:gd name="connsiteY8" fmla="*/ 164674 h 172497"/>
                <a:gd name="connsiteX9" fmla="*/ 84085 w 108275"/>
                <a:gd name="connsiteY9" fmla="*/ 152698 h 172497"/>
                <a:gd name="connsiteX10" fmla="*/ 84085 w 108275"/>
                <a:gd name="connsiteY10" fmla="*/ 130531 h 172497"/>
                <a:gd name="connsiteX11" fmla="*/ 108526 w 108275"/>
                <a:gd name="connsiteY11" fmla="*/ 130531 h 172497"/>
                <a:gd name="connsiteX12" fmla="*/ 108526 w 108275"/>
                <a:gd name="connsiteY12" fmla="*/ 122632 h 172497"/>
                <a:gd name="connsiteX13" fmla="*/ 84085 w 108275"/>
                <a:gd name="connsiteY13" fmla="*/ 122632 h 172497"/>
                <a:gd name="connsiteX14" fmla="*/ 84085 w 108275"/>
                <a:gd name="connsiteY14" fmla="*/ 6699 h 172497"/>
                <a:gd name="connsiteX15" fmla="*/ 80174 w 108275"/>
                <a:gd name="connsiteY15" fmla="*/ 75 h 172497"/>
                <a:gd name="connsiteX16" fmla="*/ 75286 w 108275"/>
                <a:gd name="connsiteY16" fmla="*/ 3132 h 172497"/>
                <a:gd name="connsiteX17" fmla="*/ 250 w 108275"/>
                <a:gd name="connsiteY17" fmla="*/ 122632 h 172497"/>
                <a:gd name="connsiteX18" fmla="*/ 250 w 108275"/>
                <a:gd name="connsiteY18" fmla="*/ 130531 h 172497"/>
                <a:gd name="connsiteX19" fmla="*/ 65265 w 108275"/>
                <a:gd name="connsiteY19" fmla="*/ 130531 h 172497"/>
                <a:gd name="connsiteX20" fmla="*/ 66731 w 108275"/>
                <a:gd name="connsiteY20" fmla="*/ 122632 h 172497"/>
                <a:gd name="connsiteX21" fmla="*/ 7094 w 108275"/>
                <a:gd name="connsiteY21" fmla="*/ 122632 h 172497"/>
                <a:gd name="connsiteX22" fmla="*/ 66731 w 108275"/>
                <a:gd name="connsiteY22" fmla="*/ 27593 h 172497"/>
                <a:gd name="connsiteX23" fmla="*/ 66731 w 108275"/>
                <a:gd name="connsiteY23" fmla="*/ 122632 h 1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75" h="172497">
                  <a:moveTo>
                    <a:pt x="65265" y="130531"/>
                  </a:moveTo>
                  <a:lnTo>
                    <a:pt x="65265" y="152698"/>
                  </a:lnTo>
                  <a:cubicBezTo>
                    <a:pt x="65265" y="161871"/>
                    <a:pt x="64776" y="164674"/>
                    <a:pt x="46689" y="164674"/>
                  </a:cubicBezTo>
                  <a:lnTo>
                    <a:pt x="41556" y="164674"/>
                  </a:lnTo>
                  <a:lnTo>
                    <a:pt x="41556" y="172572"/>
                  </a:lnTo>
                  <a:cubicBezTo>
                    <a:pt x="51577" y="171808"/>
                    <a:pt x="64287" y="171808"/>
                    <a:pt x="74552" y="171808"/>
                  </a:cubicBezTo>
                  <a:cubicBezTo>
                    <a:pt x="84818" y="171808"/>
                    <a:pt x="97772" y="171808"/>
                    <a:pt x="107793" y="172572"/>
                  </a:cubicBezTo>
                  <a:lnTo>
                    <a:pt x="107793" y="164674"/>
                  </a:lnTo>
                  <a:lnTo>
                    <a:pt x="102660" y="164674"/>
                  </a:lnTo>
                  <a:cubicBezTo>
                    <a:pt x="84574" y="164674"/>
                    <a:pt x="84085" y="161871"/>
                    <a:pt x="84085" y="152698"/>
                  </a:cubicBezTo>
                  <a:lnTo>
                    <a:pt x="84085" y="130531"/>
                  </a:lnTo>
                  <a:lnTo>
                    <a:pt x="108526" y="130531"/>
                  </a:lnTo>
                  <a:lnTo>
                    <a:pt x="108526" y="122632"/>
                  </a:lnTo>
                  <a:lnTo>
                    <a:pt x="84085" y="122632"/>
                  </a:lnTo>
                  <a:lnTo>
                    <a:pt x="84085" y="6699"/>
                  </a:lnTo>
                  <a:cubicBezTo>
                    <a:pt x="84085" y="1603"/>
                    <a:pt x="84085" y="75"/>
                    <a:pt x="80174" y="75"/>
                  </a:cubicBezTo>
                  <a:cubicBezTo>
                    <a:pt x="77974" y="75"/>
                    <a:pt x="77241" y="75"/>
                    <a:pt x="75286" y="3132"/>
                  </a:cubicBezTo>
                  <a:lnTo>
                    <a:pt x="250" y="122632"/>
                  </a:lnTo>
                  <a:lnTo>
                    <a:pt x="250" y="130531"/>
                  </a:lnTo>
                  <a:lnTo>
                    <a:pt x="65265" y="130531"/>
                  </a:lnTo>
                  <a:close/>
                  <a:moveTo>
                    <a:pt x="66731" y="122632"/>
                  </a:moveTo>
                  <a:lnTo>
                    <a:pt x="7094" y="122632"/>
                  </a:lnTo>
                  <a:lnTo>
                    <a:pt x="66731" y="27593"/>
                  </a:lnTo>
                  <a:lnTo>
                    <a:pt x="66731" y="1226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79EAF3BE-3183-E18F-5E03-8D76A031D6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47347" y="6268756"/>
              <a:ext cx="190888" cy="112620"/>
            </a:xfrm>
            <a:custGeom>
              <a:avLst/>
              <a:gdLst>
                <a:gd name="connsiteX0" fmla="*/ 19329 w 190888"/>
                <a:gd name="connsiteY0" fmla="*/ 25045 h 112620"/>
                <a:gd name="connsiteX1" fmla="*/ 19329 w 190888"/>
                <a:gd name="connsiteY1" fmla="*/ 93330 h 112620"/>
                <a:gd name="connsiteX2" fmla="*/ 264 w 190888"/>
                <a:gd name="connsiteY2" fmla="*/ 104796 h 112620"/>
                <a:gd name="connsiteX3" fmla="*/ 264 w 190888"/>
                <a:gd name="connsiteY3" fmla="*/ 112695 h 112620"/>
                <a:gd name="connsiteX4" fmla="*/ 27883 w 190888"/>
                <a:gd name="connsiteY4" fmla="*/ 111931 h 112620"/>
                <a:gd name="connsiteX5" fmla="*/ 55258 w 190888"/>
                <a:gd name="connsiteY5" fmla="*/ 112695 h 112620"/>
                <a:gd name="connsiteX6" fmla="*/ 55258 w 190888"/>
                <a:gd name="connsiteY6" fmla="*/ 104796 h 112620"/>
                <a:gd name="connsiteX7" fmla="*/ 36193 w 190888"/>
                <a:gd name="connsiteY7" fmla="*/ 93330 h 112620"/>
                <a:gd name="connsiteX8" fmla="*/ 36193 w 190888"/>
                <a:gd name="connsiteY8" fmla="*/ 46448 h 112620"/>
                <a:gd name="connsiteX9" fmla="*/ 69190 w 190888"/>
                <a:gd name="connsiteY9" fmla="*/ 5680 h 112620"/>
                <a:gd name="connsiteX10" fmla="*/ 87276 w 190888"/>
                <a:gd name="connsiteY10" fmla="*/ 33963 h 112620"/>
                <a:gd name="connsiteX11" fmla="*/ 87276 w 190888"/>
                <a:gd name="connsiteY11" fmla="*/ 93330 h 112620"/>
                <a:gd name="connsiteX12" fmla="*/ 68212 w 190888"/>
                <a:gd name="connsiteY12" fmla="*/ 104796 h 112620"/>
                <a:gd name="connsiteX13" fmla="*/ 68212 w 190888"/>
                <a:gd name="connsiteY13" fmla="*/ 112695 h 112620"/>
                <a:gd name="connsiteX14" fmla="*/ 95831 w 190888"/>
                <a:gd name="connsiteY14" fmla="*/ 111931 h 112620"/>
                <a:gd name="connsiteX15" fmla="*/ 123205 w 190888"/>
                <a:gd name="connsiteY15" fmla="*/ 112695 h 112620"/>
                <a:gd name="connsiteX16" fmla="*/ 123205 w 190888"/>
                <a:gd name="connsiteY16" fmla="*/ 104796 h 112620"/>
                <a:gd name="connsiteX17" fmla="*/ 104141 w 190888"/>
                <a:gd name="connsiteY17" fmla="*/ 93330 h 112620"/>
                <a:gd name="connsiteX18" fmla="*/ 104141 w 190888"/>
                <a:gd name="connsiteY18" fmla="*/ 46448 h 112620"/>
                <a:gd name="connsiteX19" fmla="*/ 137137 w 190888"/>
                <a:gd name="connsiteY19" fmla="*/ 5680 h 112620"/>
                <a:gd name="connsiteX20" fmla="*/ 155224 w 190888"/>
                <a:gd name="connsiteY20" fmla="*/ 33963 h 112620"/>
                <a:gd name="connsiteX21" fmla="*/ 155224 w 190888"/>
                <a:gd name="connsiteY21" fmla="*/ 93330 h 112620"/>
                <a:gd name="connsiteX22" fmla="*/ 136159 w 190888"/>
                <a:gd name="connsiteY22" fmla="*/ 104796 h 112620"/>
                <a:gd name="connsiteX23" fmla="*/ 136159 w 190888"/>
                <a:gd name="connsiteY23" fmla="*/ 112695 h 112620"/>
                <a:gd name="connsiteX24" fmla="*/ 163778 w 190888"/>
                <a:gd name="connsiteY24" fmla="*/ 111931 h 112620"/>
                <a:gd name="connsiteX25" fmla="*/ 191153 w 190888"/>
                <a:gd name="connsiteY25" fmla="*/ 112695 h 112620"/>
                <a:gd name="connsiteX26" fmla="*/ 191153 w 190888"/>
                <a:gd name="connsiteY26" fmla="*/ 104796 h 112620"/>
                <a:gd name="connsiteX27" fmla="*/ 172088 w 190888"/>
                <a:gd name="connsiteY27" fmla="*/ 97152 h 112620"/>
                <a:gd name="connsiteX28" fmla="*/ 172088 w 190888"/>
                <a:gd name="connsiteY28" fmla="*/ 48486 h 112620"/>
                <a:gd name="connsiteX29" fmla="*/ 164512 w 190888"/>
                <a:gd name="connsiteY29" fmla="*/ 9502 h 112620"/>
                <a:gd name="connsiteX30" fmla="*/ 138848 w 190888"/>
                <a:gd name="connsiteY30" fmla="*/ 75 h 112620"/>
                <a:gd name="connsiteX31" fmla="*/ 103408 w 190888"/>
                <a:gd name="connsiteY31" fmla="*/ 25045 h 112620"/>
                <a:gd name="connsiteX32" fmla="*/ 70900 w 190888"/>
                <a:gd name="connsiteY32" fmla="*/ 75 h 112620"/>
                <a:gd name="connsiteX33" fmla="*/ 34727 w 190888"/>
                <a:gd name="connsiteY33" fmla="*/ 26828 h 112620"/>
                <a:gd name="connsiteX34" fmla="*/ 34727 w 190888"/>
                <a:gd name="connsiteY34" fmla="*/ 75 h 112620"/>
                <a:gd name="connsiteX35" fmla="*/ 264 w 190888"/>
                <a:gd name="connsiteY35" fmla="*/ 2877 h 112620"/>
                <a:gd name="connsiteX36" fmla="*/ 264 w 190888"/>
                <a:gd name="connsiteY36" fmla="*/ 10776 h 112620"/>
                <a:gd name="connsiteX37" fmla="*/ 19329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329" y="25045"/>
                  </a:moveTo>
                  <a:lnTo>
                    <a:pt x="19329" y="93330"/>
                  </a:lnTo>
                  <a:cubicBezTo>
                    <a:pt x="19329" y="104796"/>
                    <a:pt x="16640" y="104796"/>
                    <a:pt x="264" y="104796"/>
                  </a:cubicBezTo>
                  <a:lnTo>
                    <a:pt x="264" y="112695"/>
                  </a:lnTo>
                  <a:cubicBezTo>
                    <a:pt x="8819" y="112440"/>
                    <a:pt x="21284" y="111931"/>
                    <a:pt x="27883" y="111931"/>
                  </a:cubicBezTo>
                  <a:cubicBezTo>
                    <a:pt x="34238" y="111931"/>
                    <a:pt x="46948" y="112440"/>
                    <a:pt x="55258" y="112695"/>
                  </a:cubicBezTo>
                  <a:lnTo>
                    <a:pt x="55258" y="104796"/>
                  </a:lnTo>
                  <a:cubicBezTo>
                    <a:pt x="38882" y="104796"/>
                    <a:pt x="36193" y="104796"/>
                    <a:pt x="36193" y="93330"/>
                  </a:cubicBezTo>
                  <a:lnTo>
                    <a:pt x="36193" y="46448"/>
                  </a:lnTo>
                  <a:cubicBezTo>
                    <a:pt x="36193" y="19949"/>
                    <a:pt x="53547" y="5680"/>
                    <a:pt x="69190" y="5680"/>
                  </a:cubicBezTo>
                  <a:cubicBezTo>
                    <a:pt x="84588" y="5680"/>
                    <a:pt x="87276" y="19439"/>
                    <a:pt x="87276" y="33963"/>
                  </a:cubicBezTo>
                  <a:lnTo>
                    <a:pt x="87276" y="93330"/>
                  </a:lnTo>
                  <a:cubicBezTo>
                    <a:pt x="87276" y="104796"/>
                    <a:pt x="84588" y="104796"/>
                    <a:pt x="68212" y="104796"/>
                  </a:cubicBezTo>
                  <a:lnTo>
                    <a:pt x="68212" y="112695"/>
                  </a:lnTo>
                  <a:cubicBezTo>
                    <a:pt x="76766" y="112440"/>
                    <a:pt x="89232" y="111931"/>
                    <a:pt x="95831" y="111931"/>
                  </a:cubicBezTo>
                  <a:cubicBezTo>
                    <a:pt x="102186" y="111931"/>
                    <a:pt x="114895" y="112440"/>
                    <a:pt x="123205" y="112695"/>
                  </a:cubicBezTo>
                  <a:lnTo>
                    <a:pt x="123205" y="104796"/>
                  </a:lnTo>
                  <a:cubicBezTo>
                    <a:pt x="106830" y="104796"/>
                    <a:pt x="104141" y="104796"/>
                    <a:pt x="104141" y="93330"/>
                  </a:cubicBezTo>
                  <a:lnTo>
                    <a:pt x="104141" y="46448"/>
                  </a:lnTo>
                  <a:cubicBezTo>
                    <a:pt x="104141" y="19949"/>
                    <a:pt x="121494" y="5680"/>
                    <a:pt x="137137" y="5680"/>
                  </a:cubicBezTo>
                  <a:cubicBezTo>
                    <a:pt x="152535" y="5680"/>
                    <a:pt x="155224" y="19439"/>
                    <a:pt x="155224" y="33963"/>
                  </a:cubicBezTo>
                  <a:lnTo>
                    <a:pt x="155224" y="93330"/>
                  </a:lnTo>
                  <a:cubicBezTo>
                    <a:pt x="155224" y="104796"/>
                    <a:pt x="152535" y="104796"/>
                    <a:pt x="136159" y="104796"/>
                  </a:cubicBezTo>
                  <a:lnTo>
                    <a:pt x="136159" y="112695"/>
                  </a:lnTo>
                  <a:cubicBezTo>
                    <a:pt x="144714" y="112440"/>
                    <a:pt x="157179" y="111931"/>
                    <a:pt x="163778" y="111931"/>
                  </a:cubicBezTo>
                  <a:cubicBezTo>
                    <a:pt x="170133" y="111931"/>
                    <a:pt x="182843" y="112440"/>
                    <a:pt x="191153" y="112695"/>
                  </a:cubicBezTo>
                  <a:lnTo>
                    <a:pt x="191153" y="104796"/>
                  </a:lnTo>
                  <a:cubicBezTo>
                    <a:pt x="178443" y="104796"/>
                    <a:pt x="172333" y="104796"/>
                    <a:pt x="172088" y="97152"/>
                  </a:cubicBezTo>
                  <a:lnTo>
                    <a:pt x="172088" y="48486"/>
                  </a:lnTo>
                  <a:cubicBezTo>
                    <a:pt x="172088" y="26574"/>
                    <a:pt x="172088" y="18675"/>
                    <a:pt x="164512" y="9502"/>
                  </a:cubicBezTo>
                  <a:cubicBezTo>
                    <a:pt x="161090" y="5171"/>
                    <a:pt x="153024" y="75"/>
                    <a:pt x="138848" y="75"/>
                  </a:cubicBezTo>
                  <a:cubicBezTo>
                    <a:pt x="118317" y="75"/>
                    <a:pt x="107563" y="15363"/>
                    <a:pt x="103408" y="25045"/>
                  </a:cubicBezTo>
                  <a:cubicBezTo>
                    <a:pt x="99986" y="2877"/>
                    <a:pt x="81899" y="75"/>
                    <a:pt x="70900" y="75"/>
                  </a:cubicBezTo>
                  <a:cubicBezTo>
                    <a:pt x="53058" y="75"/>
                    <a:pt x="41571" y="11031"/>
                    <a:pt x="34727" y="26828"/>
                  </a:cubicBezTo>
                  <a:lnTo>
                    <a:pt x="34727" y="75"/>
                  </a:lnTo>
                  <a:lnTo>
                    <a:pt x="264" y="2877"/>
                  </a:lnTo>
                  <a:lnTo>
                    <a:pt x="264" y="10776"/>
                  </a:lnTo>
                  <a:cubicBezTo>
                    <a:pt x="17373" y="10776"/>
                    <a:pt x="19329" y="12560"/>
                    <a:pt x="19329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EAEE0951-10F3-0835-ED9E-3C3DB7AFFF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51272" y="6210917"/>
              <a:ext cx="52304" cy="170459"/>
            </a:xfrm>
            <a:custGeom>
              <a:avLst/>
              <a:gdLst>
                <a:gd name="connsiteX0" fmla="*/ 35469 w 52304"/>
                <a:gd name="connsiteY0" fmla="*/ 57914 h 170459"/>
                <a:gd name="connsiteX1" fmla="*/ 1250 w 52304"/>
                <a:gd name="connsiteY1" fmla="*/ 60716 h 170459"/>
                <a:gd name="connsiteX2" fmla="*/ 1250 w 52304"/>
                <a:gd name="connsiteY2" fmla="*/ 68615 h 170459"/>
                <a:gd name="connsiteX3" fmla="*/ 19337 w 52304"/>
                <a:gd name="connsiteY3" fmla="*/ 82629 h 170459"/>
                <a:gd name="connsiteX4" fmla="*/ 19337 w 52304"/>
                <a:gd name="connsiteY4" fmla="*/ 151169 h 170459"/>
                <a:gd name="connsiteX5" fmla="*/ 273 w 52304"/>
                <a:gd name="connsiteY5" fmla="*/ 162635 h 170459"/>
                <a:gd name="connsiteX6" fmla="*/ 273 w 52304"/>
                <a:gd name="connsiteY6" fmla="*/ 170534 h 170459"/>
                <a:gd name="connsiteX7" fmla="*/ 27158 w 52304"/>
                <a:gd name="connsiteY7" fmla="*/ 169769 h 170459"/>
                <a:gd name="connsiteX8" fmla="*/ 52578 w 52304"/>
                <a:gd name="connsiteY8" fmla="*/ 170534 h 170459"/>
                <a:gd name="connsiteX9" fmla="*/ 52578 w 52304"/>
                <a:gd name="connsiteY9" fmla="*/ 162635 h 170459"/>
                <a:gd name="connsiteX10" fmla="*/ 35469 w 52304"/>
                <a:gd name="connsiteY10" fmla="*/ 151424 h 170459"/>
                <a:gd name="connsiteX11" fmla="*/ 35469 w 52304"/>
                <a:gd name="connsiteY11" fmla="*/ 57914 h 170459"/>
                <a:gd name="connsiteX12" fmla="*/ 36446 w 52304"/>
                <a:gd name="connsiteY12" fmla="*/ 13579 h 170459"/>
                <a:gd name="connsiteX13" fmla="*/ 23492 w 52304"/>
                <a:gd name="connsiteY13" fmla="*/ 75 h 170459"/>
                <a:gd name="connsiteX14" fmla="*/ 10538 w 52304"/>
                <a:gd name="connsiteY14" fmla="*/ 13579 h 170459"/>
                <a:gd name="connsiteX15" fmla="*/ 23492 w 52304"/>
                <a:gd name="connsiteY15" fmla="*/ 27083 h 170459"/>
                <a:gd name="connsiteX16" fmla="*/ 36446 w 52304"/>
                <a:gd name="connsiteY16" fmla="*/ 13579 h 17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04" h="170459">
                  <a:moveTo>
                    <a:pt x="35469" y="57914"/>
                  </a:moveTo>
                  <a:lnTo>
                    <a:pt x="1250" y="60716"/>
                  </a:lnTo>
                  <a:lnTo>
                    <a:pt x="1250" y="68615"/>
                  </a:lnTo>
                  <a:cubicBezTo>
                    <a:pt x="17137" y="68615"/>
                    <a:pt x="19337" y="70144"/>
                    <a:pt x="19337" y="82629"/>
                  </a:cubicBezTo>
                  <a:lnTo>
                    <a:pt x="19337" y="151169"/>
                  </a:lnTo>
                  <a:cubicBezTo>
                    <a:pt x="19337" y="162635"/>
                    <a:pt x="16649" y="162635"/>
                    <a:pt x="273" y="162635"/>
                  </a:cubicBezTo>
                  <a:lnTo>
                    <a:pt x="273" y="170534"/>
                  </a:lnTo>
                  <a:cubicBezTo>
                    <a:pt x="8094" y="170279"/>
                    <a:pt x="21292" y="169769"/>
                    <a:pt x="27158" y="169769"/>
                  </a:cubicBezTo>
                  <a:cubicBezTo>
                    <a:pt x="35713" y="169769"/>
                    <a:pt x="44267" y="170279"/>
                    <a:pt x="52578" y="170534"/>
                  </a:cubicBezTo>
                  <a:lnTo>
                    <a:pt x="52578" y="162635"/>
                  </a:lnTo>
                  <a:cubicBezTo>
                    <a:pt x="36446" y="162635"/>
                    <a:pt x="35469" y="161361"/>
                    <a:pt x="35469" y="151424"/>
                  </a:cubicBezTo>
                  <a:lnTo>
                    <a:pt x="35469" y="57914"/>
                  </a:lnTo>
                  <a:close/>
                  <a:moveTo>
                    <a:pt x="36446" y="13579"/>
                  </a:moveTo>
                  <a:cubicBezTo>
                    <a:pt x="36446" y="5425"/>
                    <a:pt x="30336" y="75"/>
                    <a:pt x="23492" y="75"/>
                  </a:cubicBezTo>
                  <a:cubicBezTo>
                    <a:pt x="15915" y="75"/>
                    <a:pt x="10538" y="6954"/>
                    <a:pt x="10538" y="13579"/>
                  </a:cubicBezTo>
                  <a:cubicBezTo>
                    <a:pt x="10538" y="20458"/>
                    <a:pt x="15915" y="27083"/>
                    <a:pt x="23492" y="27083"/>
                  </a:cubicBezTo>
                  <a:cubicBezTo>
                    <a:pt x="30336" y="27083"/>
                    <a:pt x="36446" y="21732"/>
                    <a:pt x="36446" y="135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C2F8C943-9195-AFE4-F087-E5FC9E6DC9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718921" y="6268756"/>
              <a:ext cx="122940" cy="112620"/>
            </a:xfrm>
            <a:custGeom>
              <a:avLst/>
              <a:gdLst>
                <a:gd name="connsiteX0" fmla="*/ 19340 w 122940"/>
                <a:gd name="connsiteY0" fmla="*/ 25045 h 112620"/>
                <a:gd name="connsiteX1" fmla="*/ 19340 w 122940"/>
                <a:gd name="connsiteY1" fmla="*/ 93330 h 112620"/>
                <a:gd name="connsiteX2" fmla="*/ 275 w 122940"/>
                <a:gd name="connsiteY2" fmla="*/ 104796 h 112620"/>
                <a:gd name="connsiteX3" fmla="*/ 275 w 122940"/>
                <a:gd name="connsiteY3" fmla="*/ 112695 h 112620"/>
                <a:gd name="connsiteX4" fmla="*/ 27894 w 122940"/>
                <a:gd name="connsiteY4" fmla="*/ 111931 h 112620"/>
                <a:gd name="connsiteX5" fmla="*/ 55269 w 122940"/>
                <a:gd name="connsiteY5" fmla="*/ 112695 h 112620"/>
                <a:gd name="connsiteX6" fmla="*/ 55269 w 122940"/>
                <a:gd name="connsiteY6" fmla="*/ 104796 h 112620"/>
                <a:gd name="connsiteX7" fmla="*/ 36205 w 122940"/>
                <a:gd name="connsiteY7" fmla="*/ 93330 h 112620"/>
                <a:gd name="connsiteX8" fmla="*/ 36205 w 122940"/>
                <a:gd name="connsiteY8" fmla="*/ 46448 h 112620"/>
                <a:gd name="connsiteX9" fmla="*/ 69201 w 122940"/>
                <a:gd name="connsiteY9" fmla="*/ 5680 h 112620"/>
                <a:gd name="connsiteX10" fmla="*/ 87287 w 122940"/>
                <a:gd name="connsiteY10" fmla="*/ 33963 h 112620"/>
                <a:gd name="connsiteX11" fmla="*/ 87287 w 122940"/>
                <a:gd name="connsiteY11" fmla="*/ 93330 h 112620"/>
                <a:gd name="connsiteX12" fmla="*/ 68223 w 122940"/>
                <a:gd name="connsiteY12" fmla="*/ 104796 h 112620"/>
                <a:gd name="connsiteX13" fmla="*/ 68223 w 122940"/>
                <a:gd name="connsiteY13" fmla="*/ 112695 h 112620"/>
                <a:gd name="connsiteX14" fmla="*/ 95842 w 122940"/>
                <a:gd name="connsiteY14" fmla="*/ 111931 h 112620"/>
                <a:gd name="connsiteX15" fmla="*/ 123216 w 122940"/>
                <a:gd name="connsiteY15" fmla="*/ 112695 h 112620"/>
                <a:gd name="connsiteX16" fmla="*/ 123216 w 122940"/>
                <a:gd name="connsiteY16" fmla="*/ 104796 h 112620"/>
                <a:gd name="connsiteX17" fmla="*/ 104152 w 122940"/>
                <a:gd name="connsiteY17" fmla="*/ 97152 h 112620"/>
                <a:gd name="connsiteX18" fmla="*/ 104152 w 122940"/>
                <a:gd name="connsiteY18" fmla="*/ 48486 h 112620"/>
                <a:gd name="connsiteX19" fmla="*/ 96575 w 122940"/>
                <a:gd name="connsiteY19" fmla="*/ 9502 h 112620"/>
                <a:gd name="connsiteX20" fmla="*/ 70912 w 122940"/>
                <a:gd name="connsiteY20" fmla="*/ 75 h 112620"/>
                <a:gd name="connsiteX21" fmla="*/ 34738 w 122940"/>
                <a:gd name="connsiteY21" fmla="*/ 26828 h 112620"/>
                <a:gd name="connsiteX22" fmla="*/ 34738 w 122940"/>
                <a:gd name="connsiteY22" fmla="*/ 75 h 112620"/>
                <a:gd name="connsiteX23" fmla="*/ 275 w 122940"/>
                <a:gd name="connsiteY23" fmla="*/ 2877 h 112620"/>
                <a:gd name="connsiteX24" fmla="*/ 275 w 122940"/>
                <a:gd name="connsiteY24" fmla="*/ 10776 h 112620"/>
                <a:gd name="connsiteX25" fmla="*/ 19340 w 122940"/>
                <a:gd name="connsiteY25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940" h="112620">
                  <a:moveTo>
                    <a:pt x="19340" y="25045"/>
                  </a:moveTo>
                  <a:lnTo>
                    <a:pt x="19340" y="93330"/>
                  </a:lnTo>
                  <a:cubicBezTo>
                    <a:pt x="19340" y="104796"/>
                    <a:pt x="16651" y="104796"/>
                    <a:pt x="275" y="104796"/>
                  </a:cubicBezTo>
                  <a:lnTo>
                    <a:pt x="275" y="112695"/>
                  </a:lnTo>
                  <a:cubicBezTo>
                    <a:pt x="8830" y="112440"/>
                    <a:pt x="21295" y="111931"/>
                    <a:pt x="27894" y="111931"/>
                  </a:cubicBezTo>
                  <a:cubicBezTo>
                    <a:pt x="34249" y="111931"/>
                    <a:pt x="46959" y="112440"/>
                    <a:pt x="55269" y="112695"/>
                  </a:cubicBezTo>
                  <a:lnTo>
                    <a:pt x="55269" y="104796"/>
                  </a:lnTo>
                  <a:cubicBezTo>
                    <a:pt x="38893" y="104796"/>
                    <a:pt x="36205" y="104796"/>
                    <a:pt x="36205" y="93330"/>
                  </a:cubicBezTo>
                  <a:lnTo>
                    <a:pt x="36205" y="46448"/>
                  </a:lnTo>
                  <a:cubicBezTo>
                    <a:pt x="36205" y="19949"/>
                    <a:pt x="53558" y="5680"/>
                    <a:pt x="69201" y="5680"/>
                  </a:cubicBezTo>
                  <a:cubicBezTo>
                    <a:pt x="84599" y="5680"/>
                    <a:pt x="87287" y="19439"/>
                    <a:pt x="87287" y="33963"/>
                  </a:cubicBezTo>
                  <a:lnTo>
                    <a:pt x="87287" y="93330"/>
                  </a:lnTo>
                  <a:cubicBezTo>
                    <a:pt x="87287" y="104796"/>
                    <a:pt x="84599" y="104796"/>
                    <a:pt x="68223" y="104796"/>
                  </a:cubicBezTo>
                  <a:lnTo>
                    <a:pt x="68223" y="112695"/>
                  </a:lnTo>
                  <a:cubicBezTo>
                    <a:pt x="76778" y="112440"/>
                    <a:pt x="89243" y="111931"/>
                    <a:pt x="95842" y="111931"/>
                  </a:cubicBezTo>
                  <a:cubicBezTo>
                    <a:pt x="102197" y="111931"/>
                    <a:pt x="114906" y="112440"/>
                    <a:pt x="123216" y="112695"/>
                  </a:cubicBezTo>
                  <a:lnTo>
                    <a:pt x="123216" y="104796"/>
                  </a:lnTo>
                  <a:cubicBezTo>
                    <a:pt x="110507" y="104796"/>
                    <a:pt x="104396" y="104796"/>
                    <a:pt x="104152" y="97152"/>
                  </a:cubicBezTo>
                  <a:lnTo>
                    <a:pt x="104152" y="48486"/>
                  </a:lnTo>
                  <a:cubicBezTo>
                    <a:pt x="104152" y="26574"/>
                    <a:pt x="104152" y="18675"/>
                    <a:pt x="96575" y="9502"/>
                  </a:cubicBezTo>
                  <a:cubicBezTo>
                    <a:pt x="93153" y="5171"/>
                    <a:pt x="85088" y="75"/>
                    <a:pt x="70912" y="75"/>
                  </a:cubicBezTo>
                  <a:cubicBezTo>
                    <a:pt x="53069" y="75"/>
                    <a:pt x="41582" y="11031"/>
                    <a:pt x="34738" y="26828"/>
                  </a:cubicBezTo>
                  <a:lnTo>
                    <a:pt x="34738" y="75"/>
                  </a:lnTo>
                  <a:lnTo>
                    <a:pt x="275" y="2877"/>
                  </a:lnTo>
                  <a:lnTo>
                    <a:pt x="275" y="10776"/>
                  </a:lnTo>
                  <a:cubicBezTo>
                    <a:pt x="17385" y="10776"/>
                    <a:pt x="19340" y="12560"/>
                    <a:pt x="19340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CDCB1094-D05E-9224-BAF4-41B69DA2000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70242" y="6478906"/>
              <a:ext cx="67751" cy="178357"/>
            </a:xfrm>
            <a:custGeom>
              <a:avLst/>
              <a:gdLst>
                <a:gd name="connsiteX0" fmla="*/ 40805 w 67751"/>
                <a:gd name="connsiteY0" fmla="*/ 25767 h 178357"/>
                <a:gd name="connsiteX1" fmla="*/ 46109 w 67751"/>
                <a:gd name="connsiteY1" fmla="*/ 11855 h 178357"/>
                <a:gd name="connsiteX2" fmla="*/ 64416 w 67751"/>
                <a:gd name="connsiteY2" fmla="*/ 5078 h 178357"/>
                <a:gd name="connsiteX3" fmla="*/ 68009 w 67751"/>
                <a:gd name="connsiteY3" fmla="*/ 2581 h 178357"/>
                <a:gd name="connsiteX4" fmla="*/ 63732 w 67751"/>
                <a:gd name="connsiteY4" fmla="*/ 84 h 178357"/>
                <a:gd name="connsiteX5" fmla="*/ 27460 w 67751"/>
                <a:gd name="connsiteY5" fmla="*/ 22557 h 178357"/>
                <a:gd name="connsiteX6" fmla="*/ 27460 w 67751"/>
                <a:gd name="connsiteY6" fmla="*/ 64471 h 178357"/>
                <a:gd name="connsiteX7" fmla="*/ 21814 w 67751"/>
                <a:gd name="connsiteY7" fmla="*/ 79988 h 178357"/>
                <a:gd name="connsiteX8" fmla="*/ 3679 w 67751"/>
                <a:gd name="connsiteY8" fmla="*/ 86766 h 178357"/>
                <a:gd name="connsiteX9" fmla="*/ 257 w 67751"/>
                <a:gd name="connsiteY9" fmla="*/ 89263 h 178357"/>
                <a:gd name="connsiteX10" fmla="*/ 3165 w 67751"/>
                <a:gd name="connsiteY10" fmla="*/ 91760 h 178357"/>
                <a:gd name="connsiteX11" fmla="*/ 27460 w 67751"/>
                <a:gd name="connsiteY11" fmla="*/ 110487 h 178357"/>
                <a:gd name="connsiteX12" fmla="*/ 27460 w 67751"/>
                <a:gd name="connsiteY12" fmla="*/ 152401 h 178357"/>
                <a:gd name="connsiteX13" fmla="*/ 36528 w 67751"/>
                <a:gd name="connsiteY13" fmla="*/ 171307 h 178357"/>
                <a:gd name="connsiteX14" fmla="*/ 63732 w 67751"/>
                <a:gd name="connsiteY14" fmla="*/ 178442 h 178357"/>
                <a:gd name="connsiteX15" fmla="*/ 68009 w 67751"/>
                <a:gd name="connsiteY15" fmla="*/ 175945 h 178357"/>
                <a:gd name="connsiteX16" fmla="*/ 65100 w 67751"/>
                <a:gd name="connsiteY16" fmla="*/ 173448 h 178357"/>
                <a:gd name="connsiteX17" fmla="*/ 41148 w 67751"/>
                <a:gd name="connsiteY17" fmla="*/ 157930 h 178357"/>
                <a:gd name="connsiteX18" fmla="*/ 40805 w 67751"/>
                <a:gd name="connsiteY18" fmla="*/ 152401 h 178357"/>
                <a:gd name="connsiteX19" fmla="*/ 40805 w 67751"/>
                <a:gd name="connsiteY19" fmla="*/ 114946 h 178357"/>
                <a:gd name="connsiteX20" fmla="*/ 36357 w 67751"/>
                <a:gd name="connsiteY20" fmla="*/ 98537 h 178357"/>
                <a:gd name="connsiteX21" fmla="*/ 20446 w 67751"/>
                <a:gd name="connsiteY21" fmla="*/ 89263 h 178357"/>
                <a:gd name="connsiteX22" fmla="*/ 40634 w 67751"/>
                <a:gd name="connsiteY22" fmla="*/ 70357 h 178357"/>
                <a:gd name="connsiteX23" fmla="*/ 40805 w 67751"/>
                <a:gd name="connsiteY23" fmla="*/ 63222 h 178357"/>
                <a:gd name="connsiteX24" fmla="*/ 40805 w 67751"/>
                <a:gd name="connsiteY24" fmla="*/ 25767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05" y="25767"/>
                  </a:moveTo>
                  <a:cubicBezTo>
                    <a:pt x="40805" y="22200"/>
                    <a:pt x="40805" y="16849"/>
                    <a:pt x="46109" y="11855"/>
                  </a:cubicBezTo>
                  <a:cubicBezTo>
                    <a:pt x="51242" y="7218"/>
                    <a:pt x="57743" y="5613"/>
                    <a:pt x="64416" y="5078"/>
                  </a:cubicBezTo>
                  <a:cubicBezTo>
                    <a:pt x="66811" y="4899"/>
                    <a:pt x="68009" y="4899"/>
                    <a:pt x="68009" y="2581"/>
                  </a:cubicBezTo>
                  <a:cubicBezTo>
                    <a:pt x="68009" y="84"/>
                    <a:pt x="66298" y="84"/>
                    <a:pt x="63732" y="84"/>
                  </a:cubicBezTo>
                  <a:cubicBezTo>
                    <a:pt x="45425" y="84"/>
                    <a:pt x="27631" y="8110"/>
                    <a:pt x="27460" y="22557"/>
                  </a:cubicBezTo>
                  <a:lnTo>
                    <a:pt x="27460" y="64471"/>
                  </a:lnTo>
                  <a:cubicBezTo>
                    <a:pt x="27460" y="69108"/>
                    <a:pt x="27460" y="74816"/>
                    <a:pt x="21814" y="79988"/>
                  </a:cubicBezTo>
                  <a:cubicBezTo>
                    <a:pt x="17708" y="83377"/>
                    <a:pt x="12233" y="86231"/>
                    <a:pt x="3679" y="86766"/>
                  </a:cubicBezTo>
                  <a:cubicBezTo>
                    <a:pt x="1626" y="86944"/>
                    <a:pt x="257" y="86944"/>
                    <a:pt x="257" y="89263"/>
                  </a:cubicBezTo>
                  <a:cubicBezTo>
                    <a:pt x="257" y="91581"/>
                    <a:pt x="1797" y="91581"/>
                    <a:pt x="3165" y="91760"/>
                  </a:cubicBezTo>
                  <a:cubicBezTo>
                    <a:pt x="23525" y="93187"/>
                    <a:pt x="27289" y="105493"/>
                    <a:pt x="27460" y="110487"/>
                  </a:cubicBezTo>
                  <a:lnTo>
                    <a:pt x="27460" y="152401"/>
                  </a:lnTo>
                  <a:cubicBezTo>
                    <a:pt x="27460" y="157217"/>
                    <a:pt x="27460" y="165243"/>
                    <a:pt x="36528" y="171307"/>
                  </a:cubicBezTo>
                  <a:cubicBezTo>
                    <a:pt x="46109" y="177728"/>
                    <a:pt x="59454" y="178442"/>
                    <a:pt x="63732" y="178442"/>
                  </a:cubicBezTo>
                  <a:cubicBezTo>
                    <a:pt x="66298" y="178442"/>
                    <a:pt x="68009" y="178442"/>
                    <a:pt x="68009" y="175945"/>
                  </a:cubicBezTo>
                  <a:cubicBezTo>
                    <a:pt x="68009" y="173626"/>
                    <a:pt x="66469" y="173448"/>
                    <a:pt x="65100" y="173448"/>
                  </a:cubicBezTo>
                  <a:cubicBezTo>
                    <a:pt x="49018" y="172556"/>
                    <a:pt x="42516" y="164530"/>
                    <a:pt x="41148" y="157930"/>
                  </a:cubicBezTo>
                  <a:cubicBezTo>
                    <a:pt x="40805" y="156147"/>
                    <a:pt x="40805" y="154898"/>
                    <a:pt x="40805" y="152401"/>
                  </a:cubicBezTo>
                  <a:lnTo>
                    <a:pt x="40805" y="114946"/>
                  </a:lnTo>
                  <a:cubicBezTo>
                    <a:pt x="40805" y="109774"/>
                    <a:pt x="40805" y="103353"/>
                    <a:pt x="36357" y="98537"/>
                  </a:cubicBezTo>
                  <a:cubicBezTo>
                    <a:pt x="33962" y="96219"/>
                    <a:pt x="30027" y="91938"/>
                    <a:pt x="20446" y="89263"/>
                  </a:cubicBezTo>
                  <a:cubicBezTo>
                    <a:pt x="27289" y="87301"/>
                    <a:pt x="38752" y="82485"/>
                    <a:pt x="40634" y="70357"/>
                  </a:cubicBezTo>
                  <a:cubicBezTo>
                    <a:pt x="40805" y="69287"/>
                    <a:pt x="40805" y="68930"/>
                    <a:pt x="40805" y="63222"/>
                  </a:cubicBezTo>
                  <a:lnTo>
                    <a:pt x="40805" y="257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ED2526DC-CFC4-F906-9E81-2F81816BB9D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21330" y="6447555"/>
              <a:ext cx="62961" cy="17835"/>
            </a:xfrm>
            <a:custGeom>
              <a:avLst/>
              <a:gdLst>
                <a:gd name="connsiteX0" fmla="*/ 59803 w 62961"/>
                <a:gd name="connsiteY0" fmla="*/ 82 h 17835"/>
                <a:gd name="connsiteX1" fmla="*/ 45089 w 62961"/>
                <a:gd name="connsiteY1" fmla="*/ 8286 h 17835"/>
                <a:gd name="connsiteX2" fmla="*/ 34139 w 62961"/>
                <a:gd name="connsiteY2" fmla="*/ 4719 h 17835"/>
                <a:gd name="connsiteX3" fmla="*/ 20623 w 62961"/>
                <a:gd name="connsiteY3" fmla="*/ 82 h 17835"/>
                <a:gd name="connsiteX4" fmla="*/ 263 w 62961"/>
                <a:gd name="connsiteY4" fmla="*/ 14351 h 17835"/>
                <a:gd name="connsiteX5" fmla="*/ 3685 w 62961"/>
                <a:gd name="connsiteY5" fmla="*/ 17918 h 17835"/>
                <a:gd name="connsiteX6" fmla="*/ 18399 w 62961"/>
                <a:gd name="connsiteY6" fmla="*/ 9713 h 17835"/>
                <a:gd name="connsiteX7" fmla="*/ 29348 w 62961"/>
                <a:gd name="connsiteY7" fmla="*/ 13280 h 17835"/>
                <a:gd name="connsiteX8" fmla="*/ 42865 w 62961"/>
                <a:gd name="connsiteY8" fmla="*/ 17918 h 17835"/>
                <a:gd name="connsiteX9" fmla="*/ 63224 w 62961"/>
                <a:gd name="connsiteY9" fmla="*/ 3649 h 17835"/>
                <a:gd name="connsiteX10" fmla="*/ 59803 w 62961"/>
                <a:gd name="connsiteY10" fmla="*/ 82 h 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1" h="17835">
                  <a:moveTo>
                    <a:pt x="59803" y="82"/>
                  </a:moveTo>
                  <a:cubicBezTo>
                    <a:pt x="54841" y="5611"/>
                    <a:pt x="49879" y="8286"/>
                    <a:pt x="45089" y="8286"/>
                  </a:cubicBezTo>
                  <a:cubicBezTo>
                    <a:pt x="40640" y="8286"/>
                    <a:pt x="35508" y="5611"/>
                    <a:pt x="34139" y="4719"/>
                  </a:cubicBezTo>
                  <a:cubicBezTo>
                    <a:pt x="27980" y="1687"/>
                    <a:pt x="24387" y="82"/>
                    <a:pt x="20623" y="82"/>
                  </a:cubicBezTo>
                  <a:cubicBezTo>
                    <a:pt x="13608" y="82"/>
                    <a:pt x="11042" y="2936"/>
                    <a:pt x="263" y="14351"/>
                  </a:cubicBezTo>
                  <a:lnTo>
                    <a:pt x="3685" y="17918"/>
                  </a:lnTo>
                  <a:cubicBezTo>
                    <a:pt x="8646" y="12389"/>
                    <a:pt x="13608" y="9713"/>
                    <a:pt x="18399" y="9713"/>
                  </a:cubicBezTo>
                  <a:cubicBezTo>
                    <a:pt x="22847" y="9713"/>
                    <a:pt x="27980" y="12389"/>
                    <a:pt x="29348" y="13280"/>
                  </a:cubicBezTo>
                  <a:cubicBezTo>
                    <a:pt x="35508" y="16313"/>
                    <a:pt x="39101" y="17918"/>
                    <a:pt x="42865" y="17918"/>
                  </a:cubicBezTo>
                  <a:cubicBezTo>
                    <a:pt x="49879" y="17918"/>
                    <a:pt x="52446" y="15064"/>
                    <a:pt x="63224" y="3649"/>
                  </a:cubicBezTo>
                  <a:lnTo>
                    <a:pt x="598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B05CAB10-5844-F767-BDF9-B15D77C8B87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66107" y="6490856"/>
              <a:ext cx="155692" cy="121818"/>
            </a:xfrm>
            <a:custGeom>
              <a:avLst/>
              <a:gdLst>
                <a:gd name="connsiteX0" fmla="*/ 86320 w 155692"/>
                <a:gd name="connsiteY0" fmla="*/ 50202 h 121818"/>
                <a:gd name="connsiteX1" fmla="*/ 85293 w 155692"/>
                <a:gd name="connsiteY1" fmla="*/ 48062 h 121818"/>
                <a:gd name="connsiteX2" fmla="*/ 89399 w 155692"/>
                <a:gd name="connsiteY2" fmla="*/ 44673 h 121818"/>
                <a:gd name="connsiteX3" fmla="*/ 106679 w 155692"/>
                <a:gd name="connsiteY3" fmla="*/ 32010 h 121818"/>
                <a:gd name="connsiteX4" fmla="*/ 152018 w 155692"/>
                <a:gd name="connsiteY4" fmla="*/ 6505 h 121818"/>
                <a:gd name="connsiteX5" fmla="*/ 155954 w 155692"/>
                <a:gd name="connsiteY5" fmla="*/ 2581 h 121818"/>
                <a:gd name="connsiteX6" fmla="*/ 153729 w 155692"/>
                <a:gd name="connsiteY6" fmla="*/ 262 h 121818"/>
                <a:gd name="connsiteX7" fmla="*/ 141924 w 155692"/>
                <a:gd name="connsiteY7" fmla="*/ 797 h 121818"/>
                <a:gd name="connsiteX8" fmla="*/ 121222 w 155692"/>
                <a:gd name="connsiteY8" fmla="*/ 84 h 121818"/>
                <a:gd name="connsiteX9" fmla="*/ 117629 w 155692"/>
                <a:gd name="connsiteY9" fmla="*/ 4008 h 121818"/>
                <a:gd name="connsiteX10" fmla="*/ 120196 w 155692"/>
                <a:gd name="connsiteY10" fmla="*/ 6505 h 121818"/>
                <a:gd name="connsiteX11" fmla="*/ 124473 w 155692"/>
                <a:gd name="connsiteY11" fmla="*/ 9002 h 121818"/>
                <a:gd name="connsiteX12" fmla="*/ 116945 w 155692"/>
                <a:gd name="connsiteY12" fmla="*/ 17741 h 121818"/>
                <a:gd name="connsiteX13" fmla="*/ 45600 w 155692"/>
                <a:gd name="connsiteY13" fmla="*/ 70178 h 121818"/>
                <a:gd name="connsiteX14" fmla="*/ 59116 w 155692"/>
                <a:gd name="connsiteY14" fmla="*/ 13996 h 121818"/>
                <a:gd name="connsiteX15" fmla="*/ 74172 w 155692"/>
                <a:gd name="connsiteY15" fmla="*/ 6505 h 121818"/>
                <a:gd name="connsiteX16" fmla="*/ 79305 w 155692"/>
                <a:gd name="connsiteY16" fmla="*/ 2759 h 121818"/>
                <a:gd name="connsiteX17" fmla="*/ 76567 w 155692"/>
                <a:gd name="connsiteY17" fmla="*/ 84 h 121818"/>
                <a:gd name="connsiteX18" fmla="*/ 54155 w 155692"/>
                <a:gd name="connsiteY18" fmla="*/ 797 h 121818"/>
                <a:gd name="connsiteX19" fmla="*/ 42349 w 155692"/>
                <a:gd name="connsiteY19" fmla="*/ 619 h 121818"/>
                <a:gd name="connsiteX20" fmla="*/ 31571 w 155692"/>
                <a:gd name="connsiteY20" fmla="*/ 84 h 121818"/>
                <a:gd name="connsiteX21" fmla="*/ 27978 w 155692"/>
                <a:gd name="connsiteY21" fmla="*/ 4008 h 121818"/>
                <a:gd name="connsiteX22" fmla="*/ 33624 w 155692"/>
                <a:gd name="connsiteY22" fmla="*/ 6505 h 121818"/>
                <a:gd name="connsiteX23" fmla="*/ 40125 w 155692"/>
                <a:gd name="connsiteY23" fmla="*/ 6861 h 121818"/>
                <a:gd name="connsiteX24" fmla="*/ 43889 w 155692"/>
                <a:gd name="connsiteY24" fmla="*/ 9358 h 121818"/>
                <a:gd name="connsiteX25" fmla="*/ 43205 w 155692"/>
                <a:gd name="connsiteY25" fmla="*/ 13282 h 121818"/>
                <a:gd name="connsiteX26" fmla="*/ 20450 w 155692"/>
                <a:gd name="connsiteY26" fmla="*/ 107990 h 121818"/>
                <a:gd name="connsiteX27" fmla="*/ 5394 w 155692"/>
                <a:gd name="connsiteY27" fmla="*/ 115481 h 121818"/>
                <a:gd name="connsiteX28" fmla="*/ 261 w 155692"/>
                <a:gd name="connsiteY28" fmla="*/ 119405 h 121818"/>
                <a:gd name="connsiteX29" fmla="*/ 2998 w 155692"/>
                <a:gd name="connsiteY29" fmla="*/ 121902 h 121818"/>
                <a:gd name="connsiteX30" fmla="*/ 25240 w 155692"/>
                <a:gd name="connsiteY30" fmla="*/ 121189 h 121818"/>
                <a:gd name="connsiteX31" fmla="*/ 37045 w 155692"/>
                <a:gd name="connsiteY31" fmla="*/ 121367 h 121818"/>
                <a:gd name="connsiteX32" fmla="*/ 47995 w 155692"/>
                <a:gd name="connsiteY32" fmla="*/ 121902 h 121818"/>
                <a:gd name="connsiteX33" fmla="*/ 51588 w 155692"/>
                <a:gd name="connsiteY33" fmla="*/ 117978 h 121818"/>
                <a:gd name="connsiteX34" fmla="*/ 46113 w 155692"/>
                <a:gd name="connsiteY34" fmla="*/ 115481 h 121818"/>
                <a:gd name="connsiteX35" fmla="*/ 39612 w 155692"/>
                <a:gd name="connsiteY35" fmla="*/ 115125 h 121818"/>
                <a:gd name="connsiteX36" fmla="*/ 35677 w 155692"/>
                <a:gd name="connsiteY36" fmla="*/ 112449 h 121818"/>
                <a:gd name="connsiteX37" fmla="*/ 43718 w 155692"/>
                <a:gd name="connsiteY37" fmla="*/ 78204 h 121818"/>
                <a:gd name="connsiteX38" fmla="*/ 72119 w 155692"/>
                <a:gd name="connsiteY38" fmla="*/ 57337 h 121818"/>
                <a:gd name="connsiteX39" fmla="*/ 96927 w 155692"/>
                <a:gd name="connsiteY39" fmla="*/ 107455 h 121818"/>
                <a:gd name="connsiteX40" fmla="*/ 98125 w 155692"/>
                <a:gd name="connsiteY40" fmla="*/ 110844 h 121818"/>
                <a:gd name="connsiteX41" fmla="*/ 90255 w 155692"/>
                <a:gd name="connsiteY41" fmla="*/ 115481 h 121818"/>
                <a:gd name="connsiteX42" fmla="*/ 85806 w 155692"/>
                <a:gd name="connsiteY42" fmla="*/ 119405 h 121818"/>
                <a:gd name="connsiteX43" fmla="*/ 88715 w 155692"/>
                <a:gd name="connsiteY43" fmla="*/ 121902 h 121818"/>
                <a:gd name="connsiteX44" fmla="*/ 110614 w 155692"/>
                <a:gd name="connsiteY44" fmla="*/ 121189 h 121818"/>
                <a:gd name="connsiteX45" fmla="*/ 127381 w 155692"/>
                <a:gd name="connsiteY45" fmla="*/ 121902 h 121818"/>
                <a:gd name="connsiteX46" fmla="*/ 130803 w 155692"/>
                <a:gd name="connsiteY46" fmla="*/ 118157 h 121818"/>
                <a:gd name="connsiteX47" fmla="*/ 126868 w 155692"/>
                <a:gd name="connsiteY47" fmla="*/ 115481 h 121818"/>
                <a:gd name="connsiteX48" fmla="*/ 115576 w 155692"/>
                <a:gd name="connsiteY48" fmla="*/ 109595 h 121818"/>
                <a:gd name="connsiteX49" fmla="*/ 86320 w 155692"/>
                <a:gd name="connsiteY49" fmla="*/ 5020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692" h="121818">
                  <a:moveTo>
                    <a:pt x="86320" y="50202"/>
                  </a:moveTo>
                  <a:cubicBezTo>
                    <a:pt x="85635" y="48775"/>
                    <a:pt x="85293" y="48240"/>
                    <a:pt x="85293" y="48062"/>
                  </a:cubicBezTo>
                  <a:cubicBezTo>
                    <a:pt x="85293" y="47705"/>
                    <a:pt x="85464" y="47527"/>
                    <a:pt x="89399" y="44673"/>
                  </a:cubicBezTo>
                  <a:lnTo>
                    <a:pt x="106679" y="32010"/>
                  </a:lnTo>
                  <a:cubicBezTo>
                    <a:pt x="129263" y="15423"/>
                    <a:pt x="139871" y="7575"/>
                    <a:pt x="152018" y="6505"/>
                  </a:cubicBezTo>
                  <a:cubicBezTo>
                    <a:pt x="153900" y="6326"/>
                    <a:pt x="155954" y="6148"/>
                    <a:pt x="155954" y="2581"/>
                  </a:cubicBezTo>
                  <a:cubicBezTo>
                    <a:pt x="155954" y="1154"/>
                    <a:pt x="154756" y="262"/>
                    <a:pt x="153729" y="262"/>
                  </a:cubicBezTo>
                  <a:cubicBezTo>
                    <a:pt x="150136" y="262"/>
                    <a:pt x="145688" y="797"/>
                    <a:pt x="141924" y="797"/>
                  </a:cubicBezTo>
                  <a:cubicBezTo>
                    <a:pt x="137305" y="797"/>
                    <a:pt x="125842" y="84"/>
                    <a:pt x="121222" y="84"/>
                  </a:cubicBezTo>
                  <a:cubicBezTo>
                    <a:pt x="120196" y="84"/>
                    <a:pt x="117629" y="84"/>
                    <a:pt x="117629" y="4008"/>
                  </a:cubicBezTo>
                  <a:cubicBezTo>
                    <a:pt x="117629" y="4186"/>
                    <a:pt x="117629" y="6326"/>
                    <a:pt x="120196" y="6505"/>
                  </a:cubicBezTo>
                  <a:cubicBezTo>
                    <a:pt x="122249" y="6683"/>
                    <a:pt x="124473" y="7040"/>
                    <a:pt x="124473" y="9002"/>
                  </a:cubicBezTo>
                  <a:cubicBezTo>
                    <a:pt x="124473" y="12212"/>
                    <a:pt x="119169" y="16136"/>
                    <a:pt x="116945" y="17741"/>
                  </a:cubicBezTo>
                  <a:lnTo>
                    <a:pt x="45600" y="70178"/>
                  </a:lnTo>
                  <a:lnTo>
                    <a:pt x="59116" y="13996"/>
                  </a:lnTo>
                  <a:cubicBezTo>
                    <a:pt x="60656" y="7932"/>
                    <a:pt x="60827" y="6505"/>
                    <a:pt x="74172" y="6505"/>
                  </a:cubicBezTo>
                  <a:cubicBezTo>
                    <a:pt x="76910" y="6505"/>
                    <a:pt x="79305" y="6505"/>
                    <a:pt x="79305" y="2759"/>
                  </a:cubicBezTo>
                  <a:cubicBezTo>
                    <a:pt x="79305" y="1154"/>
                    <a:pt x="78278" y="84"/>
                    <a:pt x="76567" y="84"/>
                  </a:cubicBezTo>
                  <a:cubicBezTo>
                    <a:pt x="71606" y="84"/>
                    <a:pt x="59116" y="797"/>
                    <a:pt x="54155" y="797"/>
                  </a:cubicBezTo>
                  <a:cubicBezTo>
                    <a:pt x="51246" y="797"/>
                    <a:pt x="45258" y="797"/>
                    <a:pt x="42349" y="619"/>
                  </a:cubicBezTo>
                  <a:cubicBezTo>
                    <a:pt x="38927" y="440"/>
                    <a:pt x="34821" y="84"/>
                    <a:pt x="31571" y="84"/>
                  </a:cubicBezTo>
                  <a:cubicBezTo>
                    <a:pt x="30544" y="84"/>
                    <a:pt x="27978" y="84"/>
                    <a:pt x="27978" y="4008"/>
                  </a:cubicBezTo>
                  <a:cubicBezTo>
                    <a:pt x="27978" y="6505"/>
                    <a:pt x="29860" y="6505"/>
                    <a:pt x="33624" y="6505"/>
                  </a:cubicBezTo>
                  <a:cubicBezTo>
                    <a:pt x="36361" y="6505"/>
                    <a:pt x="37045" y="6505"/>
                    <a:pt x="40125" y="6861"/>
                  </a:cubicBezTo>
                  <a:cubicBezTo>
                    <a:pt x="43547" y="7218"/>
                    <a:pt x="43889" y="7575"/>
                    <a:pt x="43889" y="9358"/>
                  </a:cubicBezTo>
                  <a:cubicBezTo>
                    <a:pt x="43889" y="9715"/>
                    <a:pt x="43889" y="10607"/>
                    <a:pt x="43205" y="13282"/>
                  </a:cubicBezTo>
                  <a:lnTo>
                    <a:pt x="20450" y="107990"/>
                  </a:lnTo>
                  <a:cubicBezTo>
                    <a:pt x="19081" y="114054"/>
                    <a:pt x="18739" y="115481"/>
                    <a:pt x="5394" y="115481"/>
                  </a:cubicBezTo>
                  <a:cubicBezTo>
                    <a:pt x="2314" y="115481"/>
                    <a:pt x="261" y="115481"/>
                    <a:pt x="261" y="119405"/>
                  </a:cubicBezTo>
                  <a:cubicBezTo>
                    <a:pt x="261" y="119584"/>
                    <a:pt x="261" y="121902"/>
                    <a:pt x="2998" y="121902"/>
                  </a:cubicBezTo>
                  <a:cubicBezTo>
                    <a:pt x="7960" y="121902"/>
                    <a:pt x="20279" y="121189"/>
                    <a:pt x="25240" y="121189"/>
                  </a:cubicBezTo>
                  <a:cubicBezTo>
                    <a:pt x="28149" y="121189"/>
                    <a:pt x="34137" y="121189"/>
                    <a:pt x="37045" y="121367"/>
                  </a:cubicBezTo>
                  <a:cubicBezTo>
                    <a:pt x="40467" y="121545"/>
                    <a:pt x="44745" y="121902"/>
                    <a:pt x="47995" y="121902"/>
                  </a:cubicBezTo>
                  <a:cubicBezTo>
                    <a:pt x="49022" y="121902"/>
                    <a:pt x="51588" y="121902"/>
                    <a:pt x="51588" y="117978"/>
                  </a:cubicBezTo>
                  <a:cubicBezTo>
                    <a:pt x="51588" y="115481"/>
                    <a:pt x="49535" y="115481"/>
                    <a:pt x="46113" y="115481"/>
                  </a:cubicBezTo>
                  <a:cubicBezTo>
                    <a:pt x="45942" y="115481"/>
                    <a:pt x="42691" y="115481"/>
                    <a:pt x="39612" y="115125"/>
                  </a:cubicBezTo>
                  <a:cubicBezTo>
                    <a:pt x="35677" y="114768"/>
                    <a:pt x="35677" y="114233"/>
                    <a:pt x="35677" y="112449"/>
                  </a:cubicBezTo>
                  <a:cubicBezTo>
                    <a:pt x="35677" y="111022"/>
                    <a:pt x="37388" y="104423"/>
                    <a:pt x="43718" y="78204"/>
                  </a:cubicBezTo>
                  <a:lnTo>
                    <a:pt x="72119" y="57337"/>
                  </a:lnTo>
                  <a:lnTo>
                    <a:pt x="96927" y="107455"/>
                  </a:lnTo>
                  <a:cubicBezTo>
                    <a:pt x="98125" y="109774"/>
                    <a:pt x="98125" y="109952"/>
                    <a:pt x="98125" y="110844"/>
                  </a:cubicBezTo>
                  <a:cubicBezTo>
                    <a:pt x="98125" y="114946"/>
                    <a:pt x="93334" y="115481"/>
                    <a:pt x="90255" y="115481"/>
                  </a:cubicBezTo>
                  <a:cubicBezTo>
                    <a:pt x="88202" y="115481"/>
                    <a:pt x="85806" y="115481"/>
                    <a:pt x="85806" y="119405"/>
                  </a:cubicBezTo>
                  <a:cubicBezTo>
                    <a:pt x="85806" y="119584"/>
                    <a:pt x="85977" y="121902"/>
                    <a:pt x="88715" y="121902"/>
                  </a:cubicBezTo>
                  <a:cubicBezTo>
                    <a:pt x="93505" y="121902"/>
                    <a:pt x="105824" y="121189"/>
                    <a:pt x="110614" y="121189"/>
                  </a:cubicBezTo>
                  <a:cubicBezTo>
                    <a:pt x="115747" y="121189"/>
                    <a:pt x="122591" y="121902"/>
                    <a:pt x="127381" y="121902"/>
                  </a:cubicBezTo>
                  <a:cubicBezTo>
                    <a:pt x="129606" y="121902"/>
                    <a:pt x="130803" y="120654"/>
                    <a:pt x="130803" y="118157"/>
                  </a:cubicBezTo>
                  <a:cubicBezTo>
                    <a:pt x="130803" y="115481"/>
                    <a:pt x="128579" y="115481"/>
                    <a:pt x="126868" y="115481"/>
                  </a:cubicBezTo>
                  <a:cubicBezTo>
                    <a:pt x="123788" y="115481"/>
                    <a:pt x="118485" y="115303"/>
                    <a:pt x="115576" y="109595"/>
                  </a:cubicBezTo>
                  <a:lnTo>
                    <a:pt x="86320" y="502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9AD37AD-5431-FDE7-ACBA-1689DC70EA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48851" y="6423842"/>
              <a:ext cx="35929" cy="127398"/>
            </a:xfrm>
            <a:custGeom>
              <a:avLst/>
              <a:gdLst>
                <a:gd name="connsiteX0" fmla="*/ 35831 w 35929"/>
                <a:gd name="connsiteY0" fmla="*/ 3138 h 127398"/>
                <a:gd name="connsiteX1" fmla="*/ 36197 w 35929"/>
                <a:gd name="connsiteY1" fmla="*/ 1864 h 127398"/>
                <a:gd name="connsiteX2" fmla="*/ 34120 w 35929"/>
                <a:gd name="connsiteY2" fmla="*/ 80 h 127398"/>
                <a:gd name="connsiteX3" fmla="*/ 268 w 35929"/>
                <a:gd name="connsiteY3" fmla="*/ 63779 h 127398"/>
                <a:gd name="connsiteX4" fmla="*/ 34120 w 35929"/>
                <a:gd name="connsiteY4" fmla="*/ 127479 h 127398"/>
                <a:gd name="connsiteX5" fmla="*/ 36197 w 35929"/>
                <a:gd name="connsiteY5" fmla="*/ 125695 h 127398"/>
                <a:gd name="connsiteX6" fmla="*/ 35220 w 35929"/>
                <a:gd name="connsiteY6" fmla="*/ 124039 h 127398"/>
                <a:gd name="connsiteX7" fmla="*/ 9678 w 35929"/>
                <a:gd name="connsiteY7" fmla="*/ 63779 h 127398"/>
                <a:gd name="connsiteX8" fmla="*/ 35831 w 35929"/>
                <a:gd name="connsiteY8" fmla="*/ 3138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29" h="127398">
                  <a:moveTo>
                    <a:pt x="35831" y="3138"/>
                  </a:moveTo>
                  <a:cubicBezTo>
                    <a:pt x="35831" y="3010"/>
                    <a:pt x="36197" y="2501"/>
                    <a:pt x="36197" y="1864"/>
                  </a:cubicBezTo>
                  <a:cubicBezTo>
                    <a:pt x="36197" y="1354"/>
                    <a:pt x="35953" y="80"/>
                    <a:pt x="34120" y="80"/>
                  </a:cubicBezTo>
                  <a:cubicBezTo>
                    <a:pt x="31675" y="80"/>
                    <a:pt x="268" y="20464"/>
                    <a:pt x="268" y="63779"/>
                  </a:cubicBezTo>
                  <a:cubicBezTo>
                    <a:pt x="268" y="106967"/>
                    <a:pt x="31675" y="127479"/>
                    <a:pt x="34120" y="127479"/>
                  </a:cubicBezTo>
                  <a:cubicBezTo>
                    <a:pt x="35953" y="127479"/>
                    <a:pt x="36197" y="126205"/>
                    <a:pt x="36197" y="125695"/>
                  </a:cubicBezTo>
                  <a:cubicBezTo>
                    <a:pt x="36197" y="124803"/>
                    <a:pt x="35708" y="124421"/>
                    <a:pt x="35220" y="124039"/>
                  </a:cubicBezTo>
                  <a:cubicBezTo>
                    <a:pt x="13589" y="106076"/>
                    <a:pt x="9678" y="80214"/>
                    <a:pt x="9678" y="63779"/>
                  </a:cubicBezTo>
                  <a:cubicBezTo>
                    <a:pt x="9678" y="32567"/>
                    <a:pt x="23488" y="12056"/>
                    <a:pt x="35831" y="31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556F9D72-2E91-2D6F-8FDD-F4DF1CCA0B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11015" y="6432378"/>
              <a:ext cx="118785" cy="87013"/>
            </a:xfrm>
            <a:custGeom>
              <a:avLst/>
              <a:gdLst>
                <a:gd name="connsiteX0" fmla="*/ 102681 w 118785"/>
                <a:gd name="connsiteY0" fmla="*/ 14604 h 87013"/>
                <a:gd name="connsiteX1" fmla="*/ 115879 w 118785"/>
                <a:gd name="connsiteY1" fmla="*/ 5813 h 87013"/>
                <a:gd name="connsiteX2" fmla="*/ 119057 w 118785"/>
                <a:gd name="connsiteY2" fmla="*/ 2246 h 87013"/>
                <a:gd name="connsiteX3" fmla="*/ 116979 w 118785"/>
                <a:gd name="connsiteY3" fmla="*/ 80 h 87013"/>
                <a:gd name="connsiteX4" fmla="*/ 110013 w 118785"/>
                <a:gd name="connsiteY4" fmla="*/ 462 h 87013"/>
                <a:gd name="connsiteX5" fmla="*/ 103170 w 118785"/>
                <a:gd name="connsiteY5" fmla="*/ 590 h 87013"/>
                <a:gd name="connsiteX6" fmla="*/ 95959 w 118785"/>
                <a:gd name="connsiteY6" fmla="*/ 462 h 87013"/>
                <a:gd name="connsiteX7" fmla="*/ 88994 w 118785"/>
                <a:gd name="connsiteY7" fmla="*/ 80 h 87013"/>
                <a:gd name="connsiteX8" fmla="*/ 86061 w 118785"/>
                <a:gd name="connsiteY8" fmla="*/ 3647 h 87013"/>
                <a:gd name="connsiteX9" fmla="*/ 89116 w 118785"/>
                <a:gd name="connsiteY9" fmla="*/ 5813 h 87013"/>
                <a:gd name="connsiteX10" fmla="*/ 97670 w 118785"/>
                <a:gd name="connsiteY10" fmla="*/ 10782 h 87013"/>
                <a:gd name="connsiteX11" fmla="*/ 97304 w 118785"/>
                <a:gd name="connsiteY11" fmla="*/ 13075 h 87013"/>
                <a:gd name="connsiteX12" fmla="*/ 84105 w 118785"/>
                <a:gd name="connsiteY12" fmla="*/ 67856 h 87013"/>
                <a:gd name="connsiteX13" fmla="*/ 47443 w 118785"/>
                <a:gd name="connsiteY13" fmla="*/ 2246 h 87013"/>
                <a:gd name="connsiteX14" fmla="*/ 43044 w 118785"/>
                <a:gd name="connsiteY14" fmla="*/ 80 h 87013"/>
                <a:gd name="connsiteX15" fmla="*/ 24101 w 118785"/>
                <a:gd name="connsiteY15" fmla="*/ 80 h 87013"/>
                <a:gd name="connsiteX16" fmla="*/ 19824 w 118785"/>
                <a:gd name="connsiteY16" fmla="*/ 3647 h 87013"/>
                <a:gd name="connsiteX17" fmla="*/ 24346 w 118785"/>
                <a:gd name="connsiteY17" fmla="*/ 5813 h 87013"/>
                <a:gd name="connsiteX18" fmla="*/ 32656 w 118785"/>
                <a:gd name="connsiteY18" fmla="*/ 6323 h 87013"/>
                <a:gd name="connsiteX19" fmla="*/ 16647 w 118785"/>
                <a:gd name="connsiteY19" fmla="*/ 72825 h 87013"/>
                <a:gd name="connsiteX20" fmla="*/ 3326 w 118785"/>
                <a:gd name="connsiteY20" fmla="*/ 81360 h 87013"/>
                <a:gd name="connsiteX21" fmla="*/ 271 w 118785"/>
                <a:gd name="connsiteY21" fmla="*/ 84928 h 87013"/>
                <a:gd name="connsiteX22" fmla="*/ 2348 w 118785"/>
                <a:gd name="connsiteY22" fmla="*/ 87093 h 87013"/>
                <a:gd name="connsiteX23" fmla="*/ 9314 w 118785"/>
                <a:gd name="connsiteY23" fmla="*/ 86711 h 87013"/>
                <a:gd name="connsiteX24" fmla="*/ 16280 w 118785"/>
                <a:gd name="connsiteY24" fmla="*/ 86584 h 87013"/>
                <a:gd name="connsiteX25" fmla="*/ 23490 w 118785"/>
                <a:gd name="connsiteY25" fmla="*/ 86711 h 87013"/>
                <a:gd name="connsiteX26" fmla="*/ 30456 w 118785"/>
                <a:gd name="connsiteY26" fmla="*/ 87093 h 87013"/>
                <a:gd name="connsiteX27" fmla="*/ 33389 w 118785"/>
                <a:gd name="connsiteY27" fmla="*/ 83526 h 87013"/>
                <a:gd name="connsiteX28" fmla="*/ 30212 w 118785"/>
                <a:gd name="connsiteY28" fmla="*/ 81360 h 87013"/>
                <a:gd name="connsiteX29" fmla="*/ 21779 w 118785"/>
                <a:gd name="connsiteY29" fmla="*/ 76519 h 87013"/>
                <a:gd name="connsiteX30" fmla="*/ 22268 w 118785"/>
                <a:gd name="connsiteY30" fmla="*/ 73589 h 87013"/>
                <a:gd name="connsiteX31" fmla="*/ 37544 w 118785"/>
                <a:gd name="connsiteY31" fmla="*/ 9635 h 87013"/>
                <a:gd name="connsiteX32" fmla="*/ 79584 w 118785"/>
                <a:gd name="connsiteY32" fmla="*/ 84800 h 87013"/>
                <a:gd name="connsiteX33" fmla="*/ 82883 w 118785"/>
                <a:gd name="connsiteY33" fmla="*/ 87093 h 87013"/>
                <a:gd name="connsiteX34" fmla="*/ 86061 w 118785"/>
                <a:gd name="connsiteY34" fmla="*/ 83781 h 87013"/>
                <a:gd name="connsiteX35" fmla="*/ 102681 w 118785"/>
                <a:gd name="connsiteY35" fmla="*/ 14604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85" h="87013">
                  <a:moveTo>
                    <a:pt x="102681" y="14604"/>
                  </a:moveTo>
                  <a:cubicBezTo>
                    <a:pt x="103536" y="11036"/>
                    <a:pt x="104758" y="6195"/>
                    <a:pt x="115879" y="5813"/>
                  </a:cubicBezTo>
                  <a:cubicBezTo>
                    <a:pt x="116857" y="5813"/>
                    <a:pt x="119057" y="5686"/>
                    <a:pt x="119057" y="2246"/>
                  </a:cubicBezTo>
                  <a:cubicBezTo>
                    <a:pt x="119057" y="1736"/>
                    <a:pt x="118690" y="80"/>
                    <a:pt x="116979" y="80"/>
                  </a:cubicBezTo>
                  <a:cubicBezTo>
                    <a:pt x="114779" y="80"/>
                    <a:pt x="112213" y="462"/>
                    <a:pt x="110013" y="462"/>
                  </a:cubicBezTo>
                  <a:cubicBezTo>
                    <a:pt x="107814" y="462"/>
                    <a:pt x="105492" y="590"/>
                    <a:pt x="103170" y="590"/>
                  </a:cubicBezTo>
                  <a:cubicBezTo>
                    <a:pt x="100726" y="590"/>
                    <a:pt x="98404" y="462"/>
                    <a:pt x="95959" y="462"/>
                  </a:cubicBezTo>
                  <a:cubicBezTo>
                    <a:pt x="93760" y="462"/>
                    <a:pt x="91193" y="80"/>
                    <a:pt x="88994" y="80"/>
                  </a:cubicBezTo>
                  <a:cubicBezTo>
                    <a:pt x="88138" y="80"/>
                    <a:pt x="86061" y="80"/>
                    <a:pt x="86061" y="3647"/>
                  </a:cubicBezTo>
                  <a:cubicBezTo>
                    <a:pt x="86061" y="5813"/>
                    <a:pt x="87894" y="5813"/>
                    <a:pt x="89116" y="5813"/>
                  </a:cubicBezTo>
                  <a:cubicBezTo>
                    <a:pt x="97182" y="5940"/>
                    <a:pt x="97670" y="8616"/>
                    <a:pt x="97670" y="10782"/>
                  </a:cubicBezTo>
                  <a:cubicBezTo>
                    <a:pt x="97670" y="11673"/>
                    <a:pt x="97426" y="12310"/>
                    <a:pt x="97304" y="13075"/>
                  </a:cubicBezTo>
                  <a:lnTo>
                    <a:pt x="84105" y="67856"/>
                  </a:lnTo>
                  <a:lnTo>
                    <a:pt x="47443" y="2246"/>
                  </a:lnTo>
                  <a:cubicBezTo>
                    <a:pt x="46221" y="80"/>
                    <a:pt x="45977" y="80"/>
                    <a:pt x="43044" y="80"/>
                  </a:cubicBezTo>
                  <a:lnTo>
                    <a:pt x="24101" y="80"/>
                  </a:lnTo>
                  <a:cubicBezTo>
                    <a:pt x="21657" y="80"/>
                    <a:pt x="19824" y="80"/>
                    <a:pt x="19824" y="3647"/>
                  </a:cubicBezTo>
                  <a:cubicBezTo>
                    <a:pt x="19824" y="5813"/>
                    <a:pt x="21413" y="5813"/>
                    <a:pt x="24346" y="5813"/>
                  </a:cubicBezTo>
                  <a:cubicBezTo>
                    <a:pt x="24712" y="5813"/>
                    <a:pt x="29601" y="5813"/>
                    <a:pt x="32656" y="6323"/>
                  </a:cubicBezTo>
                  <a:lnTo>
                    <a:pt x="16647" y="72825"/>
                  </a:lnTo>
                  <a:cubicBezTo>
                    <a:pt x="15791" y="76264"/>
                    <a:pt x="14691" y="81106"/>
                    <a:pt x="3326" y="81360"/>
                  </a:cubicBezTo>
                  <a:cubicBezTo>
                    <a:pt x="2348" y="81360"/>
                    <a:pt x="271" y="81488"/>
                    <a:pt x="271" y="84928"/>
                  </a:cubicBezTo>
                  <a:cubicBezTo>
                    <a:pt x="271" y="86074"/>
                    <a:pt x="1248" y="87093"/>
                    <a:pt x="2348" y="87093"/>
                  </a:cubicBezTo>
                  <a:cubicBezTo>
                    <a:pt x="4548" y="87093"/>
                    <a:pt x="7114" y="86711"/>
                    <a:pt x="9314" y="86711"/>
                  </a:cubicBezTo>
                  <a:cubicBezTo>
                    <a:pt x="11636" y="86711"/>
                    <a:pt x="13958" y="86584"/>
                    <a:pt x="16280" y="86584"/>
                  </a:cubicBezTo>
                  <a:cubicBezTo>
                    <a:pt x="18724" y="86584"/>
                    <a:pt x="21046" y="86711"/>
                    <a:pt x="23490" y="86711"/>
                  </a:cubicBezTo>
                  <a:cubicBezTo>
                    <a:pt x="25690" y="86711"/>
                    <a:pt x="28256" y="87093"/>
                    <a:pt x="30456" y="87093"/>
                  </a:cubicBezTo>
                  <a:cubicBezTo>
                    <a:pt x="32045" y="87093"/>
                    <a:pt x="33389" y="86201"/>
                    <a:pt x="33389" y="83526"/>
                  </a:cubicBezTo>
                  <a:cubicBezTo>
                    <a:pt x="33389" y="81360"/>
                    <a:pt x="31556" y="81360"/>
                    <a:pt x="30212" y="81360"/>
                  </a:cubicBezTo>
                  <a:cubicBezTo>
                    <a:pt x="24101" y="81233"/>
                    <a:pt x="21779" y="79577"/>
                    <a:pt x="21779" y="76519"/>
                  </a:cubicBezTo>
                  <a:cubicBezTo>
                    <a:pt x="21779" y="75627"/>
                    <a:pt x="22024" y="74863"/>
                    <a:pt x="22268" y="73589"/>
                  </a:cubicBezTo>
                  <a:lnTo>
                    <a:pt x="37544" y="9635"/>
                  </a:lnTo>
                  <a:lnTo>
                    <a:pt x="79584" y="84800"/>
                  </a:lnTo>
                  <a:cubicBezTo>
                    <a:pt x="80806" y="87093"/>
                    <a:pt x="81539" y="87093"/>
                    <a:pt x="82883" y="87093"/>
                  </a:cubicBezTo>
                  <a:cubicBezTo>
                    <a:pt x="85327" y="87093"/>
                    <a:pt x="85450" y="86456"/>
                    <a:pt x="86061" y="83781"/>
                  </a:cubicBezTo>
                  <a:lnTo>
                    <a:pt x="102681" y="1460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C4B4507C-EDC2-1D7B-27D5-00C7BECA570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53476" y="6423842"/>
              <a:ext cx="35806" cy="127398"/>
            </a:xfrm>
            <a:custGeom>
              <a:avLst/>
              <a:gdLst>
                <a:gd name="connsiteX0" fmla="*/ 36084 w 35806"/>
                <a:gd name="connsiteY0" fmla="*/ 63779 h 127398"/>
                <a:gd name="connsiteX1" fmla="*/ 2232 w 35806"/>
                <a:gd name="connsiteY1" fmla="*/ 80 h 127398"/>
                <a:gd name="connsiteX2" fmla="*/ 277 w 35806"/>
                <a:gd name="connsiteY2" fmla="*/ 1864 h 127398"/>
                <a:gd name="connsiteX3" fmla="*/ 1010 w 35806"/>
                <a:gd name="connsiteY3" fmla="*/ 3520 h 127398"/>
                <a:gd name="connsiteX4" fmla="*/ 26674 w 35806"/>
                <a:gd name="connsiteY4" fmla="*/ 63779 h 127398"/>
                <a:gd name="connsiteX5" fmla="*/ 20441 w 35806"/>
                <a:gd name="connsiteY5" fmla="*/ 97667 h 127398"/>
                <a:gd name="connsiteX6" fmla="*/ 888 w 35806"/>
                <a:gd name="connsiteY6" fmla="*/ 124294 h 127398"/>
                <a:gd name="connsiteX7" fmla="*/ 277 w 35806"/>
                <a:gd name="connsiteY7" fmla="*/ 125695 h 127398"/>
                <a:gd name="connsiteX8" fmla="*/ 2232 w 35806"/>
                <a:gd name="connsiteY8" fmla="*/ 127479 h 127398"/>
                <a:gd name="connsiteX9" fmla="*/ 36084 w 35806"/>
                <a:gd name="connsiteY9" fmla="*/ 63779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6" h="127398">
                  <a:moveTo>
                    <a:pt x="36084" y="63779"/>
                  </a:moveTo>
                  <a:cubicBezTo>
                    <a:pt x="36084" y="20591"/>
                    <a:pt x="4676" y="80"/>
                    <a:pt x="2232" y="80"/>
                  </a:cubicBezTo>
                  <a:cubicBezTo>
                    <a:pt x="277" y="80"/>
                    <a:pt x="277" y="1609"/>
                    <a:pt x="277" y="1864"/>
                  </a:cubicBezTo>
                  <a:cubicBezTo>
                    <a:pt x="277" y="1991"/>
                    <a:pt x="277" y="2755"/>
                    <a:pt x="1010" y="3520"/>
                  </a:cubicBezTo>
                  <a:cubicBezTo>
                    <a:pt x="19341" y="18680"/>
                    <a:pt x="26674" y="40848"/>
                    <a:pt x="26674" y="63779"/>
                  </a:cubicBezTo>
                  <a:cubicBezTo>
                    <a:pt x="26674" y="75245"/>
                    <a:pt x="24596" y="87221"/>
                    <a:pt x="20441" y="97667"/>
                  </a:cubicBezTo>
                  <a:cubicBezTo>
                    <a:pt x="14575" y="112191"/>
                    <a:pt x="6876" y="119198"/>
                    <a:pt x="888" y="124294"/>
                  </a:cubicBezTo>
                  <a:cubicBezTo>
                    <a:pt x="521" y="124548"/>
                    <a:pt x="277" y="125185"/>
                    <a:pt x="277" y="125695"/>
                  </a:cubicBezTo>
                  <a:cubicBezTo>
                    <a:pt x="277" y="125950"/>
                    <a:pt x="277" y="127479"/>
                    <a:pt x="2232" y="127479"/>
                  </a:cubicBezTo>
                  <a:cubicBezTo>
                    <a:pt x="4676" y="127479"/>
                    <a:pt x="36084" y="107095"/>
                    <a:pt x="36084" y="637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AB412DCD-051B-2232-ED87-F98827ED95A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21506" y="6463081"/>
              <a:ext cx="86156" cy="84082"/>
            </a:xfrm>
            <a:custGeom>
              <a:avLst/>
              <a:gdLst>
                <a:gd name="connsiteX0" fmla="*/ 35353 w 86156"/>
                <a:gd name="connsiteY0" fmla="*/ 57664 h 84082"/>
                <a:gd name="connsiteX1" fmla="*/ 39997 w 86156"/>
                <a:gd name="connsiteY1" fmla="*/ 57792 h 84082"/>
                <a:gd name="connsiteX2" fmla="*/ 86436 w 86156"/>
                <a:gd name="connsiteY2" fmla="*/ 19699 h 84082"/>
                <a:gd name="connsiteX3" fmla="*/ 67738 w 86156"/>
                <a:gd name="connsiteY3" fmla="*/ 80 h 84082"/>
                <a:gd name="connsiteX4" fmla="*/ 43663 w 86156"/>
                <a:gd name="connsiteY4" fmla="*/ 15878 h 84082"/>
                <a:gd name="connsiteX5" fmla="*/ 30709 w 86156"/>
                <a:gd name="connsiteY5" fmla="*/ 47472 h 84082"/>
                <a:gd name="connsiteX6" fmla="*/ 5534 w 86156"/>
                <a:gd name="connsiteY6" fmla="*/ 30401 h 84082"/>
                <a:gd name="connsiteX7" fmla="*/ 15678 w 86156"/>
                <a:gd name="connsiteY7" fmla="*/ 6195 h 84082"/>
                <a:gd name="connsiteX8" fmla="*/ 17877 w 86156"/>
                <a:gd name="connsiteY8" fmla="*/ 3265 h 84082"/>
                <a:gd name="connsiteX9" fmla="*/ 15311 w 86156"/>
                <a:gd name="connsiteY9" fmla="*/ 1481 h 84082"/>
                <a:gd name="connsiteX10" fmla="*/ 10300 w 86156"/>
                <a:gd name="connsiteY10" fmla="*/ 5176 h 84082"/>
                <a:gd name="connsiteX11" fmla="*/ 279 w 86156"/>
                <a:gd name="connsiteY11" fmla="*/ 31675 h 84082"/>
                <a:gd name="connsiteX12" fmla="*/ 27776 w 86156"/>
                <a:gd name="connsiteY12" fmla="*/ 56645 h 84082"/>
                <a:gd name="connsiteX13" fmla="*/ 22032 w 86156"/>
                <a:gd name="connsiteY13" fmla="*/ 75500 h 84082"/>
                <a:gd name="connsiteX14" fmla="*/ 21055 w 86156"/>
                <a:gd name="connsiteY14" fmla="*/ 79704 h 84082"/>
                <a:gd name="connsiteX15" fmla="*/ 25576 w 86156"/>
                <a:gd name="connsiteY15" fmla="*/ 84163 h 84082"/>
                <a:gd name="connsiteX16" fmla="*/ 31687 w 86156"/>
                <a:gd name="connsiteY16" fmla="*/ 79067 h 84082"/>
                <a:gd name="connsiteX17" fmla="*/ 35353 w 86156"/>
                <a:gd name="connsiteY17" fmla="*/ 57664 h 84082"/>
                <a:gd name="connsiteX18" fmla="*/ 38897 w 86156"/>
                <a:gd name="connsiteY18" fmla="*/ 48109 h 84082"/>
                <a:gd name="connsiteX19" fmla="*/ 37186 w 86156"/>
                <a:gd name="connsiteY19" fmla="*/ 47472 h 84082"/>
                <a:gd name="connsiteX20" fmla="*/ 38408 w 86156"/>
                <a:gd name="connsiteY20" fmla="*/ 40211 h 84082"/>
                <a:gd name="connsiteX21" fmla="*/ 66394 w 86156"/>
                <a:gd name="connsiteY21" fmla="*/ 9762 h 84082"/>
                <a:gd name="connsiteX22" fmla="*/ 81059 w 86156"/>
                <a:gd name="connsiteY22" fmla="*/ 21865 h 84082"/>
                <a:gd name="connsiteX23" fmla="*/ 41341 w 86156"/>
                <a:gd name="connsiteY23" fmla="*/ 48109 h 84082"/>
                <a:gd name="connsiteX24" fmla="*/ 38897 w 86156"/>
                <a:gd name="connsiteY24" fmla="*/ 48109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56" h="84082">
                  <a:moveTo>
                    <a:pt x="35353" y="57664"/>
                  </a:moveTo>
                  <a:cubicBezTo>
                    <a:pt x="36697" y="57792"/>
                    <a:pt x="38653" y="57792"/>
                    <a:pt x="39997" y="57792"/>
                  </a:cubicBezTo>
                  <a:cubicBezTo>
                    <a:pt x="64927" y="57792"/>
                    <a:pt x="86436" y="39574"/>
                    <a:pt x="86436" y="19699"/>
                  </a:cubicBezTo>
                  <a:cubicBezTo>
                    <a:pt x="86436" y="7597"/>
                    <a:pt x="78248" y="80"/>
                    <a:pt x="67738" y="80"/>
                  </a:cubicBezTo>
                  <a:cubicBezTo>
                    <a:pt x="57961" y="80"/>
                    <a:pt x="49651" y="6960"/>
                    <a:pt x="43663" y="15878"/>
                  </a:cubicBezTo>
                  <a:cubicBezTo>
                    <a:pt x="37186" y="25687"/>
                    <a:pt x="34620" y="34478"/>
                    <a:pt x="30709" y="47472"/>
                  </a:cubicBezTo>
                  <a:cubicBezTo>
                    <a:pt x="21299" y="46581"/>
                    <a:pt x="5534" y="43013"/>
                    <a:pt x="5534" y="30401"/>
                  </a:cubicBezTo>
                  <a:cubicBezTo>
                    <a:pt x="5534" y="27343"/>
                    <a:pt x="8101" y="14094"/>
                    <a:pt x="15678" y="6195"/>
                  </a:cubicBezTo>
                  <a:cubicBezTo>
                    <a:pt x="17755" y="4029"/>
                    <a:pt x="17877" y="3902"/>
                    <a:pt x="17877" y="3265"/>
                  </a:cubicBezTo>
                  <a:cubicBezTo>
                    <a:pt x="17877" y="1481"/>
                    <a:pt x="16044" y="1481"/>
                    <a:pt x="15311" y="1481"/>
                  </a:cubicBezTo>
                  <a:cubicBezTo>
                    <a:pt x="13967" y="1481"/>
                    <a:pt x="13356" y="1481"/>
                    <a:pt x="10300" y="5176"/>
                  </a:cubicBezTo>
                  <a:cubicBezTo>
                    <a:pt x="3701" y="12820"/>
                    <a:pt x="279" y="25815"/>
                    <a:pt x="279" y="31675"/>
                  </a:cubicBezTo>
                  <a:cubicBezTo>
                    <a:pt x="279" y="44797"/>
                    <a:pt x="11523" y="53842"/>
                    <a:pt x="27776" y="56645"/>
                  </a:cubicBezTo>
                  <a:cubicBezTo>
                    <a:pt x="25699" y="64416"/>
                    <a:pt x="24965" y="66455"/>
                    <a:pt x="22032" y="75500"/>
                  </a:cubicBezTo>
                  <a:cubicBezTo>
                    <a:pt x="21055" y="78685"/>
                    <a:pt x="21055" y="79067"/>
                    <a:pt x="21055" y="79704"/>
                  </a:cubicBezTo>
                  <a:cubicBezTo>
                    <a:pt x="21055" y="82379"/>
                    <a:pt x="23132" y="84163"/>
                    <a:pt x="25576" y="84163"/>
                  </a:cubicBezTo>
                  <a:cubicBezTo>
                    <a:pt x="28509" y="84163"/>
                    <a:pt x="31076" y="81997"/>
                    <a:pt x="31687" y="79067"/>
                  </a:cubicBezTo>
                  <a:cubicBezTo>
                    <a:pt x="31687" y="78812"/>
                    <a:pt x="34986" y="59703"/>
                    <a:pt x="35353" y="57664"/>
                  </a:cubicBezTo>
                  <a:close/>
                  <a:moveTo>
                    <a:pt x="38897" y="48109"/>
                  </a:moveTo>
                  <a:cubicBezTo>
                    <a:pt x="38286" y="48109"/>
                    <a:pt x="37186" y="48109"/>
                    <a:pt x="37186" y="47472"/>
                  </a:cubicBezTo>
                  <a:cubicBezTo>
                    <a:pt x="37186" y="47090"/>
                    <a:pt x="38042" y="42631"/>
                    <a:pt x="38408" y="40211"/>
                  </a:cubicBezTo>
                  <a:cubicBezTo>
                    <a:pt x="42074" y="19190"/>
                    <a:pt x="56128" y="9762"/>
                    <a:pt x="66394" y="9762"/>
                  </a:cubicBezTo>
                  <a:cubicBezTo>
                    <a:pt x="73482" y="9762"/>
                    <a:pt x="81059" y="13584"/>
                    <a:pt x="81059" y="21865"/>
                  </a:cubicBezTo>
                  <a:cubicBezTo>
                    <a:pt x="81059" y="34350"/>
                    <a:pt x="65783" y="48109"/>
                    <a:pt x="41341" y="48109"/>
                  </a:cubicBezTo>
                  <a:lnTo>
                    <a:pt x="38897" y="481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1571BCE2-845C-4CFB-C87D-293CF3657BD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33691" y="6586030"/>
              <a:ext cx="66480" cy="89733"/>
            </a:xfrm>
            <a:custGeom>
              <a:avLst/>
              <a:gdLst>
                <a:gd name="connsiteX0" fmla="*/ 30086 w 66480"/>
                <a:gd name="connsiteY0" fmla="*/ 4845 h 89733"/>
                <a:gd name="connsiteX1" fmla="*/ 30575 w 66480"/>
                <a:gd name="connsiteY1" fmla="*/ 2169 h 89733"/>
                <a:gd name="connsiteX2" fmla="*/ 26787 w 66480"/>
                <a:gd name="connsiteY2" fmla="*/ 131 h 89733"/>
                <a:gd name="connsiteX3" fmla="*/ 11755 w 66480"/>
                <a:gd name="connsiteY3" fmla="*/ 1278 h 89733"/>
                <a:gd name="connsiteX4" fmla="*/ 8822 w 66480"/>
                <a:gd name="connsiteY4" fmla="*/ 2042 h 89733"/>
                <a:gd name="connsiteX5" fmla="*/ 7967 w 66480"/>
                <a:gd name="connsiteY5" fmla="*/ 4972 h 89733"/>
                <a:gd name="connsiteX6" fmla="*/ 11633 w 66480"/>
                <a:gd name="connsiteY6" fmla="*/ 7138 h 89733"/>
                <a:gd name="connsiteX7" fmla="*/ 15788 w 66480"/>
                <a:gd name="connsiteY7" fmla="*/ 7393 h 89733"/>
                <a:gd name="connsiteX8" fmla="*/ 18232 w 66480"/>
                <a:gd name="connsiteY8" fmla="*/ 9049 h 89733"/>
                <a:gd name="connsiteX9" fmla="*/ 17621 w 66480"/>
                <a:gd name="connsiteY9" fmla="*/ 11979 h 89733"/>
                <a:gd name="connsiteX10" fmla="*/ 756 w 66480"/>
                <a:gd name="connsiteY10" fmla="*/ 82303 h 89733"/>
                <a:gd name="connsiteX11" fmla="*/ 268 w 66480"/>
                <a:gd name="connsiteY11" fmla="*/ 85233 h 89733"/>
                <a:gd name="connsiteX12" fmla="*/ 4912 w 66480"/>
                <a:gd name="connsiteY12" fmla="*/ 89820 h 89733"/>
                <a:gd name="connsiteX13" fmla="*/ 11266 w 66480"/>
                <a:gd name="connsiteY13" fmla="*/ 83322 h 89733"/>
                <a:gd name="connsiteX14" fmla="*/ 16766 w 66480"/>
                <a:gd name="connsiteY14" fmla="*/ 59881 h 89733"/>
                <a:gd name="connsiteX15" fmla="*/ 35219 w 66480"/>
                <a:gd name="connsiteY15" fmla="*/ 69945 h 89733"/>
                <a:gd name="connsiteX16" fmla="*/ 34852 w 66480"/>
                <a:gd name="connsiteY16" fmla="*/ 72876 h 89733"/>
                <a:gd name="connsiteX17" fmla="*/ 34486 w 66480"/>
                <a:gd name="connsiteY17" fmla="*/ 76188 h 89733"/>
                <a:gd name="connsiteX18" fmla="*/ 49395 w 66480"/>
                <a:gd name="connsiteY18" fmla="*/ 89820 h 89733"/>
                <a:gd name="connsiteX19" fmla="*/ 66749 w 66480"/>
                <a:gd name="connsiteY19" fmla="*/ 70073 h 89733"/>
                <a:gd name="connsiteX20" fmla="*/ 64182 w 66480"/>
                <a:gd name="connsiteY20" fmla="*/ 68289 h 89733"/>
                <a:gd name="connsiteX21" fmla="*/ 61249 w 66480"/>
                <a:gd name="connsiteY21" fmla="*/ 71219 h 89733"/>
                <a:gd name="connsiteX22" fmla="*/ 49884 w 66480"/>
                <a:gd name="connsiteY22" fmla="*/ 85488 h 89733"/>
                <a:gd name="connsiteX23" fmla="*/ 44751 w 66480"/>
                <a:gd name="connsiteY23" fmla="*/ 77972 h 89733"/>
                <a:gd name="connsiteX24" fmla="*/ 45240 w 66480"/>
                <a:gd name="connsiteY24" fmla="*/ 73895 h 89733"/>
                <a:gd name="connsiteX25" fmla="*/ 45851 w 66480"/>
                <a:gd name="connsiteY25" fmla="*/ 69563 h 89733"/>
                <a:gd name="connsiteX26" fmla="*/ 24343 w 66480"/>
                <a:gd name="connsiteY26" fmla="*/ 55804 h 89733"/>
                <a:gd name="connsiteX27" fmla="*/ 34852 w 66480"/>
                <a:gd name="connsiteY27" fmla="*/ 47651 h 89733"/>
                <a:gd name="connsiteX28" fmla="*/ 55505 w 66480"/>
                <a:gd name="connsiteY28" fmla="*/ 36440 h 89733"/>
                <a:gd name="connsiteX29" fmla="*/ 59783 w 66480"/>
                <a:gd name="connsiteY29" fmla="*/ 37968 h 89733"/>
                <a:gd name="connsiteX30" fmla="*/ 58805 w 66480"/>
                <a:gd name="connsiteY30" fmla="*/ 38351 h 89733"/>
                <a:gd name="connsiteX31" fmla="*/ 53184 w 66480"/>
                <a:gd name="connsiteY31" fmla="*/ 45994 h 89733"/>
                <a:gd name="connsiteX32" fmla="*/ 58683 w 66480"/>
                <a:gd name="connsiteY32" fmla="*/ 51218 h 89733"/>
                <a:gd name="connsiteX33" fmla="*/ 66260 w 66480"/>
                <a:gd name="connsiteY33" fmla="*/ 42173 h 89733"/>
                <a:gd name="connsiteX34" fmla="*/ 55750 w 66480"/>
                <a:gd name="connsiteY34" fmla="*/ 32108 h 89733"/>
                <a:gd name="connsiteX35" fmla="*/ 31431 w 66480"/>
                <a:gd name="connsiteY35" fmla="*/ 45485 h 89733"/>
                <a:gd name="connsiteX36" fmla="*/ 18232 w 66480"/>
                <a:gd name="connsiteY36" fmla="*/ 54275 h 89733"/>
                <a:gd name="connsiteX37" fmla="*/ 30086 w 66480"/>
                <a:gd name="connsiteY37" fmla="*/ 4845 h 8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480" h="89733">
                  <a:moveTo>
                    <a:pt x="30086" y="4845"/>
                  </a:moveTo>
                  <a:cubicBezTo>
                    <a:pt x="30575" y="3061"/>
                    <a:pt x="30575" y="2806"/>
                    <a:pt x="30575" y="2169"/>
                  </a:cubicBezTo>
                  <a:cubicBezTo>
                    <a:pt x="30575" y="4"/>
                    <a:pt x="28742" y="4"/>
                    <a:pt x="26787" y="131"/>
                  </a:cubicBezTo>
                  <a:lnTo>
                    <a:pt x="11755" y="1278"/>
                  </a:lnTo>
                  <a:cubicBezTo>
                    <a:pt x="9678" y="1405"/>
                    <a:pt x="9433" y="1532"/>
                    <a:pt x="8822" y="2042"/>
                  </a:cubicBezTo>
                  <a:cubicBezTo>
                    <a:pt x="8333" y="2679"/>
                    <a:pt x="7967" y="4208"/>
                    <a:pt x="7967" y="4972"/>
                  </a:cubicBezTo>
                  <a:cubicBezTo>
                    <a:pt x="7967" y="7138"/>
                    <a:pt x="9922" y="7138"/>
                    <a:pt x="11633" y="7138"/>
                  </a:cubicBezTo>
                  <a:cubicBezTo>
                    <a:pt x="11755" y="7138"/>
                    <a:pt x="13955" y="7138"/>
                    <a:pt x="15788" y="7393"/>
                  </a:cubicBezTo>
                  <a:cubicBezTo>
                    <a:pt x="18110" y="7648"/>
                    <a:pt x="18232" y="8030"/>
                    <a:pt x="18232" y="9049"/>
                  </a:cubicBezTo>
                  <a:cubicBezTo>
                    <a:pt x="18232" y="9431"/>
                    <a:pt x="18232" y="9686"/>
                    <a:pt x="17621" y="11979"/>
                  </a:cubicBezTo>
                  <a:lnTo>
                    <a:pt x="756" y="82303"/>
                  </a:lnTo>
                  <a:cubicBezTo>
                    <a:pt x="268" y="84214"/>
                    <a:pt x="268" y="84469"/>
                    <a:pt x="268" y="85233"/>
                  </a:cubicBezTo>
                  <a:cubicBezTo>
                    <a:pt x="268" y="88163"/>
                    <a:pt x="2467" y="89820"/>
                    <a:pt x="4912" y="89820"/>
                  </a:cubicBezTo>
                  <a:cubicBezTo>
                    <a:pt x="9678" y="89820"/>
                    <a:pt x="10777" y="85106"/>
                    <a:pt x="11266" y="83322"/>
                  </a:cubicBezTo>
                  <a:lnTo>
                    <a:pt x="16766" y="59881"/>
                  </a:lnTo>
                  <a:cubicBezTo>
                    <a:pt x="19943" y="60008"/>
                    <a:pt x="35219" y="60900"/>
                    <a:pt x="35219" y="69945"/>
                  </a:cubicBezTo>
                  <a:cubicBezTo>
                    <a:pt x="35219" y="70837"/>
                    <a:pt x="35219" y="71347"/>
                    <a:pt x="34852" y="72876"/>
                  </a:cubicBezTo>
                  <a:cubicBezTo>
                    <a:pt x="34486" y="74659"/>
                    <a:pt x="34486" y="75424"/>
                    <a:pt x="34486" y="76188"/>
                  </a:cubicBezTo>
                  <a:cubicBezTo>
                    <a:pt x="34486" y="85233"/>
                    <a:pt x="42307" y="89820"/>
                    <a:pt x="49395" y="89820"/>
                  </a:cubicBezTo>
                  <a:cubicBezTo>
                    <a:pt x="61860" y="89820"/>
                    <a:pt x="66749" y="71602"/>
                    <a:pt x="66749" y="70073"/>
                  </a:cubicBezTo>
                  <a:cubicBezTo>
                    <a:pt x="66749" y="68289"/>
                    <a:pt x="64671" y="68289"/>
                    <a:pt x="64182" y="68289"/>
                  </a:cubicBezTo>
                  <a:cubicBezTo>
                    <a:pt x="62105" y="68289"/>
                    <a:pt x="61860" y="68926"/>
                    <a:pt x="61249" y="71219"/>
                  </a:cubicBezTo>
                  <a:cubicBezTo>
                    <a:pt x="60027" y="75678"/>
                    <a:pt x="56483" y="85488"/>
                    <a:pt x="49884" y="85488"/>
                  </a:cubicBezTo>
                  <a:cubicBezTo>
                    <a:pt x="45362" y="85488"/>
                    <a:pt x="44751" y="80774"/>
                    <a:pt x="44751" y="77972"/>
                  </a:cubicBezTo>
                  <a:cubicBezTo>
                    <a:pt x="44751" y="77844"/>
                    <a:pt x="44751" y="76061"/>
                    <a:pt x="45240" y="73895"/>
                  </a:cubicBezTo>
                  <a:cubicBezTo>
                    <a:pt x="45729" y="71856"/>
                    <a:pt x="45851" y="70582"/>
                    <a:pt x="45851" y="69563"/>
                  </a:cubicBezTo>
                  <a:cubicBezTo>
                    <a:pt x="45851" y="58352"/>
                    <a:pt x="32408" y="56441"/>
                    <a:pt x="24343" y="55804"/>
                  </a:cubicBezTo>
                  <a:cubicBezTo>
                    <a:pt x="27764" y="53766"/>
                    <a:pt x="32897" y="49434"/>
                    <a:pt x="34852" y="47651"/>
                  </a:cubicBezTo>
                  <a:cubicBezTo>
                    <a:pt x="41818" y="41918"/>
                    <a:pt x="48540" y="36440"/>
                    <a:pt x="55505" y="36440"/>
                  </a:cubicBezTo>
                  <a:cubicBezTo>
                    <a:pt x="58316" y="36440"/>
                    <a:pt x="59050" y="37204"/>
                    <a:pt x="59783" y="37968"/>
                  </a:cubicBezTo>
                  <a:cubicBezTo>
                    <a:pt x="59661" y="37968"/>
                    <a:pt x="59050" y="38351"/>
                    <a:pt x="58805" y="38351"/>
                  </a:cubicBezTo>
                  <a:cubicBezTo>
                    <a:pt x="53184" y="40389"/>
                    <a:pt x="53184" y="45612"/>
                    <a:pt x="53184" y="45994"/>
                  </a:cubicBezTo>
                  <a:cubicBezTo>
                    <a:pt x="53184" y="48160"/>
                    <a:pt x="54650" y="51218"/>
                    <a:pt x="58683" y="51218"/>
                  </a:cubicBezTo>
                  <a:cubicBezTo>
                    <a:pt x="61127" y="51218"/>
                    <a:pt x="66260" y="49179"/>
                    <a:pt x="66260" y="42173"/>
                  </a:cubicBezTo>
                  <a:cubicBezTo>
                    <a:pt x="66260" y="35930"/>
                    <a:pt x="61616" y="32108"/>
                    <a:pt x="55750" y="32108"/>
                  </a:cubicBezTo>
                  <a:cubicBezTo>
                    <a:pt x="47440" y="32108"/>
                    <a:pt x="40352" y="37968"/>
                    <a:pt x="31431" y="45485"/>
                  </a:cubicBezTo>
                  <a:cubicBezTo>
                    <a:pt x="27153" y="49052"/>
                    <a:pt x="23120" y="52237"/>
                    <a:pt x="18232" y="54275"/>
                  </a:cubicBezTo>
                  <a:lnTo>
                    <a:pt x="30086" y="48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2403EE8B-EFEC-787C-1B06-E830BC19FA2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48194" y="6478906"/>
              <a:ext cx="67751" cy="178357"/>
            </a:xfrm>
            <a:custGeom>
              <a:avLst/>
              <a:gdLst>
                <a:gd name="connsiteX0" fmla="*/ 40833 w 67751"/>
                <a:gd name="connsiteY0" fmla="*/ 114054 h 178357"/>
                <a:gd name="connsiteX1" fmla="*/ 46479 w 67751"/>
                <a:gd name="connsiteY1" fmla="*/ 98537 h 178357"/>
                <a:gd name="connsiteX2" fmla="*/ 64615 w 67751"/>
                <a:gd name="connsiteY2" fmla="*/ 91760 h 178357"/>
                <a:gd name="connsiteX3" fmla="*/ 68036 w 67751"/>
                <a:gd name="connsiteY3" fmla="*/ 89263 h 178357"/>
                <a:gd name="connsiteX4" fmla="*/ 65128 w 67751"/>
                <a:gd name="connsiteY4" fmla="*/ 86766 h 178357"/>
                <a:gd name="connsiteX5" fmla="*/ 40833 w 67751"/>
                <a:gd name="connsiteY5" fmla="*/ 68038 h 178357"/>
                <a:gd name="connsiteX6" fmla="*/ 40833 w 67751"/>
                <a:gd name="connsiteY6" fmla="*/ 26124 h 178357"/>
                <a:gd name="connsiteX7" fmla="*/ 31765 w 67751"/>
                <a:gd name="connsiteY7" fmla="*/ 7218 h 178357"/>
                <a:gd name="connsiteX8" fmla="*/ 4562 w 67751"/>
                <a:gd name="connsiteY8" fmla="*/ 84 h 178357"/>
                <a:gd name="connsiteX9" fmla="*/ 284 w 67751"/>
                <a:gd name="connsiteY9" fmla="*/ 2581 h 178357"/>
                <a:gd name="connsiteX10" fmla="*/ 3193 w 67751"/>
                <a:gd name="connsiteY10" fmla="*/ 5078 h 178357"/>
                <a:gd name="connsiteX11" fmla="*/ 27146 w 67751"/>
                <a:gd name="connsiteY11" fmla="*/ 20595 h 178357"/>
                <a:gd name="connsiteX12" fmla="*/ 27488 w 67751"/>
                <a:gd name="connsiteY12" fmla="*/ 26124 h 178357"/>
                <a:gd name="connsiteX13" fmla="*/ 27488 w 67751"/>
                <a:gd name="connsiteY13" fmla="*/ 63579 h 178357"/>
                <a:gd name="connsiteX14" fmla="*/ 31936 w 67751"/>
                <a:gd name="connsiteY14" fmla="*/ 79988 h 178357"/>
                <a:gd name="connsiteX15" fmla="*/ 47848 w 67751"/>
                <a:gd name="connsiteY15" fmla="*/ 89263 h 178357"/>
                <a:gd name="connsiteX16" fmla="*/ 27659 w 67751"/>
                <a:gd name="connsiteY16" fmla="*/ 108169 h 178357"/>
                <a:gd name="connsiteX17" fmla="*/ 27488 w 67751"/>
                <a:gd name="connsiteY17" fmla="*/ 115303 h 178357"/>
                <a:gd name="connsiteX18" fmla="*/ 27488 w 67751"/>
                <a:gd name="connsiteY18" fmla="*/ 152758 h 178357"/>
                <a:gd name="connsiteX19" fmla="*/ 22184 w 67751"/>
                <a:gd name="connsiteY19" fmla="*/ 166670 h 178357"/>
                <a:gd name="connsiteX20" fmla="*/ 3877 w 67751"/>
                <a:gd name="connsiteY20" fmla="*/ 173448 h 178357"/>
                <a:gd name="connsiteX21" fmla="*/ 284 w 67751"/>
                <a:gd name="connsiteY21" fmla="*/ 175945 h 178357"/>
                <a:gd name="connsiteX22" fmla="*/ 4562 w 67751"/>
                <a:gd name="connsiteY22" fmla="*/ 178442 h 178357"/>
                <a:gd name="connsiteX23" fmla="*/ 40833 w 67751"/>
                <a:gd name="connsiteY23" fmla="*/ 155968 h 178357"/>
                <a:gd name="connsiteX24" fmla="*/ 40833 w 67751"/>
                <a:gd name="connsiteY24" fmla="*/ 114054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33" y="114054"/>
                  </a:moveTo>
                  <a:cubicBezTo>
                    <a:pt x="40833" y="109417"/>
                    <a:pt x="40833" y="103710"/>
                    <a:pt x="46479" y="98537"/>
                  </a:cubicBezTo>
                  <a:cubicBezTo>
                    <a:pt x="50585" y="95148"/>
                    <a:pt x="56060" y="92295"/>
                    <a:pt x="64615" y="91760"/>
                  </a:cubicBezTo>
                  <a:cubicBezTo>
                    <a:pt x="66668" y="91581"/>
                    <a:pt x="68036" y="91581"/>
                    <a:pt x="68036" y="89263"/>
                  </a:cubicBezTo>
                  <a:cubicBezTo>
                    <a:pt x="68036" y="86944"/>
                    <a:pt x="66497" y="86944"/>
                    <a:pt x="65128" y="86766"/>
                  </a:cubicBezTo>
                  <a:cubicBezTo>
                    <a:pt x="44768" y="85339"/>
                    <a:pt x="41004" y="73032"/>
                    <a:pt x="40833" y="68038"/>
                  </a:cubicBezTo>
                  <a:lnTo>
                    <a:pt x="40833" y="26124"/>
                  </a:lnTo>
                  <a:cubicBezTo>
                    <a:pt x="40833" y="21308"/>
                    <a:pt x="40833" y="13282"/>
                    <a:pt x="31765" y="7218"/>
                  </a:cubicBezTo>
                  <a:cubicBezTo>
                    <a:pt x="22184" y="797"/>
                    <a:pt x="8839" y="84"/>
                    <a:pt x="4562" y="84"/>
                  </a:cubicBezTo>
                  <a:cubicBezTo>
                    <a:pt x="2166" y="84"/>
                    <a:pt x="284" y="84"/>
                    <a:pt x="284" y="2581"/>
                  </a:cubicBezTo>
                  <a:cubicBezTo>
                    <a:pt x="284" y="4899"/>
                    <a:pt x="1824" y="5078"/>
                    <a:pt x="3193" y="5078"/>
                  </a:cubicBezTo>
                  <a:cubicBezTo>
                    <a:pt x="19276" y="5970"/>
                    <a:pt x="25777" y="13996"/>
                    <a:pt x="27146" y="20595"/>
                  </a:cubicBezTo>
                  <a:cubicBezTo>
                    <a:pt x="27488" y="22378"/>
                    <a:pt x="27488" y="23627"/>
                    <a:pt x="27488" y="26124"/>
                  </a:cubicBezTo>
                  <a:lnTo>
                    <a:pt x="27488" y="63579"/>
                  </a:lnTo>
                  <a:cubicBezTo>
                    <a:pt x="27488" y="68752"/>
                    <a:pt x="27488" y="75172"/>
                    <a:pt x="31936" y="79988"/>
                  </a:cubicBezTo>
                  <a:cubicBezTo>
                    <a:pt x="34332" y="82307"/>
                    <a:pt x="38267" y="86587"/>
                    <a:pt x="47848" y="89263"/>
                  </a:cubicBezTo>
                  <a:cubicBezTo>
                    <a:pt x="41004" y="91225"/>
                    <a:pt x="29541" y="96040"/>
                    <a:pt x="27659" y="108169"/>
                  </a:cubicBezTo>
                  <a:cubicBezTo>
                    <a:pt x="27488" y="109239"/>
                    <a:pt x="27488" y="109595"/>
                    <a:pt x="27488" y="115303"/>
                  </a:cubicBezTo>
                  <a:lnTo>
                    <a:pt x="27488" y="152758"/>
                  </a:lnTo>
                  <a:cubicBezTo>
                    <a:pt x="27488" y="156325"/>
                    <a:pt x="27488" y="161676"/>
                    <a:pt x="22184" y="166670"/>
                  </a:cubicBezTo>
                  <a:cubicBezTo>
                    <a:pt x="17051" y="171307"/>
                    <a:pt x="10550" y="172913"/>
                    <a:pt x="3877" y="173448"/>
                  </a:cubicBezTo>
                  <a:cubicBezTo>
                    <a:pt x="1482" y="173626"/>
                    <a:pt x="284" y="173626"/>
                    <a:pt x="284" y="175945"/>
                  </a:cubicBezTo>
                  <a:cubicBezTo>
                    <a:pt x="284" y="178442"/>
                    <a:pt x="2166" y="178442"/>
                    <a:pt x="4562" y="178442"/>
                  </a:cubicBezTo>
                  <a:cubicBezTo>
                    <a:pt x="22868" y="178442"/>
                    <a:pt x="40662" y="170415"/>
                    <a:pt x="40833" y="155968"/>
                  </a:cubicBezTo>
                  <a:lnTo>
                    <a:pt x="40833" y="1140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B707F877-5C91-B8BD-2318-EA907D8CFC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05251" y="6190279"/>
              <a:ext cx="57437" cy="254796"/>
            </a:xfrm>
            <a:custGeom>
              <a:avLst/>
              <a:gdLst>
                <a:gd name="connsiteX0" fmla="*/ 10067 w 57437"/>
                <a:gd name="connsiteY0" fmla="*/ 8738 h 254796"/>
                <a:gd name="connsiteX1" fmla="*/ 5179 w 57437"/>
                <a:gd name="connsiteY1" fmla="*/ 75 h 254796"/>
                <a:gd name="connsiteX2" fmla="*/ 290 w 57437"/>
                <a:gd name="connsiteY2" fmla="*/ 9502 h 254796"/>
                <a:gd name="connsiteX3" fmla="*/ 290 w 57437"/>
                <a:gd name="connsiteY3" fmla="*/ 245444 h 254796"/>
                <a:gd name="connsiteX4" fmla="*/ 5179 w 57437"/>
                <a:gd name="connsiteY4" fmla="*/ 254872 h 254796"/>
                <a:gd name="connsiteX5" fmla="*/ 10067 w 57437"/>
                <a:gd name="connsiteY5" fmla="*/ 246209 h 254796"/>
                <a:gd name="connsiteX6" fmla="*/ 10067 w 57437"/>
                <a:gd name="connsiteY6" fmla="*/ 8738 h 254796"/>
                <a:gd name="connsiteX7" fmla="*/ 57728 w 57437"/>
                <a:gd name="connsiteY7" fmla="*/ 9502 h 254796"/>
                <a:gd name="connsiteX8" fmla="*/ 52840 w 57437"/>
                <a:gd name="connsiteY8" fmla="*/ 75 h 254796"/>
                <a:gd name="connsiteX9" fmla="*/ 47951 w 57437"/>
                <a:gd name="connsiteY9" fmla="*/ 8738 h 254796"/>
                <a:gd name="connsiteX10" fmla="*/ 47951 w 57437"/>
                <a:gd name="connsiteY10" fmla="*/ 246209 h 254796"/>
                <a:gd name="connsiteX11" fmla="*/ 52840 w 57437"/>
                <a:gd name="connsiteY11" fmla="*/ 254872 h 254796"/>
                <a:gd name="connsiteX12" fmla="*/ 57728 w 57437"/>
                <a:gd name="connsiteY12" fmla="*/ 245444 h 254796"/>
                <a:gd name="connsiteX13" fmla="*/ 57728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67" y="8738"/>
                  </a:moveTo>
                  <a:cubicBezTo>
                    <a:pt x="10067" y="4661"/>
                    <a:pt x="10067" y="75"/>
                    <a:pt x="5179" y="75"/>
                  </a:cubicBezTo>
                  <a:cubicBezTo>
                    <a:pt x="290" y="75"/>
                    <a:pt x="290" y="5680"/>
                    <a:pt x="290" y="9502"/>
                  </a:cubicBezTo>
                  <a:lnTo>
                    <a:pt x="290" y="245444"/>
                  </a:lnTo>
                  <a:cubicBezTo>
                    <a:pt x="290" y="249521"/>
                    <a:pt x="290" y="254872"/>
                    <a:pt x="5179" y="254872"/>
                  </a:cubicBezTo>
                  <a:cubicBezTo>
                    <a:pt x="10067" y="254872"/>
                    <a:pt x="10067" y="250285"/>
                    <a:pt x="10067" y="246209"/>
                  </a:cubicBezTo>
                  <a:lnTo>
                    <a:pt x="10067" y="8738"/>
                  </a:lnTo>
                  <a:close/>
                  <a:moveTo>
                    <a:pt x="57728" y="9502"/>
                  </a:moveTo>
                  <a:cubicBezTo>
                    <a:pt x="57728" y="5425"/>
                    <a:pt x="57728" y="75"/>
                    <a:pt x="52840" y="75"/>
                  </a:cubicBezTo>
                  <a:cubicBezTo>
                    <a:pt x="47951" y="75"/>
                    <a:pt x="47951" y="4661"/>
                    <a:pt x="47951" y="8738"/>
                  </a:cubicBezTo>
                  <a:lnTo>
                    <a:pt x="47951" y="246209"/>
                  </a:lnTo>
                  <a:cubicBezTo>
                    <a:pt x="47951" y="250285"/>
                    <a:pt x="47951" y="254872"/>
                    <a:pt x="52840" y="254872"/>
                  </a:cubicBezTo>
                  <a:cubicBezTo>
                    <a:pt x="57728" y="254872"/>
                    <a:pt x="57728" y="249266"/>
                    <a:pt x="57728" y="245444"/>
                  </a:cubicBezTo>
                  <a:lnTo>
                    <a:pt x="57728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72A44115-31DE-2DA7-D8F3-FB5D4F0A19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05217" y="6268756"/>
              <a:ext cx="137117" cy="115422"/>
            </a:xfrm>
            <a:custGeom>
              <a:avLst/>
              <a:gdLst>
                <a:gd name="connsiteX0" fmla="*/ 106860 w 137117"/>
                <a:gd name="connsiteY0" fmla="*/ 52563 h 115422"/>
                <a:gd name="connsiteX1" fmla="*/ 66043 w 137117"/>
                <a:gd name="connsiteY1" fmla="*/ 75 h 115422"/>
                <a:gd name="connsiteX2" fmla="*/ 295 w 137117"/>
                <a:gd name="connsiteY2" fmla="*/ 72437 h 115422"/>
                <a:gd name="connsiteX3" fmla="*/ 39891 w 137117"/>
                <a:gd name="connsiteY3" fmla="*/ 115498 h 115422"/>
                <a:gd name="connsiteX4" fmla="*/ 91462 w 137117"/>
                <a:gd name="connsiteY4" fmla="*/ 94095 h 115422"/>
                <a:gd name="connsiteX5" fmla="*/ 113704 w 137117"/>
                <a:gd name="connsiteY5" fmla="*/ 115498 h 115422"/>
                <a:gd name="connsiteX6" fmla="*/ 134235 w 137117"/>
                <a:gd name="connsiteY6" fmla="*/ 97407 h 115422"/>
                <a:gd name="connsiteX7" fmla="*/ 131302 w 137117"/>
                <a:gd name="connsiteY7" fmla="*/ 94859 h 115422"/>
                <a:gd name="connsiteX8" fmla="*/ 128124 w 137117"/>
                <a:gd name="connsiteY8" fmla="*/ 97407 h 115422"/>
                <a:gd name="connsiteX9" fmla="*/ 114437 w 137117"/>
                <a:gd name="connsiteY9" fmla="*/ 109892 h 115422"/>
                <a:gd name="connsiteX10" fmla="*/ 106860 w 137117"/>
                <a:gd name="connsiteY10" fmla="*/ 83903 h 115422"/>
                <a:gd name="connsiteX11" fmla="*/ 109304 w 137117"/>
                <a:gd name="connsiteY11" fmla="*/ 74985 h 115422"/>
                <a:gd name="connsiteX12" fmla="*/ 137412 w 137117"/>
                <a:gd name="connsiteY12" fmla="*/ 15108 h 115422"/>
                <a:gd name="connsiteX13" fmla="*/ 134479 w 137117"/>
                <a:gd name="connsiteY13" fmla="*/ 12560 h 115422"/>
                <a:gd name="connsiteX14" fmla="*/ 130813 w 137117"/>
                <a:gd name="connsiteY14" fmla="*/ 17911 h 115422"/>
                <a:gd name="connsiteX15" fmla="*/ 106860 w 137117"/>
                <a:gd name="connsiteY15" fmla="*/ 68360 h 115422"/>
                <a:gd name="connsiteX16" fmla="*/ 106860 w 137117"/>
                <a:gd name="connsiteY16" fmla="*/ 52563 h 115422"/>
                <a:gd name="connsiteX17" fmla="*/ 90484 w 137117"/>
                <a:gd name="connsiteY17" fmla="*/ 87470 h 115422"/>
                <a:gd name="connsiteX18" fmla="*/ 40379 w 137117"/>
                <a:gd name="connsiteY18" fmla="*/ 109892 h 115422"/>
                <a:gd name="connsiteX19" fmla="*/ 18382 w 137117"/>
                <a:gd name="connsiteY19" fmla="*/ 82119 h 115422"/>
                <a:gd name="connsiteX20" fmla="*/ 32558 w 137117"/>
                <a:gd name="connsiteY20" fmla="*/ 29122 h 115422"/>
                <a:gd name="connsiteX21" fmla="*/ 65799 w 137117"/>
                <a:gd name="connsiteY21" fmla="*/ 5680 h 115422"/>
                <a:gd name="connsiteX22" fmla="*/ 89996 w 137117"/>
                <a:gd name="connsiteY22" fmla="*/ 58933 h 115422"/>
                <a:gd name="connsiteX23" fmla="*/ 90484 w 137117"/>
                <a:gd name="connsiteY23" fmla="*/ 87470 h 11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117" h="115422">
                  <a:moveTo>
                    <a:pt x="106860" y="52563"/>
                  </a:moveTo>
                  <a:cubicBezTo>
                    <a:pt x="106860" y="12560"/>
                    <a:pt x="84130" y="75"/>
                    <a:pt x="66043" y="75"/>
                  </a:cubicBezTo>
                  <a:cubicBezTo>
                    <a:pt x="32558" y="75"/>
                    <a:pt x="295" y="36511"/>
                    <a:pt x="295" y="72437"/>
                  </a:cubicBezTo>
                  <a:cubicBezTo>
                    <a:pt x="295" y="96133"/>
                    <a:pt x="14960" y="115498"/>
                    <a:pt x="39891" y="115498"/>
                  </a:cubicBezTo>
                  <a:cubicBezTo>
                    <a:pt x="55289" y="115498"/>
                    <a:pt x="72887" y="109637"/>
                    <a:pt x="91462" y="94095"/>
                  </a:cubicBezTo>
                  <a:cubicBezTo>
                    <a:pt x="94640" y="107599"/>
                    <a:pt x="102705" y="115498"/>
                    <a:pt x="113704" y="115498"/>
                  </a:cubicBezTo>
                  <a:cubicBezTo>
                    <a:pt x="126658" y="115498"/>
                    <a:pt x="134235" y="101484"/>
                    <a:pt x="134235" y="97407"/>
                  </a:cubicBezTo>
                  <a:cubicBezTo>
                    <a:pt x="134235" y="95624"/>
                    <a:pt x="132768" y="94859"/>
                    <a:pt x="131302" y="94859"/>
                  </a:cubicBezTo>
                  <a:cubicBezTo>
                    <a:pt x="129591" y="94859"/>
                    <a:pt x="128858" y="95624"/>
                    <a:pt x="128124" y="97407"/>
                  </a:cubicBezTo>
                  <a:cubicBezTo>
                    <a:pt x="123725" y="109892"/>
                    <a:pt x="114926" y="109892"/>
                    <a:pt x="114437" y="109892"/>
                  </a:cubicBezTo>
                  <a:cubicBezTo>
                    <a:pt x="106860" y="109892"/>
                    <a:pt x="106860" y="90018"/>
                    <a:pt x="106860" y="83903"/>
                  </a:cubicBezTo>
                  <a:cubicBezTo>
                    <a:pt x="106860" y="78552"/>
                    <a:pt x="106860" y="78043"/>
                    <a:pt x="109304" y="74985"/>
                  </a:cubicBezTo>
                  <a:cubicBezTo>
                    <a:pt x="132280" y="44919"/>
                    <a:pt x="137412" y="15363"/>
                    <a:pt x="137412" y="15108"/>
                  </a:cubicBezTo>
                  <a:cubicBezTo>
                    <a:pt x="137412" y="14598"/>
                    <a:pt x="137168" y="12560"/>
                    <a:pt x="134479" y="12560"/>
                  </a:cubicBezTo>
                  <a:cubicBezTo>
                    <a:pt x="132035" y="12560"/>
                    <a:pt x="132035" y="13324"/>
                    <a:pt x="130813" y="17911"/>
                  </a:cubicBezTo>
                  <a:cubicBezTo>
                    <a:pt x="126414" y="33963"/>
                    <a:pt x="118348" y="53327"/>
                    <a:pt x="106860" y="68360"/>
                  </a:cubicBezTo>
                  <a:lnTo>
                    <a:pt x="106860" y="52563"/>
                  </a:lnTo>
                  <a:close/>
                  <a:moveTo>
                    <a:pt x="90484" y="87470"/>
                  </a:moveTo>
                  <a:cubicBezTo>
                    <a:pt x="68976" y="107089"/>
                    <a:pt x="50156" y="109892"/>
                    <a:pt x="40379" y="109892"/>
                  </a:cubicBezTo>
                  <a:cubicBezTo>
                    <a:pt x="25714" y="109892"/>
                    <a:pt x="18382" y="98426"/>
                    <a:pt x="18382" y="82119"/>
                  </a:cubicBezTo>
                  <a:cubicBezTo>
                    <a:pt x="18382" y="69634"/>
                    <a:pt x="24737" y="42116"/>
                    <a:pt x="32558" y="29122"/>
                  </a:cubicBezTo>
                  <a:cubicBezTo>
                    <a:pt x="44046" y="10521"/>
                    <a:pt x="57244" y="5680"/>
                    <a:pt x="65799" y="5680"/>
                  </a:cubicBezTo>
                  <a:cubicBezTo>
                    <a:pt x="89996" y="5680"/>
                    <a:pt x="89996" y="39059"/>
                    <a:pt x="89996" y="58933"/>
                  </a:cubicBezTo>
                  <a:cubicBezTo>
                    <a:pt x="89996" y="68360"/>
                    <a:pt x="89996" y="83139"/>
                    <a:pt x="90484" y="874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584F5795-6C48-E954-3600-17F0FBEF12B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72129" y="6142404"/>
              <a:ext cx="44483" cy="178179"/>
            </a:xfrm>
            <a:custGeom>
              <a:avLst/>
              <a:gdLst>
                <a:gd name="connsiteX0" fmla="*/ 41363 w 44483"/>
                <a:gd name="connsiteY0" fmla="*/ 71 h 178179"/>
                <a:gd name="connsiteX1" fmla="*/ 302 w 44483"/>
                <a:gd name="connsiteY1" fmla="*/ 89071 h 178179"/>
                <a:gd name="connsiteX2" fmla="*/ 41363 w 44483"/>
                <a:gd name="connsiteY2" fmla="*/ 178250 h 178179"/>
                <a:gd name="connsiteX3" fmla="*/ 44785 w 44483"/>
                <a:gd name="connsiteY3" fmla="*/ 176110 h 178179"/>
                <a:gd name="connsiteX4" fmla="*/ 43074 w 44483"/>
                <a:gd name="connsiteY4" fmla="*/ 173434 h 178179"/>
                <a:gd name="connsiteX5" fmla="*/ 11936 w 44483"/>
                <a:gd name="connsiteY5" fmla="*/ 89250 h 178179"/>
                <a:gd name="connsiteX6" fmla="*/ 43588 w 44483"/>
                <a:gd name="connsiteY6" fmla="*/ 4351 h 178179"/>
                <a:gd name="connsiteX7" fmla="*/ 44785 w 44483"/>
                <a:gd name="connsiteY7" fmla="*/ 2211 h 178179"/>
                <a:gd name="connsiteX8" fmla="*/ 41363 w 44483"/>
                <a:gd name="connsiteY8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3" h="178179">
                  <a:moveTo>
                    <a:pt x="41363" y="71"/>
                  </a:moveTo>
                  <a:cubicBezTo>
                    <a:pt x="8856" y="23971"/>
                    <a:pt x="302" y="61782"/>
                    <a:pt x="302" y="89071"/>
                  </a:cubicBezTo>
                  <a:cubicBezTo>
                    <a:pt x="302" y="114220"/>
                    <a:pt x="7487" y="153280"/>
                    <a:pt x="41363" y="178250"/>
                  </a:cubicBezTo>
                  <a:cubicBezTo>
                    <a:pt x="42732" y="178250"/>
                    <a:pt x="44785" y="178250"/>
                    <a:pt x="44785" y="176110"/>
                  </a:cubicBezTo>
                  <a:cubicBezTo>
                    <a:pt x="44785" y="175040"/>
                    <a:pt x="44272" y="174683"/>
                    <a:pt x="43074" y="173434"/>
                  </a:cubicBezTo>
                  <a:cubicBezTo>
                    <a:pt x="20319" y="152031"/>
                    <a:pt x="11936" y="121711"/>
                    <a:pt x="11936" y="89250"/>
                  </a:cubicBezTo>
                  <a:cubicBezTo>
                    <a:pt x="11936" y="41093"/>
                    <a:pt x="29558" y="17550"/>
                    <a:pt x="43588" y="4351"/>
                  </a:cubicBezTo>
                  <a:cubicBezTo>
                    <a:pt x="44272" y="3638"/>
                    <a:pt x="44785" y="3103"/>
                    <a:pt x="44785" y="2211"/>
                  </a:cubicBezTo>
                  <a:cubicBezTo>
                    <a:pt x="44785" y="71"/>
                    <a:pt x="42732" y="71"/>
                    <a:pt x="413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1D3832F6-532F-63C3-06D4-C6B7DB63CE6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40639" y="6154354"/>
              <a:ext cx="152441" cy="121818"/>
            </a:xfrm>
            <a:custGeom>
              <a:avLst/>
              <a:gdLst>
                <a:gd name="connsiteX0" fmla="*/ 131189 w 152441"/>
                <a:gd name="connsiteY0" fmla="*/ 19512 h 121818"/>
                <a:gd name="connsiteX1" fmla="*/ 149325 w 152441"/>
                <a:gd name="connsiteY1" fmla="*/ 6491 h 121818"/>
                <a:gd name="connsiteX2" fmla="*/ 152747 w 152441"/>
                <a:gd name="connsiteY2" fmla="*/ 2568 h 121818"/>
                <a:gd name="connsiteX3" fmla="*/ 150180 w 152441"/>
                <a:gd name="connsiteY3" fmla="*/ 71 h 121818"/>
                <a:gd name="connsiteX4" fmla="*/ 132387 w 152441"/>
                <a:gd name="connsiteY4" fmla="*/ 784 h 121818"/>
                <a:gd name="connsiteX5" fmla="*/ 114251 w 152441"/>
                <a:gd name="connsiteY5" fmla="*/ 71 h 121818"/>
                <a:gd name="connsiteX6" fmla="*/ 110829 w 152441"/>
                <a:gd name="connsiteY6" fmla="*/ 3994 h 121818"/>
                <a:gd name="connsiteX7" fmla="*/ 114593 w 152441"/>
                <a:gd name="connsiteY7" fmla="*/ 6491 h 121818"/>
                <a:gd name="connsiteX8" fmla="*/ 125543 w 152441"/>
                <a:gd name="connsiteY8" fmla="*/ 13804 h 121818"/>
                <a:gd name="connsiteX9" fmla="*/ 124859 w 152441"/>
                <a:gd name="connsiteY9" fmla="*/ 18085 h 121818"/>
                <a:gd name="connsiteX10" fmla="*/ 106210 w 152441"/>
                <a:gd name="connsiteY10" fmla="*/ 95849 h 121818"/>
                <a:gd name="connsiteX11" fmla="*/ 62753 w 152441"/>
                <a:gd name="connsiteY11" fmla="*/ 3103 h 121818"/>
                <a:gd name="connsiteX12" fmla="*/ 56936 w 152441"/>
                <a:gd name="connsiteY12" fmla="*/ 71 h 121818"/>
                <a:gd name="connsiteX13" fmla="*/ 33496 w 152441"/>
                <a:gd name="connsiteY13" fmla="*/ 71 h 121818"/>
                <a:gd name="connsiteX14" fmla="*/ 28021 w 152441"/>
                <a:gd name="connsiteY14" fmla="*/ 3994 h 121818"/>
                <a:gd name="connsiteX15" fmla="*/ 33667 w 152441"/>
                <a:gd name="connsiteY15" fmla="*/ 6491 h 121818"/>
                <a:gd name="connsiteX16" fmla="*/ 44617 w 152441"/>
                <a:gd name="connsiteY16" fmla="*/ 7383 h 121818"/>
                <a:gd name="connsiteX17" fmla="*/ 21691 w 152441"/>
                <a:gd name="connsiteY17" fmla="*/ 102805 h 121818"/>
                <a:gd name="connsiteX18" fmla="*/ 3898 w 152441"/>
                <a:gd name="connsiteY18" fmla="*/ 115468 h 121818"/>
                <a:gd name="connsiteX19" fmla="*/ 305 w 152441"/>
                <a:gd name="connsiteY19" fmla="*/ 119214 h 121818"/>
                <a:gd name="connsiteX20" fmla="*/ 2871 w 152441"/>
                <a:gd name="connsiteY20" fmla="*/ 121889 h 121818"/>
                <a:gd name="connsiteX21" fmla="*/ 20665 w 152441"/>
                <a:gd name="connsiteY21" fmla="*/ 121176 h 121818"/>
                <a:gd name="connsiteX22" fmla="*/ 38800 w 152441"/>
                <a:gd name="connsiteY22" fmla="*/ 121889 h 121818"/>
                <a:gd name="connsiteX23" fmla="*/ 42222 w 152441"/>
                <a:gd name="connsiteY23" fmla="*/ 118143 h 121818"/>
                <a:gd name="connsiteX24" fmla="*/ 38287 w 152441"/>
                <a:gd name="connsiteY24" fmla="*/ 115468 h 121818"/>
                <a:gd name="connsiteX25" fmla="*/ 27508 w 152441"/>
                <a:gd name="connsiteY25" fmla="*/ 107977 h 121818"/>
                <a:gd name="connsiteX26" fmla="*/ 28193 w 152441"/>
                <a:gd name="connsiteY26" fmla="*/ 103518 h 121818"/>
                <a:gd name="connsiteX27" fmla="*/ 50092 w 152441"/>
                <a:gd name="connsiteY27" fmla="*/ 12199 h 121818"/>
                <a:gd name="connsiteX28" fmla="*/ 100051 w 152441"/>
                <a:gd name="connsiteY28" fmla="*/ 118857 h 121818"/>
                <a:gd name="connsiteX29" fmla="*/ 103815 w 152441"/>
                <a:gd name="connsiteY29" fmla="*/ 121889 h 121818"/>
                <a:gd name="connsiteX30" fmla="*/ 107408 w 152441"/>
                <a:gd name="connsiteY30" fmla="*/ 118143 h 121818"/>
                <a:gd name="connsiteX31" fmla="*/ 131189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189" y="19512"/>
                  </a:moveTo>
                  <a:cubicBezTo>
                    <a:pt x="132900" y="12734"/>
                    <a:pt x="135638" y="6848"/>
                    <a:pt x="149325" y="6491"/>
                  </a:cubicBezTo>
                  <a:cubicBezTo>
                    <a:pt x="150180" y="6491"/>
                    <a:pt x="152747" y="6313"/>
                    <a:pt x="152747" y="2568"/>
                  </a:cubicBezTo>
                  <a:cubicBezTo>
                    <a:pt x="152747" y="1497"/>
                    <a:pt x="151891" y="71"/>
                    <a:pt x="150180" y="71"/>
                  </a:cubicBezTo>
                  <a:cubicBezTo>
                    <a:pt x="144534" y="71"/>
                    <a:pt x="138204" y="784"/>
                    <a:pt x="132387" y="784"/>
                  </a:cubicBezTo>
                  <a:cubicBezTo>
                    <a:pt x="128281" y="784"/>
                    <a:pt x="118357" y="71"/>
                    <a:pt x="114251" y="71"/>
                  </a:cubicBezTo>
                  <a:cubicBezTo>
                    <a:pt x="113396" y="71"/>
                    <a:pt x="110829" y="71"/>
                    <a:pt x="110829" y="3994"/>
                  </a:cubicBezTo>
                  <a:cubicBezTo>
                    <a:pt x="110829" y="6313"/>
                    <a:pt x="113054" y="6491"/>
                    <a:pt x="114593" y="6491"/>
                  </a:cubicBezTo>
                  <a:cubicBezTo>
                    <a:pt x="122635" y="6670"/>
                    <a:pt x="125543" y="9345"/>
                    <a:pt x="125543" y="13804"/>
                  </a:cubicBezTo>
                  <a:cubicBezTo>
                    <a:pt x="125543" y="15231"/>
                    <a:pt x="125372" y="16123"/>
                    <a:pt x="124859" y="18085"/>
                  </a:cubicBezTo>
                  <a:lnTo>
                    <a:pt x="106210" y="95849"/>
                  </a:lnTo>
                  <a:lnTo>
                    <a:pt x="62753" y="3103"/>
                  </a:lnTo>
                  <a:cubicBezTo>
                    <a:pt x="61384" y="71"/>
                    <a:pt x="61042" y="71"/>
                    <a:pt x="56936" y="71"/>
                  </a:cubicBezTo>
                  <a:lnTo>
                    <a:pt x="33496" y="71"/>
                  </a:lnTo>
                  <a:cubicBezTo>
                    <a:pt x="30246" y="71"/>
                    <a:pt x="28021" y="71"/>
                    <a:pt x="28021" y="3994"/>
                  </a:cubicBezTo>
                  <a:cubicBezTo>
                    <a:pt x="28021" y="6491"/>
                    <a:pt x="30075" y="6491"/>
                    <a:pt x="33667" y="6491"/>
                  </a:cubicBezTo>
                  <a:cubicBezTo>
                    <a:pt x="37260" y="6491"/>
                    <a:pt x="41024" y="6670"/>
                    <a:pt x="44617" y="7383"/>
                  </a:cubicBezTo>
                  <a:lnTo>
                    <a:pt x="21691" y="102805"/>
                  </a:lnTo>
                  <a:cubicBezTo>
                    <a:pt x="20151" y="109582"/>
                    <a:pt x="17243" y="114933"/>
                    <a:pt x="3898" y="115468"/>
                  </a:cubicBezTo>
                  <a:cubicBezTo>
                    <a:pt x="2700" y="115468"/>
                    <a:pt x="305" y="115646"/>
                    <a:pt x="305" y="119214"/>
                  </a:cubicBezTo>
                  <a:cubicBezTo>
                    <a:pt x="305" y="121176"/>
                    <a:pt x="1673" y="121889"/>
                    <a:pt x="2871" y="121889"/>
                  </a:cubicBezTo>
                  <a:cubicBezTo>
                    <a:pt x="8517" y="121889"/>
                    <a:pt x="14847" y="121176"/>
                    <a:pt x="20665" y="121176"/>
                  </a:cubicBezTo>
                  <a:cubicBezTo>
                    <a:pt x="24771" y="121176"/>
                    <a:pt x="34694" y="121889"/>
                    <a:pt x="38800" y="121889"/>
                  </a:cubicBezTo>
                  <a:cubicBezTo>
                    <a:pt x="40511" y="121889"/>
                    <a:pt x="42222" y="120997"/>
                    <a:pt x="42222" y="118143"/>
                  </a:cubicBezTo>
                  <a:cubicBezTo>
                    <a:pt x="42222" y="115646"/>
                    <a:pt x="40169" y="115468"/>
                    <a:pt x="38287" y="115468"/>
                  </a:cubicBezTo>
                  <a:cubicBezTo>
                    <a:pt x="27508" y="115111"/>
                    <a:pt x="27508" y="110474"/>
                    <a:pt x="27508" y="107977"/>
                  </a:cubicBezTo>
                  <a:cubicBezTo>
                    <a:pt x="27508" y="107264"/>
                    <a:pt x="27508" y="106372"/>
                    <a:pt x="28193" y="103518"/>
                  </a:cubicBezTo>
                  <a:lnTo>
                    <a:pt x="50092" y="12199"/>
                  </a:lnTo>
                  <a:lnTo>
                    <a:pt x="100051" y="118857"/>
                  </a:lnTo>
                  <a:cubicBezTo>
                    <a:pt x="101419" y="121711"/>
                    <a:pt x="102104" y="121889"/>
                    <a:pt x="103815" y="121889"/>
                  </a:cubicBezTo>
                  <a:cubicBezTo>
                    <a:pt x="106552" y="121889"/>
                    <a:pt x="106552" y="121354"/>
                    <a:pt x="107408" y="118143"/>
                  </a:cubicBezTo>
                  <a:lnTo>
                    <a:pt x="131189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9A986F46-74FB-552A-1640-550D96062E6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14143" y="6142404"/>
              <a:ext cx="44312" cy="178179"/>
            </a:xfrm>
            <a:custGeom>
              <a:avLst/>
              <a:gdLst>
                <a:gd name="connsiteX0" fmla="*/ 3563 w 44312"/>
                <a:gd name="connsiteY0" fmla="*/ 71 h 178179"/>
                <a:gd name="connsiteX1" fmla="*/ 312 w 44312"/>
                <a:gd name="connsiteY1" fmla="*/ 2211 h 178179"/>
                <a:gd name="connsiteX2" fmla="*/ 1852 w 44312"/>
                <a:gd name="connsiteY2" fmla="*/ 4886 h 178179"/>
                <a:gd name="connsiteX3" fmla="*/ 32990 w 44312"/>
                <a:gd name="connsiteY3" fmla="*/ 89071 h 178179"/>
                <a:gd name="connsiteX4" fmla="*/ 3391 w 44312"/>
                <a:gd name="connsiteY4" fmla="*/ 172008 h 178179"/>
                <a:gd name="connsiteX5" fmla="*/ 312 w 44312"/>
                <a:gd name="connsiteY5" fmla="*/ 176110 h 178179"/>
                <a:gd name="connsiteX6" fmla="*/ 2536 w 44312"/>
                <a:gd name="connsiteY6" fmla="*/ 178250 h 178179"/>
                <a:gd name="connsiteX7" fmla="*/ 32135 w 44312"/>
                <a:gd name="connsiteY7" fmla="*/ 144184 h 178179"/>
                <a:gd name="connsiteX8" fmla="*/ 44624 w 44312"/>
                <a:gd name="connsiteY8" fmla="*/ 89250 h 178179"/>
                <a:gd name="connsiteX9" fmla="*/ 3563 w 44312"/>
                <a:gd name="connsiteY9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2" h="178179">
                  <a:moveTo>
                    <a:pt x="3563" y="71"/>
                  </a:moveTo>
                  <a:cubicBezTo>
                    <a:pt x="2365" y="71"/>
                    <a:pt x="312" y="71"/>
                    <a:pt x="312" y="2211"/>
                  </a:cubicBezTo>
                  <a:cubicBezTo>
                    <a:pt x="312" y="3103"/>
                    <a:pt x="825" y="3638"/>
                    <a:pt x="1852" y="4886"/>
                  </a:cubicBezTo>
                  <a:cubicBezTo>
                    <a:pt x="16565" y="18977"/>
                    <a:pt x="32990" y="43055"/>
                    <a:pt x="32990" y="89071"/>
                  </a:cubicBezTo>
                  <a:cubicBezTo>
                    <a:pt x="32990" y="126348"/>
                    <a:pt x="21869" y="154528"/>
                    <a:pt x="3391" y="172008"/>
                  </a:cubicBezTo>
                  <a:cubicBezTo>
                    <a:pt x="483" y="175040"/>
                    <a:pt x="312" y="175218"/>
                    <a:pt x="312" y="176110"/>
                  </a:cubicBezTo>
                  <a:cubicBezTo>
                    <a:pt x="312" y="177002"/>
                    <a:pt x="825" y="178250"/>
                    <a:pt x="2536" y="178250"/>
                  </a:cubicBezTo>
                  <a:cubicBezTo>
                    <a:pt x="4589" y="178250"/>
                    <a:pt x="20843" y="166478"/>
                    <a:pt x="32135" y="144184"/>
                  </a:cubicBezTo>
                  <a:cubicBezTo>
                    <a:pt x="39663" y="129380"/>
                    <a:pt x="44624" y="110117"/>
                    <a:pt x="44624" y="89250"/>
                  </a:cubicBezTo>
                  <a:cubicBezTo>
                    <a:pt x="44624" y="64101"/>
                    <a:pt x="37438" y="25041"/>
                    <a:pt x="35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E20B7C2D-4E05-830B-3F5D-3A697FA342D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22860" y="6190279"/>
              <a:ext cx="57437" cy="254796"/>
            </a:xfrm>
            <a:custGeom>
              <a:avLst/>
              <a:gdLst>
                <a:gd name="connsiteX0" fmla="*/ 10092 w 57437"/>
                <a:gd name="connsiteY0" fmla="*/ 8738 h 254796"/>
                <a:gd name="connsiteX1" fmla="*/ 5204 w 57437"/>
                <a:gd name="connsiteY1" fmla="*/ 75 h 254796"/>
                <a:gd name="connsiteX2" fmla="*/ 315 w 57437"/>
                <a:gd name="connsiteY2" fmla="*/ 9502 h 254796"/>
                <a:gd name="connsiteX3" fmla="*/ 315 w 57437"/>
                <a:gd name="connsiteY3" fmla="*/ 245444 h 254796"/>
                <a:gd name="connsiteX4" fmla="*/ 5204 w 57437"/>
                <a:gd name="connsiteY4" fmla="*/ 254872 h 254796"/>
                <a:gd name="connsiteX5" fmla="*/ 10092 w 57437"/>
                <a:gd name="connsiteY5" fmla="*/ 246209 h 254796"/>
                <a:gd name="connsiteX6" fmla="*/ 10092 w 57437"/>
                <a:gd name="connsiteY6" fmla="*/ 8738 h 254796"/>
                <a:gd name="connsiteX7" fmla="*/ 57753 w 57437"/>
                <a:gd name="connsiteY7" fmla="*/ 9502 h 254796"/>
                <a:gd name="connsiteX8" fmla="*/ 52865 w 57437"/>
                <a:gd name="connsiteY8" fmla="*/ 75 h 254796"/>
                <a:gd name="connsiteX9" fmla="*/ 47976 w 57437"/>
                <a:gd name="connsiteY9" fmla="*/ 8738 h 254796"/>
                <a:gd name="connsiteX10" fmla="*/ 47976 w 57437"/>
                <a:gd name="connsiteY10" fmla="*/ 246209 h 254796"/>
                <a:gd name="connsiteX11" fmla="*/ 52865 w 57437"/>
                <a:gd name="connsiteY11" fmla="*/ 254872 h 254796"/>
                <a:gd name="connsiteX12" fmla="*/ 57753 w 57437"/>
                <a:gd name="connsiteY12" fmla="*/ 245444 h 254796"/>
                <a:gd name="connsiteX13" fmla="*/ 57753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92" y="8738"/>
                  </a:moveTo>
                  <a:cubicBezTo>
                    <a:pt x="10092" y="4661"/>
                    <a:pt x="10092" y="75"/>
                    <a:pt x="5204" y="75"/>
                  </a:cubicBezTo>
                  <a:cubicBezTo>
                    <a:pt x="315" y="75"/>
                    <a:pt x="315" y="5680"/>
                    <a:pt x="315" y="9502"/>
                  </a:cubicBezTo>
                  <a:lnTo>
                    <a:pt x="315" y="245444"/>
                  </a:lnTo>
                  <a:cubicBezTo>
                    <a:pt x="315" y="249521"/>
                    <a:pt x="315" y="254872"/>
                    <a:pt x="5204" y="254872"/>
                  </a:cubicBezTo>
                  <a:cubicBezTo>
                    <a:pt x="10092" y="254872"/>
                    <a:pt x="10092" y="250285"/>
                    <a:pt x="10092" y="246209"/>
                  </a:cubicBezTo>
                  <a:lnTo>
                    <a:pt x="10092" y="8738"/>
                  </a:lnTo>
                  <a:close/>
                  <a:moveTo>
                    <a:pt x="57753" y="9502"/>
                  </a:moveTo>
                  <a:cubicBezTo>
                    <a:pt x="57753" y="5425"/>
                    <a:pt x="57753" y="75"/>
                    <a:pt x="52865" y="75"/>
                  </a:cubicBezTo>
                  <a:cubicBezTo>
                    <a:pt x="47976" y="75"/>
                    <a:pt x="47976" y="4661"/>
                    <a:pt x="47976" y="8738"/>
                  </a:cubicBezTo>
                  <a:lnTo>
                    <a:pt x="47976" y="246209"/>
                  </a:lnTo>
                  <a:cubicBezTo>
                    <a:pt x="47976" y="250285"/>
                    <a:pt x="47976" y="254872"/>
                    <a:pt x="52865" y="254872"/>
                  </a:cubicBezTo>
                  <a:cubicBezTo>
                    <a:pt x="57753" y="254872"/>
                    <a:pt x="57753" y="249266"/>
                    <a:pt x="57753" y="245444"/>
                  </a:cubicBezTo>
                  <a:lnTo>
                    <a:pt x="57753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BEB481B-9C43-5D7E-F404-78ED24CAB03C}"/>
              </a:ext>
            </a:extLst>
          </p:cNvPr>
          <p:cNvSpPr txBox="1"/>
          <p:nvPr/>
        </p:nvSpPr>
        <p:spPr>
          <a:xfrm>
            <a:off x="1743557" y="2441612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assisted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5BD6EF-258B-1331-61A9-306A50FE0283}"/>
              </a:ext>
            </a:extLst>
          </p:cNvPr>
          <p:cNvSpPr txBox="1"/>
          <p:nvPr/>
        </p:nvSpPr>
        <p:spPr>
          <a:xfrm>
            <a:off x="268006" y="4382475"/>
            <a:ext cx="419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In </a:t>
            </a:r>
            <a:r>
              <a:rPr lang="pl-PL" sz="1600" dirty="0" err="1"/>
              <a:t>fact</a:t>
            </a:r>
            <a:r>
              <a:rPr lang="pl-PL" sz="1600" dirty="0"/>
              <a:t> MOP </a:t>
            </a:r>
            <a:r>
              <a:rPr lang="pl-PL" sz="1600" dirty="0" err="1"/>
              <a:t>always</a:t>
            </a:r>
            <a:r>
              <a:rPr lang="pl-PL" sz="1600" dirty="0"/>
              <a:t> </a:t>
            </a:r>
            <a:r>
              <a:rPr lang="pl-PL" sz="1600" dirty="0" err="1"/>
              <a:t>implicitly</a:t>
            </a:r>
            <a:r>
              <a:rPr lang="pl-PL" sz="1600" dirty="0"/>
              <a:t> </a:t>
            </a:r>
            <a:r>
              <a:rPr lang="pl-PL" sz="1600" dirty="0" err="1"/>
              <a:t>assumes</a:t>
            </a:r>
            <a:r>
              <a:rPr lang="pl-PL" sz="1600" dirty="0"/>
              <a:t> </a:t>
            </a:r>
            <a:r>
              <a:rPr lang="pl-PL" sz="1600" dirty="0" err="1"/>
              <a:t>availability</a:t>
            </a:r>
            <a:r>
              <a:rPr lang="pl-PL" sz="1600" dirty="0"/>
              <a:t> of </a:t>
            </a:r>
            <a:r>
              <a:rPr lang="pl-PL" sz="1600" dirty="0" err="1"/>
              <a:t>ancilla</a:t>
            </a:r>
            <a:r>
              <a:rPr lang="pl-PL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65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1BF0-A4E5-0C86-F3E1-1983853B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5D5ECE-1636-6F9E-2656-E772889C43FF}"/>
              </a:ext>
            </a:extLst>
          </p:cNvPr>
          <p:cNvSpPr/>
          <p:nvPr/>
        </p:nvSpPr>
        <p:spPr>
          <a:xfrm>
            <a:off x="230406" y="3273151"/>
            <a:ext cx="4406338" cy="195377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76891EC-0A02-83FE-25AC-234F4717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5" y="1134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protocols</a:t>
            </a:r>
            <a:r>
              <a:rPr lang="pl-PL" dirty="0"/>
              <a:t> (AD) </a:t>
            </a:r>
          </a:p>
        </p:txBody>
      </p:sp>
      <p:grpSp>
        <p:nvGrpSpPr>
          <p:cNvPr id="75" name="Grupa 74">
            <a:extLst>
              <a:ext uri="{FF2B5EF4-FFF2-40B4-BE49-F238E27FC236}">
                <a16:creationId xmlns:a16="http://schemas.microsoft.com/office/drawing/2014/main" id="{B6CB8FC2-AF2A-B216-40D8-4A98BF3C9565}"/>
              </a:ext>
            </a:extLst>
          </p:cNvPr>
          <p:cNvGrpSpPr/>
          <p:nvPr/>
        </p:nvGrpSpPr>
        <p:grpSpPr>
          <a:xfrm>
            <a:off x="399176" y="1772812"/>
            <a:ext cx="3229407" cy="1252958"/>
            <a:chOff x="262473" y="2132856"/>
            <a:chExt cx="6124644" cy="2376263"/>
          </a:xfrm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39FB5BCF-7378-7E61-F43C-92D7104344CC}"/>
                </a:ext>
              </a:extLst>
            </p:cNvPr>
            <p:cNvGrpSpPr/>
            <p:nvPr/>
          </p:nvGrpSpPr>
          <p:grpSpPr>
            <a:xfrm>
              <a:off x="262473" y="2132856"/>
              <a:ext cx="6124644" cy="2376263"/>
              <a:chOff x="1164326" y="3907641"/>
              <a:chExt cx="4268693" cy="1656184"/>
            </a:xfrm>
          </p:grpSpPr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AB5B18C1-033F-B23B-BE27-D8401AD0EB86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95DD8A16-C418-FFBF-B755-55F8C86E7B66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4509FDA1-14F2-0117-C674-3437483E0759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DB3BAA7-3316-D283-FD4A-78BE8D3B3E01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19AA1495-7520-1735-E4C0-35B0848856FD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A6BC76E0-9151-80A9-E71B-A796D4A3A9E2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D2063770-3F95-B25E-8641-B91416757920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64A3F4ED-D4BC-CCD0-11F7-B8E50672A6A5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B0D826CE-69F6-A96B-5745-D08215970ADE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60" name="Obraz 59" descr="TP_tmp.emf">
                <a:extLst>
                  <a:ext uri="{FF2B5EF4-FFF2-40B4-BE49-F238E27FC236}">
                    <a16:creationId xmlns:a16="http://schemas.microsoft.com/office/drawing/2014/main" id="{2C1E102B-011E-6DDC-BDD5-EA975F0A5AA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12ADECC8-B33A-10F9-DF79-85943A61B8EF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2" name="Picture 3 1">
                <a:extLst>
                  <a:ext uri="{FF2B5EF4-FFF2-40B4-BE49-F238E27FC236}">
                    <a16:creationId xmlns:a16="http://schemas.microsoft.com/office/drawing/2014/main" id="{0FDBF280-7959-E2CC-42F0-0E8B70084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Obraz 62" descr="TP_tmp.emf">
                <a:extLst>
                  <a:ext uri="{FF2B5EF4-FFF2-40B4-BE49-F238E27FC236}">
                    <a16:creationId xmlns:a16="http://schemas.microsoft.com/office/drawing/2014/main" id="{F67D19FE-1B82-F971-2DE4-C651190B05F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Obraz 63" descr="TP_tmp.emf">
                <a:extLst>
                  <a:ext uri="{FF2B5EF4-FFF2-40B4-BE49-F238E27FC236}">
                    <a16:creationId xmlns:a16="http://schemas.microsoft.com/office/drawing/2014/main" id="{BB5153FA-423C-8BBF-F5EF-6538383FA18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5" name="Obraz 64" descr="TP_tmp.emf">
                <a:extLst>
                  <a:ext uri="{FF2B5EF4-FFF2-40B4-BE49-F238E27FC236}">
                    <a16:creationId xmlns:a16="http://schemas.microsoft.com/office/drawing/2014/main" id="{0ED77712-E6A5-45F6-ABBB-B8A84DD59B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B35964EF-0625-A01D-7B40-87CEE6F538FF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67" name="Prostokąt 66">
                <a:extLst>
                  <a:ext uri="{FF2B5EF4-FFF2-40B4-BE49-F238E27FC236}">
                    <a16:creationId xmlns:a16="http://schemas.microsoft.com/office/drawing/2014/main" id="{988F7DF0-3277-0EA8-BA51-1608E412C8D9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A582E126-BADA-495A-3A78-D6D884298859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55A47F7C-36E0-BC57-8DC4-3B7FCB60CC5E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2A5259D2-D37F-EDDD-A9CC-7E6195101A5D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71" name="Obraz 70" descr="TP_tmp.emf">
                <a:extLst>
                  <a:ext uri="{FF2B5EF4-FFF2-40B4-BE49-F238E27FC236}">
                    <a16:creationId xmlns:a16="http://schemas.microsoft.com/office/drawing/2014/main" id="{9CF48F6E-F8DC-D85B-064D-5053302CC78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72" name="Picture 3 2">
                <a:extLst>
                  <a:ext uri="{FF2B5EF4-FFF2-40B4-BE49-F238E27FC236}">
                    <a16:creationId xmlns:a16="http://schemas.microsoft.com/office/drawing/2014/main" id="{E9845637-6260-75F4-C2C9-7130354F6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3" name="Obraz 72">
              <a:extLst>
                <a:ext uri="{FF2B5EF4-FFF2-40B4-BE49-F238E27FC236}">
                  <a16:creationId xmlns:a16="http://schemas.microsoft.com/office/drawing/2014/main" id="{D674A0DA-E798-7235-E4E6-197966455E7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4" name="Obraz 73">
              <a:extLst>
                <a:ext uri="{FF2B5EF4-FFF2-40B4-BE49-F238E27FC236}">
                  <a16:creationId xmlns:a16="http://schemas.microsoft.com/office/drawing/2014/main" id="{0DE95A5F-639B-CB88-CF69-DDC9BF62A17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528066FE-CE55-B9C5-B316-38C39B97BB7E}"/>
              </a:ext>
            </a:extLst>
          </p:cNvPr>
          <p:cNvSpPr txBox="1"/>
          <p:nvPr/>
        </p:nvSpPr>
        <p:spPr>
          <a:xfrm>
            <a:off x="364169" y="3829328"/>
            <a:ext cx="4311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Altherr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 127, 060501  (2021)</a:t>
            </a:r>
          </a:p>
          <a:p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Q.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Liu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Z. Hu, H.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Yuan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130, 070803 (2023)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51AEFBB-0190-11D2-613D-1E808F86627B}"/>
              </a:ext>
            </a:extLst>
          </p:cNvPr>
          <p:cNvSpPr txBox="1"/>
          <p:nvPr/>
        </p:nvSpPr>
        <p:spPr>
          <a:xfrm>
            <a:off x="199603" y="1105971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Looking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adaptive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strategies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optimization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over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quantum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combs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(SDP)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8BEFC63B-56C9-35A9-1AE7-15B8EBE139D6}"/>
              </a:ext>
            </a:extLst>
          </p:cNvPr>
          <p:cNvSpPr txBox="1"/>
          <p:nvPr/>
        </p:nvSpPr>
        <p:spPr>
          <a:xfrm>
            <a:off x="4232703" y="2210608"/>
            <a:ext cx="94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ym typeface="Symbol" panose="05050102010706020507" pitchFamily="18" charset="2"/>
              </a:rPr>
              <a:t></a:t>
            </a:r>
            <a:endParaRPr lang="pl-PL" sz="24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921D10F-CCFD-1758-EE57-24CEC0088914}"/>
              </a:ext>
            </a:extLst>
          </p:cNvPr>
          <p:cNvGrpSpPr/>
          <p:nvPr/>
        </p:nvGrpSpPr>
        <p:grpSpPr>
          <a:xfrm>
            <a:off x="4847587" y="1604083"/>
            <a:ext cx="3601616" cy="1520233"/>
            <a:chOff x="4847587" y="1604083"/>
            <a:chExt cx="3601616" cy="1520233"/>
          </a:xfrm>
        </p:grpSpPr>
        <p:pic>
          <p:nvPicPr>
            <p:cNvPr id="81" name="Obraz 80">
              <a:extLst>
                <a:ext uri="{FF2B5EF4-FFF2-40B4-BE49-F238E27FC236}">
                  <a16:creationId xmlns:a16="http://schemas.microsoft.com/office/drawing/2014/main" id="{A0B44A40-48AB-3B1C-2800-20B126C0743C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5298794" y="1899708"/>
              <a:ext cx="324111" cy="30867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82" name="Obraz 81">
              <a:extLst>
                <a:ext uri="{FF2B5EF4-FFF2-40B4-BE49-F238E27FC236}">
                  <a16:creationId xmlns:a16="http://schemas.microsoft.com/office/drawing/2014/main" id="{5986162B-38A8-3E15-613B-5F3650C184A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7392649" y="1901543"/>
              <a:ext cx="324111" cy="30867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83" name="Obraz 82" descr="TP_tmp.emf">
              <a:extLst>
                <a:ext uri="{FF2B5EF4-FFF2-40B4-BE49-F238E27FC236}">
                  <a16:creationId xmlns:a16="http://schemas.microsoft.com/office/drawing/2014/main" id="{BF8754F7-58B5-F1A4-E981-B744E849A61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460797" y="1604083"/>
              <a:ext cx="152493" cy="13521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4" name="Łącznik prosty 83">
              <a:extLst>
                <a:ext uri="{FF2B5EF4-FFF2-40B4-BE49-F238E27FC236}">
                  <a16:creationId xmlns:a16="http://schemas.microsoft.com/office/drawing/2014/main" id="{F5579EEF-C97E-BEB5-BF0A-1CBE84F6E6D0}"/>
                </a:ext>
              </a:extLst>
            </p:cNvPr>
            <p:cNvCxnSpPr/>
            <p:nvPr/>
          </p:nvCxnSpPr>
          <p:spPr>
            <a:xfrm>
              <a:off x="6158879" y="2055936"/>
              <a:ext cx="25796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59BEBD40-D4CA-4669-897E-42FB8C5B6007}"/>
                </a:ext>
              </a:extLst>
            </p:cNvPr>
            <p:cNvSpPr/>
            <p:nvPr/>
          </p:nvSpPr>
          <p:spPr>
            <a:xfrm>
              <a:off x="4847587" y="1855353"/>
              <a:ext cx="3601616" cy="1268963"/>
            </a:xfrm>
            <a:custGeom>
              <a:avLst/>
              <a:gdLst>
                <a:gd name="connsiteX0" fmla="*/ 0 w 3601616"/>
                <a:gd name="connsiteY0" fmla="*/ 0 h 1268963"/>
                <a:gd name="connsiteX1" fmla="*/ 0 w 3601616"/>
                <a:gd name="connsiteY1" fmla="*/ 1268963 h 1268963"/>
                <a:gd name="connsiteX2" fmla="*/ 3601616 w 3601616"/>
                <a:gd name="connsiteY2" fmla="*/ 1268963 h 1268963"/>
                <a:gd name="connsiteX3" fmla="*/ 3601616 w 3601616"/>
                <a:gd name="connsiteY3" fmla="*/ 37322 h 1268963"/>
                <a:gd name="connsiteX4" fmla="*/ 3069771 w 3601616"/>
                <a:gd name="connsiteY4" fmla="*/ 37322 h 1268963"/>
                <a:gd name="connsiteX5" fmla="*/ 3069771 w 3601616"/>
                <a:gd name="connsiteY5" fmla="*/ 718457 h 1268963"/>
                <a:gd name="connsiteX6" fmla="*/ 2351314 w 3601616"/>
                <a:gd name="connsiteY6" fmla="*/ 718457 h 1268963"/>
                <a:gd name="connsiteX7" fmla="*/ 2351314 w 3601616"/>
                <a:gd name="connsiteY7" fmla="*/ 37322 h 1268963"/>
                <a:gd name="connsiteX8" fmla="*/ 1828800 w 3601616"/>
                <a:gd name="connsiteY8" fmla="*/ 37322 h 1268963"/>
                <a:gd name="connsiteX9" fmla="*/ 1828800 w 3601616"/>
                <a:gd name="connsiteY9" fmla="*/ 737118 h 1268963"/>
                <a:gd name="connsiteX10" fmla="*/ 1147665 w 3601616"/>
                <a:gd name="connsiteY10" fmla="*/ 737118 h 1268963"/>
                <a:gd name="connsiteX11" fmla="*/ 1147665 w 3601616"/>
                <a:gd name="connsiteY11" fmla="*/ 9330 h 1268963"/>
                <a:gd name="connsiteX12" fmla="*/ 849085 w 3601616"/>
                <a:gd name="connsiteY12" fmla="*/ 9330 h 1268963"/>
                <a:gd name="connsiteX13" fmla="*/ 849085 w 3601616"/>
                <a:gd name="connsiteY13" fmla="*/ 709126 h 1268963"/>
                <a:gd name="connsiteX14" fmla="*/ 354563 w 3601616"/>
                <a:gd name="connsiteY14" fmla="*/ 709126 h 1268963"/>
                <a:gd name="connsiteX15" fmla="*/ 363894 w 3601616"/>
                <a:gd name="connsiteY15" fmla="*/ 37322 h 1268963"/>
                <a:gd name="connsiteX16" fmla="*/ 363894 w 3601616"/>
                <a:gd name="connsiteY16" fmla="*/ 37322 h 1268963"/>
                <a:gd name="connsiteX17" fmla="*/ 0 w 3601616"/>
                <a:gd name="connsiteY17" fmla="*/ 0 h 1268963"/>
                <a:gd name="connsiteX0" fmla="*/ 0 w 3601616"/>
                <a:gd name="connsiteY0" fmla="*/ 0 h 1268963"/>
                <a:gd name="connsiteX1" fmla="*/ 0 w 3601616"/>
                <a:gd name="connsiteY1" fmla="*/ 1268963 h 1268963"/>
                <a:gd name="connsiteX2" fmla="*/ 3601616 w 3601616"/>
                <a:gd name="connsiteY2" fmla="*/ 1268963 h 1268963"/>
                <a:gd name="connsiteX3" fmla="*/ 3601616 w 3601616"/>
                <a:gd name="connsiteY3" fmla="*/ 37322 h 1268963"/>
                <a:gd name="connsiteX4" fmla="*/ 3069771 w 3601616"/>
                <a:gd name="connsiteY4" fmla="*/ 37322 h 1268963"/>
                <a:gd name="connsiteX5" fmla="*/ 3069771 w 3601616"/>
                <a:gd name="connsiteY5" fmla="*/ 718457 h 1268963"/>
                <a:gd name="connsiteX6" fmla="*/ 2351314 w 3601616"/>
                <a:gd name="connsiteY6" fmla="*/ 718457 h 1268963"/>
                <a:gd name="connsiteX7" fmla="*/ 2351314 w 3601616"/>
                <a:gd name="connsiteY7" fmla="*/ 37322 h 1268963"/>
                <a:gd name="connsiteX8" fmla="*/ 1828800 w 3601616"/>
                <a:gd name="connsiteY8" fmla="*/ 37322 h 1268963"/>
                <a:gd name="connsiteX9" fmla="*/ 1828800 w 3601616"/>
                <a:gd name="connsiteY9" fmla="*/ 737118 h 1268963"/>
                <a:gd name="connsiteX10" fmla="*/ 1147665 w 3601616"/>
                <a:gd name="connsiteY10" fmla="*/ 737118 h 1268963"/>
                <a:gd name="connsiteX11" fmla="*/ 1147665 w 3601616"/>
                <a:gd name="connsiteY11" fmla="*/ 9330 h 1268963"/>
                <a:gd name="connsiteX12" fmla="*/ 849085 w 3601616"/>
                <a:gd name="connsiteY12" fmla="*/ 9330 h 1268963"/>
                <a:gd name="connsiteX13" fmla="*/ 849085 w 3601616"/>
                <a:gd name="connsiteY13" fmla="*/ 709126 h 1268963"/>
                <a:gd name="connsiteX14" fmla="*/ 354563 w 3601616"/>
                <a:gd name="connsiteY14" fmla="*/ 709126 h 1268963"/>
                <a:gd name="connsiteX15" fmla="*/ 363894 w 3601616"/>
                <a:gd name="connsiteY15" fmla="*/ 37322 h 1268963"/>
                <a:gd name="connsiteX16" fmla="*/ 363894 w 3601616"/>
                <a:gd name="connsiteY16" fmla="*/ 9330 h 1268963"/>
                <a:gd name="connsiteX17" fmla="*/ 0 w 3601616"/>
                <a:gd name="connsiteY17" fmla="*/ 0 h 126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01616" h="1268963">
                  <a:moveTo>
                    <a:pt x="0" y="0"/>
                  </a:moveTo>
                  <a:lnTo>
                    <a:pt x="0" y="1268963"/>
                  </a:lnTo>
                  <a:lnTo>
                    <a:pt x="3601616" y="1268963"/>
                  </a:lnTo>
                  <a:lnTo>
                    <a:pt x="3601616" y="37322"/>
                  </a:lnTo>
                  <a:lnTo>
                    <a:pt x="3069771" y="37322"/>
                  </a:lnTo>
                  <a:lnTo>
                    <a:pt x="3069771" y="718457"/>
                  </a:lnTo>
                  <a:lnTo>
                    <a:pt x="2351314" y="718457"/>
                  </a:lnTo>
                  <a:lnTo>
                    <a:pt x="2351314" y="37322"/>
                  </a:lnTo>
                  <a:lnTo>
                    <a:pt x="1828800" y="37322"/>
                  </a:lnTo>
                  <a:lnTo>
                    <a:pt x="1828800" y="737118"/>
                  </a:lnTo>
                  <a:lnTo>
                    <a:pt x="1147665" y="737118"/>
                  </a:lnTo>
                  <a:lnTo>
                    <a:pt x="1147665" y="9330"/>
                  </a:lnTo>
                  <a:lnTo>
                    <a:pt x="849085" y="9330"/>
                  </a:lnTo>
                  <a:lnTo>
                    <a:pt x="849085" y="709126"/>
                  </a:lnTo>
                  <a:lnTo>
                    <a:pt x="354563" y="709126"/>
                  </a:lnTo>
                  <a:cubicBezTo>
                    <a:pt x="370956" y="348503"/>
                    <a:pt x="363894" y="572348"/>
                    <a:pt x="363894" y="37322"/>
                  </a:cubicBezTo>
                  <a:lnTo>
                    <a:pt x="363894" y="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92" name="Łącznik prosty 91">
              <a:extLst>
                <a:ext uri="{FF2B5EF4-FFF2-40B4-BE49-F238E27FC236}">
                  <a16:creationId xmlns:a16="http://schemas.microsoft.com/office/drawing/2014/main" id="{E50EB38A-DE2C-2612-D749-1877698883AD}"/>
                </a:ext>
              </a:extLst>
            </p:cNvPr>
            <p:cNvCxnSpPr/>
            <p:nvPr/>
          </p:nvCxnSpPr>
          <p:spPr>
            <a:xfrm>
              <a:off x="5622905" y="2054046"/>
              <a:ext cx="750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Łącznik prosty 92">
              <a:extLst>
                <a:ext uri="{FF2B5EF4-FFF2-40B4-BE49-F238E27FC236}">
                  <a16:creationId xmlns:a16="http://schemas.microsoft.com/office/drawing/2014/main" id="{181BD682-EC40-5503-DD02-4E4E0C6B79E6}"/>
                </a:ext>
              </a:extLst>
            </p:cNvPr>
            <p:cNvCxnSpPr/>
            <p:nvPr/>
          </p:nvCxnSpPr>
          <p:spPr>
            <a:xfrm>
              <a:off x="5223701" y="2027350"/>
              <a:ext cx="750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Łącznik prosty 93">
              <a:extLst>
                <a:ext uri="{FF2B5EF4-FFF2-40B4-BE49-F238E27FC236}">
                  <a16:creationId xmlns:a16="http://schemas.microsoft.com/office/drawing/2014/main" id="{8619A485-614D-2402-165C-9D6AB977C857}"/>
                </a:ext>
              </a:extLst>
            </p:cNvPr>
            <p:cNvCxnSpPr>
              <a:cxnSpLocks/>
              <a:endCxn id="82" idx="1"/>
            </p:cNvCxnSpPr>
            <p:nvPr/>
          </p:nvCxnSpPr>
          <p:spPr>
            <a:xfrm>
              <a:off x="7210166" y="2054046"/>
              <a:ext cx="182483" cy="18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Łącznik prosty 95">
              <a:extLst>
                <a:ext uri="{FF2B5EF4-FFF2-40B4-BE49-F238E27FC236}">
                  <a16:creationId xmlns:a16="http://schemas.microsoft.com/office/drawing/2014/main" id="{D7132631-C746-65CD-67E4-69111B3D80AE}"/>
                </a:ext>
              </a:extLst>
            </p:cNvPr>
            <p:cNvCxnSpPr>
              <a:cxnSpLocks/>
            </p:cNvCxnSpPr>
            <p:nvPr/>
          </p:nvCxnSpPr>
          <p:spPr>
            <a:xfrm>
              <a:off x="7716760" y="2051269"/>
              <a:ext cx="182483" cy="27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upa 10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 title="IguanaTex Vector Display">
              <a:extLst>
                <a:ext uri="{FF2B5EF4-FFF2-40B4-BE49-F238E27FC236}">
                  <a16:creationId xmlns:a16="http://schemas.microsoft.com/office/drawing/2014/main" id="{91F49C57-6A4B-F5F0-B25E-7F53BBAE4390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6437389" y="2746863"/>
              <a:ext cx="606477" cy="173900"/>
              <a:chOff x="7155069" y="3889785"/>
              <a:chExt cx="309335" cy="88698"/>
            </a:xfrm>
          </p:grpSpPr>
          <p:sp>
            <p:nvSpPr>
              <p:cNvPr id="102" name="Dowolny kształt: kształt 101">
                <a:extLst>
                  <a:ext uri="{FF2B5EF4-FFF2-40B4-BE49-F238E27FC236}">
                    <a16:creationId xmlns:a16="http://schemas.microsoft.com/office/drawing/2014/main" id="{2B9003B4-BAD9-1840-7D9F-85134E7D5C6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7155069" y="3889785"/>
                <a:ext cx="75572" cy="88698"/>
              </a:xfrm>
              <a:custGeom>
                <a:avLst/>
                <a:gdLst>
                  <a:gd name="connsiteX0" fmla="*/ 77 w 75572"/>
                  <a:gd name="connsiteY0" fmla="*/ 44351 h 88698"/>
                  <a:gd name="connsiteX1" fmla="*/ 43261 w 75572"/>
                  <a:gd name="connsiteY1" fmla="*/ 88762 h 88698"/>
                  <a:gd name="connsiteX2" fmla="*/ 75649 w 75572"/>
                  <a:gd name="connsiteY2" fmla="*/ 57650 h 88698"/>
                  <a:gd name="connsiteX3" fmla="*/ 74036 w 75572"/>
                  <a:gd name="connsiteY3" fmla="*/ 55576 h 88698"/>
                  <a:gd name="connsiteX4" fmla="*/ 72547 w 75572"/>
                  <a:gd name="connsiteY4" fmla="*/ 57528 h 88698"/>
                  <a:gd name="connsiteX5" fmla="*/ 44750 w 75572"/>
                  <a:gd name="connsiteY5" fmla="*/ 84979 h 88698"/>
                  <a:gd name="connsiteX6" fmla="*/ 12858 w 75572"/>
                  <a:gd name="connsiteY6" fmla="*/ 44473 h 88698"/>
                  <a:gd name="connsiteX7" fmla="*/ 44626 w 75572"/>
                  <a:gd name="connsiteY7" fmla="*/ 3845 h 88698"/>
                  <a:gd name="connsiteX8" fmla="*/ 71678 w 75572"/>
                  <a:gd name="connsiteY8" fmla="*/ 32761 h 88698"/>
                  <a:gd name="connsiteX9" fmla="*/ 73663 w 75572"/>
                  <a:gd name="connsiteY9" fmla="*/ 34835 h 88698"/>
                  <a:gd name="connsiteX10" fmla="*/ 75649 w 75572"/>
                  <a:gd name="connsiteY10" fmla="*/ 31907 h 88698"/>
                  <a:gd name="connsiteX11" fmla="*/ 75649 w 75572"/>
                  <a:gd name="connsiteY11" fmla="*/ 2991 h 88698"/>
                  <a:gd name="connsiteX12" fmla="*/ 74284 w 75572"/>
                  <a:gd name="connsiteY12" fmla="*/ 63 h 88698"/>
                  <a:gd name="connsiteX13" fmla="*/ 72298 w 75572"/>
                  <a:gd name="connsiteY13" fmla="*/ 1527 h 88698"/>
                  <a:gd name="connsiteX14" fmla="*/ 66094 w 75572"/>
                  <a:gd name="connsiteY14" fmla="*/ 10555 h 88698"/>
                  <a:gd name="connsiteX15" fmla="*/ 43261 w 75572"/>
                  <a:gd name="connsiteY15" fmla="*/ 63 h 88698"/>
                  <a:gd name="connsiteX16" fmla="*/ 77 w 75572"/>
                  <a:gd name="connsiteY16" fmla="*/ 44351 h 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572" h="88698">
                    <a:moveTo>
                      <a:pt x="77" y="44351"/>
                    </a:moveTo>
                    <a:cubicBezTo>
                      <a:pt x="77" y="69607"/>
                      <a:pt x="20180" y="88762"/>
                      <a:pt x="43261" y="88762"/>
                    </a:cubicBezTo>
                    <a:cubicBezTo>
                      <a:pt x="63488" y="88762"/>
                      <a:pt x="75649" y="71803"/>
                      <a:pt x="75649" y="57650"/>
                    </a:cubicBezTo>
                    <a:cubicBezTo>
                      <a:pt x="75649" y="56430"/>
                      <a:pt x="75649" y="55576"/>
                      <a:pt x="74036" y="55576"/>
                    </a:cubicBezTo>
                    <a:cubicBezTo>
                      <a:pt x="72671" y="55576"/>
                      <a:pt x="72671" y="56308"/>
                      <a:pt x="72547" y="57528"/>
                    </a:cubicBezTo>
                    <a:cubicBezTo>
                      <a:pt x="71554" y="74975"/>
                      <a:pt x="58276" y="84979"/>
                      <a:pt x="44750" y="84979"/>
                    </a:cubicBezTo>
                    <a:cubicBezTo>
                      <a:pt x="37180" y="84979"/>
                      <a:pt x="12858" y="80831"/>
                      <a:pt x="12858" y="44473"/>
                    </a:cubicBezTo>
                    <a:cubicBezTo>
                      <a:pt x="12858" y="7993"/>
                      <a:pt x="37056" y="3845"/>
                      <a:pt x="44626" y="3845"/>
                    </a:cubicBezTo>
                    <a:cubicBezTo>
                      <a:pt x="58152" y="3845"/>
                      <a:pt x="69196" y="14948"/>
                      <a:pt x="71678" y="32761"/>
                    </a:cubicBezTo>
                    <a:cubicBezTo>
                      <a:pt x="71926" y="34469"/>
                      <a:pt x="71926" y="34835"/>
                      <a:pt x="73663" y="34835"/>
                    </a:cubicBezTo>
                    <a:cubicBezTo>
                      <a:pt x="75649" y="34835"/>
                      <a:pt x="75649" y="34469"/>
                      <a:pt x="75649" y="31907"/>
                    </a:cubicBezTo>
                    <a:lnTo>
                      <a:pt x="75649" y="2991"/>
                    </a:lnTo>
                    <a:cubicBezTo>
                      <a:pt x="75649" y="917"/>
                      <a:pt x="75649" y="63"/>
                      <a:pt x="74284" y="63"/>
                    </a:cubicBezTo>
                    <a:cubicBezTo>
                      <a:pt x="73788" y="63"/>
                      <a:pt x="73291" y="63"/>
                      <a:pt x="72298" y="1527"/>
                    </a:cubicBezTo>
                    <a:lnTo>
                      <a:pt x="66094" y="10555"/>
                    </a:lnTo>
                    <a:cubicBezTo>
                      <a:pt x="61502" y="6163"/>
                      <a:pt x="55174" y="63"/>
                      <a:pt x="43261" y="63"/>
                    </a:cubicBezTo>
                    <a:cubicBezTo>
                      <a:pt x="20056" y="63"/>
                      <a:pt x="77" y="19462"/>
                      <a:pt x="77" y="443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3" name="Dowolny kształt: kształt 102">
                <a:extLst>
                  <a:ext uri="{FF2B5EF4-FFF2-40B4-BE49-F238E27FC236}">
                    <a16:creationId xmlns:a16="http://schemas.microsoft.com/office/drawing/2014/main" id="{924159C6-43A3-D898-5156-8AB93DC440E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241217" y="3921141"/>
                <a:ext cx="54972" cy="56001"/>
              </a:xfrm>
              <a:custGeom>
                <a:avLst/>
                <a:gdLst>
                  <a:gd name="connsiteX0" fmla="*/ 55057 w 54972"/>
                  <a:gd name="connsiteY0" fmla="*/ 28612 h 56001"/>
                  <a:gd name="connsiteX1" fmla="*/ 27632 w 54972"/>
                  <a:gd name="connsiteY1" fmla="*/ 63 h 56001"/>
                  <a:gd name="connsiteX2" fmla="*/ 84 w 54972"/>
                  <a:gd name="connsiteY2" fmla="*/ 28612 h 56001"/>
                  <a:gd name="connsiteX3" fmla="*/ 27508 w 54972"/>
                  <a:gd name="connsiteY3" fmla="*/ 56064 h 56001"/>
                  <a:gd name="connsiteX4" fmla="*/ 55057 w 54972"/>
                  <a:gd name="connsiteY4" fmla="*/ 28612 h 56001"/>
                  <a:gd name="connsiteX5" fmla="*/ 27632 w 54972"/>
                  <a:gd name="connsiteY5" fmla="*/ 53014 h 56001"/>
                  <a:gd name="connsiteX6" fmla="*/ 13486 w 54972"/>
                  <a:gd name="connsiteY6" fmla="*/ 44839 h 56001"/>
                  <a:gd name="connsiteX7" fmla="*/ 10384 w 54972"/>
                  <a:gd name="connsiteY7" fmla="*/ 27636 h 56001"/>
                  <a:gd name="connsiteX8" fmla="*/ 13362 w 54972"/>
                  <a:gd name="connsiteY8" fmla="*/ 10921 h 56001"/>
                  <a:gd name="connsiteX9" fmla="*/ 27508 w 54972"/>
                  <a:gd name="connsiteY9" fmla="*/ 2747 h 56001"/>
                  <a:gd name="connsiteX10" fmla="*/ 41531 w 54972"/>
                  <a:gd name="connsiteY10" fmla="*/ 10677 h 56001"/>
                  <a:gd name="connsiteX11" fmla="*/ 44757 w 54972"/>
                  <a:gd name="connsiteY11" fmla="*/ 27636 h 56001"/>
                  <a:gd name="connsiteX12" fmla="*/ 42027 w 54972"/>
                  <a:gd name="connsiteY12" fmla="*/ 43985 h 56001"/>
                  <a:gd name="connsiteX13" fmla="*/ 27632 w 54972"/>
                  <a:gd name="connsiteY13" fmla="*/ 53014 h 5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972" h="56001">
                    <a:moveTo>
                      <a:pt x="55057" y="28612"/>
                    </a:moveTo>
                    <a:cubicBezTo>
                      <a:pt x="55057" y="12995"/>
                      <a:pt x="42648" y="63"/>
                      <a:pt x="27632" y="63"/>
                    </a:cubicBezTo>
                    <a:cubicBezTo>
                      <a:pt x="12121" y="63"/>
                      <a:pt x="84" y="13362"/>
                      <a:pt x="84" y="28612"/>
                    </a:cubicBezTo>
                    <a:cubicBezTo>
                      <a:pt x="84" y="44351"/>
                      <a:pt x="12990" y="56064"/>
                      <a:pt x="27508" y="56064"/>
                    </a:cubicBezTo>
                    <a:cubicBezTo>
                      <a:pt x="42523" y="56064"/>
                      <a:pt x="55057" y="44107"/>
                      <a:pt x="55057" y="28612"/>
                    </a:cubicBezTo>
                    <a:close/>
                    <a:moveTo>
                      <a:pt x="27632" y="53014"/>
                    </a:moveTo>
                    <a:cubicBezTo>
                      <a:pt x="22296" y="53014"/>
                      <a:pt x="16836" y="50452"/>
                      <a:pt x="13486" y="44839"/>
                    </a:cubicBezTo>
                    <a:cubicBezTo>
                      <a:pt x="10384" y="39471"/>
                      <a:pt x="10384" y="32029"/>
                      <a:pt x="10384" y="27636"/>
                    </a:cubicBezTo>
                    <a:cubicBezTo>
                      <a:pt x="10384" y="22878"/>
                      <a:pt x="10384" y="16290"/>
                      <a:pt x="13362" y="10921"/>
                    </a:cubicBezTo>
                    <a:cubicBezTo>
                      <a:pt x="16712" y="5309"/>
                      <a:pt x="22545" y="2747"/>
                      <a:pt x="27508" y="2747"/>
                    </a:cubicBezTo>
                    <a:cubicBezTo>
                      <a:pt x="32968" y="2747"/>
                      <a:pt x="38304" y="5431"/>
                      <a:pt x="41531" y="10677"/>
                    </a:cubicBezTo>
                    <a:cubicBezTo>
                      <a:pt x="44757" y="15924"/>
                      <a:pt x="44757" y="23000"/>
                      <a:pt x="44757" y="27636"/>
                    </a:cubicBezTo>
                    <a:cubicBezTo>
                      <a:pt x="44757" y="32029"/>
                      <a:pt x="44757" y="38617"/>
                      <a:pt x="42027" y="43985"/>
                    </a:cubicBezTo>
                    <a:cubicBezTo>
                      <a:pt x="39297" y="49476"/>
                      <a:pt x="33837" y="53014"/>
                      <a:pt x="27632" y="530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104" name="Dowolny kształt: kształt 103">
                <a:extLst>
                  <a:ext uri="{FF2B5EF4-FFF2-40B4-BE49-F238E27FC236}">
                    <a16:creationId xmlns:a16="http://schemas.microsoft.com/office/drawing/2014/main" id="{5CB6F94B-E383-0FCC-B361-B4729404DE38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7303759" y="3921873"/>
                <a:ext cx="96916" cy="53926"/>
              </a:xfrm>
              <a:custGeom>
                <a:avLst/>
                <a:gdLst>
                  <a:gd name="connsiteX0" fmla="*/ 9768 w 96916"/>
                  <a:gd name="connsiteY0" fmla="*/ 12019 h 53926"/>
                  <a:gd name="connsiteX1" fmla="*/ 9768 w 96916"/>
                  <a:gd name="connsiteY1" fmla="*/ 44717 h 53926"/>
                  <a:gd name="connsiteX2" fmla="*/ 89 w 96916"/>
                  <a:gd name="connsiteY2" fmla="*/ 50208 h 53926"/>
                  <a:gd name="connsiteX3" fmla="*/ 89 w 96916"/>
                  <a:gd name="connsiteY3" fmla="*/ 53990 h 53926"/>
                  <a:gd name="connsiteX4" fmla="*/ 14111 w 96916"/>
                  <a:gd name="connsiteY4" fmla="*/ 53624 h 53926"/>
                  <a:gd name="connsiteX5" fmla="*/ 28010 w 96916"/>
                  <a:gd name="connsiteY5" fmla="*/ 53990 h 53926"/>
                  <a:gd name="connsiteX6" fmla="*/ 28010 w 96916"/>
                  <a:gd name="connsiteY6" fmla="*/ 50208 h 53926"/>
                  <a:gd name="connsiteX7" fmla="*/ 18330 w 96916"/>
                  <a:gd name="connsiteY7" fmla="*/ 44717 h 53926"/>
                  <a:gd name="connsiteX8" fmla="*/ 18330 w 96916"/>
                  <a:gd name="connsiteY8" fmla="*/ 22268 h 53926"/>
                  <a:gd name="connsiteX9" fmla="*/ 35083 w 96916"/>
                  <a:gd name="connsiteY9" fmla="*/ 2747 h 53926"/>
                  <a:gd name="connsiteX10" fmla="*/ 44266 w 96916"/>
                  <a:gd name="connsiteY10" fmla="*/ 16290 h 53926"/>
                  <a:gd name="connsiteX11" fmla="*/ 44266 w 96916"/>
                  <a:gd name="connsiteY11" fmla="*/ 44717 h 53926"/>
                  <a:gd name="connsiteX12" fmla="*/ 34587 w 96916"/>
                  <a:gd name="connsiteY12" fmla="*/ 50208 h 53926"/>
                  <a:gd name="connsiteX13" fmla="*/ 34587 w 96916"/>
                  <a:gd name="connsiteY13" fmla="*/ 53990 h 53926"/>
                  <a:gd name="connsiteX14" fmla="*/ 48609 w 96916"/>
                  <a:gd name="connsiteY14" fmla="*/ 53624 h 53926"/>
                  <a:gd name="connsiteX15" fmla="*/ 62507 w 96916"/>
                  <a:gd name="connsiteY15" fmla="*/ 53990 h 53926"/>
                  <a:gd name="connsiteX16" fmla="*/ 62507 w 96916"/>
                  <a:gd name="connsiteY16" fmla="*/ 50208 h 53926"/>
                  <a:gd name="connsiteX17" fmla="*/ 52828 w 96916"/>
                  <a:gd name="connsiteY17" fmla="*/ 44717 h 53926"/>
                  <a:gd name="connsiteX18" fmla="*/ 52828 w 96916"/>
                  <a:gd name="connsiteY18" fmla="*/ 22268 h 53926"/>
                  <a:gd name="connsiteX19" fmla="*/ 69581 w 96916"/>
                  <a:gd name="connsiteY19" fmla="*/ 2747 h 53926"/>
                  <a:gd name="connsiteX20" fmla="*/ 78763 w 96916"/>
                  <a:gd name="connsiteY20" fmla="*/ 16290 h 53926"/>
                  <a:gd name="connsiteX21" fmla="*/ 78763 w 96916"/>
                  <a:gd name="connsiteY21" fmla="*/ 44717 h 53926"/>
                  <a:gd name="connsiteX22" fmla="*/ 69084 w 96916"/>
                  <a:gd name="connsiteY22" fmla="*/ 50208 h 53926"/>
                  <a:gd name="connsiteX23" fmla="*/ 69084 w 96916"/>
                  <a:gd name="connsiteY23" fmla="*/ 53990 h 53926"/>
                  <a:gd name="connsiteX24" fmla="*/ 83107 w 96916"/>
                  <a:gd name="connsiteY24" fmla="*/ 53624 h 53926"/>
                  <a:gd name="connsiteX25" fmla="*/ 97005 w 96916"/>
                  <a:gd name="connsiteY25" fmla="*/ 53990 h 53926"/>
                  <a:gd name="connsiteX26" fmla="*/ 97005 w 96916"/>
                  <a:gd name="connsiteY26" fmla="*/ 50208 h 53926"/>
                  <a:gd name="connsiteX27" fmla="*/ 87326 w 96916"/>
                  <a:gd name="connsiteY27" fmla="*/ 46547 h 53926"/>
                  <a:gd name="connsiteX28" fmla="*/ 87326 w 96916"/>
                  <a:gd name="connsiteY28" fmla="*/ 23244 h 53926"/>
                  <a:gd name="connsiteX29" fmla="*/ 83479 w 96916"/>
                  <a:gd name="connsiteY29" fmla="*/ 4577 h 53926"/>
                  <a:gd name="connsiteX30" fmla="*/ 70449 w 96916"/>
                  <a:gd name="connsiteY30" fmla="*/ 63 h 53926"/>
                  <a:gd name="connsiteX31" fmla="*/ 52456 w 96916"/>
                  <a:gd name="connsiteY31" fmla="*/ 12019 h 53926"/>
                  <a:gd name="connsiteX32" fmla="*/ 35952 w 96916"/>
                  <a:gd name="connsiteY32" fmla="*/ 63 h 53926"/>
                  <a:gd name="connsiteX33" fmla="*/ 17586 w 96916"/>
                  <a:gd name="connsiteY33" fmla="*/ 12873 h 53926"/>
                  <a:gd name="connsiteX34" fmla="*/ 17586 w 96916"/>
                  <a:gd name="connsiteY34" fmla="*/ 63 h 53926"/>
                  <a:gd name="connsiteX35" fmla="*/ 89 w 96916"/>
                  <a:gd name="connsiteY35" fmla="*/ 1405 h 53926"/>
                  <a:gd name="connsiteX36" fmla="*/ 89 w 96916"/>
                  <a:gd name="connsiteY36" fmla="*/ 5187 h 53926"/>
                  <a:gd name="connsiteX37" fmla="*/ 9768 w 96916"/>
                  <a:gd name="connsiteY37" fmla="*/ 12019 h 5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6916" h="53926">
                    <a:moveTo>
                      <a:pt x="9768" y="12019"/>
                    </a:moveTo>
                    <a:lnTo>
                      <a:pt x="9768" y="44717"/>
                    </a:lnTo>
                    <a:cubicBezTo>
                      <a:pt x="9768" y="50208"/>
                      <a:pt x="8403" y="50208"/>
                      <a:pt x="89" y="50208"/>
                    </a:cubicBezTo>
                    <a:lnTo>
                      <a:pt x="89" y="53990"/>
                    </a:lnTo>
                    <a:cubicBezTo>
                      <a:pt x="4432" y="53868"/>
                      <a:pt x="10761" y="53624"/>
                      <a:pt x="14111" y="53624"/>
                    </a:cubicBezTo>
                    <a:cubicBezTo>
                      <a:pt x="17338" y="53624"/>
                      <a:pt x="23791" y="53868"/>
                      <a:pt x="28010" y="53990"/>
                    </a:cubicBezTo>
                    <a:lnTo>
                      <a:pt x="28010" y="50208"/>
                    </a:lnTo>
                    <a:cubicBezTo>
                      <a:pt x="19695" y="50208"/>
                      <a:pt x="18330" y="50208"/>
                      <a:pt x="18330" y="44717"/>
                    </a:cubicBezTo>
                    <a:lnTo>
                      <a:pt x="18330" y="22268"/>
                    </a:lnTo>
                    <a:cubicBezTo>
                      <a:pt x="18330" y="9579"/>
                      <a:pt x="27141" y="2747"/>
                      <a:pt x="35083" y="2747"/>
                    </a:cubicBezTo>
                    <a:cubicBezTo>
                      <a:pt x="42901" y="2747"/>
                      <a:pt x="44266" y="9335"/>
                      <a:pt x="44266" y="16290"/>
                    </a:cubicBezTo>
                    <a:lnTo>
                      <a:pt x="44266" y="44717"/>
                    </a:lnTo>
                    <a:cubicBezTo>
                      <a:pt x="44266" y="50208"/>
                      <a:pt x="42901" y="50208"/>
                      <a:pt x="34587" y="50208"/>
                    </a:cubicBezTo>
                    <a:lnTo>
                      <a:pt x="34587" y="53990"/>
                    </a:lnTo>
                    <a:cubicBezTo>
                      <a:pt x="38930" y="53868"/>
                      <a:pt x="45259" y="53624"/>
                      <a:pt x="48609" y="53624"/>
                    </a:cubicBezTo>
                    <a:cubicBezTo>
                      <a:pt x="51835" y="53624"/>
                      <a:pt x="58288" y="53868"/>
                      <a:pt x="62507" y="53990"/>
                    </a:cubicBezTo>
                    <a:lnTo>
                      <a:pt x="62507" y="50208"/>
                    </a:lnTo>
                    <a:cubicBezTo>
                      <a:pt x="54193" y="50208"/>
                      <a:pt x="52828" y="50208"/>
                      <a:pt x="52828" y="44717"/>
                    </a:cubicBezTo>
                    <a:lnTo>
                      <a:pt x="52828" y="22268"/>
                    </a:lnTo>
                    <a:cubicBezTo>
                      <a:pt x="52828" y="9579"/>
                      <a:pt x="61639" y="2747"/>
                      <a:pt x="69581" y="2747"/>
                    </a:cubicBezTo>
                    <a:cubicBezTo>
                      <a:pt x="77398" y="2747"/>
                      <a:pt x="78763" y="9335"/>
                      <a:pt x="78763" y="16290"/>
                    </a:cubicBezTo>
                    <a:lnTo>
                      <a:pt x="78763" y="44717"/>
                    </a:lnTo>
                    <a:cubicBezTo>
                      <a:pt x="78763" y="50208"/>
                      <a:pt x="77398" y="50208"/>
                      <a:pt x="69084" y="50208"/>
                    </a:cubicBezTo>
                    <a:lnTo>
                      <a:pt x="69084" y="53990"/>
                    </a:lnTo>
                    <a:cubicBezTo>
                      <a:pt x="73427" y="53868"/>
                      <a:pt x="79756" y="53624"/>
                      <a:pt x="83107" y="53624"/>
                    </a:cubicBezTo>
                    <a:cubicBezTo>
                      <a:pt x="86333" y="53624"/>
                      <a:pt x="92786" y="53868"/>
                      <a:pt x="97005" y="53990"/>
                    </a:cubicBezTo>
                    <a:lnTo>
                      <a:pt x="97005" y="50208"/>
                    </a:lnTo>
                    <a:cubicBezTo>
                      <a:pt x="90552" y="50208"/>
                      <a:pt x="87450" y="50208"/>
                      <a:pt x="87326" y="46547"/>
                    </a:cubicBezTo>
                    <a:lnTo>
                      <a:pt x="87326" y="23244"/>
                    </a:lnTo>
                    <a:cubicBezTo>
                      <a:pt x="87326" y="12751"/>
                      <a:pt x="87326" y="8969"/>
                      <a:pt x="83479" y="4577"/>
                    </a:cubicBezTo>
                    <a:cubicBezTo>
                      <a:pt x="81742" y="2503"/>
                      <a:pt x="77647" y="63"/>
                      <a:pt x="70449" y="63"/>
                    </a:cubicBezTo>
                    <a:cubicBezTo>
                      <a:pt x="60026" y="63"/>
                      <a:pt x="54565" y="7383"/>
                      <a:pt x="52456" y="12019"/>
                    </a:cubicBezTo>
                    <a:cubicBezTo>
                      <a:pt x="50719" y="1405"/>
                      <a:pt x="41536" y="63"/>
                      <a:pt x="35952" y="63"/>
                    </a:cubicBezTo>
                    <a:cubicBezTo>
                      <a:pt x="26893" y="63"/>
                      <a:pt x="21061" y="5309"/>
                      <a:pt x="17586" y="12873"/>
                    </a:cubicBezTo>
                    <a:lnTo>
                      <a:pt x="17586" y="63"/>
                    </a:lnTo>
                    <a:lnTo>
                      <a:pt x="89" y="1405"/>
                    </a:lnTo>
                    <a:lnTo>
                      <a:pt x="89" y="5187"/>
                    </a:lnTo>
                    <a:cubicBezTo>
                      <a:pt x="8775" y="5187"/>
                      <a:pt x="9768" y="6041"/>
                      <a:pt x="9768" y="120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475B6CFC-CFEB-D70E-D730-89B58BB8148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403227" y="3891127"/>
                <a:ext cx="61177" cy="86014"/>
              </a:xfrm>
              <a:custGeom>
                <a:avLst/>
                <a:gdLst>
                  <a:gd name="connsiteX0" fmla="*/ 17966 w 61177"/>
                  <a:gd name="connsiteY0" fmla="*/ 38739 h 86014"/>
                  <a:gd name="connsiteX1" fmla="*/ 17966 w 61177"/>
                  <a:gd name="connsiteY1" fmla="*/ 63 h 86014"/>
                  <a:gd name="connsiteX2" fmla="*/ 97 w 61177"/>
                  <a:gd name="connsiteY2" fmla="*/ 1405 h 86014"/>
                  <a:gd name="connsiteX3" fmla="*/ 97 w 61177"/>
                  <a:gd name="connsiteY3" fmla="*/ 5187 h 86014"/>
                  <a:gd name="connsiteX4" fmla="*/ 9776 w 61177"/>
                  <a:gd name="connsiteY4" fmla="*/ 12019 h 86014"/>
                  <a:gd name="connsiteX5" fmla="*/ 9776 w 61177"/>
                  <a:gd name="connsiteY5" fmla="*/ 84735 h 86014"/>
                  <a:gd name="connsiteX6" fmla="*/ 12878 w 61177"/>
                  <a:gd name="connsiteY6" fmla="*/ 84735 h 86014"/>
                  <a:gd name="connsiteX7" fmla="*/ 17346 w 61177"/>
                  <a:gd name="connsiteY7" fmla="*/ 77171 h 86014"/>
                  <a:gd name="connsiteX8" fmla="*/ 33602 w 61177"/>
                  <a:gd name="connsiteY8" fmla="*/ 86078 h 86014"/>
                  <a:gd name="connsiteX9" fmla="*/ 61274 w 61177"/>
                  <a:gd name="connsiteY9" fmla="*/ 58382 h 86014"/>
                  <a:gd name="connsiteX10" fmla="*/ 34967 w 61177"/>
                  <a:gd name="connsiteY10" fmla="*/ 30808 h 86014"/>
                  <a:gd name="connsiteX11" fmla="*/ 17966 w 61177"/>
                  <a:gd name="connsiteY11" fmla="*/ 38739 h 86014"/>
                  <a:gd name="connsiteX12" fmla="*/ 18338 w 61177"/>
                  <a:gd name="connsiteY12" fmla="*/ 70827 h 86014"/>
                  <a:gd name="connsiteX13" fmla="*/ 18338 w 61177"/>
                  <a:gd name="connsiteY13" fmla="*/ 45693 h 86014"/>
                  <a:gd name="connsiteX14" fmla="*/ 19704 w 61177"/>
                  <a:gd name="connsiteY14" fmla="*/ 41301 h 86014"/>
                  <a:gd name="connsiteX15" fmla="*/ 34346 w 61177"/>
                  <a:gd name="connsiteY15" fmla="*/ 33493 h 86014"/>
                  <a:gd name="connsiteX16" fmla="*/ 47376 w 61177"/>
                  <a:gd name="connsiteY16" fmla="*/ 41301 h 86014"/>
                  <a:gd name="connsiteX17" fmla="*/ 50975 w 61177"/>
                  <a:gd name="connsiteY17" fmla="*/ 58260 h 86014"/>
                  <a:gd name="connsiteX18" fmla="*/ 47128 w 61177"/>
                  <a:gd name="connsiteY18" fmla="*/ 75585 h 86014"/>
                  <a:gd name="connsiteX19" fmla="*/ 33105 w 61177"/>
                  <a:gd name="connsiteY19" fmla="*/ 83393 h 86014"/>
                  <a:gd name="connsiteX20" fmla="*/ 20076 w 61177"/>
                  <a:gd name="connsiteY20" fmla="*/ 75951 h 86014"/>
                  <a:gd name="connsiteX21" fmla="*/ 18338 w 61177"/>
                  <a:gd name="connsiteY21" fmla="*/ 70827 h 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177" h="86014">
                    <a:moveTo>
                      <a:pt x="17966" y="38739"/>
                    </a:moveTo>
                    <a:lnTo>
                      <a:pt x="17966" y="63"/>
                    </a:lnTo>
                    <a:lnTo>
                      <a:pt x="97" y="1405"/>
                    </a:lnTo>
                    <a:lnTo>
                      <a:pt x="97" y="5187"/>
                    </a:lnTo>
                    <a:cubicBezTo>
                      <a:pt x="8783" y="5187"/>
                      <a:pt x="9776" y="6041"/>
                      <a:pt x="9776" y="12019"/>
                    </a:cubicBezTo>
                    <a:lnTo>
                      <a:pt x="9776" y="84735"/>
                    </a:lnTo>
                    <a:lnTo>
                      <a:pt x="12878" y="84735"/>
                    </a:lnTo>
                    <a:cubicBezTo>
                      <a:pt x="13003" y="84613"/>
                      <a:pt x="13995" y="82905"/>
                      <a:pt x="17346" y="77171"/>
                    </a:cubicBezTo>
                    <a:cubicBezTo>
                      <a:pt x="19207" y="79977"/>
                      <a:pt x="24419" y="86078"/>
                      <a:pt x="33602" y="86078"/>
                    </a:cubicBezTo>
                    <a:cubicBezTo>
                      <a:pt x="48369" y="86078"/>
                      <a:pt x="61274" y="74121"/>
                      <a:pt x="61274" y="58382"/>
                    </a:cubicBezTo>
                    <a:cubicBezTo>
                      <a:pt x="61274" y="42887"/>
                      <a:pt x="49113" y="30808"/>
                      <a:pt x="34967" y="30808"/>
                    </a:cubicBezTo>
                    <a:cubicBezTo>
                      <a:pt x="25288" y="30808"/>
                      <a:pt x="19952" y="36543"/>
                      <a:pt x="17966" y="38739"/>
                    </a:cubicBezTo>
                    <a:close/>
                    <a:moveTo>
                      <a:pt x="18338" y="70827"/>
                    </a:moveTo>
                    <a:lnTo>
                      <a:pt x="18338" y="45693"/>
                    </a:lnTo>
                    <a:cubicBezTo>
                      <a:pt x="18338" y="43375"/>
                      <a:pt x="18338" y="43253"/>
                      <a:pt x="19704" y="41301"/>
                    </a:cubicBezTo>
                    <a:cubicBezTo>
                      <a:pt x="24543" y="34469"/>
                      <a:pt x="31368" y="33493"/>
                      <a:pt x="34346" y="33493"/>
                    </a:cubicBezTo>
                    <a:cubicBezTo>
                      <a:pt x="39931" y="33493"/>
                      <a:pt x="44398" y="36665"/>
                      <a:pt x="47376" y="41301"/>
                    </a:cubicBezTo>
                    <a:cubicBezTo>
                      <a:pt x="50602" y="46303"/>
                      <a:pt x="50975" y="53258"/>
                      <a:pt x="50975" y="58260"/>
                    </a:cubicBezTo>
                    <a:cubicBezTo>
                      <a:pt x="50975" y="62774"/>
                      <a:pt x="50727" y="70095"/>
                      <a:pt x="47128" y="75585"/>
                    </a:cubicBezTo>
                    <a:cubicBezTo>
                      <a:pt x="44522" y="79367"/>
                      <a:pt x="39806" y="83393"/>
                      <a:pt x="33105" y="83393"/>
                    </a:cubicBezTo>
                    <a:cubicBezTo>
                      <a:pt x="27521" y="83393"/>
                      <a:pt x="23054" y="80465"/>
                      <a:pt x="20076" y="75951"/>
                    </a:cubicBezTo>
                    <a:cubicBezTo>
                      <a:pt x="18338" y="73389"/>
                      <a:pt x="18338" y="73023"/>
                      <a:pt x="18338" y="708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107" name="Łącznik prosty 106">
              <a:extLst>
                <a:ext uri="{FF2B5EF4-FFF2-40B4-BE49-F238E27FC236}">
                  <a16:creationId xmlns:a16="http://schemas.microsoft.com/office/drawing/2014/main" id="{98D92138-E494-B918-A35D-FB5D77A912B6}"/>
                </a:ext>
              </a:extLst>
            </p:cNvPr>
            <p:cNvCxnSpPr/>
            <p:nvPr/>
          </p:nvCxnSpPr>
          <p:spPr>
            <a:xfrm>
              <a:off x="5986030" y="2052199"/>
              <a:ext cx="750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Łącznik prosty 107">
              <a:extLst>
                <a:ext uri="{FF2B5EF4-FFF2-40B4-BE49-F238E27FC236}">
                  <a16:creationId xmlns:a16="http://schemas.microsoft.com/office/drawing/2014/main" id="{AFCC2EC0-6D27-3D09-844E-106FBACE3D28}"/>
                </a:ext>
              </a:extLst>
            </p:cNvPr>
            <p:cNvCxnSpPr>
              <a:cxnSpLocks/>
            </p:cNvCxnSpPr>
            <p:nvPr/>
          </p:nvCxnSpPr>
          <p:spPr>
            <a:xfrm>
              <a:off x="6512962" y="2044231"/>
              <a:ext cx="1472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ED1F92F0-695B-02DA-501D-5248208F2FA1}"/>
              </a:ext>
            </a:extLst>
          </p:cNvPr>
          <p:cNvSpPr/>
          <p:nvPr/>
        </p:nvSpPr>
        <p:spPr>
          <a:xfrm>
            <a:off x="4777520" y="3268208"/>
            <a:ext cx="4200107" cy="1958724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EB0206-BAA0-41DB-3214-761389D77398}"/>
              </a:ext>
            </a:extLst>
          </p:cNvPr>
          <p:cNvSpPr txBox="1"/>
          <p:nvPr/>
        </p:nvSpPr>
        <p:spPr>
          <a:xfrm>
            <a:off x="244239" y="33342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24C61EE-6035-9A27-9366-59EDD48DF5FF}"/>
              </a:ext>
            </a:extLst>
          </p:cNvPr>
          <p:cNvSpPr txBox="1"/>
          <p:nvPr/>
        </p:nvSpPr>
        <p:spPr>
          <a:xfrm>
            <a:off x="5593878" y="3301766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161" name="pole tekstowe 160">
            <a:extLst>
              <a:ext uri="{FF2B5EF4-FFF2-40B4-BE49-F238E27FC236}">
                <a16:creationId xmlns:a16="http://schemas.microsoft.com/office/drawing/2014/main" id="{C42367DE-471C-5FEF-B546-9A43E6F0E6E6}"/>
              </a:ext>
            </a:extLst>
          </p:cNvPr>
          <p:cNvSpPr txBox="1"/>
          <p:nvPr/>
        </p:nvSpPr>
        <p:spPr>
          <a:xfrm>
            <a:off x="956403" y="4384418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/>
              <a:t>Exact</a:t>
            </a:r>
            <a:r>
              <a:rPr lang="pl-PL" sz="1600" dirty="0"/>
              <a:t> </a:t>
            </a:r>
            <a:r>
              <a:rPr lang="pl-PL" sz="1600" dirty="0" err="1"/>
              <a:t>optimal</a:t>
            </a:r>
            <a:r>
              <a:rPr lang="pl-PL" sz="1600" dirty="0"/>
              <a:t> </a:t>
            </a:r>
            <a:r>
              <a:rPr lang="pl-PL" sz="1600" dirty="0" err="1"/>
              <a:t>solution</a:t>
            </a:r>
            <a:r>
              <a:rPr lang="pl-PL" sz="1600" dirty="0"/>
              <a:t>!</a:t>
            </a:r>
          </a:p>
          <a:p>
            <a:endParaRPr lang="pl-PL" sz="1600" dirty="0"/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BBDBAF13-A615-B3F0-1849-73793C43ECB1}"/>
              </a:ext>
            </a:extLst>
          </p:cNvPr>
          <p:cNvSpPr txBox="1"/>
          <p:nvPr/>
        </p:nvSpPr>
        <p:spPr>
          <a:xfrm>
            <a:off x="4915506" y="3892489"/>
            <a:ext cx="3626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Direct </a:t>
            </a:r>
            <a:r>
              <a:rPr lang="pl-PL" sz="1600" dirty="0" err="1"/>
              <a:t>generalization</a:t>
            </a:r>
            <a:r>
              <a:rPr lang="pl-PL" sz="1600" dirty="0"/>
              <a:t> of ISS, </a:t>
            </a:r>
            <a:r>
              <a:rPr lang="pl-PL" sz="1600" dirty="0" err="1"/>
              <a:t>since</a:t>
            </a:r>
            <a:r>
              <a:rPr lang="pl-PL" sz="1600" dirty="0"/>
              <a:t> </a:t>
            </a:r>
            <a:r>
              <a:rPr lang="pl-PL" sz="1600" dirty="0" err="1"/>
              <a:t>comb</a:t>
            </a:r>
            <a:r>
              <a:rPr lang="pl-PL" sz="1600" dirty="0"/>
              <a:t> </a:t>
            </a:r>
            <a:r>
              <a:rPr lang="pl-PL" sz="1600" dirty="0" err="1"/>
              <a:t>constraints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compatible</a:t>
            </a:r>
            <a:r>
              <a:rPr lang="pl-PL" sz="1600" dirty="0"/>
              <a:t> with SDP </a:t>
            </a:r>
          </a:p>
          <a:p>
            <a:pPr algn="ctr"/>
            <a:endParaRPr lang="pl-PL" sz="1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FB7093-6065-EC3F-86A2-311B6A1488FC}"/>
              </a:ext>
            </a:extLst>
          </p:cNvPr>
          <p:cNvSpPr txBox="1"/>
          <p:nvPr/>
        </p:nvSpPr>
        <p:spPr>
          <a:xfrm>
            <a:off x="3390549" y="6184835"/>
            <a:ext cx="66767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Kurdzialek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</a:t>
            </a:r>
            <a:r>
              <a:rPr lang="en-GB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New J. Phys. 27 013019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(2025)</a:t>
            </a:r>
            <a:endParaRPr lang="pl-PL" sz="1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E55E0A-85EC-681D-4CD9-3B0B79778559}"/>
              </a:ext>
            </a:extLst>
          </p:cNvPr>
          <p:cNvSpPr txBox="1"/>
          <p:nvPr/>
        </p:nvSpPr>
        <p:spPr>
          <a:xfrm>
            <a:off x="6367821" y="6498378"/>
            <a:ext cx="4032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defRPr>
            </a:lvl1pPr>
          </a:lstStyle>
          <a:p>
            <a:r>
              <a:rPr lang="pl-PL" sz="1200" dirty="0"/>
              <a:t>Q. </a:t>
            </a:r>
            <a:r>
              <a:rPr lang="pl-PL" sz="1200" dirty="0" err="1"/>
              <a:t>Liu</a:t>
            </a:r>
            <a:r>
              <a:rPr lang="pl-PL" sz="1200" dirty="0"/>
              <a:t>, Y. Yang, Quantum 8, 1571 (2024)</a:t>
            </a:r>
          </a:p>
        </p:txBody>
      </p:sp>
    </p:spTree>
    <p:extLst>
      <p:ext uri="{BB962C8B-B14F-4D97-AF65-F5344CB8AC3E}">
        <p14:creationId xmlns:p14="http://schemas.microsoft.com/office/powerpoint/2010/main" val="31712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0" grpId="0"/>
      <p:bldP spid="5" grpId="0" animBg="1"/>
      <p:bldP spid="7" grpId="0"/>
      <p:bldP spid="33" grpId="0"/>
      <p:bldP spid="161" grpId="0"/>
      <p:bldP spid="162" grpId="0"/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CEA56DD-798A-4F4F-B354-F2C04FB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" y="26064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startegy</a:t>
            </a:r>
            <a:r>
              <a:rPr lang="pl-PL" dirty="0"/>
              <a:t> as a Quantum </a:t>
            </a:r>
            <a:r>
              <a:rPr lang="pl-PL" dirty="0" err="1"/>
              <a:t>comb</a:t>
            </a: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933773-AC7F-B7C8-5DB7-27A78EEC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8" y="1698116"/>
            <a:ext cx="7452320" cy="15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573856-2516-E3ED-2782-041965A7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6703"/>
            <a:ext cx="7909520" cy="3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BF3B70-EF7F-6FDD-792B-84F74C5AB0E6}"/>
              </a:ext>
            </a:extLst>
          </p:cNvPr>
          <p:cNvSpPr txBox="1"/>
          <p:nvPr/>
        </p:nvSpPr>
        <p:spPr>
          <a:xfrm>
            <a:off x="396348" y="3373587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Choi</a:t>
            </a:r>
            <a:r>
              <a:rPr lang="pl-PL" sz="2000" dirty="0"/>
              <a:t>-Jamiołkowski operator of the </a:t>
            </a:r>
            <a:r>
              <a:rPr lang="pl-PL" sz="2000" dirty="0" err="1"/>
              <a:t>comb</a:t>
            </a:r>
            <a:endParaRPr lang="pl-PL" sz="2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E1ABCC0-6D34-D6EA-AE8B-3F854C8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5759624" cy="10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3E68E2A-2017-AA5F-6B4F-6A2138C1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94" y="14479"/>
            <a:ext cx="8229600" cy="1143000"/>
          </a:xfrm>
        </p:spPr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to do </a:t>
            </a:r>
            <a:r>
              <a:rPr lang="pl-PL" dirty="0" err="1"/>
              <a:t>when</a:t>
            </a:r>
            <a:r>
              <a:rPr lang="pl-PL" dirty="0"/>
              <a:t> N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large</a:t>
            </a:r>
            <a:r>
              <a:rPr lang="pl-PL" dirty="0"/>
              <a:t>?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FCD8BB0-CC1D-0BA3-4954-BCCA312D7015}"/>
              </a:ext>
            </a:extLst>
          </p:cNvPr>
          <p:cNvGrpSpPr/>
          <p:nvPr/>
        </p:nvGrpSpPr>
        <p:grpSpPr>
          <a:xfrm>
            <a:off x="626972" y="1285039"/>
            <a:ext cx="3363146" cy="1421247"/>
            <a:chOff x="262473" y="2132856"/>
            <a:chExt cx="6124644" cy="2376263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7E5753FC-9986-D50C-D317-1913B9422A4E}"/>
                </a:ext>
              </a:extLst>
            </p:cNvPr>
            <p:cNvGrpSpPr/>
            <p:nvPr/>
          </p:nvGrpSpPr>
          <p:grpSpPr>
            <a:xfrm>
              <a:off x="262473" y="2132856"/>
              <a:ext cx="6124644" cy="2376263"/>
              <a:chOff x="1164326" y="3907641"/>
              <a:chExt cx="4268693" cy="1656184"/>
            </a:xfrm>
          </p:grpSpPr>
          <p:cxnSp>
            <p:nvCxnSpPr>
              <p:cNvPr id="8" name="Łącznik prosty 7">
                <a:extLst>
                  <a:ext uri="{FF2B5EF4-FFF2-40B4-BE49-F238E27FC236}">
                    <a16:creationId xmlns:a16="http://schemas.microsoft.com/office/drawing/2014/main" id="{A0717174-3C3B-8E0C-460B-7195F7009D6D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" name="Łącznik prosty 8">
                <a:extLst>
                  <a:ext uri="{FF2B5EF4-FFF2-40B4-BE49-F238E27FC236}">
                    <a16:creationId xmlns:a16="http://schemas.microsoft.com/office/drawing/2014/main" id="{A0886DAC-C5E3-990B-3920-AA2731DEBA04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0" name="Łącznik prosty 9">
                <a:extLst>
                  <a:ext uri="{FF2B5EF4-FFF2-40B4-BE49-F238E27FC236}">
                    <a16:creationId xmlns:a16="http://schemas.microsoft.com/office/drawing/2014/main" id="{4ADCDB15-F2A0-5D33-3264-7A03BCD092D5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1642771D-9EC9-D538-E83A-D7CDB02B85B9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" name="Łącznik prosty 11">
                <a:extLst>
                  <a:ext uri="{FF2B5EF4-FFF2-40B4-BE49-F238E27FC236}">
                    <a16:creationId xmlns:a16="http://schemas.microsoft.com/office/drawing/2014/main" id="{CE842F14-2875-0A7B-807C-8CFD2587D539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" name="Łącznik prosty 12">
                <a:extLst>
                  <a:ext uri="{FF2B5EF4-FFF2-40B4-BE49-F238E27FC236}">
                    <a16:creationId xmlns:a16="http://schemas.microsoft.com/office/drawing/2014/main" id="{82478B91-F917-4B7B-FF8E-F94928057C3D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3A908CEE-3BBB-16D4-D2E8-12C7AAC1CD94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Łącznik prosty 14">
                <a:extLst>
                  <a:ext uri="{FF2B5EF4-FFF2-40B4-BE49-F238E27FC236}">
                    <a16:creationId xmlns:a16="http://schemas.microsoft.com/office/drawing/2014/main" id="{8FDB423D-7954-928F-27CA-4D676C620B5D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D80E35E6-2E3F-37A8-7473-830781C99657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7" name="Obraz 16" descr="TP_tmp.emf">
                <a:extLst>
                  <a:ext uri="{FF2B5EF4-FFF2-40B4-BE49-F238E27FC236}">
                    <a16:creationId xmlns:a16="http://schemas.microsoft.com/office/drawing/2014/main" id="{93FF3AC2-14E7-1ABC-657D-D681934AB89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0491C766-142B-B130-FE70-4F9AA9D3E302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9" name="Picture 3 1">
                <a:extLst>
                  <a:ext uri="{FF2B5EF4-FFF2-40B4-BE49-F238E27FC236}">
                    <a16:creationId xmlns:a16="http://schemas.microsoft.com/office/drawing/2014/main" id="{FAED6FAB-EB8E-4052-72EA-8D9DBD03C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Obraz 19" descr="TP_tmp.emf">
                <a:extLst>
                  <a:ext uri="{FF2B5EF4-FFF2-40B4-BE49-F238E27FC236}">
                    <a16:creationId xmlns:a16="http://schemas.microsoft.com/office/drawing/2014/main" id="{60C8C71B-A891-7F47-D3C8-E92ED278E18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1" name="Obraz 20" descr="TP_tmp.emf">
                <a:extLst>
                  <a:ext uri="{FF2B5EF4-FFF2-40B4-BE49-F238E27FC236}">
                    <a16:creationId xmlns:a16="http://schemas.microsoft.com/office/drawing/2014/main" id="{C890B51E-5D38-0F0E-113F-199D88970C8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2" name="Obraz 21" descr="TP_tmp.emf">
                <a:extLst>
                  <a:ext uri="{FF2B5EF4-FFF2-40B4-BE49-F238E27FC236}">
                    <a16:creationId xmlns:a16="http://schemas.microsoft.com/office/drawing/2014/main" id="{D26EF30F-5AE4-3817-9755-947B751328B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71BAF338-F6D2-2F31-ECE3-69A8BBA5A8F0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62FC0A32-2EF9-8DB8-B9CB-A32B9616342A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250AB5B8-7BFC-335F-E758-12D4A2CD0F80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05039187-D371-9517-F496-01D2BD55FBB9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id="{1C218C18-1F05-E058-E95B-7E66FEADCBF7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28" name="Obraz 27" descr="TP_tmp.emf">
                <a:extLst>
                  <a:ext uri="{FF2B5EF4-FFF2-40B4-BE49-F238E27FC236}">
                    <a16:creationId xmlns:a16="http://schemas.microsoft.com/office/drawing/2014/main" id="{1478EBB5-1ED6-5AA3-80BA-39DBC3EF29E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29" name="Picture 3 2">
                <a:extLst>
                  <a:ext uri="{FF2B5EF4-FFF2-40B4-BE49-F238E27FC236}">
                    <a16:creationId xmlns:a16="http://schemas.microsoft.com/office/drawing/2014/main" id="{4185926C-E0CD-EDBE-C8A2-45F3D28655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1B363F7F-DCEC-B705-D002-B475E993BF9D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BA1CD676-5D95-7C39-742D-E31A97A4AC06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30" name="Prostokąt 29">
            <a:extLst>
              <a:ext uri="{FF2B5EF4-FFF2-40B4-BE49-F238E27FC236}">
                <a16:creationId xmlns:a16="http://schemas.microsoft.com/office/drawing/2014/main" id="{2AC07B41-8DE9-4893-8C29-38F405E0B2C3}"/>
              </a:ext>
            </a:extLst>
          </p:cNvPr>
          <p:cNvSpPr/>
          <p:nvPr/>
        </p:nvSpPr>
        <p:spPr>
          <a:xfrm>
            <a:off x="201396" y="2853060"/>
            <a:ext cx="4456148" cy="371509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B28D795D-9E04-AA8D-B02C-F3ED04FFA0D6}"/>
              </a:ext>
            </a:extLst>
          </p:cNvPr>
          <p:cNvSpPr/>
          <p:nvPr/>
        </p:nvSpPr>
        <p:spPr>
          <a:xfrm>
            <a:off x="4833571" y="2879857"/>
            <a:ext cx="4200107" cy="384160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E4F9D0A-7231-0A06-4233-BBBD0D803CE4}"/>
              </a:ext>
            </a:extLst>
          </p:cNvPr>
          <p:cNvSpPr txBox="1"/>
          <p:nvPr/>
        </p:nvSpPr>
        <p:spPr>
          <a:xfrm>
            <a:off x="248966" y="2988370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0B90A5C-78F4-78D9-3C8F-8A554D6BCDC6}"/>
              </a:ext>
            </a:extLst>
          </p:cNvPr>
          <p:cNvSpPr txBox="1"/>
          <p:nvPr/>
        </p:nvSpPr>
        <p:spPr>
          <a:xfrm>
            <a:off x="5724812" y="2965993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1B4AB83-53D5-7747-A09B-AE75B2A33853}"/>
              </a:ext>
            </a:extLst>
          </p:cNvPr>
          <p:cNvSpPr txBox="1"/>
          <p:nvPr/>
        </p:nvSpPr>
        <p:spPr>
          <a:xfrm>
            <a:off x="410662" y="3827500"/>
            <a:ext cx="3973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/>
              <a:t>Use</a:t>
            </a:r>
            <a:r>
              <a:rPr lang="pl-PL" sz="1600" b="1" dirty="0"/>
              <a:t> the idea of </a:t>
            </a:r>
            <a:r>
              <a:rPr lang="pl-PL" sz="1600" b="1" dirty="0" err="1"/>
              <a:t>purifications</a:t>
            </a:r>
            <a:r>
              <a:rPr lang="pl-PL" sz="1600" b="1" dirty="0"/>
              <a:t> to </a:t>
            </a:r>
            <a:r>
              <a:rPr lang="pl-PL" sz="1600" b="1" dirty="0" err="1"/>
              <a:t>derive</a:t>
            </a:r>
            <a:r>
              <a:rPr lang="pl-PL" sz="1600" b="1" dirty="0"/>
              <a:t> </a:t>
            </a:r>
            <a:r>
              <a:rPr lang="pl-PL" sz="1600" b="1" dirty="0" err="1"/>
              <a:t>effectively</a:t>
            </a:r>
            <a:r>
              <a:rPr lang="pl-PL" sz="1600" b="1" dirty="0"/>
              <a:t> </a:t>
            </a:r>
            <a:r>
              <a:rPr lang="pl-PL" sz="1600" b="1" dirty="0" err="1"/>
              <a:t>computable</a:t>
            </a:r>
            <a:r>
              <a:rPr lang="pl-PL" sz="1600" b="1" dirty="0"/>
              <a:t> </a:t>
            </a:r>
            <a:r>
              <a:rPr lang="pl-PL" sz="1600" b="1" dirty="0" err="1"/>
              <a:t>bounds</a:t>
            </a:r>
            <a:endParaRPr lang="pl-PL" sz="1600" b="1" dirty="0"/>
          </a:p>
          <a:p>
            <a:pPr algn="ctr"/>
            <a:r>
              <a:rPr lang="pl-PL" sz="1600" b="1" dirty="0">
                <a:solidFill>
                  <a:srgbClr val="FF0000"/>
                </a:solidFill>
              </a:rPr>
              <a:t>(No go </a:t>
            </a:r>
            <a:r>
              <a:rPr lang="pl-PL" sz="1600" b="1" dirty="0" err="1">
                <a:solidFill>
                  <a:srgbClr val="FF0000"/>
                </a:solidFill>
              </a:rPr>
              <a:t>way</a:t>
            </a:r>
            <a:r>
              <a:rPr lang="pl-PL" sz="1600" b="1" dirty="0">
                <a:solidFill>
                  <a:srgbClr val="FF0000"/>
                </a:solidFill>
              </a:rPr>
              <a:t>!)</a:t>
            </a:r>
          </a:p>
          <a:p>
            <a:pPr algn="ctr"/>
            <a:endParaRPr lang="pl-PL" sz="1600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C07D2825-2B4A-5E1F-3A06-CB7813D966D1}"/>
              </a:ext>
            </a:extLst>
          </p:cNvPr>
          <p:cNvSpPr txBox="1"/>
          <p:nvPr/>
        </p:nvSpPr>
        <p:spPr>
          <a:xfrm>
            <a:off x="4996171" y="3397473"/>
            <a:ext cx="4113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/>
              <a:t>Combine</a:t>
            </a:r>
            <a:r>
              <a:rPr lang="pl-PL" sz="1600" b="1" dirty="0"/>
              <a:t> ISS </a:t>
            </a:r>
            <a:r>
              <a:rPr lang="pl-PL" sz="1600" b="1" dirty="0" err="1"/>
              <a:t>optimization</a:t>
            </a:r>
            <a:r>
              <a:rPr lang="pl-PL" sz="1600" b="1" dirty="0"/>
              <a:t> with tensor networks </a:t>
            </a:r>
            <a:r>
              <a:rPr lang="pl-PL" sz="1600" b="1" dirty="0" err="1"/>
              <a:t>methods</a:t>
            </a:r>
            <a:endParaRPr lang="pl-PL" sz="1600" b="1" dirty="0"/>
          </a:p>
          <a:p>
            <a:pPr algn="ctr"/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schemes</a:t>
            </a:r>
            <a:r>
              <a:rPr lang="pl-PL" sz="1600" b="1" dirty="0"/>
              <a:t>: </a:t>
            </a:r>
            <a:br>
              <a:rPr lang="pl-PL" sz="1600" dirty="0"/>
            </a:br>
            <a:r>
              <a:rPr lang="pl-PL" sz="1200" dirty="0"/>
              <a:t>Matrix </a:t>
            </a:r>
            <a:r>
              <a:rPr lang="pl-PL" sz="1200" dirty="0" err="1"/>
              <a:t>product</a:t>
            </a:r>
            <a:r>
              <a:rPr lang="pl-PL" sz="1200" dirty="0"/>
              <a:t> </a:t>
            </a:r>
            <a:r>
              <a:rPr lang="pl-PL" sz="1200" dirty="0" err="1"/>
              <a:t>states</a:t>
            </a:r>
            <a:r>
              <a:rPr lang="pl-PL" sz="1200" dirty="0"/>
              <a:t> (MPS) + Matrix </a:t>
            </a:r>
            <a:r>
              <a:rPr lang="pl-PL" sz="1200" dirty="0" err="1"/>
              <a:t>product</a:t>
            </a:r>
            <a:r>
              <a:rPr lang="pl-PL" sz="1200" dirty="0"/>
              <a:t> </a:t>
            </a:r>
            <a:r>
              <a:rPr lang="pl-PL" sz="1200" dirty="0" err="1"/>
              <a:t>operators</a:t>
            </a:r>
            <a:r>
              <a:rPr lang="pl-PL" sz="1200" dirty="0"/>
              <a:t>  (MPO)</a:t>
            </a:r>
            <a:br>
              <a:rPr lang="pl-PL" sz="1200" dirty="0"/>
            </a:br>
            <a:br>
              <a:rPr lang="pl-PL" sz="1200" dirty="0"/>
            </a:b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</a:t>
            </a:r>
            <a:b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</a:b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Nat.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/>
              <a:t>Adaptive</a:t>
            </a:r>
            <a:r>
              <a:rPr lang="pl-PL" sz="1600" b="1" dirty="0"/>
              <a:t> </a:t>
            </a:r>
            <a:r>
              <a:rPr lang="pl-PL" sz="1600" b="1" dirty="0" err="1"/>
              <a:t>schemes</a:t>
            </a:r>
            <a:r>
              <a:rPr lang="pl-PL" sz="1600" b="1" dirty="0"/>
              <a:t>:</a:t>
            </a:r>
            <a:br>
              <a:rPr lang="pl-PL" sz="1600" b="1" dirty="0"/>
            </a:br>
            <a:r>
              <a:rPr lang="pl-PL" sz="1200" dirty="0" err="1"/>
              <a:t>break</a:t>
            </a:r>
            <a:r>
              <a:rPr lang="pl-PL" sz="1200" dirty="0"/>
              <a:t> </a:t>
            </a:r>
            <a:r>
              <a:rPr lang="pl-PL" sz="1200" dirty="0" err="1"/>
              <a:t>comb</a:t>
            </a:r>
            <a:r>
              <a:rPr lang="pl-PL" sz="1200" dirty="0"/>
              <a:t> </a:t>
            </a:r>
            <a:r>
              <a:rPr lang="pl-PL" sz="1200" dirty="0" err="1"/>
              <a:t>into</a:t>
            </a:r>
            <a:r>
              <a:rPr lang="pl-PL" sz="1200" dirty="0"/>
              <a:t> `</a:t>
            </a:r>
            <a:r>
              <a:rPr lang="pl-PL" sz="1200" dirty="0" err="1"/>
              <a:t>teeth</a:t>
            </a:r>
            <a:r>
              <a:rPr lang="pl-PL" sz="1200" dirty="0"/>
              <a:t>’ and </a:t>
            </a:r>
            <a:r>
              <a:rPr lang="pl-PL" sz="1200" dirty="0" err="1"/>
              <a:t>optimize</a:t>
            </a:r>
            <a:r>
              <a:rPr lang="pl-PL" sz="1200" dirty="0"/>
              <a:t> </a:t>
            </a:r>
            <a:r>
              <a:rPr lang="pl-PL" sz="1200" dirty="0" err="1"/>
              <a:t>sequentially</a:t>
            </a:r>
            <a:br>
              <a:rPr lang="pl-PL" sz="1200" dirty="0"/>
            </a:br>
            <a:br>
              <a:rPr lang="pl-PL" sz="1200" dirty="0"/>
            </a:br>
            <a:r>
              <a:rPr lang="pl-PL" sz="11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S.Kurdzialek</a:t>
            </a:r>
            <a:r>
              <a:rPr lang="pl-PL" sz="11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lang="pl-PL" sz="11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lang="pl-PL" sz="11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lang="pl-PL" sz="11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lang="pl-PL" sz="11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</a:t>
            </a:r>
            <a:br>
              <a:rPr lang="pl-PL" sz="11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</a:br>
            <a:r>
              <a:rPr lang="en-GB" sz="11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New J. Phys. 27 013019 (2025)</a:t>
            </a:r>
            <a:endParaRPr lang="pl-PL" sz="1600" dirty="0"/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2726027C-E604-8876-074E-934AC9591CF9}"/>
              </a:ext>
            </a:extLst>
          </p:cNvPr>
          <p:cNvGrpSpPr/>
          <p:nvPr/>
        </p:nvGrpSpPr>
        <p:grpSpPr>
          <a:xfrm>
            <a:off x="5270691" y="1473634"/>
            <a:ext cx="2631573" cy="1143001"/>
            <a:chOff x="4942688" y="1124760"/>
            <a:chExt cx="3901459" cy="1694565"/>
          </a:xfrm>
        </p:grpSpPr>
        <p:pic>
          <p:nvPicPr>
            <p:cNvPr id="55" name="Obraz 54" descr="TP_tmp.emf">
              <a:extLst>
                <a:ext uri="{FF2B5EF4-FFF2-40B4-BE49-F238E27FC236}">
                  <a16:creationId xmlns:a16="http://schemas.microsoft.com/office/drawing/2014/main" id="{258CF113-E4DE-17C1-F206-26FD3715A750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39761" y="1903057"/>
              <a:ext cx="218420" cy="25555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6" name="Łącznik prosty ze strzałką 55">
              <a:extLst>
                <a:ext uri="{FF2B5EF4-FFF2-40B4-BE49-F238E27FC236}">
                  <a16:creationId xmlns:a16="http://schemas.microsoft.com/office/drawing/2014/main" id="{C28D4ED3-7453-4CBA-D0E3-3D43DEDC0B81}"/>
                </a:ext>
              </a:extLst>
            </p:cNvPr>
            <p:cNvCxnSpPr>
              <a:cxnSpLocks/>
            </p:cNvCxnSpPr>
            <p:nvPr/>
          </p:nvCxnSpPr>
          <p:spPr>
            <a:xfrm>
              <a:off x="5689740" y="1642692"/>
              <a:ext cx="6206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ze strzałką 56">
              <a:extLst>
                <a:ext uri="{FF2B5EF4-FFF2-40B4-BE49-F238E27FC236}">
                  <a16:creationId xmlns:a16="http://schemas.microsoft.com/office/drawing/2014/main" id="{A38BEC21-786C-E997-ABF6-CF33700A9983}"/>
                </a:ext>
              </a:extLst>
            </p:cNvPr>
            <p:cNvCxnSpPr>
              <a:cxnSpLocks/>
            </p:cNvCxnSpPr>
            <p:nvPr/>
          </p:nvCxnSpPr>
          <p:spPr>
            <a:xfrm>
              <a:off x="7525764" y="1642692"/>
              <a:ext cx="5780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upa 5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  <a:extLst>
                <a:ext uri="{FF2B5EF4-FFF2-40B4-BE49-F238E27FC236}">
                  <a16:creationId xmlns:a16="http://schemas.microsoft.com/office/drawing/2014/main" id="{12208ACD-186B-D78A-F378-E64ADC74DE9C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8327229" y="1886204"/>
              <a:ext cx="363711" cy="289258"/>
              <a:chOff x="13086743" y="4132533"/>
              <a:chExt cx="363711" cy="289258"/>
            </a:xfrm>
          </p:grpSpPr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34B81A03-7A02-63E2-2BA6-90C822718FC7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3086743" y="4132533"/>
                <a:ext cx="176342" cy="256098"/>
              </a:xfrm>
              <a:custGeom>
                <a:avLst/>
                <a:gdLst>
                  <a:gd name="connsiteX0" fmla="*/ 1349 w 176342"/>
                  <a:gd name="connsiteY0" fmla="*/ 239437 h 256098"/>
                  <a:gd name="connsiteX1" fmla="*/ 228 w 176342"/>
                  <a:gd name="connsiteY1" fmla="*/ 245665 h 256098"/>
                  <a:gd name="connsiteX2" fmla="*/ 10689 w 176342"/>
                  <a:gd name="connsiteY2" fmla="*/ 256173 h 256098"/>
                  <a:gd name="connsiteX3" fmla="*/ 23765 w 176342"/>
                  <a:gd name="connsiteY3" fmla="*/ 248000 h 256098"/>
                  <a:gd name="connsiteX4" fmla="*/ 47676 w 176342"/>
                  <a:gd name="connsiteY4" fmla="*/ 150309 h 256098"/>
                  <a:gd name="connsiteX5" fmla="*/ 84663 w 176342"/>
                  <a:gd name="connsiteY5" fmla="*/ 176386 h 256098"/>
                  <a:gd name="connsiteX6" fmla="*/ 176571 w 176342"/>
                  <a:gd name="connsiteY6" fmla="*/ 63516 h 256098"/>
                  <a:gd name="connsiteX7" fmla="*/ 124639 w 176342"/>
                  <a:gd name="connsiteY7" fmla="*/ 75 h 256098"/>
                  <a:gd name="connsiteX8" fmla="*/ 37963 w 176342"/>
                  <a:gd name="connsiteY8" fmla="*/ 86479 h 256098"/>
                  <a:gd name="connsiteX9" fmla="*/ 1349 w 176342"/>
                  <a:gd name="connsiteY9" fmla="*/ 239437 h 256098"/>
                  <a:gd name="connsiteX10" fmla="*/ 84290 w 176342"/>
                  <a:gd name="connsiteY10" fmla="*/ 167823 h 256098"/>
                  <a:gd name="connsiteX11" fmla="*/ 52160 w 176342"/>
                  <a:gd name="connsiteY11" fmla="*/ 133184 h 256098"/>
                  <a:gd name="connsiteX12" fmla="*/ 55148 w 176342"/>
                  <a:gd name="connsiteY12" fmla="*/ 118783 h 256098"/>
                  <a:gd name="connsiteX13" fmla="*/ 77565 w 176342"/>
                  <a:gd name="connsiteY13" fmla="*/ 45612 h 256098"/>
                  <a:gd name="connsiteX14" fmla="*/ 123892 w 176342"/>
                  <a:gd name="connsiteY14" fmla="*/ 8637 h 256098"/>
                  <a:gd name="connsiteX15" fmla="*/ 149671 w 176342"/>
                  <a:gd name="connsiteY15" fmla="*/ 46780 h 256098"/>
                  <a:gd name="connsiteX16" fmla="*/ 128749 w 176342"/>
                  <a:gd name="connsiteY16" fmla="*/ 130848 h 256098"/>
                  <a:gd name="connsiteX17" fmla="*/ 84290 w 176342"/>
                  <a:gd name="connsiteY17" fmla="*/ 167823 h 2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42" h="256098">
                    <a:moveTo>
                      <a:pt x="1349" y="239437"/>
                    </a:moveTo>
                    <a:cubicBezTo>
                      <a:pt x="228" y="244108"/>
                      <a:pt x="228" y="244886"/>
                      <a:pt x="228" y="245665"/>
                    </a:cubicBezTo>
                    <a:cubicBezTo>
                      <a:pt x="228" y="251503"/>
                      <a:pt x="4338" y="256173"/>
                      <a:pt x="10689" y="256173"/>
                    </a:cubicBezTo>
                    <a:cubicBezTo>
                      <a:pt x="18535" y="256173"/>
                      <a:pt x="23018" y="249168"/>
                      <a:pt x="23765" y="248000"/>
                    </a:cubicBezTo>
                    <a:cubicBezTo>
                      <a:pt x="25633" y="244497"/>
                      <a:pt x="37589" y="192343"/>
                      <a:pt x="47676" y="150309"/>
                    </a:cubicBezTo>
                    <a:cubicBezTo>
                      <a:pt x="55148" y="165877"/>
                      <a:pt x="67104" y="176386"/>
                      <a:pt x="84663" y="176386"/>
                    </a:cubicBezTo>
                    <a:cubicBezTo>
                      <a:pt x="128375" y="176386"/>
                      <a:pt x="176571" y="121508"/>
                      <a:pt x="176571" y="63516"/>
                    </a:cubicBezTo>
                    <a:cubicBezTo>
                      <a:pt x="176571" y="22260"/>
                      <a:pt x="151913" y="75"/>
                      <a:pt x="124639" y="75"/>
                    </a:cubicBezTo>
                    <a:cubicBezTo>
                      <a:pt x="88399" y="75"/>
                      <a:pt x="49171" y="38995"/>
                      <a:pt x="37963" y="86479"/>
                    </a:cubicBezTo>
                    <a:lnTo>
                      <a:pt x="1349" y="239437"/>
                    </a:lnTo>
                    <a:close/>
                    <a:moveTo>
                      <a:pt x="84290" y="167823"/>
                    </a:moveTo>
                    <a:cubicBezTo>
                      <a:pt x="58137" y="167823"/>
                      <a:pt x="52160" y="136687"/>
                      <a:pt x="52160" y="133184"/>
                    </a:cubicBezTo>
                    <a:cubicBezTo>
                      <a:pt x="52160" y="131627"/>
                      <a:pt x="54028" y="123843"/>
                      <a:pt x="55148" y="118783"/>
                    </a:cubicBezTo>
                    <a:cubicBezTo>
                      <a:pt x="65609" y="75192"/>
                      <a:pt x="69345" y="61180"/>
                      <a:pt x="77565" y="45612"/>
                    </a:cubicBezTo>
                    <a:cubicBezTo>
                      <a:pt x="93630" y="17200"/>
                      <a:pt x="112310" y="8637"/>
                      <a:pt x="123892" y="8637"/>
                    </a:cubicBezTo>
                    <a:cubicBezTo>
                      <a:pt x="137716" y="8637"/>
                      <a:pt x="149671" y="19924"/>
                      <a:pt x="149671" y="46780"/>
                    </a:cubicBezTo>
                    <a:cubicBezTo>
                      <a:pt x="149671" y="68186"/>
                      <a:pt x="138836" y="111777"/>
                      <a:pt x="128749" y="130848"/>
                    </a:cubicBezTo>
                    <a:cubicBezTo>
                      <a:pt x="116420" y="155369"/>
                      <a:pt x="98487" y="167823"/>
                      <a:pt x="84290" y="167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701A4F05-231B-ADE0-F994-5EA9DDC9D546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3286740" y="4242795"/>
                <a:ext cx="163714" cy="178996"/>
              </a:xfrm>
              <a:custGeom>
                <a:avLst/>
                <a:gdLst>
                  <a:gd name="connsiteX0" fmla="*/ 64830 w 163714"/>
                  <a:gd name="connsiteY0" fmla="*/ 122677 h 178996"/>
                  <a:gd name="connsiteX1" fmla="*/ 73722 w 163714"/>
                  <a:gd name="connsiteY1" fmla="*/ 122949 h 178996"/>
                  <a:gd name="connsiteX2" fmla="*/ 163948 w 163714"/>
                  <a:gd name="connsiteY2" fmla="*/ 39853 h 178996"/>
                  <a:gd name="connsiteX3" fmla="*/ 129688 w 163714"/>
                  <a:gd name="connsiteY3" fmla="*/ 76 h 178996"/>
                  <a:gd name="connsiteX4" fmla="*/ 67184 w 163714"/>
                  <a:gd name="connsiteY4" fmla="*/ 68460 h 178996"/>
                  <a:gd name="connsiteX5" fmla="*/ 56461 w 163714"/>
                  <a:gd name="connsiteY5" fmla="*/ 102788 h 178996"/>
                  <a:gd name="connsiteX6" fmla="*/ 9387 w 163714"/>
                  <a:gd name="connsiteY6" fmla="*/ 64918 h 178996"/>
                  <a:gd name="connsiteX7" fmla="*/ 32139 w 163714"/>
                  <a:gd name="connsiteY7" fmla="*/ 9612 h 178996"/>
                  <a:gd name="connsiteX8" fmla="*/ 34232 w 163714"/>
                  <a:gd name="connsiteY8" fmla="*/ 6070 h 178996"/>
                  <a:gd name="connsiteX9" fmla="*/ 30047 w 163714"/>
                  <a:gd name="connsiteY9" fmla="*/ 2801 h 178996"/>
                  <a:gd name="connsiteX10" fmla="*/ 21678 w 163714"/>
                  <a:gd name="connsiteY10" fmla="*/ 8794 h 178996"/>
                  <a:gd name="connsiteX11" fmla="*/ 233 w 163714"/>
                  <a:gd name="connsiteY11" fmla="*/ 67643 h 178996"/>
                  <a:gd name="connsiteX12" fmla="*/ 50969 w 163714"/>
                  <a:gd name="connsiteY12" fmla="*/ 120497 h 178996"/>
                  <a:gd name="connsiteX13" fmla="*/ 36324 w 163714"/>
                  <a:gd name="connsiteY13" fmla="*/ 170355 h 178996"/>
                  <a:gd name="connsiteX14" fmla="*/ 45216 w 163714"/>
                  <a:gd name="connsiteY14" fmla="*/ 179073 h 178996"/>
                  <a:gd name="connsiteX15" fmla="*/ 55415 w 163714"/>
                  <a:gd name="connsiteY15" fmla="*/ 173079 h 178996"/>
                  <a:gd name="connsiteX16" fmla="*/ 64830 w 163714"/>
                  <a:gd name="connsiteY16" fmla="*/ 122677 h 178996"/>
                  <a:gd name="connsiteX17" fmla="*/ 68230 w 163714"/>
                  <a:gd name="connsiteY17" fmla="*/ 104150 h 178996"/>
                  <a:gd name="connsiteX18" fmla="*/ 88106 w 163714"/>
                  <a:gd name="connsiteY18" fmla="*/ 42850 h 178996"/>
                  <a:gd name="connsiteX19" fmla="*/ 126811 w 163714"/>
                  <a:gd name="connsiteY19" fmla="*/ 18603 h 178996"/>
                  <a:gd name="connsiteX20" fmla="*/ 154533 w 163714"/>
                  <a:gd name="connsiteY20" fmla="*/ 45302 h 178996"/>
                  <a:gd name="connsiteX21" fmla="*/ 76599 w 163714"/>
                  <a:gd name="connsiteY21" fmla="*/ 104423 h 178996"/>
                  <a:gd name="connsiteX22" fmla="*/ 68230 w 163714"/>
                  <a:gd name="connsiteY22" fmla="*/ 104150 h 17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3714" h="178996">
                    <a:moveTo>
                      <a:pt x="64830" y="122677"/>
                    </a:moveTo>
                    <a:cubicBezTo>
                      <a:pt x="67707" y="122949"/>
                      <a:pt x="70845" y="122949"/>
                      <a:pt x="73722" y="122949"/>
                    </a:cubicBezTo>
                    <a:cubicBezTo>
                      <a:pt x="120796" y="122949"/>
                      <a:pt x="163948" y="82900"/>
                      <a:pt x="163948" y="39853"/>
                    </a:cubicBezTo>
                    <a:cubicBezTo>
                      <a:pt x="163948" y="15606"/>
                      <a:pt x="150087" y="76"/>
                      <a:pt x="129688" y="76"/>
                    </a:cubicBezTo>
                    <a:cubicBezTo>
                      <a:pt x="93598" y="76"/>
                      <a:pt x="74506" y="48027"/>
                      <a:pt x="67184" y="68460"/>
                    </a:cubicBezTo>
                    <a:cubicBezTo>
                      <a:pt x="63784" y="78540"/>
                      <a:pt x="58030" y="97612"/>
                      <a:pt x="56461" y="102788"/>
                    </a:cubicBezTo>
                    <a:cubicBezTo>
                      <a:pt x="27693" y="98701"/>
                      <a:pt x="9387" y="85079"/>
                      <a:pt x="9387" y="64918"/>
                    </a:cubicBezTo>
                    <a:cubicBezTo>
                      <a:pt x="9387" y="64646"/>
                      <a:pt x="10956" y="34132"/>
                      <a:pt x="32139" y="9612"/>
                    </a:cubicBezTo>
                    <a:cubicBezTo>
                      <a:pt x="33970" y="7705"/>
                      <a:pt x="34232" y="7160"/>
                      <a:pt x="34232" y="6070"/>
                    </a:cubicBezTo>
                    <a:cubicBezTo>
                      <a:pt x="34232" y="2801"/>
                      <a:pt x="30832" y="2801"/>
                      <a:pt x="30047" y="2801"/>
                    </a:cubicBezTo>
                    <a:cubicBezTo>
                      <a:pt x="27693" y="2801"/>
                      <a:pt x="26647" y="2801"/>
                      <a:pt x="21678" y="8794"/>
                    </a:cubicBezTo>
                    <a:cubicBezTo>
                      <a:pt x="7033" y="27593"/>
                      <a:pt x="233" y="55928"/>
                      <a:pt x="233" y="67643"/>
                    </a:cubicBezTo>
                    <a:cubicBezTo>
                      <a:pt x="233" y="91890"/>
                      <a:pt x="17232" y="112869"/>
                      <a:pt x="50969" y="120497"/>
                    </a:cubicBezTo>
                    <a:cubicBezTo>
                      <a:pt x="37893" y="162726"/>
                      <a:pt x="36324" y="167903"/>
                      <a:pt x="36324" y="170355"/>
                    </a:cubicBezTo>
                    <a:cubicBezTo>
                      <a:pt x="36324" y="177711"/>
                      <a:pt x="42339" y="179073"/>
                      <a:pt x="45216" y="179073"/>
                    </a:cubicBezTo>
                    <a:cubicBezTo>
                      <a:pt x="48092" y="179073"/>
                      <a:pt x="53323" y="177166"/>
                      <a:pt x="55415" y="173079"/>
                    </a:cubicBezTo>
                    <a:cubicBezTo>
                      <a:pt x="57246" y="168992"/>
                      <a:pt x="59599" y="155098"/>
                      <a:pt x="64830" y="122677"/>
                    </a:cubicBezTo>
                    <a:close/>
                    <a:moveTo>
                      <a:pt x="68230" y="104150"/>
                    </a:moveTo>
                    <a:cubicBezTo>
                      <a:pt x="73460" y="72819"/>
                      <a:pt x="75552" y="60559"/>
                      <a:pt x="88106" y="42850"/>
                    </a:cubicBezTo>
                    <a:cubicBezTo>
                      <a:pt x="99874" y="26231"/>
                      <a:pt x="113735" y="18603"/>
                      <a:pt x="126811" y="18603"/>
                    </a:cubicBezTo>
                    <a:cubicBezTo>
                      <a:pt x="144857" y="18603"/>
                      <a:pt x="154533" y="31135"/>
                      <a:pt x="154533" y="45302"/>
                    </a:cubicBezTo>
                    <a:cubicBezTo>
                      <a:pt x="154533" y="72819"/>
                      <a:pt x="121581" y="104423"/>
                      <a:pt x="76599" y="104423"/>
                    </a:cubicBezTo>
                    <a:cubicBezTo>
                      <a:pt x="74245" y="104423"/>
                      <a:pt x="70584" y="104423"/>
                      <a:pt x="68230" y="1041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cxnSp>
          <p:nvCxnSpPr>
            <p:cNvPr id="61" name="Łącznik prosty ze strzałką 60">
              <a:extLst>
                <a:ext uri="{FF2B5EF4-FFF2-40B4-BE49-F238E27FC236}">
                  <a16:creationId xmlns:a16="http://schemas.microsoft.com/office/drawing/2014/main" id="{5DA33652-6805-F787-B096-520C1AD8CB55}"/>
                </a:ext>
              </a:extLst>
            </p:cNvPr>
            <p:cNvCxnSpPr>
              <a:cxnSpLocks/>
            </p:cNvCxnSpPr>
            <p:nvPr/>
          </p:nvCxnSpPr>
          <p:spPr>
            <a:xfrm>
              <a:off x="5692784" y="2408740"/>
              <a:ext cx="241406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wal 61">
              <a:extLst>
                <a:ext uri="{FF2B5EF4-FFF2-40B4-BE49-F238E27FC236}">
                  <a16:creationId xmlns:a16="http://schemas.microsoft.com/office/drawing/2014/main" id="{2637325E-4818-EB66-F546-A4CFBDBD3679}"/>
                </a:ext>
              </a:extLst>
            </p:cNvPr>
            <p:cNvSpPr/>
            <p:nvPr/>
          </p:nvSpPr>
          <p:spPr>
            <a:xfrm>
              <a:off x="4942688" y="1217671"/>
              <a:ext cx="681152" cy="16016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wal 62">
              <a:extLst>
                <a:ext uri="{FF2B5EF4-FFF2-40B4-BE49-F238E27FC236}">
                  <a16:creationId xmlns:a16="http://schemas.microsoft.com/office/drawing/2014/main" id="{93C28CA5-92A6-BD10-EA17-94F935D66143}"/>
                </a:ext>
              </a:extLst>
            </p:cNvPr>
            <p:cNvSpPr/>
            <p:nvPr/>
          </p:nvSpPr>
          <p:spPr>
            <a:xfrm>
              <a:off x="8162995" y="1204442"/>
              <a:ext cx="681152" cy="16016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52105ADA-FCFA-3D63-A6F5-50C28336E6C7}"/>
                </a:ext>
              </a:extLst>
            </p:cNvPr>
            <p:cNvSpPr/>
            <p:nvPr/>
          </p:nvSpPr>
          <p:spPr>
            <a:xfrm>
              <a:off x="6433456" y="1124760"/>
              <a:ext cx="939101" cy="8805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upa 6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  <a:extLst>
                <a:ext uri="{FF2B5EF4-FFF2-40B4-BE49-F238E27FC236}">
                  <a16:creationId xmlns:a16="http://schemas.microsoft.com/office/drawing/2014/main" id="{AF8BA30D-7B2B-3EF1-AF45-37F4A8DF9662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615035" y="1386748"/>
              <a:ext cx="681852" cy="443608"/>
              <a:chOff x="10907851" y="4207090"/>
              <a:chExt cx="681852" cy="443608"/>
            </a:xfrm>
          </p:grpSpPr>
          <p:sp>
            <p:nvSpPr>
              <p:cNvPr id="66" name="Dowolny kształt: kształt 65">
                <a:extLst>
                  <a:ext uri="{FF2B5EF4-FFF2-40B4-BE49-F238E27FC236}">
                    <a16:creationId xmlns:a16="http://schemas.microsoft.com/office/drawing/2014/main" id="{365BCEFB-5FAD-DF15-40E9-B23FB8B00E83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0907851" y="4271079"/>
                <a:ext cx="194120" cy="250117"/>
              </a:xfrm>
              <a:custGeom>
                <a:avLst/>
                <a:gdLst>
                  <a:gd name="connsiteX0" fmla="*/ 76498 w 194120"/>
                  <a:gd name="connsiteY0" fmla="*/ 117737 h 250117"/>
                  <a:gd name="connsiteX1" fmla="*/ 224 w 194120"/>
                  <a:gd name="connsiteY1" fmla="*/ 207531 h 250117"/>
                  <a:gd name="connsiteX2" fmla="*/ 61316 w 194120"/>
                  <a:gd name="connsiteY2" fmla="*/ 250192 h 250117"/>
                  <a:gd name="connsiteX3" fmla="*/ 170124 w 194120"/>
                  <a:gd name="connsiteY3" fmla="*/ 188609 h 250117"/>
                  <a:gd name="connsiteX4" fmla="*/ 166509 w 194120"/>
                  <a:gd name="connsiteY4" fmla="*/ 186201 h 250117"/>
                  <a:gd name="connsiteX5" fmla="*/ 140121 w 194120"/>
                  <a:gd name="connsiteY5" fmla="*/ 201338 h 250117"/>
                  <a:gd name="connsiteX6" fmla="*/ 85174 w 194120"/>
                  <a:gd name="connsiteY6" fmla="*/ 231270 h 250117"/>
                  <a:gd name="connsiteX7" fmla="*/ 30950 w 194120"/>
                  <a:gd name="connsiteY7" fmla="*/ 192737 h 250117"/>
                  <a:gd name="connsiteX8" fmla="*/ 108309 w 194120"/>
                  <a:gd name="connsiteY8" fmla="*/ 122897 h 250117"/>
                  <a:gd name="connsiteX9" fmla="*/ 137952 w 194120"/>
                  <a:gd name="connsiteY9" fmla="*/ 106383 h 250117"/>
                  <a:gd name="connsiteX10" fmla="*/ 134337 w 194120"/>
                  <a:gd name="connsiteY10" fmla="*/ 103975 h 250117"/>
                  <a:gd name="connsiteX11" fmla="*/ 73245 w 194120"/>
                  <a:gd name="connsiteY11" fmla="*/ 64410 h 250117"/>
                  <a:gd name="connsiteX12" fmla="*/ 129276 w 194120"/>
                  <a:gd name="connsiteY12" fmla="*/ 18997 h 250117"/>
                  <a:gd name="connsiteX13" fmla="*/ 163617 w 194120"/>
                  <a:gd name="connsiteY13" fmla="*/ 37919 h 250117"/>
                  <a:gd name="connsiteX14" fmla="*/ 159280 w 194120"/>
                  <a:gd name="connsiteY14" fmla="*/ 50305 h 250117"/>
                  <a:gd name="connsiteX15" fmla="*/ 157472 w 194120"/>
                  <a:gd name="connsiteY15" fmla="*/ 54089 h 250117"/>
                  <a:gd name="connsiteX16" fmla="*/ 161087 w 194120"/>
                  <a:gd name="connsiteY16" fmla="*/ 56497 h 250117"/>
                  <a:gd name="connsiteX17" fmla="*/ 194344 w 194120"/>
                  <a:gd name="connsiteY17" fmla="*/ 23469 h 250117"/>
                  <a:gd name="connsiteX18" fmla="*/ 153134 w 194120"/>
                  <a:gd name="connsiteY18" fmla="*/ 75 h 250117"/>
                  <a:gd name="connsiteX19" fmla="*/ 42518 w 194120"/>
                  <a:gd name="connsiteY19" fmla="*/ 79204 h 250117"/>
                  <a:gd name="connsiteX20" fmla="*/ 76498 w 194120"/>
                  <a:gd name="connsiteY20" fmla="*/ 117737 h 25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4120" h="250117">
                    <a:moveTo>
                      <a:pt x="76498" y="117737"/>
                    </a:moveTo>
                    <a:cubicBezTo>
                      <a:pt x="4200" y="154893"/>
                      <a:pt x="224" y="199274"/>
                      <a:pt x="224" y="207531"/>
                    </a:cubicBezTo>
                    <a:cubicBezTo>
                      <a:pt x="224" y="233678"/>
                      <a:pt x="26974" y="250192"/>
                      <a:pt x="61316" y="250192"/>
                    </a:cubicBezTo>
                    <a:cubicBezTo>
                      <a:pt x="121685" y="250192"/>
                      <a:pt x="170124" y="195834"/>
                      <a:pt x="170124" y="188609"/>
                    </a:cubicBezTo>
                    <a:cubicBezTo>
                      <a:pt x="170124" y="186545"/>
                      <a:pt x="168317" y="186201"/>
                      <a:pt x="166509" y="186201"/>
                    </a:cubicBezTo>
                    <a:cubicBezTo>
                      <a:pt x="162172" y="186201"/>
                      <a:pt x="148435" y="190673"/>
                      <a:pt x="140121" y="201338"/>
                    </a:cubicBezTo>
                    <a:cubicBezTo>
                      <a:pt x="132529" y="211316"/>
                      <a:pt x="117347" y="231270"/>
                      <a:pt x="85174" y="231270"/>
                    </a:cubicBezTo>
                    <a:cubicBezTo>
                      <a:pt x="59508" y="231270"/>
                      <a:pt x="30950" y="218541"/>
                      <a:pt x="30950" y="192737"/>
                    </a:cubicBezTo>
                    <a:cubicBezTo>
                      <a:pt x="30950" y="175879"/>
                      <a:pt x="51194" y="124961"/>
                      <a:pt x="108309" y="122897"/>
                    </a:cubicBezTo>
                    <a:cubicBezTo>
                      <a:pt x="125299" y="122209"/>
                      <a:pt x="137952" y="110168"/>
                      <a:pt x="137952" y="106383"/>
                    </a:cubicBezTo>
                    <a:cubicBezTo>
                      <a:pt x="137952" y="104319"/>
                      <a:pt x="136144" y="103975"/>
                      <a:pt x="134337" y="103975"/>
                    </a:cubicBezTo>
                    <a:cubicBezTo>
                      <a:pt x="83367" y="101911"/>
                      <a:pt x="73245" y="78172"/>
                      <a:pt x="73245" y="64410"/>
                    </a:cubicBezTo>
                    <a:cubicBezTo>
                      <a:pt x="73245" y="56497"/>
                      <a:pt x="78667" y="18997"/>
                      <a:pt x="129276" y="18997"/>
                    </a:cubicBezTo>
                    <a:cubicBezTo>
                      <a:pt x="136144" y="18997"/>
                      <a:pt x="163617" y="20029"/>
                      <a:pt x="163617" y="37919"/>
                    </a:cubicBezTo>
                    <a:cubicBezTo>
                      <a:pt x="163617" y="43424"/>
                      <a:pt x="160726" y="48240"/>
                      <a:pt x="159280" y="50305"/>
                    </a:cubicBezTo>
                    <a:cubicBezTo>
                      <a:pt x="158557" y="51337"/>
                      <a:pt x="157472" y="53057"/>
                      <a:pt x="157472" y="54089"/>
                    </a:cubicBezTo>
                    <a:cubicBezTo>
                      <a:pt x="157472" y="56497"/>
                      <a:pt x="160003" y="56497"/>
                      <a:pt x="161087" y="56497"/>
                    </a:cubicBezTo>
                    <a:cubicBezTo>
                      <a:pt x="171932" y="56497"/>
                      <a:pt x="194344" y="43080"/>
                      <a:pt x="194344" y="23469"/>
                    </a:cubicBezTo>
                    <a:cubicBezTo>
                      <a:pt x="194344" y="3171"/>
                      <a:pt x="169401" y="75"/>
                      <a:pt x="153134" y="75"/>
                    </a:cubicBezTo>
                    <a:cubicBezTo>
                      <a:pt x="103972" y="75"/>
                      <a:pt x="42518" y="37231"/>
                      <a:pt x="42518" y="79204"/>
                    </a:cubicBezTo>
                    <a:cubicBezTo>
                      <a:pt x="42518" y="99502"/>
                      <a:pt x="58785" y="111888"/>
                      <a:pt x="76498" y="117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591D50FB-9F59-573F-B533-BD6A1A92E91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1140334" y="4222503"/>
                <a:ext cx="186746" cy="177490"/>
              </a:xfrm>
              <a:custGeom>
                <a:avLst/>
                <a:gdLst>
                  <a:gd name="connsiteX0" fmla="*/ 186976 w 186746"/>
                  <a:gd name="connsiteY0" fmla="*/ 88936 h 177490"/>
                  <a:gd name="connsiteX1" fmla="*/ 93603 w 186746"/>
                  <a:gd name="connsiteY1" fmla="*/ 71 h 177490"/>
                  <a:gd name="connsiteX2" fmla="*/ 230 w 186746"/>
                  <a:gd name="connsiteY2" fmla="*/ 88695 h 177490"/>
                  <a:gd name="connsiteX3" fmla="*/ 93603 w 186746"/>
                  <a:gd name="connsiteY3" fmla="*/ 177561 h 177490"/>
                  <a:gd name="connsiteX4" fmla="*/ 186976 w 186746"/>
                  <a:gd name="connsiteY4" fmla="*/ 88936 h 177490"/>
                  <a:gd name="connsiteX5" fmla="*/ 36921 w 186746"/>
                  <a:gd name="connsiteY5" fmla="*/ 28970 h 177490"/>
                  <a:gd name="connsiteX6" fmla="*/ 93603 w 186746"/>
                  <a:gd name="connsiteY6" fmla="*/ 8259 h 177490"/>
                  <a:gd name="connsiteX7" fmla="*/ 150285 w 186746"/>
                  <a:gd name="connsiteY7" fmla="*/ 28970 h 177490"/>
                  <a:gd name="connsiteX8" fmla="*/ 93603 w 186746"/>
                  <a:gd name="connsiteY8" fmla="*/ 82916 h 177490"/>
                  <a:gd name="connsiteX9" fmla="*/ 36921 w 186746"/>
                  <a:gd name="connsiteY9" fmla="*/ 28970 h 177490"/>
                  <a:gd name="connsiteX10" fmla="*/ 30848 w 186746"/>
                  <a:gd name="connsiteY10" fmla="*/ 142641 h 177490"/>
                  <a:gd name="connsiteX11" fmla="*/ 8833 w 186746"/>
                  <a:gd name="connsiteY11" fmla="*/ 88936 h 177490"/>
                  <a:gd name="connsiteX12" fmla="*/ 30848 w 186746"/>
                  <a:gd name="connsiteY12" fmla="*/ 34991 h 177490"/>
                  <a:gd name="connsiteX13" fmla="*/ 87530 w 186746"/>
                  <a:gd name="connsiteY13" fmla="*/ 88695 h 177490"/>
                  <a:gd name="connsiteX14" fmla="*/ 30848 w 186746"/>
                  <a:gd name="connsiteY14" fmla="*/ 142641 h 177490"/>
                  <a:gd name="connsiteX15" fmla="*/ 156358 w 186746"/>
                  <a:gd name="connsiteY15" fmla="*/ 34991 h 177490"/>
                  <a:gd name="connsiteX16" fmla="*/ 178372 w 186746"/>
                  <a:gd name="connsiteY16" fmla="*/ 88695 h 177490"/>
                  <a:gd name="connsiteX17" fmla="*/ 156358 w 186746"/>
                  <a:gd name="connsiteY17" fmla="*/ 142641 h 177490"/>
                  <a:gd name="connsiteX18" fmla="*/ 99676 w 186746"/>
                  <a:gd name="connsiteY18" fmla="*/ 88936 h 177490"/>
                  <a:gd name="connsiteX19" fmla="*/ 156358 w 186746"/>
                  <a:gd name="connsiteY19" fmla="*/ 34991 h 177490"/>
                  <a:gd name="connsiteX20" fmla="*/ 150285 w 186746"/>
                  <a:gd name="connsiteY20" fmla="*/ 148662 h 177490"/>
                  <a:gd name="connsiteX21" fmla="*/ 93603 w 186746"/>
                  <a:gd name="connsiteY21" fmla="*/ 169373 h 177490"/>
                  <a:gd name="connsiteX22" fmla="*/ 36921 w 186746"/>
                  <a:gd name="connsiteY22" fmla="*/ 148662 h 177490"/>
                  <a:gd name="connsiteX23" fmla="*/ 93603 w 186746"/>
                  <a:gd name="connsiteY23" fmla="*/ 94716 h 177490"/>
                  <a:gd name="connsiteX24" fmla="*/ 150285 w 186746"/>
                  <a:gd name="connsiteY24" fmla="*/ 148662 h 17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746" h="177490">
                    <a:moveTo>
                      <a:pt x="186976" y="88936"/>
                    </a:moveTo>
                    <a:cubicBezTo>
                      <a:pt x="186976" y="39566"/>
                      <a:pt x="144718" y="71"/>
                      <a:pt x="93603" y="71"/>
                    </a:cubicBezTo>
                    <a:cubicBezTo>
                      <a:pt x="41982" y="71"/>
                      <a:pt x="230" y="40289"/>
                      <a:pt x="230" y="88695"/>
                    </a:cubicBezTo>
                    <a:cubicBezTo>
                      <a:pt x="230" y="138065"/>
                      <a:pt x="42488" y="177561"/>
                      <a:pt x="93603" y="177561"/>
                    </a:cubicBezTo>
                    <a:cubicBezTo>
                      <a:pt x="145224" y="177561"/>
                      <a:pt x="186976" y="137343"/>
                      <a:pt x="186976" y="88936"/>
                    </a:cubicBezTo>
                    <a:close/>
                    <a:moveTo>
                      <a:pt x="36921" y="28970"/>
                    </a:moveTo>
                    <a:cubicBezTo>
                      <a:pt x="47296" y="20059"/>
                      <a:pt x="66780" y="8259"/>
                      <a:pt x="93603" y="8259"/>
                    </a:cubicBezTo>
                    <a:cubicBezTo>
                      <a:pt x="120425" y="8259"/>
                      <a:pt x="139910" y="20059"/>
                      <a:pt x="150285" y="28970"/>
                    </a:cubicBezTo>
                    <a:lnTo>
                      <a:pt x="93603" y="82916"/>
                    </a:lnTo>
                    <a:lnTo>
                      <a:pt x="36921" y="28970"/>
                    </a:lnTo>
                    <a:close/>
                    <a:moveTo>
                      <a:pt x="30848" y="142641"/>
                    </a:moveTo>
                    <a:cubicBezTo>
                      <a:pt x="16931" y="128914"/>
                      <a:pt x="8833" y="108684"/>
                      <a:pt x="8833" y="88936"/>
                    </a:cubicBezTo>
                    <a:cubicBezTo>
                      <a:pt x="8833" y="67743"/>
                      <a:pt x="17690" y="47995"/>
                      <a:pt x="30848" y="34991"/>
                    </a:cubicBezTo>
                    <a:lnTo>
                      <a:pt x="87530" y="88695"/>
                    </a:lnTo>
                    <a:lnTo>
                      <a:pt x="30848" y="142641"/>
                    </a:lnTo>
                    <a:close/>
                    <a:moveTo>
                      <a:pt x="156358" y="34991"/>
                    </a:moveTo>
                    <a:cubicBezTo>
                      <a:pt x="170275" y="48718"/>
                      <a:pt x="178372" y="68948"/>
                      <a:pt x="178372" y="88695"/>
                    </a:cubicBezTo>
                    <a:cubicBezTo>
                      <a:pt x="178372" y="109888"/>
                      <a:pt x="169516" y="129636"/>
                      <a:pt x="156358" y="142641"/>
                    </a:cubicBezTo>
                    <a:lnTo>
                      <a:pt x="99676" y="88936"/>
                    </a:lnTo>
                    <a:lnTo>
                      <a:pt x="156358" y="34991"/>
                    </a:lnTo>
                    <a:close/>
                    <a:moveTo>
                      <a:pt x="150285" y="148662"/>
                    </a:moveTo>
                    <a:cubicBezTo>
                      <a:pt x="139910" y="157572"/>
                      <a:pt x="120425" y="169373"/>
                      <a:pt x="93603" y="169373"/>
                    </a:cubicBezTo>
                    <a:cubicBezTo>
                      <a:pt x="66780" y="169373"/>
                      <a:pt x="47296" y="157572"/>
                      <a:pt x="36921" y="148662"/>
                    </a:cubicBezTo>
                    <a:lnTo>
                      <a:pt x="93603" y="94716"/>
                    </a:lnTo>
                    <a:lnTo>
                      <a:pt x="150285" y="148662"/>
                    </a:lnTo>
                    <a:close/>
                  </a:path>
                </a:pathLst>
              </a:custGeom>
              <a:solidFill>
                <a:srgbClr val="000000"/>
              </a:solidFill>
              <a:ln w="3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0173C6FE-6E2E-121B-9EE5-747C88408B52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1364242" y="4207090"/>
                <a:ext cx="225461" cy="164485"/>
              </a:xfrm>
              <a:custGeom>
                <a:avLst/>
                <a:gdLst>
                  <a:gd name="connsiteX0" fmla="*/ 193814 w 225461"/>
                  <a:gd name="connsiteY0" fmla="*/ 26321 h 164485"/>
                  <a:gd name="connsiteX1" fmla="*/ 220637 w 225461"/>
                  <a:gd name="connsiteY1" fmla="*/ 8740 h 164485"/>
                  <a:gd name="connsiteX2" fmla="*/ 225698 w 225461"/>
                  <a:gd name="connsiteY2" fmla="*/ 3442 h 164485"/>
                  <a:gd name="connsiteX3" fmla="*/ 221902 w 225461"/>
                  <a:gd name="connsiteY3" fmla="*/ 71 h 164485"/>
                  <a:gd name="connsiteX4" fmla="*/ 195586 w 225461"/>
                  <a:gd name="connsiteY4" fmla="*/ 1034 h 164485"/>
                  <a:gd name="connsiteX5" fmla="*/ 168763 w 225461"/>
                  <a:gd name="connsiteY5" fmla="*/ 71 h 164485"/>
                  <a:gd name="connsiteX6" fmla="*/ 163702 w 225461"/>
                  <a:gd name="connsiteY6" fmla="*/ 5369 h 164485"/>
                  <a:gd name="connsiteX7" fmla="*/ 169269 w 225461"/>
                  <a:gd name="connsiteY7" fmla="*/ 8740 h 164485"/>
                  <a:gd name="connsiteX8" fmla="*/ 185464 w 225461"/>
                  <a:gd name="connsiteY8" fmla="*/ 18614 h 164485"/>
                  <a:gd name="connsiteX9" fmla="*/ 184452 w 225461"/>
                  <a:gd name="connsiteY9" fmla="*/ 24394 h 164485"/>
                  <a:gd name="connsiteX10" fmla="*/ 156870 w 225461"/>
                  <a:gd name="connsiteY10" fmla="*/ 129395 h 164485"/>
                  <a:gd name="connsiteX11" fmla="*/ 92597 w 225461"/>
                  <a:gd name="connsiteY11" fmla="*/ 4165 h 164485"/>
                  <a:gd name="connsiteX12" fmla="*/ 83993 w 225461"/>
                  <a:gd name="connsiteY12" fmla="*/ 71 h 164485"/>
                  <a:gd name="connsiteX13" fmla="*/ 49326 w 225461"/>
                  <a:gd name="connsiteY13" fmla="*/ 71 h 164485"/>
                  <a:gd name="connsiteX14" fmla="*/ 41229 w 225461"/>
                  <a:gd name="connsiteY14" fmla="*/ 5369 h 164485"/>
                  <a:gd name="connsiteX15" fmla="*/ 49580 w 225461"/>
                  <a:gd name="connsiteY15" fmla="*/ 8740 h 164485"/>
                  <a:gd name="connsiteX16" fmla="*/ 65774 w 225461"/>
                  <a:gd name="connsiteY16" fmla="*/ 9945 h 164485"/>
                  <a:gd name="connsiteX17" fmla="*/ 31866 w 225461"/>
                  <a:gd name="connsiteY17" fmla="*/ 138788 h 164485"/>
                  <a:gd name="connsiteX18" fmla="*/ 5550 w 225461"/>
                  <a:gd name="connsiteY18" fmla="*/ 155887 h 164485"/>
                  <a:gd name="connsiteX19" fmla="*/ 236 w 225461"/>
                  <a:gd name="connsiteY19" fmla="*/ 160944 h 164485"/>
                  <a:gd name="connsiteX20" fmla="*/ 4032 w 225461"/>
                  <a:gd name="connsiteY20" fmla="*/ 164556 h 164485"/>
                  <a:gd name="connsiteX21" fmla="*/ 30348 w 225461"/>
                  <a:gd name="connsiteY21" fmla="*/ 163593 h 164485"/>
                  <a:gd name="connsiteX22" fmla="*/ 57171 w 225461"/>
                  <a:gd name="connsiteY22" fmla="*/ 164556 h 164485"/>
                  <a:gd name="connsiteX23" fmla="*/ 62232 w 225461"/>
                  <a:gd name="connsiteY23" fmla="*/ 159499 h 164485"/>
                  <a:gd name="connsiteX24" fmla="*/ 56412 w 225461"/>
                  <a:gd name="connsiteY24" fmla="*/ 155887 h 164485"/>
                  <a:gd name="connsiteX25" fmla="*/ 40470 w 225461"/>
                  <a:gd name="connsiteY25" fmla="*/ 145772 h 164485"/>
                  <a:gd name="connsiteX26" fmla="*/ 41482 w 225461"/>
                  <a:gd name="connsiteY26" fmla="*/ 139751 h 164485"/>
                  <a:gd name="connsiteX27" fmla="*/ 73872 w 225461"/>
                  <a:gd name="connsiteY27" fmla="*/ 16447 h 164485"/>
                  <a:gd name="connsiteX28" fmla="*/ 147760 w 225461"/>
                  <a:gd name="connsiteY28" fmla="*/ 160462 h 164485"/>
                  <a:gd name="connsiteX29" fmla="*/ 153327 w 225461"/>
                  <a:gd name="connsiteY29" fmla="*/ 164556 h 164485"/>
                  <a:gd name="connsiteX30" fmla="*/ 158641 w 225461"/>
                  <a:gd name="connsiteY30" fmla="*/ 159499 h 164485"/>
                  <a:gd name="connsiteX31" fmla="*/ 193814 w 225461"/>
                  <a:gd name="connsiteY31" fmla="*/ 26321 h 16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5461" h="164485">
                    <a:moveTo>
                      <a:pt x="193814" y="26321"/>
                    </a:moveTo>
                    <a:cubicBezTo>
                      <a:pt x="196345" y="17169"/>
                      <a:pt x="200393" y="9222"/>
                      <a:pt x="220637" y="8740"/>
                    </a:cubicBezTo>
                    <a:cubicBezTo>
                      <a:pt x="221902" y="8740"/>
                      <a:pt x="225698" y="8500"/>
                      <a:pt x="225698" y="3442"/>
                    </a:cubicBezTo>
                    <a:cubicBezTo>
                      <a:pt x="225698" y="1997"/>
                      <a:pt x="224433" y="71"/>
                      <a:pt x="221902" y="71"/>
                    </a:cubicBezTo>
                    <a:cubicBezTo>
                      <a:pt x="213552" y="71"/>
                      <a:pt x="204189" y="1034"/>
                      <a:pt x="195586" y="1034"/>
                    </a:cubicBezTo>
                    <a:cubicBezTo>
                      <a:pt x="189513" y="1034"/>
                      <a:pt x="174836" y="71"/>
                      <a:pt x="168763" y="71"/>
                    </a:cubicBezTo>
                    <a:cubicBezTo>
                      <a:pt x="167498" y="71"/>
                      <a:pt x="163702" y="71"/>
                      <a:pt x="163702" y="5369"/>
                    </a:cubicBezTo>
                    <a:cubicBezTo>
                      <a:pt x="163702" y="8500"/>
                      <a:pt x="166992" y="8740"/>
                      <a:pt x="169269" y="8740"/>
                    </a:cubicBezTo>
                    <a:cubicBezTo>
                      <a:pt x="181162" y="8981"/>
                      <a:pt x="185464" y="12594"/>
                      <a:pt x="185464" y="18614"/>
                    </a:cubicBezTo>
                    <a:cubicBezTo>
                      <a:pt x="185464" y="20541"/>
                      <a:pt x="185211" y="21745"/>
                      <a:pt x="184452" y="24394"/>
                    </a:cubicBezTo>
                    <a:lnTo>
                      <a:pt x="156870" y="129395"/>
                    </a:lnTo>
                    <a:lnTo>
                      <a:pt x="92597" y="4165"/>
                    </a:lnTo>
                    <a:cubicBezTo>
                      <a:pt x="90573" y="71"/>
                      <a:pt x="90066" y="71"/>
                      <a:pt x="83993" y="71"/>
                    </a:cubicBezTo>
                    <a:lnTo>
                      <a:pt x="49326" y="71"/>
                    </a:lnTo>
                    <a:cubicBezTo>
                      <a:pt x="44519" y="71"/>
                      <a:pt x="41229" y="71"/>
                      <a:pt x="41229" y="5369"/>
                    </a:cubicBezTo>
                    <a:cubicBezTo>
                      <a:pt x="41229" y="8740"/>
                      <a:pt x="44266" y="8740"/>
                      <a:pt x="49580" y="8740"/>
                    </a:cubicBezTo>
                    <a:cubicBezTo>
                      <a:pt x="54893" y="8740"/>
                      <a:pt x="60460" y="8981"/>
                      <a:pt x="65774" y="9945"/>
                    </a:cubicBezTo>
                    <a:lnTo>
                      <a:pt x="31866" y="138788"/>
                    </a:lnTo>
                    <a:cubicBezTo>
                      <a:pt x="29589" y="147939"/>
                      <a:pt x="25287" y="155164"/>
                      <a:pt x="5550" y="155887"/>
                    </a:cubicBezTo>
                    <a:cubicBezTo>
                      <a:pt x="3779" y="155887"/>
                      <a:pt x="236" y="156127"/>
                      <a:pt x="236" y="160944"/>
                    </a:cubicBezTo>
                    <a:cubicBezTo>
                      <a:pt x="236" y="163593"/>
                      <a:pt x="2260" y="164556"/>
                      <a:pt x="4032" y="164556"/>
                    </a:cubicBezTo>
                    <a:cubicBezTo>
                      <a:pt x="12382" y="164556"/>
                      <a:pt x="21745" y="163593"/>
                      <a:pt x="30348" y="163593"/>
                    </a:cubicBezTo>
                    <a:cubicBezTo>
                      <a:pt x="36421" y="163593"/>
                      <a:pt x="51098" y="164556"/>
                      <a:pt x="57171" y="164556"/>
                    </a:cubicBezTo>
                    <a:cubicBezTo>
                      <a:pt x="59701" y="164556"/>
                      <a:pt x="62232" y="163352"/>
                      <a:pt x="62232" y="159499"/>
                    </a:cubicBezTo>
                    <a:cubicBezTo>
                      <a:pt x="62232" y="156127"/>
                      <a:pt x="59195" y="155887"/>
                      <a:pt x="56412" y="155887"/>
                    </a:cubicBezTo>
                    <a:cubicBezTo>
                      <a:pt x="40470" y="155405"/>
                      <a:pt x="40470" y="149143"/>
                      <a:pt x="40470" y="145772"/>
                    </a:cubicBezTo>
                    <a:cubicBezTo>
                      <a:pt x="40470" y="144808"/>
                      <a:pt x="40470" y="143604"/>
                      <a:pt x="41482" y="139751"/>
                    </a:cubicBezTo>
                    <a:lnTo>
                      <a:pt x="73872" y="16447"/>
                    </a:lnTo>
                    <a:lnTo>
                      <a:pt x="147760" y="160462"/>
                    </a:lnTo>
                    <a:cubicBezTo>
                      <a:pt x="149785" y="164316"/>
                      <a:pt x="150797" y="164556"/>
                      <a:pt x="153327" y="164556"/>
                    </a:cubicBezTo>
                    <a:cubicBezTo>
                      <a:pt x="157376" y="164556"/>
                      <a:pt x="157376" y="163834"/>
                      <a:pt x="158641" y="159499"/>
                    </a:cubicBezTo>
                    <a:lnTo>
                      <a:pt x="193814" y="26321"/>
                    </a:lnTo>
                    <a:close/>
                  </a:path>
                </a:pathLst>
              </a:custGeom>
              <a:solidFill>
                <a:srgbClr val="000000"/>
              </a:solidFill>
              <a:ln w="3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40CD9474-5DF6-B74B-40CE-50F84AD7DDD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1105978" y="4492474"/>
                <a:ext cx="158405" cy="158224"/>
              </a:xfrm>
              <a:custGeom>
                <a:avLst/>
                <a:gdLst>
                  <a:gd name="connsiteX0" fmla="*/ 62731 w 158405"/>
                  <a:gd name="connsiteY0" fmla="*/ 108450 h 158224"/>
                  <a:gd name="connsiteX1" fmla="*/ 71334 w 158405"/>
                  <a:gd name="connsiteY1" fmla="*/ 108691 h 158224"/>
                  <a:gd name="connsiteX2" fmla="*/ 158634 w 158405"/>
                  <a:gd name="connsiteY2" fmla="*/ 35238 h 158224"/>
                  <a:gd name="connsiteX3" fmla="*/ 125485 w 158405"/>
                  <a:gd name="connsiteY3" fmla="*/ 77 h 158224"/>
                  <a:gd name="connsiteX4" fmla="*/ 65008 w 158405"/>
                  <a:gd name="connsiteY4" fmla="*/ 60525 h 158224"/>
                  <a:gd name="connsiteX5" fmla="*/ 54633 w 158405"/>
                  <a:gd name="connsiteY5" fmla="*/ 90870 h 158224"/>
                  <a:gd name="connsiteX6" fmla="*/ 9085 w 158405"/>
                  <a:gd name="connsiteY6" fmla="*/ 57394 h 158224"/>
                  <a:gd name="connsiteX7" fmla="*/ 31100 w 158405"/>
                  <a:gd name="connsiteY7" fmla="*/ 8506 h 158224"/>
                  <a:gd name="connsiteX8" fmla="*/ 33125 w 158405"/>
                  <a:gd name="connsiteY8" fmla="*/ 5375 h 158224"/>
                  <a:gd name="connsiteX9" fmla="*/ 29076 w 158405"/>
                  <a:gd name="connsiteY9" fmla="*/ 2485 h 158224"/>
                  <a:gd name="connsiteX10" fmla="*/ 20978 w 158405"/>
                  <a:gd name="connsiteY10" fmla="*/ 7784 h 158224"/>
                  <a:gd name="connsiteX11" fmla="*/ 229 w 158405"/>
                  <a:gd name="connsiteY11" fmla="*/ 59803 h 158224"/>
                  <a:gd name="connsiteX12" fmla="*/ 49319 w 158405"/>
                  <a:gd name="connsiteY12" fmla="*/ 106523 h 158224"/>
                  <a:gd name="connsiteX13" fmla="*/ 35149 w 158405"/>
                  <a:gd name="connsiteY13" fmla="*/ 150595 h 158224"/>
                  <a:gd name="connsiteX14" fmla="*/ 43752 w 158405"/>
                  <a:gd name="connsiteY14" fmla="*/ 158301 h 158224"/>
                  <a:gd name="connsiteX15" fmla="*/ 53621 w 158405"/>
                  <a:gd name="connsiteY15" fmla="*/ 153003 h 158224"/>
                  <a:gd name="connsiteX16" fmla="*/ 62731 w 158405"/>
                  <a:gd name="connsiteY16" fmla="*/ 108450 h 158224"/>
                  <a:gd name="connsiteX17" fmla="*/ 66020 w 158405"/>
                  <a:gd name="connsiteY17" fmla="*/ 92074 h 158224"/>
                  <a:gd name="connsiteX18" fmla="*/ 85252 w 158405"/>
                  <a:gd name="connsiteY18" fmla="*/ 37887 h 158224"/>
                  <a:gd name="connsiteX19" fmla="*/ 122702 w 158405"/>
                  <a:gd name="connsiteY19" fmla="*/ 16454 h 158224"/>
                  <a:gd name="connsiteX20" fmla="*/ 149525 w 158405"/>
                  <a:gd name="connsiteY20" fmla="*/ 40055 h 158224"/>
                  <a:gd name="connsiteX21" fmla="*/ 74118 w 158405"/>
                  <a:gd name="connsiteY21" fmla="*/ 92314 h 158224"/>
                  <a:gd name="connsiteX22" fmla="*/ 66020 w 158405"/>
                  <a:gd name="connsiteY22" fmla="*/ 92074 h 15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8405" h="158224">
                    <a:moveTo>
                      <a:pt x="62731" y="108450"/>
                    </a:moveTo>
                    <a:cubicBezTo>
                      <a:pt x="65514" y="108691"/>
                      <a:pt x="68551" y="108691"/>
                      <a:pt x="71334" y="108691"/>
                    </a:cubicBezTo>
                    <a:cubicBezTo>
                      <a:pt x="116882" y="108691"/>
                      <a:pt x="158634" y="73289"/>
                      <a:pt x="158634" y="35238"/>
                    </a:cubicBezTo>
                    <a:cubicBezTo>
                      <a:pt x="158634" y="13804"/>
                      <a:pt x="145223" y="77"/>
                      <a:pt x="125485" y="77"/>
                    </a:cubicBezTo>
                    <a:cubicBezTo>
                      <a:pt x="90565" y="77"/>
                      <a:pt x="72093" y="42463"/>
                      <a:pt x="65008" y="60525"/>
                    </a:cubicBezTo>
                    <a:cubicBezTo>
                      <a:pt x="61718" y="69436"/>
                      <a:pt x="56152" y="86294"/>
                      <a:pt x="54633" y="90870"/>
                    </a:cubicBezTo>
                    <a:cubicBezTo>
                      <a:pt x="26798" y="87257"/>
                      <a:pt x="9085" y="75216"/>
                      <a:pt x="9085" y="57394"/>
                    </a:cubicBezTo>
                    <a:cubicBezTo>
                      <a:pt x="9085" y="57154"/>
                      <a:pt x="10604" y="30181"/>
                      <a:pt x="31100" y="8506"/>
                    </a:cubicBezTo>
                    <a:cubicBezTo>
                      <a:pt x="32872" y="6820"/>
                      <a:pt x="33125" y="6339"/>
                      <a:pt x="33125" y="5375"/>
                    </a:cubicBezTo>
                    <a:cubicBezTo>
                      <a:pt x="33125" y="2485"/>
                      <a:pt x="29835" y="2485"/>
                      <a:pt x="29076" y="2485"/>
                    </a:cubicBezTo>
                    <a:cubicBezTo>
                      <a:pt x="26798" y="2485"/>
                      <a:pt x="25786" y="2485"/>
                      <a:pt x="20978" y="7784"/>
                    </a:cubicBezTo>
                    <a:cubicBezTo>
                      <a:pt x="6808" y="24401"/>
                      <a:pt x="229" y="49447"/>
                      <a:pt x="229" y="59803"/>
                    </a:cubicBezTo>
                    <a:cubicBezTo>
                      <a:pt x="229" y="81236"/>
                      <a:pt x="16677" y="99780"/>
                      <a:pt x="49319" y="106523"/>
                    </a:cubicBezTo>
                    <a:cubicBezTo>
                      <a:pt x="36667" y="143852"/>
                      <a:pt x="35149" y="148427"/>
                      <a:pt x="35149" y="150595"/>
                    </a:cubicBezTo>
                    <a:cubicBezTo>
                      <a:pt x="35149" y="157097"/>
                      <a:pt x="40969" y="158301"/>
                      <a:pt x="43752" y="158301"/>
                    </a:cubicBezTo>
                    <a:cubicBezTo>
                      <a:pt x="46536" y="158301"/>
                      <a:pt x="51597" y="156616"/>
                      <a:pt x="53621" y="153003"/>
                    </a:cubicBezTo>
                    <a:cubicBezTo>
                      <a:pt x="55392" y="149391"/>
                      <a:pt x="57670" y="137109"/>
                      <a:pt x="62731" y="108450"/>
                    </a:cubicBezTo>
                    <a:close/>
                    <a:moveTo>
                      <a:pt x="66020" y="92074"/>
                    </a:moveTo>
                    <a:cubicBezTo>
                      <a:pt x="71081" y="64378"/>
                      <a:pt x="73105" y="53541"/>
                      <a:pt x="85252" y="37887"/>
                    </a:cubicBezTo>
                    <a:cubicBezTo>
                      <a:pt x="96638" y="23197"/>
                      <a:pt x="110050" y="16454"/>
                      <a:pt x="122702" y="16454"/>
                    </a:cubicBezTo>
                    <a:cubicBezTo>
                      <a:pt x="140162" y="16454"/>
                      <a:pt x="149525" y="27532"/>
                      <a:pt x="149525" y="40055"/>
                    </a:cubicBezTo>
                    <a:cubicBezTo>
                      <a:pt x="149525" y="64378"/>
                      <a:pt x="117641" y="92314"/>
                      <a:pt x="74118" y="92314"/>
                    </a:cubicBezTo>
                    <a:cubicBezTo>
                      <a:pt x="71840" y="92314"/>
                      <a:pt x="68298" y="92314"/>
                      <a:pt x="66020" y="920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B50F82D6-6B22-29EA-D4BA-A375578F3CD4}"/>
              </a:ext>
            </a:extLst>
          </p:cNvPr>
          <p:cNvSpPr txBox="1"/>
          <p:nvPr/>
        </p:nvSpPr>
        <p:spPr>
          <a:xfrm>
            <a:off x="1886980" y="958294"/>
            <a:ext cx="1272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Adaptive</a:t>
            </a:r>
            <a:endParaRPr lang="pl-PL" dirty="0"/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F07719-4C2D-84A9-5592-286E6B5A1CE9}"/>
              </a:ext>
            </a:extLst>
          </p:cNvPr>
          <p:cNvSpPr txBox="1"/>
          <p:nvPr/>
        </p:nvSpPr>
        <p:spPr>
          <a:xfrm>
            <a:off x="6045015" y="975835"/>
            <a:ext cx="1272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Parallel</a:t>
            </a:r>
            <a:endParaRPr lang="pl-PL" dirty="0"/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AD776570-7B87-50FB-3ECD-33AC2038CAE9}"/>
              </a:ext>
            </a:extLst>
          </p:cNvPr>
          <p:cNvSpPr txBox="1"/>
          <p:nvPr/>
        </p:nvSpPr>
        <p:spPr>
          <a:xfrm>
            <a:off x="170229" y="4928101"/>
            <a:ext cx="4577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B. M. Escher,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et al.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Nature Phys.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7, 406–411 (2011)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Kolodynski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M. Guta,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3, 1063 (2012)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Maccone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250801 (2014) 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 J. Czajkowski, P.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X 7, 041009 (2017)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Zhou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et al.,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9, 78 (2018)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Zhou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L.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Jiang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PRX Quantum 2, 010343 (2021)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2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Kurdzialek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W. </a:t>
            </a:r>
            <a:r>
              <a:rPr lang="pl-PL" sz="12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Gorecki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F. Albarelli, RDD, PRL 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</a:p>
        </p:txBody>
      </p:sp>
    </p:spTree>
    <p:extLst>
      <p:ext uri="{BB962C8B-B14F-4D97-AF65-F5344CB8AC3E}">
        <p14:creationId xmlns:p14="http://schemas.microsoft.com/office/powerpoint/2010/main" val="34193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/>
      <p:bldP spid="34" grpId="0"/>
      <p:bldP spid="35" grpId="0"/>
      <p:bldP spid="36" grpId="0" build="p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ADAD-A0CE-3B68-C1FB-544F359C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7789D3EE-8135-7E62-0922-6FAC67EE547E}"/>
              </a:ext>
            </a:extLst>
          </p:cNvPr>
          <p:cNvSpPr/>
          <p:nvPr/>
        </p:nvSpPr>
        <p:spPr>
          <a:xfrm>
            <a:off x="4898643" y="3134194"/>
            <a:ext cx="4200107" cy="3401369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B16ED0C-4B75-F722-FC7F-4051C6D9B97B}"/>
              </a:ext>
            </a:extLst>
          </p:cNvPr>
          <p:cNvSpPr/>
          <p:nvPr/>
        </p:nvSpPr>
        <p:spPr>
          <a:xfrm>
            <a:off x="5152809" y="4182583"/>
            <a:ext cx="3599987" cy="227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/>
              <a:t>Typically, optimal</a:t>
            </a:r>
            <a:endParaRPr lang="pl-PL"/>
          </a:p>
        </p:txBody>
      </p:sp>
      <p:pic>
        <p:nvPicPr>
          <p:cNvPr id="295" name="Picture 1 1">
            <a:extLst>
              <a:ext uri="{FF2B5EF4-FFF2-40B4-BE49-F238E27FC236}">
                <a16:creationId xmlns:a16="http://schemas.microsoft.com/office/drawing/2014/main" id="{8B3BCD97-2EAA-7810-878A-D09FE2BC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cstate="print">
            <a:alphaModFix/>
          </a:blip>
          <a:srcRect l="-3" r="38521"/>
          <a:stretch/>
        </p:blipFill>
        <p:spPr bwMode="auto">
          <a:xfrm>
            <a:off x="5818802" y="4217624"/>
            <a:ext cx="2232000" cy="17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A277165-42A3-27F3-28F4-B478594A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paralel </a:t>
            </a:r>
            <a:r>
              <a:rPr lang="pl-PL" dirty="0" err="1"/>
              <a:t>protocols</a:t>
            </a:r>
            <a:r>
              <a:rPr lang="pl-PL" dirty="0"/>
              <a:t> (ISS) via matrix </a:t>
            </a:r>
            <a:r>
              <a:rPr lang="pl-PL" dirty="0" err="1"/>
              <a:t>product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</p:txBody>
      </p:sp>
      <p:grpSp>
        <p:nvGrpSpPr>
          <p:cNvPr id="38" name="Grupa 3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}$$&#10; \end{document}&#10;" title="IguanaTex Vector Display">
            <a:extLst>
              <a:ext uri="{FF2B5EF4-FFF2-40B4-BE49-F238E27FC236}">
                <a16:creationId xmlns:a16="http://schemas.microsoft.com/office/drawing/2014/main" id="{8057C2D9-6979-685E-57BA-FB1433439DF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30300" y="2209800"/>
            <a:ext cx="295381" cy="246724"/>
            <a:chOff x="7142175" y="3872634"/>
            <a:chExt cx="295381" cy="246724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1559EAE-4CE9-D097-CF48-C71E2EC004A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42175" y="3872634"/>
              <a:ext cx="10511" cy="246724"/>
            </a:xfrm>
            <a:custGeom>
              <a:avLst/>
              <a:gdLst>
                <a:gd name="connsiteX0" fmla="*/ 10738 w 10511"/>
                <a:gd name="connsiteY0" fmla="*/ 8957 h 246724"/>
                <a:gd name="connsiteX1" fmla="*/ 5483 w 10511"/>
                <a:gd name="connsiteY1" fmla="*/ 75 h 246724"/>
                <a:gd name="connsiteX2" fmla="*/ 227 w 10511"/>
                <a:gd name="connsiteY2" fmla="*/ 8957 h 246724"/>
                <a:gd name="connsiteX3" fmla="*/ 227 w 10511"/>
                <a:gd name="connsiteY3" fmla="*/ 237917 h 246724"/>
                <a:gd name="connsiteX4" fmla="*/ 5483 w 10511"/>
                <a:gd name="connsiteY4" fmla="*/ 246800 h 246724"/>
                <a:gd name="connsiteX5" fmla="*/ 10738 w 10511"/>
                <a:gd name="connsiteY5" fmla="*/ 237917 h 246724"/>
                <a:gd name="connsiteX6" fmla="*/ 10738 w 10511"/>
                <a:gd name="connsiteY6" fmla="*/ 895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1" h="246724">
                  <a:moveTo>
                    <a:pt x="10738" y="8957"/>
                  </a:moveTo>
                  <a:cubicBezTo>
                    <a:pt x="10738" y="4516"/>
                    <a:pt x="10738" y="75"/>
                    <a:pt x="5483" y="75"/>
                  </a:cubicBezTo>
                  <a:cubicBezTo>
                    <a:pt x="227" y="75"/>
                    <a:pt x="227" y="4516"/>
                    <a:pt x="227" y="8957"/>
                  </a:cubicBezTo>
                  <a:lnTo>
                    <a:pt x="227" y="237917"/>
                  </a:lnTo>
                  <a:cubicBezTo>
                    <a:pt x="227" y="242358"/>
                    <a:pt x="227" y="246800"/>
                    <a:pt x="5483" y="246800"/>
                  </a:cubicBezTo>
                  <a:cubicBezTo>
                    <a:pt x="10738" y="246800"/>
                    <a:pt x="10738" y="242358"/>
                    <a:pt x="10738" y="237917"/>
                  </a:cubicBezTo>
                  <a:lnTo>
                    <a:pt x="10738" y="8957"/>
                  </a:lnTo>
                  <a:close/>
                </a:path>
              </a:pathLst>
            </a:custGeom>
            <a:solidFill>
              <a:srgbClr val="000000"/>
            </a:solidFill>
            <a:ln w="26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69DA357-2B63-46E5-C91A-36DE6A28573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191521" y="3886450"/>
              <a:ext cx="159246" cy="221805"/>
            </a:xfrm>
            <a:custGeom>
              <a:avLst/>
              <a:gdLst>
                <a:gd name="connsiteX0" fmla="*/ 119271 w 159246"/>
                <a:gd name="connsiteY0" fmla="*/ 6490 h 221805"/>
                <a:gd name="connsiteX1" fmla="*/ 120059 w 159246"/>
                <a:gd name="connsiteY1" fmla="*/ 2789 h 221805"/>
                <a:gd name="connsiteX2" fmla="*/ 116906 w 159246"/>
                <a:gd name="connsiteY2" fmla="*/ 75 h 221805"/>
                <a:gd name="connsiteX3" fmla="*/ 112964 w 159246"/>
                <a:gd name="connsiteY3" fmla="*/ 5009 h 221805"/>
                <a:gd name="connsiteX4" fmla="*/ 69342 w 159246"/>
                <a:gd name="connsiteY4" fmla="*/ 168094 h 221805"/>
                <a:gd name="connsiteX5" fmla="*/ 39384 w 159246"/>
                <a:gd name="connsiteY5" fmla="*/ 140461 h 221805"/>
                <a:gd name="connsiteX6" fmla="*/ 53575 w 159246"/>
                <a:gd name="connsiteY6" fmla="*/ 94570 h 221805"/>
                <a:gd name="connsiteX7" fmla="*/ 56465 w 159246"/>
                <a:gd name="connsiteY7" fmla="*/ 82481 h 221805"/>
                <a:gd name="connsiteX8" fmla="*/ 34917 w 159246"/>
                <a:gd name="connsiteY8" fmla="*/ 62249 h 221805"/>
                <a:gd name="connsiteX9" fmla="*/ 230 w 159246"/>
                <a:gd name="connsiteY9" fmla="*/ 100245 h 221805"/>
                <a:gd name="connsiteX10" fmla="*/ 3383 w 159246"/>
                <a:gd name="connsiteY10" fmla="*/ 102712 h 221805"/>
                <a:gd name="connsiteX11" fmla="*/ 7588 w 159246"/>
                <a:gd name="connsiteY11" fmla="*/ 98271 h 221805"/>
                <a:gd name="connsiteX12" fmla="*/ 34129 w 159246"/>
                <a:gd name="connsiteY12" fmla="*/ 67677 h 221805"/>
                <a:gd name="connsiteX13" fmla="*/ 40698 w 159246"/>
                <a:gd name="connsiteY13" fmla="*/ 75573 h 221805"/>
                <a:gd name="connsiteX14" fmla="*/ 34654 w 159246"/>
                <a:gd name="connsiteY14" fmla="*/ 96791 h 221805"/>
                <a:gd name="connsiteX15" fmla="*/ 22041 w 159246"/>
                <a:gd name="connsiteY15" fmla="*/ 138487 h 221805"/>
                <a:gd name="connsiteX16" fmla="*/ 67765 w 159246"/>
                <a:gd name="connsiteY16" fmla="*/ 173522 h 221805"/>
                <a:gd name="connsiteX17" fmla="*/ 61984 w 159246"/>
                <a:gd name="connsiteY17" fmla="*/ 195974 h 221805"/>
                <a:gd name="connsiteX18" fmla="*/ 55940 w 159246"/>
                <a:gd name="connsiteY18" fmla="*/ 219413 h 221805"/>
                <a:gd name="connsiteX19" fmla="*/ 59093 w 159246"/>
                <a:gd name="connsiteY19" fmla="*/ 221880 h 221805"/>
                <a:gd name="connsiteX20" fmla="*/ 61458 w 159246"/>
                <a:gd name="connsiteY20" fmla="*/ 220893 h 221805"/>
                <a:gd name="connsiteX21" fmla="*/ 64612 w 159246"/>
                <a:gd name="connsiteY21" fmla="*/ 210778 h 221805"/>
                <a:gd name="connsiteX22" fmla="*/ 74597 w 159246"/>
                <a:gd name="connsiteY22" fmla="*/ 174016 h 221805"/>
                <a:gd name="connsiteX23" fmla="*/ 132147 w 159246"/>
                <a:gd name="connsiteY23" fmla="*/ 147616 h 221805"/>
                <a:gd name="connsiteX24" fmla="*/ 151330 w 159246"/>
                <a:gd name="connsiteY24" fmla="*/ 118009 h 221805"/>
                <a:gd name="connsiteX25" fmla="*/ 159477 w 159246"/>
                <a:gd name="connsiteY25" fmla="*/ 79520 h 221805"/>
                <a:gd name="connsiteX26" fmla="*/ 147914 w 159246"/>
                <a:gd name="connsiteY26" fmla="*/ 62249 h 221805"/>
                <a:gd name="connsiteX27" fmla="*/ 134775 w 159246"/>
                <a:gd name="connsiteY27" fmla="*/ 74092 h 221805"/>
                <a:gd name="connsiteX28" fmla="*/ 138717 w 159246"/>
                <a:gd name="connsiteY28" fmla="*/ 80754 h 221805"/>
                <a:gd name="connsiteX29" fmla="*/ 148177 w 159246"/>
                <a:gd name="connsiteY29" fmla="*/ 101725 h 221805"/>
                <a:gd name="connsiteX30" fmla="*/ 125315 w 159246"/>
                <a:gd name="connsiteY30" fmla="*/ 146629 h 221805"/>
                <a:gd name="connsiteX31" fmla="*/ 75911 w 159246"/>
                <a:gd name="connsiteY31" fmla="*/ 168588 h 221805"/>
                <a:gd name="connsiteX32" fmla="*/ 119271 w 159246"/>
                <a:gd name="connsiteY32" fmla="*/ 6490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246" h="221805">
                  <a:moveTo>
                    <a:pt x="119271" y="6490"/>
                  </a:moveTo>
                  <a:cubicBezTo>
                    <a:pt x="119533" y="5503"/>
                    <a:pt x="120059" y="4022"/>
                    <a:pt x="120059" y="2789"/>
                  </a:cubicBezTo>
                  <a:cubicBezTo>
                    <a:pt x="120059" y="321"/>
                    <a:pt x="118220" y="75"/>
                    <a:pt x="116906" y="75"/>
                  </a:cubicBezTo>
                  <a:cubicBezTo>
                    <a:pt x="114278" y="75"/>
                    <a:pt x="114015" y="568"/>
                    <a:pt x="112964" y="5009"/>
                  </a:cubicBezTo>
                  <a:lnTo>
                    <a:pt x="69342" y="168094"/>
                  </a:lnTo>
                  <a:cubicBezTo>
                    <a:pt x="49370" y="165874"/>
                    <a:pt x="39384" y="156745"/>
                    <a:pt x="39384" y="140461"/>
                  </a:cubicBezTo>
                  <a:cubicBezTo>
                    <a:pt x="39384" y="135527"/>
                    <a:pt x="39384" y="129112"/>
                    <a:pt x="53575" y="94570"/>
                  </a:cubicBezTo>
                  <a:cubicBezTo>
                    <a:pt x="54626" y="91610"/>
                    <a:pt x="56465" y="87415"/>
                    <a:pt x="56465" y="82481"/>
                  </a:cubicBezTo>
                  <a:cubicBezTo>
                    <a:pt x="56465" y="71378"/>
                    <a:pt x="48056" y="62249"/>
                    <a:pt x="34917" y="62249"/>
                  </a:cubicBezTo>
                  <a:cubicBezTo>
                    <a:pt x="9953" y="62249"/>
                    <a:pt x="230" y="98024"/>
                    <a:pt x="230" y="100245"/>
                  </a:cubicBezTo>
                  <a:cubicBezTo>
                    <a:pt x="230" y="102712"/>
                    <a:pt x="2857" y="102712"/>
                    <a:pt x="3383" y="102712"/>
                  </a:cubicBezTo>
                  <a:cubicBezTo>
                    <a:pt x="6011" y="102712"/>
                    <a:pt x="6274" y="102219"/>
                    <a:pt x="7588" y="98271"/>
                  </a:cubicBezTo>
                  <a:cubicBezTo>
                    <a:pt x="14683" y="74832"/>
                    <a:pt x="25194" y="67677"/>
                    <a:pt x="34129" y="67677"/>
                  </a:cubicBezTo>
                  <a:cubicBezTo>
                    <a:pt x="36231" y="67677"/>
                    <a:pt x="40698" y="67677"/>
                    <a:pt x="40698" y="75573"/>
                  </a:cubicBezTo>
                  <a:cubicBezTo>
                    <a:pt x="40698" y="81987"/>
                    <a:pt x="38071" y="88155"/>
                    <a:pt x="34654" y="96791"/>
                  </a:cubicBezTo>
                  <a:cubicBezTo>
                    <a:pt x="22041" y="127878"/>
                    <a:pt x="22041" y="134293"/>
                    <a:pt x="22041" y="138487"/>
                  </a:cubicBezTo>
                  <a:cubicBezTo>
                    <a:pt x="22041" y="161926"/>
                    <a:pt x="42538" y="172042"/>
                    <a:pt x="67765" y="173522"/>
                  </a:cubicBezTo>
                  <a:cubicBezTo>
                    <a:pt x="65663" y="182404"/>
                    <a:pt x="65663" y="182898"/>
                    <a:pt x="61984" y="195974"/>
                  </a:cubicBezTo>
                  <a:cubicBezTo>
                    <a:pt x="61195" y="198688"/>
                    <a:pt x="55940" y="218673"/>
                    <a:pt x="55940" y="219413"/>
                  </a:cubicBezTo>
                  <a:cubicBezTo>
                    <a:pt x="55940" y="219660"/>
                    <a:pt x="55940" y="221880"/>
                    <a:pt x="59093" y="221880"/>
                  </a:cubicBezTo>
                  <a:cubicBezTo>
                    <a:pt x="59619" y="221880"/>
                    <a:pt x="60933" y="221880"/>
                    <a:pt x="61458" y="220893"/>
                  </a:cubicBezTo>
                  <a:cubicBezTo>
                    <a:pt x="62247" y="220400"/>
                    <a:pt x="63823" y="214232"/>
                    <a:pt x="64612" y="210778"/>
                  </a:cubicBezTo>
                  <a:lnTo>
                    <a:pt x="74597" y="174016"/>
                  </a:lnTo>
                  <a:cubicBezTo>
                    <a:pt x="84320" y="174016"/>
                    <a:pt x="107445" y="174016"/>
                    <a:pt x="132147" y="147616"/>
                  </a:cubicBezTo>
                  <a:cubicBezTo>
                    <a:pt x="142921" y="136267"/>
                    <a:pt x="148440" y="125411"/>
                    <a:pt x="151330" y="118009"/>
                  </a:cubicBezTo>
                  <a:cubicBezTo>
                    <a:pt x="153695" y="111841"/>
                    <a:pt x="159477" y="90376"/>
                    <a:pt x="159477" y="79520"/>
                  </a:cubicBezTo>
                  <a:cubicBezTo>
                    <a:pt x="159477" y="65704"/>
                    <a:pt x="152381" y="62249"/>
                    <a:pt x="147914" y="62249"/>
                  </a:cubicBezTo>
                  <a:cubicBezTo>
                    <a:pt x="141345" y="62249"/>
                    <a:pt x="134775" y="68664"/>
                    <a:pt x="134775" y="74092"/>
                  </a:cubicBezTo>
                  <a:cubicBezTo>
                    <a:pt x="134775" y="77300"/>
                    <a:pt x="136352" y="78780"/>
                    <a:pt x="138717" y="80754"/>
                  </a:cubicBezTo>
                  <a:cubicBezTo>
                    <a:pt x="141607" y="83468"/>
                    <a:pt x="148177" y="89883"/>
                    <a:pt x="148177" y="101725"/>
                  </a:cubicBezTo>
                  <a:cubicBezTo>
                    <a:pt x="148177" y="117516"/>
                    <a:pt x="134512" y="137747"/>
                    <a:pt x="125315" y="146629"/>
                  </a:cubicBezTo>
                  <a:cubicBezTo>
                    <a:pt x="102190" y="168588"/>
                    <a:pt x="85372" y="168588"/>
                    <a:pt x="75911" y="168588"/>
                  </a:cubicBezTo>
                  <a:lnTo>
                    <a:pt x="119271" y="6490"/>
                  </a:lnTo>
                  <a:close/>
                </a:path>
              </a:pathLst>
            </a:custGeom>
            <a:solidFill>
              <a:srgbClr val="000000"/>
            </a:solidFill>
            <a:ln w="26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CD9F9E96-75EB-76CE-6CC1-6D4A2DE0CDD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78956" y="3872634"/>
              <a:ext cx="58600" cy="246724"/>
            </a:xfrm>
            <a:custGeom>
              <a:avLst/>
              <a:gdLst>
                <a:gd name="connsiteX0" fmla="*/ 57523 w 58600"/>
                <a:gd name="connsiteY0" fmla="*/ 127631 h 246724"/>
                <a:gd name="connsiteX1" fmla="*/ 58837 w 58600"/>
                <a:gd name="connsiteY1" fmla="*/ 123437 h 246724"/>
                <a:gd name="connsiteX2" fmla="*/ 57523 w 58600"/>
                <a:gd name="connsiteY2" fmla="*/ 119243 h 246724"/>
                <a:gd name="connsiteX3" fmla="*/ 11536 w 58600"/>
                <a:gd name="connsiteY3" fmla="*/ 5749 h 246724"/>
                <a:gd name="connsiteX4" fmla="*/ 5492 w 58600"/>
                <a:gd name="connsiteY4" fmla="*/ 75 h 246724"/>
                <a:gd name="connsiteX5" fmla="*/ 236 w 58600"/>
                <a:gd name="connsiteY5" fmla="*/ 5009 h 246724"/>
                <a:gd name="connsiteX6" fmla="*/ 1550 w 58600"/>
                <a:gd name="connsiteY6" fmla="*/ 8957 h 246724"/>
                <a:gd name="connsiteX7" fmla="*/ 48063 w 58600"/>
                <a:gd name="connsiteY7" fmla="*/ 123437 h 246724"/>
                <a:gd name="connsiteX8" fmla="*/ 1550 w 58600"/>
                <a:gd name="connsiteY8" fmla="*/ 237424 h 246724"/>
                <a:gd name="connsiteX9" fmla="*/ 236 w 58600"/>
                <a:gd name="connsiteY9" fmla="*/ 241865 h 246724"/>
                <a:gd name="connsiteX10" fmla="*/ 5492 w 58600"/>
                <a:gd name="connsiteY10" fmla="*/ 246800 h 246724"/>
                <a:gd name="connsiteX11" fmla="*/ 11011 w 58600"/>
                <a:gd name="connsiteY11" fmla="*/ 241865 h 246724"/>
                <a:gd name="connsiteX12" fmla="*/ 57523 w 58600"/>
                <a:gd name="connsiteY12" fmla="*/ 127631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00" h="246724">
                  <a:moveTo>
                    <a:pt x="57523" y="127631"/>
                  </a:moveTo>
                  <a:cubicBezTo>
                    <a:pt x="58837" y="124671"/>
                    <a:pt x="58837" y="124177"/>
                    <a:pt x="58837" y="123437"/>
                  </a:cubicBezTo>
                  <a:cubicBezTo>
                    <a:pt x="58837" y="122697"/>
                    <a:pt x="58837" y="122203"/>
                    <a:pt x="57523" y="119243"/>
                  </a:cubicBezTo>
                  <a:lnTo>
                    <a:pt x="11536" y="5749"/>
                  </a:lnTo>
                  <a:cubicBezTo>
                    <a:pt x="9960" y="1555"/>
                    <a:pt x="8383" y="75"/>
                    <a:pt x="5492" y="75"/>
                  </a:cubicBezTo>
                  <a:cubicBezTo>
                    <a:pt x="2602" y="75"/>
                    <a:pt x="236" y="2295"/>
                    <a:pt x="236" y="5009"/>
                  </a:cubicBezTo>
                  <a:cubicBezTo>
                    <a:pt x="236" y="5749"/>
                    <a:pt x="236" y="6243"/>
                    <a:pt x="1550" y="8957"/>
                  </a:cubicBezTo>
                  <a:lnTo>
                    <a:pt x="48063" y="123437"/>
                  </a:lnTo>
                  <a:lnTo>
                    <a:pt x="1550" y="237424"/>
                  </a:lnTo>
                  <a:cubicBezTo>
                    <a:pt x="236" y="240138"/>
                    <a:pt x="236" y="240631"/>
                    <a:pt x="236" y="241865"/>
                  </a:cubicBezTo>
                  <a:cubicBezTo>
                    <a:pt x="236" y="244579"/>
                    <a:pt x="2602" y="246800"/>
                    <a:pt x="5492" y="246800"/>
                  </a:cubicBezTo>
                  <a:cubicBezTo>
                    <a:pt x="8908" y="246800"/>
                    <a:pt x="9960" y="244332"/>
                    <a:pt x="11011" y="241865"/>
                  </a:cubicBezTo>
                  <a:lnTo>
                    <a:pt x="57523" y="127631"/>
                  </a:lnTo>
                  <a:close/>
                </a:path>
              </a:pathLst>
            </a:custGeom>
            <a:solidFill>
              <a:srgbClr val="000000"/>
            </a:solidFill>
            <a:ln w="26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7532592-12F3-3302-F3A8-F3A725A9FCB3}"/>
              </a:ext>
            </a:extLst>
          </p:cNvPr>
          <p:cNvCxnSpPr>
            <a:cxnSpLocks/>
          </p:cNvCxnSpPr>
          <p:nvPr/>
        </p:nvCxnSpPr>
        <p:spPr>
          <a:xfrm>
            <a:off x="1737785" y="2350376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463E040-5BA5-8B67-65F4-E26280983DA3}"/>
              </a:ext>
            </a:extLst>
          </p:cNvPr>
          <p:cNvCxnSpPr>
            <a:cxnSpLocks/>
          </p:cNvCxnSpPr>
          <p:nvPr/>
        </p:nvCxnSpPr>
        <p:spPr>
          <a:xfrm>
            <a:off x="3504374" y="2288101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8BAA529E-D9FE-3AE1-2C5B-A9190A059D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0A05E31B-B700-D2BA-385E-C6D762188EC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EB13634A-E838-88DC-62F5-5079B5D59A9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3" name="Owal 12">
            <a:extLst>
              <a:ext uri="{FF2B5EF4-FFF2-40B4-BE49-F238E27FC236}">
                <a16:creationId xmlns:a16="http://schemas.microsoft.com/office/drawing/2014/main" id="{885B9624-588E-6CDA-95E0-D2893789C7FC}"/>
              </a:ext>
            </a:extLst>
          </p:cNvPr>
          <p:cNvSpPr/>
          <p:nvPr/>
        </p:nvSpPr>
        <p:spPr>
          <a:xfrm>
            <a:off x="944072" y="1673673"/>
            <a:ext cx="681152" cy="13175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BD277E64-659D-CAB1-7184-80156A52FE45}"/>
              </a:ext>
            </a:extLst>
          </p:cNvPr>
          <p:cNvSpPr/>
          <p:nvPr/>
        </p:nvSpPr>
        <p:spPr>
          <a:xfrm>
            <a:off x="4149755" y="1673673"/>
            <a:ext cx="681152" cy="1317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CD1EED0-13BC-6417-70C9-F8F512B8537F}"/>
              </a:ext>
            </a:extLst>
          </p:cNvPr>
          <p:cNvSpPr/>
          <p:nvPr/>
        </p:nvSpPr>
        <p:spPr>
          <a:xfrm>
            <a:off x="2420216" y="1616370"/>
            <a:ext cx="939101" cy="13520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a 2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<a:extLst>
              <a:ext uri="{FF2B5EF4-FFF2-40B4-BE49-F238E27FC236}">
                <a16:creationId xmlns:a16="http://schemas.microsoft.com/office/drawing/2014/main" id="{138C7315-4193-CD4B-48B9-42F06F47F9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572112" y="2012916"/>
            <a:ext cx="681852" cy="443608"/>
            <a:chOff x="10907851" y="4207090"/>
            <a:chExt cx="681852" cy="443608"/>
          </a:xfrm>
        </p:grpSpPr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764A5AC-3F43-D2DD-A63D-FE14B0FC61F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907851" y="4271079"/>
              <a:ext cx="194120" cy="250117"/>
            </a:xfrm>
            <a:custGeom>
              <a:avLst/>
              <a:gdLst>
                <a:gd name="connsiteX0" fmla="*/ 76498 w 194120"/>
                <a:gd name="connsiteY0" fmla="*/ 117737 h 250117"/>
                <a:gd name="connsiteX1" fmla="*/ 224 w 194120"/>
                <a:gd name="connsiteY1" fmla="*/ 207531 h 250117"/>
                <a:gd name="connsiteX2" fmla="*/ 61316 w 194120"/>
                <a:gd name="connsiteY2" fmla="*/ 250192 h 250117"/>
                <a:gd name="connsiteX3" fmla="*/ 170124 w 194120"/>
                <a:gd name="connsiteY3" fmla="*/ 188609 h 250117"/>
                <a:gd name="connsiteX4" fmla="*/ 166509 w 194120"/>
                <a:gd name="connsiteY4" fmla="*/ 186201 h 250117"/>
                <a:gd name="connsiteX5" fmla="*/ 140121 w 194120"/>
                <a:gd name="connsiteY5" fmla="*/ 201338 h 250117"/>
                <a:gd name="connsiteX6" fmla="*/ 85174 w 194120"/>
                <a:gd name="connsiteY6" fmla="*/ 231270 h 250117"/>
                <a:gd name="connsiteX7" fmla="*/ 30950 w 194120"/>
                <a:gd name="connsiteY7" fmla="*/ 192737 h 250117"/>
                <a:gd name="connsiteX8" fmla="*/ 108309 w 194120"/>
                <a:gd name="connsiteY8" fmla="*/ 122897 h 250117"/>
                <a:gd name="connsiteX9" fmla="*/ 137952 w 194120"/>
                <a:gd name="connsiteY9" fmla="*/ 106383 h 250117"/>
                <a:gd name="connsiteX10" fmla="*/ 134337 w 194120"/>
                <a:gd name="connsiteY10" fmla="*/ 103975 h 250117"/>
                <a:gd name="connsiteX11" fmla="*/ 73245 w 194120"/>
                <a:gd name="connsiteY11" fmla="*/ 64410 h 250117"/>
                <a:gd name="connsiteX12" fmla="*/ 129276 w 194120"/>
                <a:gd name="connsiteY12" fmla="*/ 18997 h 250117"/>
                <a:gd name="connsiteX13" fmla="*/ 163617 w 194120"/>
                <a:gd name="connsiteY13" fmla="*/ 37919 h 250117"/>
                <a:gd name="connsiteX14" fmla="*/ 159280 w 194120"/>
                <a:gd name="connsiteY14" fmla="*/ 50305 h 250117"/>
                <a:gd name="connsiteX15" fmla="*/ 157472 w 194120"/>
                <a:gd name="connsiteY15" fmla="*/ 54089 h 250117"/>
                <a:gd name="connsiteX16" fmla="*/ 161087 w 194120"/>
                <a:gd name="connsiteY16" fmla="*/ 56497 h 250117"/>
                <a:gd name="connsiteX17" fmla="*/ 194344 w 194120"/>
                <a:gd name="connsiteY17" fmla="*/ 23469 h 250117"/>
                <a:gd name="connsiteX18" fmla="*/ 153134 w 194120"/>
                <a:gd name="connsiteY18" fmla="*/ 75 h 250117"/>
                <a:gd name="connsiteX19" fmla="*/ 42518 w 194120"/>
                <a:gd name="connsiteY19" fmla="*/ 79204 h 250117"/>
                <a:gd name="connsiteX20" fmla="*/ 76498 w 194120"/>
                <a:gd name="connsiteY20" fmla="*/ 117737 h 2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0" h="250117">
                  <a:moveTo>
                    <a:pt x="76498" y="117737"/>
                  </a:moveTo>
                  <a:cubicBezTo>
                    <a:pt x="4200" y="154893"/>
                    <a:pt x="224" y="199274"/>
                    <a:pt x="224" y="207531"/>
                  </a:cubicBezTo>
                  <a:cubicBezTo>
                    <a:pt x="224" y="233678"/>
                    <a:pt x="26974" y="250192"/>
                    <a:pt x="61316" y="250192"/>
                  </a:cubicBezTo>
                  <a:cubicBezTo>
                    <a:pt x="121685" y="250192"/>
                    <a:pt x="170124" y="195834"/>
                    <a:pt x="170124" y="188609"/>
                  </a:cubicBezTo>
                  <a:cubicBezTo>
                    <a:pt x="170124" y="186545"/>
                    <a:pt x="168317" y="186201"/>
                    <a:pt x="166509" y="186201"/>
                  </a:cubicBezTo>
                  <a:cubicBezTo>
                    <a:pt x="162172" y="186201"/>
                    <a:pt x="148435" y="190673"/>
                    <a:pt x="140121" y="201338"/>
                  </a:cubicBezTo>
                  <a:cubicBezTo>
                    <a:pt x="132529" y="211316"/>
                    <a:pt x="117347" y="231270"/>
                    <a:pt x="85174" y="231270"/>
                  </a:cubicBezTo>
                  <a:cubicBezTo>
                    <a:pt x="59508" y="231270"/>
                    <a:pt x="30950" y="218541"/>
                    <a:pt x="30950" y="192737"/>
                  </a:cubicBezTo>
                  <a:cubicBezTo>
                    <a:pt x="30950" y="175879"/>
                    <a:pt x="51194" y="124961"/>
                    <a:pt x="108309" y="122897"/>
                  </a:cubicBezTo>
                  <a:cubicBezTo>
                    <a:pt x="125299" y="122209"/>
                    <a:pt x="137952" y="110168"/>
                    <a:pt x="137952" y="106383"/>
                  </a:cubicBezTo>
                  <a:cubicBezTo>
                    <a:pt x="137952" y="104319"/>
                    <a:pt x="136144" y="103975"/>
                    <a:pt x="134337" y="103975"/>
                  </a:cubicBezTo>
                  <a:cubicBezTo>
                    <a:pt x="83367" y="101911"/>
                    <a:pt x="73245" y="78172"/>
                    <a:pt x="73245" y="64410"/>
                  </a:cubicBezTo>
                  <a:cubicBezTo>
                    <a:pt x="73245" y="56497"/>
                    <a:pt x="78667" y="18997"/>
                    <a:pt x="129276" y="18997"/>
                  </a:cubicBezTo>
                  <a:cubicBezTo>
                    <a:pt x="136144" y="18997"/>
                    <a:pt x="163617" y="20029"/>
                    <a:pt x="163617" y="37919"/>
                  </a:cubicBezTo>
                  <a:cubicBezTo>
                    <a:pt x="163617" y="43424"/>
                    <a:pt x="160726" y="48240"/>
                    <a:pt x="159280" y="50305"/>
                  </a:cubicBezTo>
                  <a:cubicBezTo>
                    <a:pt x="158557" y="51337"/>
                    <a:pt x="157472" y="53057"/>
                    <a:pt x="157472" y="54089"/>
                  </a:cubicBezTo>
                  <a:cubicBezTo>
                    <a:pt x="157472" y="56497"/>
                    <a:pt x="160003" y="56497"/>
                    <a:pt x="161087" y="56497"/>
                  </a:cubicBezTo>
                  <a:cubicBezTo>
                    <a:pt x="171932" y="56497"/>
                    <a:pt x="194344" y="43080"/>
                    <a:pt x="194344" y="23469"/>
                  </a:cubicBezTo>
                  <a:cubicBezTo>
                    <a:pt x="194344" y="3171"/>
                    <a:pt x="169401" y="75"/>
                    <a:pt x="153134" y="75"/>
                  </a:cubicBezTo>
                  <a:cubicBezTo>
                    <a:pt x="103972" y="75"/>
                    <a:pt x="42518" y="37231"/>
                    <a:pt x="42518" y="79204"/>
                  </a:cubicBezTo>
                  <a:cubicBezTo>
                    <a:pt x="42518" y="99502"/>
                    <a:pt x="58785" y="111888"/>
                    <a:pt x="76498" y="117737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05DF560C-CF91-D57F-1988-56967AFFB96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140334" y="4222503"/>
              <a:ext cx="186746" cy="177490"/>
            </a:xfrm>
            <a:custGeom>
              <a:avLst/>
              <a:gdLst>
                <a:gd name="connsiteX0" fmla="*/ 186976 w 186746"/>
                <a:gd name="connsiteY0" fmla="*/ 88936 h 177490"/>
                <a:gd name="connsiteX1" fmla="*/ 93603 w 186746"/>
                <a:gd name="connsiteY1" fmla="*/ 71 h 177490"/>
                <a:gd name="connsiteX2" fmla="*/ 230 w 186746"/>
                <a:gd name="connsiteY2" fmla="*/ 88695 h 177490"/>
                <a:gd name="connsiteX3" fmla="*/ 93603 w 186746"/>
                <a:gd name="connsiteY3" fmla="*/ 177561 h 177490"/>
                <a:gd name="connsiteX4" fmla="*/ 186976 w 186746"/>
                <a:gd name="connsiteY4" fmla="*/ 88936 h 177490"/>
                <a:gd name="connsiteX5" fmla="*/ 36921 w 186746"/>
                <a:gd name="connsiteY5" fmla="*/ 28970 h 177490"/>
                <a:gd name="connsiteX6" fmla="*/ 93603 w 186746"/>
                <a:gd name="connsiteY6" fmla="*/ 8259 h 177490"/>
                <a:gd name="connsiteX7" fmla="*/ 150285 w 186746"/>
                <a:gd name="connsiteY7" fmla="*/ 28970 h 177490"/>
                <a:gd name="connsiteX8" fmla="*/ 93603 w 186746"/>
                <a:gd name="connsiteY8" fmla="*/ 82916 h 177490"/>
                <a:gd name="connsiteX9" fmla="*/ 36921 w 186746"/>
                <a:gd name="connsiteY9" fmla="*/ 28970 h 177490"/>
                <a:gd name="connsiteX10" fmla="*/ 30848 w 186746"/>
                <a:gd name="connsiteY10" fmla="*/ 142641 h 177490"/>
                <a:gd name="connsiteX11" fmla="*/ 8833 w 186746"/>
                <a:gd name="connsiteY11" fmla="*/ 88936 h 177490"/>
                <a:gd name="connsiteX12" fmla="*/ 30848 w 186746"/>
                <a:gd name="connsiteY12" fmla="*/ 34991 h 177490"/>
                <a:gd name="connsiteX13" fmla="*/ 87530 w 186746"/>
                <a:gd name="connsiteY13" fmla="*/ 88695 h 177490"/>
                <a:gd name="connsiteX14" fmla="*/ 30848 w 186746"/>
                <a:gd name="connsiteY14" fmla="*/ 142641 h 177490"/>
                <a:gd name="connsiteX15" fmla="*/ 156358 w 186746"/>
                <a:gd name="connsiteY15" fmla="*/ 34991 h 177490"/>
                <a:gd name="connsiteX16" fmla="*/ 178372 w 186746"/>
                <a:gd name="connsiteY16" fmla="*/ 88695 h 177490"/>
                <a:gd name="connsiteX17" fmla="*/ 156358 w 186746"/>
                <a:gd name="connsiteY17" fmla="*/ 142641 h 177490"/>
                <a:gd name="connsiteX18" fmla="*/ 99676 w 186746"/>
                <a:gd name="connsiteY18" fmla="*/ 88936 h 177490"/>
                <a:gd name="connsiteX19" fmla="*/ 156358 w 186746"/>
                <a:gd name="connsiteY19" fmla="*/ 34991 h 177490"/>
                <a:gd name="connsiteX20" fmla="*/ 150285 w 186746"/>
                <a:gd name="connsiteY20" fmla="*/ 148662 h 177490"/>
                <a:gd name="connsiteX21" fmla="*/ 93603 w 186746"/>
                <a:gd name="connsiteY21" fmla="*/ 169373 h 177490"/>
                <a:gd name="connsiteX22" fmla="*/ 36921 w 186746"/>
                <a:gd name="connsiteY22" fmla="*/ 148662 h 177490"/>
                <a:gd name="connsiteX23" fmla="*/ 93603 w 186746"/>
                <a:gd name="connsiteY23" fmla="*/ 94716 h 177490"/>
                <a:gd name="connsiteX24" fmla="*/ 150285 w 186746"/>
                <a:gd name="connsiteY24" fmla="*/ 148662 h 1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746" h="177490">
                  <a:moveTo>
                    <a:pt x="186976" y="88936"/>
                  </a:moveTo>
                  <a:cubicBezTo>
                    <a:pt x="186976" y="39566"/>
                    <a:pt x="144718" y="71"/>
                    <a:pt x="93603" y="71"/>
                  </a:cubicBezTo>
                  <a:cubicBezTo>
                    <a:pt x="41982" y="71"/>
                    <a:pt x="230" y="40289"/>
                    <a:pt x="230" y="88695"/>
                  </a:cubicBezTo>
                  <a:cubicBezTo>
                    <a:pt x="230" y="138065"/>
                    <a:pt x="42488" y="177561"/>
                    <a:pt x="93603" y="177561"/>
                  </a:cubicBezTo>
                  <a:cubicBezTo>
                    <a:pt x="145224" y="177561"/>
                    <a:pt x="186976" y="137343"/>
                    <a:pt x="186976" y="88936"/>
                  </a:cubicBezTo>
                  <a:close/>
                  <a:moveTo>
                    <a:pt x="36921" y="28970"/>
                  </a:moveTo>
                  <a:cubicBezTo>
                    <a:pt x="47296" y="20059"/>
                    <a:pt x="66780" y="8259"/>
                    <a:pt x="93603" y="8259"/>
                  </a:cubicBezTo>
                  <a:cubicBezTo>
                    <a:pt x="120425" y="8259"/>
                    <a:pt x="139910" y="20059"/>
                    <a:pt x="150285" y="28970"/>
                  </a:cubicBezTo>
                  <a:lnTo>
                    <a:pt x="93603" y="82916"/>
                  </a:lnTo>
                  <a:lnTo>
                    <a:pt x="36921" y="28970"/>
                  </a:lnTo>
                  <a:close/>
                  <a:moveTo>
                    <a:pt x="30848" y="142641"/>
                  </a:moveTo>
                  <a:cubicBezTo>
                    <a:pt x="16931" y="128914"/>
                    <a:pt x="8833" y="108684"/>
                    <a:pt x="8833" y="88936"/>
                  </a:cubicBezTo>
                  <a:cubicBezTo>
                    <a:pt x="8833" y="67743"/>
                    <a:pt x="17690" y="47995"/>
                    <a:pt x="30848" y="34991"/>
                  </a:cubicBezTo>
                  <a:lnTo>
                    <a:pt x="87530" y="88695"/>
                  </a:lnTo>
                  <a:lnTo>
                    <a:pt x="30848" y="142641"/>
                  </a:lnTo>
                  <a:close/>
                  <a:moveTo>
                    <a:pt x="156358" y="34991"/>
                  </a:moveTo>
                  <a:cubicBezTo>
                    <a:pt x="170275" y="48718"/>
                    <a:pt x="178372" y="68948"/>
                    <a:pt x="178372" y="88695"/>
                  </a:cubicBezTo>
                  <a:cubicBezTo>
                    <a:pt x="178372" y="109888"/>
                    <a:pt x="169516" y="129636"/>
                    <a:pt x="156358" y="142641"/>
                  </a:cubicBezTo>
                  <a:lnTo>
                    <a:pt x="99676" y="88936"/>
                  </a:lnTo>
                  <a:lnTo>
                    <a:pt x="156358" y="34991"/>
                  </a:lnTo>
                  <a:close/>
                  <a:moveTo>
                    <a:pt x="150285" y="148662"/>
                  </a:moveTo>
                  <a:cubicBezTo>
                    <a:pt x="139910" y="157572"/>
                    <a:pt x="120425" y="169373"/>
                    <a:pt x="93603" y="169373"/>
                  </a:cubicBezTo>
                  <a:cubicBezTo>
                    <a:pt x="66780" y="169373"/>
                    <a:pt x="47296" y="157572"/>
                    <a:pt x="36921" y="148662"/>
                  </a:cubicBezTo>
                  <a:lnTo>
                    <a:pt x="93603" y="94716"/>
                  </a:lnTo>
                  <a:lnTo>
                    <a:pt x="150285" y="148662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B150277-E224-16C6-C53C-8F106D75347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364242" y="4207090"/>
              <a:ext cx="225461" cy="164485"/>
            </a:xfrm>
            <a:custGeom>
              <a:avLst/>
              <a:gdLst>
                <a:gd name="connsiteX0" fmla="*/ 193814 w 225461"/>
                <a:gd name="connsiteY0" fmla="*/ 26321 h 164485"/>
                <a:gd name="connsiteX1" fmla="*/ 220637 w 225461"/>
                <a:gd name="connsiteY1" fmla="*/ 8740 h 164485"/>
                <a:gd name="connsiteX2" fmla="*/ 225698 w 225461"/>
                <a:gd name="connsiteY2" fmla="*/ 3442 h 164485"/>
                <a:gd name="connsiteX3" fmla="*/ 221902 w 225461"/>
                <a:gd name="connsiteY3" fmla="*/ 71 h 164485"/>
                <a:gd name="connsiteX4" fmla="*/ 195586 w 225461"/>
                <a:gd name="connsiteY4" fmla="*/ 1034 h 164485"/>
                <a:gd name="connsiteX5" fmla="*/ 168763 w 225461"/>
                <a:gd name="connsiteY5" fmla="*/ 71 h 164485"/>
                <a:gd name="connsiteX6" fmla="*/ 163702 w 225461"/>
                <a:gd name="connsiteY6" fmla="*/ 5369 h 164485"/>
                <a:gd name="connsiteX7" fmla="*/ 169269 w 225461"/>
                <a:gd name="connsiteY7" fmla="*/ 8740 h 164485"/>
                <a:gd name="connsiteX8" fmla="*/ 185464 w 225461"/>
                <a:gd name="connsiteY8" fmla="*/ 18614 h 164485"/>
                <a:gd name="connsiteX9" fmla="*/ 184452 w 225461"/>
                <a:gd name="connsiteY9" fmla="*/ 24394 h 164485"/>
                <a:gd name="connsiteX10" fmla="*/ 156870 w 225461"/>
                <a:gd name="connsiteY10" fmla="*/ 129395 h 164485"/>
                <a:gd name="connsiteX11" fmla="*/ 92597 w 225461"/>
                <a:gd name="connsiteY11" fmla="*/ 4165 h 164485"/>
                <a:gd name="connsiteX12" fmla="*/ 83993 w 225461"/>
                <a:gd name="connsiteY12" fmla="*/ 71 h 164485"/>
                <a:gd name="connsiteX13" fmla="*/ 49326 w 225461"/>
                <a:gd name="connsiteY13" fmla="*/ 71 h 164485"/>
                <a:gd name="connsiteX14" fmla="*/ 41229 w 225461"/>
                <a:gd name="connsiteY14" fmla="*/ 5369 h 164485"/>
                <a:gd name="connsiteX15" fmla="*/ 49580 w 225461"/>
                <a:gd name="connsiteY15" fmla="*/ 8740 h 164485"/>
                <a:gd name="connsiteX16" fmla="*/ 65774 w 225461"/>
                <a:gd name="connsiteY16" fmla="*/ 9945 h 164485"/>
                <a:gd name="connsiteX17" fmla="*/ 31866 w 225461"/>
                <a:gd name="connsiteY17" fmla="*/ 138788 h 164485"/>
                <a:gd name="connsiteX18" fmla="*/ 5550 w 225461"/>
                <a:gd name="connsiteY18" fmla="*/ 155887 h 164485"/>
                <a:gd name="connsiteX19" fmla="*/ 236 w 225461"/>
                <a:gd name="connsiteY19" fmla="*/ 160944 h 164485"/>
                <a:gd name="connsiteX20" fmla="*/ 4032 w 225461"/>
                <a:gd name="connsiteY20" fmla="*/ 164556 h 164485"/>
                <a:gd name="connsiteX21" fmla="*/ 30348 w 225461"/>
                <a:gd name="connsiteY21" fmla="*/ 163593 h 164485"/>
                <a:gd name="connsiteX22" fmla="*/ 57171 w 225461"/>
                <a:gd name="connsiteY22" fmla="*/ 164556 h 164485"/>
                <a:gd name="connsiteX23" fmla="*/ 62232 w 225461"/>
                <a:gd name="connsiteY23" fmla="*/ 159499 h 164485"/>
                <a:gd name="connsiteX24" fmla="*/ 56412 w 225461"/>
                <a:gd name="connsiteY24" fmla="*/ 155887 h 164485"/>
                <a:gd name="connsiteX25" fmla="*/ 40470 w 225461"/>
                <a:gd name="connsiteY25" fmla="*/ 145772 h 164485"/>
                <a:gd name="connsiteX26" fmla="*/ 41482 w 225461"/>
                <a:gd name="connsiteY26" fmla="*/ 139751 h 164485"/>
                <a:gd name="connsiteX27" fmla="*/ 73872 w 225461"/>
                <a:gd name="connsiteY27" fmla="*/ 16447 h 164485"/>
                <a:gd name="connsiteX28" fmla="*/ 147760 w 225461"/>
                <a:gd name="connsiteY28" fmla="*/ 160462 h 164485"/>
                <a:gd name="connsiteX29" fmla="*/ 153327 w 225461"/>
                <a:gd name="connsiteY29" fmla="*/ 164556 h 164485"/>
                <a:gd name="connsiteX30" fmla="*/ 158641 w 225461"/>
                <a:gd name="connsiteY30" fmla="*/ 159499 h 164485"/>
                <a:gd name="connsiteX31" fmla="*/ 193814 w 225461"/>
                <a:gd name="connsiteY31" fmla="*/ 26321 h 16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461" h="164485">
                  <a:moveTo>
                    <a:pt x="193814" y="26321"/>
                  </a:moveTo>
                  <a:cubicBezTo>
                    <a:pt x="196345" y="17169"/>
                    <a:pt x="200393" y="9222"/>
                    <a:pt x="220637" y="8740"/>
                  </a:cubicBezTo>
                  <a:cubicBezTo>
                    <a:pt x="221902" y="8740"/>
                    <a:pt x="225698" y="8500"/>
                    <a:pt x="225698" y="3442"/>
                  </a:cubicBezTo>
                  <a:cubicBezTo>
                    <a:pt x="225698" y="1997"/>
                    <a:pt x="224433" y="71"/>
                    <a:pt x="221902" y="71"/>
                  </a:cubicBezTo>
                  <a:cubicBezTo>
                    <a:pt x="213552" y="71"/>
                    <a:pt x="204189" y="1034"/>
                    <a:pt x="195586" y="1034"/>
                  </a:cubicBezTo>
                  <a:cubicBezTo>
                    <a:pt x="189513" y="1034"/>
                    <a:pt x="174836" y="71"/>
                    <a:pt x="168763" y="71"/>
                  </a:cubicBezTo>
                  <a:cubicBezTo>
                    <a:pt x="167498" y="71"/>
                    <a:pt x="163702" y="71"/>
                    <a:pt x="163702" y="5369"/>
                  </a:cubicBezTo>
                  <a:cubicBezTo>
                    <a:pt x="163702" y="8500"/>
                    <a:pt x="166992" y="8740"/>
                    <a:pt x="169269" y="8740"/>
                  </a:cubicBezTo>
                  <a:cubicBezTo>
                    <a:pt x="181162" y="8981"/>
                    <a:pt x="185464" y="12594"/>
                    <a:pt x="185464" y="18614"/>
                  </a:cubicBezTo>
                  <a:cubicBezTo>
                    <a:pt x="185464" y="20541"/>
                    <a:pt x="185211" y="21745"/>
                    <a:pt x="184452" y="24394"/>
                  </a:cubicBezTo>
                  <a:lnTo>
                    <a:pt x="156870" y="129395"/>
                  </a:lnTo>
                  <a:lnTo>
                    <a:pt x="92597" y="4165"/>
                  </a:lnTo>
                  <a:cubicBezTo>
                    <a:pt x="90573" y="71"/>
                    <a:pt x="90066" y="71"/>
                    <a:pt x="83993" y="71"/>
                  </a:cubicBezTo>
                  <a:lnTo>
                    <a:pt x="49326" y="71"/>
                  </a:lnTo>
                  <a:cubicBezTo>
                    <a:pt x="44519" y="71"/>
                    <a:pt x="41229" y="71"/>
                    <a:pt x="41229" y="5369"/>
                  </a:cubicBezTo>
                  <a:cubicBezTo>
                    <a:pt x="41229" y="8740"/>
                    <a:pt x="44266" y="8740"/>
                    <a:pt x="49580" y="8740"/>
                  </a:cubicBezTo>
                  <a:cubicBezTo>
                    <a:pt x="54893" y="8740"/>
                    <a:pt x="60460" y="8981"/>
                    <a:pt x="65774" y="9945"/>
                  </a:cubicBezTo>
                  <a:lnTo>
                    <a:pt x="31866" y="138788"/>
                  </a:lnTo>
                  <a:cubicBezTo>
                    <a:pt x="29589" y="147939"/>
                    <a:pt x="25287" y="155164"/>
                    <a:pt x="5550" y="155887"/>
                  </a:cubicBezTo>
                  <a:cubicBezTo>
                    <a:pt x="3779" y="155887"/>
                    <a:pt x="236" y="156127"/>
                    <a:pt x="236" y="160944"/>
                  </a:cubicBezTo>
                  <a:cubicBezTo>
                    <a:pt x="236" y="163593"/>
                    <a:pt x="2260" y="164556"/>
                    <a:pt x="4032" y="164556"/>
                  </a:cubicBezTo>
                  <a:cubicBezTo>
                    <a:pt x="12382" y="164556"/>
                    <a:pt x="21745" y="163593"/>
                    <a:pt x="30348" y="163593"/>
                  </a:cubicBezTo>
                  <a:cubicBezTo>
                    <a:pt x="36421" y="163593"/>
                    <a:pt x="51098" y="164556"/>
                    <a:pt x="57171" y="164556"/>
                  </a:cubicBezTo>
                  <a:cubicBezTo>
                    <a:pt x="59701" y="164556"/>
                    <a:pt x="62232" y="163352"/>
                    <a:pt x="62232" y="159499"/>
                  </a:cubicBezTo>
                  <a:cubicBezTo>
                    <a:pt x="62232" y="156127"/>
                    <a:pt x="59195" y="155887"/>
                    <a:pt x="56412" y="155887"/>
                  </a:cubicBezTo>
                  <a:cubicBezTo>
                    <a:pt x="40470" y="155405"/>
                    <a:pt x="40470" y="149143"/>
                    <a:pt x="40470" y="145772"/>
                  </a:cubicBezTo>
                  <a:cubicBezTo>
                    <a:pt x="40470" y="144808"/>
                    <a:pt x="40470" y="143604"/>
                    <a:pt x="41482" y="139751"/>
                  </a:cubicBezTo>
                  <a:lnTo>
                    <a:pt x="73872" y="16447"/>
                  </a:lnTo>
                  <a:lnTo>
                    <a:pt x="147760" y="160462"/>
                  </a:lnTo>
                  <a:cubicBezTo>
                    <a:pt x="149785" y="164316"/>
                    <a:pt x="150797" y="164556"/>
                    <a:pt x="153327" y="164556"/>
                  </a:cubicBezTo>
                  <a:cubicBezTo>
                    <a:pt x="157376" y="164556"/>
                    <a:pt x="157376" y="163834"/>
                    <a:pt x="158641" y="159499"/>
                  </a:cubicBezTo>
                  <a:lnTo>
                    <a:pt x="193814" y="2632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2359332-F122-8A55-BA53-E33918FFA03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105978" y="4492474"/>
              <a:ext cx="158405" cy="158224"/>
            </a:xfrm>
            <a:custGeom>
              <a:avLst/>
              <a:gdLst>
                <a:gd name="connsiteX0" fmla="*/ 62731 w 158405"/>
                <a:gd name="connsiteY0" fmla="*/ 108450 h 158224"/>
                <a:gd name="connsiteX1" fmla="*/ 71334 w 158405"/>
                <a:gd name="connsiteY1" fmla="*/ 108691 h 158224"/>
                <a:gd name="connsiteX2" fmla="*/ 158634 w 158405"/>
                <a:gd name="connsiteY2" fmla="*/ 35238 h 158224"/>
                <a:gd name="connsiteX3" fmla="*/ 125485 w 158405"/>
                <a:gd name="connsiteY3" fmla="*/ 77 h 158224"/>
                <a:gd name="connsiteX4" fmla="*/ 65008 w 158405"/>
                <a:gd name="connsiteY4" fmla="*/ 60525 h 158224"/>
                <a:gd name="connsiteX5" fmla="*/ 54633 w 158405"/>
                <a:gd name="connsiteY5" fmla="*/ 90870 h 158224"/>
                <a:gd name="connsiteX6" fmla="*/ 9085 w 158405"/>
                <a:gd name="connsiteY6" fmla="*/ 57394 h 158224"/>
                <a:gd name="connsiteX7" fmla="*/ 31100 w 158405"/>
                <a:gd name="connsiteY7" fmla="*/ 8506 h 158224"/>
                <a:gd name="connsiteX8" fmla="*/ 33125 w 158405"/>
                <a:gd name="connsiteY8" fmla="*/ 5375 h 158224"/>
                <a:gd name="connsiteX9" fmla="*/ 29076 w 158405"/>
                <a:gd name="connsiteY9" fmla="*/ 2485 h 158224"/>
                <a:gd name="connsiteX10" fmla="*/ 20978 w 158405"/>
                <a:gd name="connsiteY10" fmla="*/ 7784 h 158224"/>
                <a:gd name="connsiteX11" fmla="*/ 229 w 158405"/>
                <a:gd name="connsiteY11" fmla="*/ 59803 h 158224"/>
                <a:gd name="connsiteX12" fmla="*/ 49319 w 158405"/>
                <a:gd name="connsiteY12" fmla="*/ 106523 h 158224"/>
                <a:gd name="connsiteX13" fmla="*/ 35149 w 158405"/>
                <a:gd name="connsiteY13" fmla="*/ 150595 h 158224"/>
                <a:gd name="connsiteX14" fmla="*/ 43752 w 158405"/>
                <a:gd name="connsiteY14" fmla="*/ 158301 h 158224"/>
                <a:gd name="connsiteX15" fmla="*/ 53621 w 158405"/>
                <a:gd name="connsiteY15" fmla="*/ 153003 h 158224"/>
                <a:gd name="connsiteX16" fmla="*/ 62731 w 158405"/>
                <a:gd name="connsiteY16" fmla="*/ 108450 h 158224"/>
                <a:gd name="connsiteX17" fmla="*/ 66020 w 158405"/>
                <a:gd name="connsiteY17" fmla="*/ 92074 h 158224"/>
                <a:gd name="connsiteX18" fmla="*/ 85252 w 158405"/>
                <a:gd name="connsiteY18" fmla="*/ 37887 h 158224"/>
                <a:gd name="connsiteX19" fmla="*/ 122702 w 158405"/>
                <a:gd name="connsiteY19" fmla="*/ 16454 h 158224"/>
                <a:gd name="connsiteX20" fmla="*/ 149525 w 158405"/>
                <a:gd name="connsiteY20" fmla="*/ 40055 h 158224"/>
                <a:gd name="connsiteX21" fmla="*/ 74118 w 158405"/>
                <a:gd name="connsiteY21" fmla="*/ 92314 h 158224"/>
                <a:gd name="connsiteX22" fmla="*/ 66020 w 158405"/>
                <a:gd name="connsiteY22" fmla="*/ 920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05" h="158224">
                  <a:moveTo>
                    <a:pt x="62731" y="108450"/>
                  </a:moveTo>
                  <a:cubicBezTo>
                    <a:pt x="65514" y="108691"/>
                    <a:pt x="68551" y="108691"/>
                    <a:pt x="71334" y="108691"/>
                  </a:cubicBezTo>
                  <a:cubicBezTo>
                    <a:pt x="116882" y="108691"/>
                    <a:pt x="158634" y="73289"/>
                    <a:pt x="158634" y="35238"/>
                  </a:cubicBezTo>
                  <a:cubicBezTo>
                    <a:pt x="158634" y="13804"/>
                    <a:pt x="145223" y="77"/>
                    <a:pt x="125485" y="77"/>
                  </a:cubicBezTo>
                  <a:cubicBezTo>
                    <a:pt x="90565" y="77"/>
                    <a:pt x="72093" y="42463"/>
                    <a:pt x="65008" y="60525"/>
                  </a:cubicBezTo>
                  <a:cubicBezTo>
                    <a:pt x="61718" y="69436"/>
                    <a:pt x="56152" y="86294"/>
                    <a:pt x="54633" y="90870"/>
                  </a:cubicBezTo>
                  <a:cubicBezTo>
                    <a:pt x="26798" y="87257"/>
                    <a:pt x="9085" y="75216"/>
                    <a:pt x="9085" y="57394"/>
                  </a:cubicBezTo>
                  <a:cubicBezTo>
                    <a:pt x="9085" y="57154"/>
                    <a:pt x="10604" y="30181"/>
                    <a:pt x="31100" y="8506"/>
                  </a:cubicBezTo>
                  <a:cubicBezTo>
                    <a:pt x="32872" y="6820"/>
                    <a:pt x="33125" y="6339"/>
                    <a:pt x="33125" y="5375"/>
                  </a:cubicBezTo>
                  <a:cubicBezTo>
                    <a:pt x="33125" y="2485"/>
                    <a:pt x="29835" y="2485"/>
                    <a:pt x="29076" y="2485"/>
                  </a:cubicBezTo>
                  <a:cubicBezTo>
                    <a:pt x="26798" y="2485"/>
                    <a:pt x="25786" y="2485"/>
                    <a:pt x="20978" y="7784"/>
                  </a:cubicBezTo>
                  <a:cubicBezTo>
                    <a:pt x="6808" y="24401"/>
                    <a:pt x="229" y="49447"/>
                    <a:pt x="229" y="59803"/>
                  </a:cubicBezTo>
                  <a:cubicBezTo>
                    <a:pt x="229" y="81236"/>
                    <a:pt x="16677" y="99780"/>
                    <a:pt x="49319" y="106523"/>
                  </a:cubicBezTo>
                  <a:cubicBezTo>
                    <a:pt x="36667" y="143852"/>
                    <a:pt x="35149" y="148427"/>
                    <a:pt x="35149" y="150595"/>
                  </a:cubicBezTo>
                  <a:cubicBezTo>
                    <a:pt x="35149" y="157097"/>
                    <a:pt x="40969" y="158301"/>
                    <a:pt x="43752" y="158301"/>
                  </a:cubicBezTo>
                  <a:cubicBezTo>
                    <a:pt x="46536" y="158301"/>
                    <a:pt x="51597" y="156616"/>
                    <a:pt x="53621" y="153003"/>
                  </a:cubicBezTo>
                  <a:cubicBezTo>
                    <a:pt x="55392" y="149391"/>
                    <a:pt x="57670" y="137109"/>
                    <a:pt x="62731" y="108450"/>
                  </a:cubicBezTo>
                  <a:close/>
                  <a:moveTo>
                    <a:pt x="66020" y="92074"/>
                  </a:moveTo>
                  <a:cubicBezTo>
                    <a:pt x="71081" y="64378"/>
                    <a:pt x="73105" y="53541"/>
                    <a:pt x="85252" y="37887"/>
                  </a:cubicBezTo>
                  <a:cubicBezTo>
                    <a:pt x="96638" y="23197"/>
                    <a:pt x="110050" y="16454"/>
                    <a:pt x="122702" y="16454"/>
                  </a:cubicBezTo>
                  <a:cubicBezTo>
                    <a:pt x="140162" y="16454"/>
                    <a:pt x="149525" y="27532"/>
                    <a:pt x="149525" y="40055"/>
                  </a:cubicBezTo>
                  <a:cubicBezTo>
                    <a:pt x="149525" y="64378"/>
                    <a:pt x="117641" y="92314"/>
                    <a:pt x="74118" y="92314"/>
                  </a:cubicBezTo>
                  <a:cubicBezTo>
                    <a:pt x="71840" y="92314"/>
                    <a:pt x="68298" y="92314"/>
                    <a:pt x="66020" y="92074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49DC64E-B9C8-2F38-02CE-F802FA95FDB2}"/>
              </a:ext>
            </a:extLst>
          </p:cNvPr>
          <p:cNvSpPr txBox="1"/>
          <p:nvPr/>
        </p:nvSpPr>
        <p:spPr>
          <a:xfrm>
            <a:off x="5831558" y="3286991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Iterative</a:t>
            </a:r>
            <a:r>
              <a:rPr lang="pl-PL" sz="1600" dirty="0"/>
              <a:t> </a:t>
            </a:r>
            <a:r>
              <a:rPr lang="pl-PL" sz="1600" dirty="0" err="1"/>
              <a:t>See</a:t>
            </a:r>
            <a:r>
              <a:rPr lang="pl-PL" sz="1600" dirty="0"/>
              <a:t>-Saw (ISS)</a:t>
            </a:r>
          </a:p>
        </p:txBody>
      </p:sp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E665FA9C-4A2F-91CF-3F04-AA203C34D48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95151" y="3694101"/>
            <a:ext cx="3785293" cy="410221"/>
            <a:chOff x="9332895" y="6083950"/>
            <a:chExt cx="3785293" cy="410221"/>
          </a:xfrm>
        </p:grpSpPr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14D30C07-DD3F-ADA7-C4C8-83F5C30F501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32895" y="6193208"/>
              <a:ext cx="191060" cy="107556"/>
            </a:xfrm>
            <a:custGeom>
              <a:avLst/>
              <a:gdLst>
                <a:gd name="connsiteX0" fmla="*/ 19237 w 191060"/>
                <a:gd name="connsiteY0" fmla="*/ 23922 h 107556"/>
                <a:gd name="connsiteX1" fmla="*/ 19237 w 191060"/>
                <a:gd name="connsiteY1" fmla="*/ 89137 h 107556"/>
                <a:gd name="connsiteX2" fmla="*/ 156 w 191060"/>
                <a:gd name="connsiteY2" fmla="*/ 100088 h 107556"/>
                <a:gd name="connsiteX3" fmla="*/ 156 w 191060"/>
                <a:gd name="connsiteY3" fmla="*/ 107631 h 107556"/>
                <a:gd name="connsiteX4" fmla="*/ 27800 w 191060"/>
                <a:gd name="connsiteY4" fmla="*/ 106901 h 107556"/>
                <a:gd name="connsiteX5" fmla="*/ 55199 w 191060"/>
                <a:gd name="connsiteY5" fmla="*/ 107631 h 107556"/>
                <a:gd name="connsiteX6" fmla="*/ 55199 w 191060"/>
                <a:gd name="connsiteY6" fmla="*/ 100088 h 107556"/>
                <a:gd name="connsiteX7" fmla="*/ 36117 w 191060"/>
                <a:gd name="connsiteY7" fmla="*/ 89137 h 107556"/>
                <a:gd name="connsiteX8" fmla="*/ 36117 w 191060"/>
                <a:gd name="connsiteY8" fmla="*/ 44363 h 107556"/>
                <a:gd name="connsiteX9" fmla="*/ 69143 w 191060"/>
                <a:gd name="connsiteY9" fmla="*/ 5428 h 107556"/>
                <a:gd name="connsiteX10" fmla="*/ 87246 w 191060"/>
                <a:gd name="connsiteY10" fmla="*/ 32439 h 107556"/>
                <a:gd name="connsiteX11" fmla="*/ 87246 w 191060"/>
                <a:gd name="connsiteY11" fmla="*/ 89137 h 107556"/>
                <a:gd name="connsiteX12" fmla="*/ 68165 w 191060"/>
                <a:gd name="connsiteY12" fmla="*/ 100088 h 107556"/>
                <a:gd name="connsiteX13" fmla="*/ 68165 w 191060"/>
                <a:gd name="connsiteY13" fmla="*/ 107631 h 107556"/>
                <a:gd name="connsiteX14" fmla="*/ 95809 w 191060"/>
                <a:gd name="connsiteY14" fmla="*/ 106901 h 107556"/>
                <a:gd name="connsiteX15" fmla="*/ 123208 w 191060"/>
                <a:gd name="connsiteY15" fmla="*/ 107631 h 107556"/>
                <a:gd name="connsiteX16" fmla="*/ 123208 w 191060"/>
                <a:gd name="connsiteY16" fmla="*/ 100088 h 107556"/>
                <a:gd name="connsiteX17" fmla="*/ 104126 w 191060"/>
                <a:gd name="connsiteY17" fmla="*/ 89137 h 107556"/>
                <a:gd name="connsiteX18" fmla="*/ 104126 w 191060"/>
                <a:gd name="connsiteY18" fmla="*/ 44363 h 107556"/>
                <a:gd name="connsiteX19" fmla="*/ 137152 w 191060"/>
                <a:gd name="connsiteY19" fmla="*/ 5428 h 107556"/>
                <a:gd name="connsiteX20" fmla="*/ 155255 w 191060"/>
                <a:gd name="connsiteY20" fmla="*/ 32439 h 107556"/>
                <a:gd name="connsiteX21" fmla="*/ 155255 w 191060"/>
                <a:gd name="connsiteY21" fmla="*/ 89137 h 107556"/>
                <a:gd name="connsiteX22" fmla="*/ 136174 w 191060"/>
                <a:gd name="connsiteY22" fmla="*/ 100088 h 107556"/>
                <a:gd name="connsiteX23" fmla="*/ 136174 w 191060"/>
                <a:gd name="connsiteY23" fmla="*/ 107631 h 107556"/>
                <a:gd name="connsiteX24" fmla="*/ 163817 w 191060"/>
                <a:gd name="connsiteY24" fmla="*/ 106901 h 107556"/>
                <a:gd name="connsiteX25" fmla="*/ 191217 w 191060"/>
                <a:gd name="connsiteY25" fmla="*/ 107631 h 107556"/>
                <a:gd name="connsiteX26" fmla="*/ 191217 w 191060"/>
                <a:gd name="connsiteY26" fmla="*/ 100088 h 107556"/>
                <a:gd name="connsiteX27" fmla="*/ 172135 w 191060"/>
                <a:gd name="connsiteY27" fmla="*/ 92787 h 107556"/>
                <a:gd name="connsiteX28" fmla="*/ 172135 w 191060"/>
                <a:gd name="connsiteY28" fmla="*/ 46309 h 107556"/>
                <a:gd name="connsiteX29" fmla="*/ 164551 w 191060"/>
                <a:gd name="connsiteY29" fmla="*/ 9078 h 107556"/>
                <a:gd name="connsiteX30" fmla="*/ 138864 w 191060"/>
                <a:gd name="connsiteY30" fmla="*/ 75 h 107556"/>
                <a:gd name="connsiteX31" fmla="*/ 103392 w 191060"/>
                <a:gd name="connsiteY31" fmla="*/ 23922 h 107556"/>
                <a:gd name="connsiteX32" fmla="*/ 70856 w 191060"/>
                <a:gd name="connsiteY32" fmla="*/ 75 h 107556"/>
                <a:gd name="connsiteX33" fmla="*/ 34650 w 191060"/>
                <a:gd name="connsiteY33" fmla="*/ 25625 h 107556"/>
                <a:gd name="connsiteX34" fmla="*/ 34650 w 191060"/>
                <a:gd name="connsiteY34" fmla="*/ 75 h 107556"/>
                <a:gd name="connsiteX35" fmla="*/ 156 w 191060"/>
                <a:gd name="connsiteY35" fmla="*/ 2751 h 107556"/>
                <a:gd name="connsiteX36" fmla="*/ 156 w 191060"/>
                <a:gd name="connsiteY36" fmla="*/ 10295 h 107556"/>
                <a:gd name="connsiteX37" fmla="*/ 19237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237" y="23922"/>
                  </a:moveTo>
                  <a:lnTo>
                    <a:pt x="19237" y="89137"/>
                  </a:lnTo>
                  <a:cubicBezTo>
                    <a:pt x="19237" y="100088"/>
                    <a:pt x="16547" y="100088"/>
                    <a:pt x="156" y="100088"/>
                  </a:cubicBezTo>
                  <a:lnTo>
                    <a:pt x="156" y="107631"/>
                  </a:lnTo>
                  <a:cubicBezTo>
                    <a:pt x="8718" y="107388"/>
                    <a:pt x="21195" y="106901"/>
                    <a:pt x="27800" y="106901"/>
                  </a:cubicBezTo>
                  <a:cubicBezTo>
                    <a:pt x="34160" y="106901"/>
                    <a:pt x="46881" y="107388"/>
                    <a:pt x="55199" y="107631"/>
                  </a:cubicBezTo>
                  <a:lnTo>
                    <a:pt x="55199" y="100088"/>
                  </a:lnTo>
                  <a:cubicBezTo>
                    <a:pt x="38808" y="100088"/>
                    <a:pt x="36117" y="100088"/>
                    <a:pt x="36117" y="89137"/>
                  </a:cubicBezTo>
                  <a:lnTo>
                    <a:pt x="36117" y="44363"/>
                  </a:lnTo>
                  <a:cubicBezTo>
                    <a:pt x="36117" y="19055"/>
                    <a:pt x="53487" y="5428"/>
                    <a:pt x="69143" y="5428"/>
                  </a:cubicBezTo>
                  <a:cubicBezTo>
                    <a:pt x="84555" y="5428"/>
                    <a:pt x="87246" y="18569"/>
                    <a:pt x="87246" y="32439"/>
                  </a:cubicBezTo>
                  <a:lnTo>
                    <a:pt x="87246" y="89137"/>
                  </a:lnTo>
                  <a:cubicBezTo>
                    <a:pt x="87246" y="100088"/>
                    <a:pt x="84555" y="100088"/>
                    <a:pt x="68165" y="100088"/>
                  </a:cubicBezTo>
                  <a:lnTo>
                    <a:pt x="68165" y="107631"/>
                  </a:lnTo>
                  <a:cubicBezTo>
                    <a:pt x="76727" y="107388"/>
                    <a:pt x="89203" y="106901"/>
                    <a:pt x="95809" y="106901"/>
                  </a:cubicBezTo>
                  <a:cubicBezTo>
                    <a:pt x="102169" y="106901"/>
                    <a:pt x="114890" y="107388"/>
                    <a:pt x="123208" y="107631"/>
                  </a:cubicBezTo>
                  <a:lnTo>
                    <a:pt x="123208" y="100088"/>
                  </a:lnTo>
                  <a:cubicBezTo>
                    <a:pt x="106817" y="100088"/>
                    <a:pt x="104126" y="100088"/>
                    <a:pt x="104126" y="89137"/>
                  </a:cubicBezTo>
                  <a:lnTo>
                    <a:pt x="104126" y="44363"/>
                  </a:lnTo>
                  <a:cubicBezTo>
                    <a:pt x="104126" y="19055"/>
                    <a:pt x="121495" y="5428"/>
                    <a:pt x="137152" y="5428"/>
                  </a:cubicBezTo>
                  <a:cubicBezTo>
                    <a:pt x="152564" y="5428"/>
                    <a:pt x="155255" y="18569"/>
                    <a:pt x="155255" y="32439"/>
                  </a:cubicBezTo>
                  <a:lnTo>
                    <a:pt x="155255" y="89137"/>
                  </a:lnTo>
                  <a:cubicBezTo>
                    <a:pt x="155255" y="100088"/>
                    <a:pt x="152564" y="100088"/>
                    <a:pt x="136174" y="100088"/>
                  </a:cubicBezTo>
                  <a:lnTo>
                    <a:pt x="136174" y="107631"/>
                  </a:lnTo>
                  <a:cubicBezTo>
                    <a:pt x="144736" y="107388"/>
                    <a:pt x="157212" y="106901"/>
                    <a:pt x="163817" y="106901"/>
                  </a:cubicBezTo>
                  <a:cubicBezTo>
                    <a:pt x="170178" y="106901"/>
                    <a:pt x="182899" y="107388"/>
                    <a:pt x="191217" y="107631"/>
                  </a:cubicBezTo>
                  <a:lnTo>
                    <a:pt x="191217" y="100088"/>
                  </a:lnTo>
                  <a:cubicBezTo>
                    <a:pt x="178496" y="100088"/>
                    <a:pt x="172380" y="100088"/>
                    <a:pt x="172135" y="92787"/>
                  </a:cubicBezTo>
                  <a:lnTo>
                    <a:pt x="172135" y="46309"/>
                  </a:lnTo>
                  <a:cubicBezTo>
                    <a:pt x="172135" y="25382"/>
                    <a:pt x="172135" y="17839"/>
                    <a:pt x="164551" y="9078"/>
                  </a:cubicBezTo>
                  <a:cubicBezTo>
                    <a:pt x="161126" y="4942"/>
                    <a:pt x="153053" y="75"/>
                    <a:pt x="138864" y="75"/>
                  </a:cubicBezTo>
                  <a:cubicBezTo>
                    <a:pt x="118315" y="75"/>
                    <a:pt x="107551" y="14675"/>
                    <a:pt x="103392" y="23922"/>
                  </a:cubicBezTo>
                  <a:cubicBezTo>
                    <a:pt x="99967" y="2751"/>
                    <a:pt x="81864" y="75"/>
                    <a:pt x="70856" y="75"/>
                  </a:cubicBezTo>
                  <a:cubicBezTo>
                    <a:pt x="52997" y="75"/>
                    <a:pt x="41499" y="10538"/>
                    <a:pt x="34650" y="25625"/>
                  </a:cubicBezTo>
                  <a:lnTo>
                    <a:pt x="34650" y="75"/>
                  </a:lnTo>
                  <a:lnTo>
                    <a:pt x="156" y="2751"/>
                  </a:lnTo>
                  <a:lnTo>
                    <a:pt x="156" y="10295"/>
                  </a:lnTo>
                  <a:cubicBezTo>
                    <a:pt x="17280" y="10295"/>
                    <a:pt x="19237" y="11998"/>
                    <a:pt x="19237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24CF0287-E08D-29A9-831F-C0796E34044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539205" y="6191748"/>
              <a:ext cx="110330" cy="111693"/>
            </a:xfrm>
            <a:custGeom>
              <a:avLst/>
              <a:gdLst>
                <a:gd name="connsiteX0" fmla="*/ 71353 w 110330"/>
                <a:gd name="connsiteY0" fmla="*/ 90597 h 111693"/>
                <a:gd name="connsiteX1" fmla="*/ 90435 w 110330"/>
                <a:gd name="connsiteY1" fmla="*/ 110551 h 111693"/>
                <a:gd name="connsiteX2" fmla="*/ 110495 w 110330"/>
                <a:gd name="connsiteY2" fmla="*/ 87434 h 111693"/>
                <a:gd name="connsiteX3" fmla="*/ 110495 w 110330"/>
                <a:gd name="connsiteY3" fmla="*/ 73807 h 111693"/>
                <a:gd name="connsiteX4" fmla="*/ 104379 w 110330"/>
                <a:gd name="connsiteY4" fmla="*/ 73807 h 111693"/>
                <a:gd name="connsiteX5" fmla="*/ 104379 w 110330"/>
                <a:gd name="connsiteY5" fmla="*/ 87434 h 111693"/>
                <a:gd name="connsiteX6" fmla="*/ 95572 w 110330"/>
                <a:gd name="connsiteY6" fmla="*/ 103008 h 111693"/>
                <a:gd name="connsiteX7" fmla="*/ 86521 w 110330"/>
                <a:gd name="connsiteY7" fmla="*/ 90841 h 111693"/>
                <a:gd name="connsiteX8" fmla="*/ 86521 w 110330"/>
                <a:gd name="connsiteY8" fmla="*/ 42173 h 111693"/>
                <a:gd name="connsiteX9" fmla="*/ 77714 w 110330"/>
                <a:gd name="connsiteY9" fmla="*/ 13458 h 111693"/>
                <a:gd name="connsiteX10" fmla="*/ 44199 w 110330"/>
                <a:gd name="connsiteY10" fmla="*/ 75 h 111693"/>
                <a:gd name="connsiteX11" fmla="*/ 7259 w 110330"/>
                <a:gd name="connsiteY11" fmla="*/ 27572 h 111693"/>
                <a:gd name="connsiteX12" fmla="*/ 18512 w 110330"/>
                <a:gd name="connsiteY12" fmla="*/ 39009 h 111693"/>
                <a:gd name="connsiteX13" fmla="*/ 29765 w 110330"/>
                <a:gd name="connsiteY13" fmla="*/ 27816 h 111693"/>
                <a:gd name="connsiteX14" fmla="*/ 17289 w 110330"/>
                <a:gd name="connsiteY14" fmla="*/ 16622 h 111693"/>
                <a:gd name="connsiteX15" fmla="*/ 43709 w 110330"/>
                <a:gd name="connsiteY15" fmla="*/ 5428 h 111693"/>
                <a:gd name="connsiteX16" fmla="*/ 69641 w 110330"/>
                <a:gd name="connsiteY16" fmla="*/ 36576 h 111693"/>
                <a:gd name="connsiteX17" fmla="*/ 69641 w 110330"/>
                <a:gd name="connsiteY17" fmla="*/ 45579 h 111693"/>
                <a:gd name="connsiteX18" fmla="*/ 24628 w 110330"/>
                <a:gd name="connsiteY18" fmla="*/ 54340 h 111693"/>
                <a:gd name="connsiteX19" fmla="*/ 164 w 110330"/>
                <a:gd name="connsiteY19" fmla="*/ 85974 h 111693"/>
                <a:gd name="connsiteX20" fmla="*/ 39306 w 110330"/>
                <a:gd name="connsiteY20" fmla="*/ 111768 h 111693"/>
                <a:gd name="connsiteX21" fmla="*/ 71353 w 110330"/>
                <a:gd name="connsiteY21" fmla="*/ 90597 h 111693"/>
                <a:gd name="connsiteX22" fmla="*/ 69641 w 110330"/>
                <a:gd name="connsiteY22" fmla="*/ 50690 h 111693"/>
                <a:gd name="connsiteX23" fmla="*/ 69641 w 110330"/>
                <a:gd name="connsiteY23" fmla="*/ 75024 h 111693"/>
                <a:gd name="connsiteX24" fmla="*/ 41018 w 110330"/>
                <a:gd name="connsiteY24" fmla="*/ 106414 h 111693"/>
                <a:gd name="connsiteX25" fmla="*/ 19001 w 110330"/>
                <a:gd name="connsiteY25" fmla="*/ 85731 h 111693"/>
                <a:gd name="connsiteX26" fmla="*/ 69641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353" y="90597"/>
                  </a:moveTo>
                  <a:cubicBezTo>
                    <a:pt x="72332" y="100331"/>
                    <a:pt x="78937" y="110551"/>
                    <a:pt x="90435" y="110551"/>
                  </a:cubicBezTo>
                  <a:cubicBezTo>
                    <a:pt x="95572" y="110551"/>
                    <a:pt x="110495" y="107145"/>
                    <a:pt x="110495" y="87434"/>
                  </a:cubicBezTo>
                  <a:lnTo>
                    <a:pt x="110495" y="73807"/>
                  </a:lnTo>
                  <a:lnTo>
                    <a:pt x="104379" y="73807"/>
                  </a:lnTo>
                  <a:lnTo>
                    <a:pt x="104379" y="87434"/>
                  </a:lnTo>
                  <a:cubicBezTo>
                    <a:pt x="104379" y="101548"/>
                    <a:pt x="98263" y="103008"/>
                    <a:pt x="95572" y="103008"/>
                  </a:cubicBezTo>
                  <a:cubicBezTo>
                    <a:pt x="87499" y="103008"/>
                    <a:pt x="86521" y="92057"/>
                    <a:pt x="86521" y="90841"/>
                  </a:cubicBezTo>
                  <a:lnTo>
                    <a:pt x="86521" y="42173"/>
                  </a:lnTo>
                  <a:cubicBezTo>
                    <a:pt x="86521" y="31952"/>
                    <a:pt x="86521" y="22462"/>
                    <a:pt x="77714" y="13458"/>
                  </a:cubicBezTo>
                  <a:cubicBezTo>
                    <a:pt x="68173" y="3968"/>
                    <a:pt x="55941" y="75"/>
                    <a:pt x="44199" y="75"/>
                  </a:cubicBezTo>
                  <a:cubicBezTo>
                    <a:pt x="24139" y="75"/>
                    <a:pt x="7259" y="11512"/>
                    <a:pt x="7259" y="27572"/>
                  </a:cubicBezTo>
                  <a:cubicBezTo>
                    <a:pt x="7259" y="34872"/>
                    <a:pt x="12151" y="39009"/>
                    <a:pt x="18512" y="39009"/>
                  </a:cubicBezTo>
                  <a:cubicBezTo>
                    <a:pt x="25362" y="39009"/>
                    <a:pt x="29765" y="34142"/>
                    <a:pt x="29765" y="27816"/>
                  </a:cubicBezTo>
                  <a:cubicBezTo>
                    <a:pt x="29765" y="24895"/>
                    <a:pt x="28542" y="16865"/>
                    <a:pt x="17289" y="16622"/>
                  </a:cubicBezTo>
                  <a:cubicBezTo>
                    <a:pt x="23894" y="8105"/>
                    <a:pt x="35881" y="5428"/>
                    <a:pt x="43709" y="5428"/>
                  </a:cubicBezTo>
                  <a:cubicBezTo>
                    <a:pt x="55697" y="5428"/>
                    <a:pt x="69641" y="14918"/>
                    <a:pt x="69641" y="36576"/>
                  </a:cubicBezTo>
                  <a:lnTo>
                    <a:pt x="69641" y="45579"/>
                  </a:lnTo>
                  <a:cubicBezTo>
                    <a:pt x="57164" y="46309"/>
                    <a:pt x="40040" y="47039"/>
                    <a:pt x="24628" y="54340"/>
                  </a:cubicBezTo>
                  <a:cubicBezTo>
                    <a:pt x="6280" y="62613"/>
                    <a:pt x="164" y="75267"/>
                    <a:pt x="164" y="85974"/>
                  </a:cubicBezTo>
                  <a:cubicBezTo>
                    <a:pt x="164" y="105684"/>
                    <a:pt x="23894" y="111768"/>
                    <a:pt x="39306" y="111768"/>
                  </a:cubicBezTo>
                  <a:cubicBezTo>
                    <a:pt x="55452" y="111768"/>
                    <a:pt x="66705" y="102034"/>
                    <a:pt x="71353" y="90597"/>
                  </a:cubicBezTo>
                  <a:close/>
                  <a:moveTo>
                    <a:pt x="69641" y="50690"/>
                  </a:moveTo>
                  <a:lnTo>
                    <a:pt x="69641" y="75024"/>
                  </a:lnTo>
                  <a:cubicBezTo>
                    <a:pt x="69641" y="98141"/>
                    <a:pt x="52027" y="106414"/>
                    <a:pt x="41018" y="106414"/>
                  </a:cubicBezTo>
                  <a:cubicBezTo>
                    <a:pt x="29031" y="106414"/>
                    <a:pt x="19001" y="97898"/>
                    <a:pt x="19001" y="85731"/>
                  </a:cubicBezTo>
                  <a:cubicBezTo>
                    <a:pt x="19001" y="72347"/>
                    <a:pt x="29276" y="52150"/>
                    <a:pt x="69641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8C21740C-6095-0783-9728-0E8C019D1A0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654184" y="6195885"/>
              <a:ext cx="123296" cy="104879"/>
            </a:xfrm>
            <a:custGeom>
              <a:avLst/>
              <a:gdLst>
                <a:gd name="connsiteX0" fmla="*/ 67444 w 123296"/>
                <a:gd name="connsiteY0" fmla="*/ 47769 h 104879"/>
                <a:gd name="connsiteX1" fmla="*/ 89951 w 123296"/>
                <a:gd name="connsiteY1" fmla="*/ 20272 h 104879"/>
                <a:gd name="connsiteX2" fmla="*/ 119062 w 123296"/>
                <a:gd name="connsiteY2" fmla="*/ 7618 h 104879"/>
                <a:gd name="connsiteX3" fmla="*/ 119062 w 123296"/>
                <a:gd name="connsiteY3" fmla="*/ 75 h 104879"/>
                <a:gd name="connsiteX4" fmla="*/ 99002 w 123296"/>
                <a:gd name="connsiteY4" fmla="*/ 805 h 104879"/>
                <a:gd name="connsiteX5" fmla="*/ 75517 w 123296"/>
                <a:gd name="connsiteY5" fmla="*/ 75 h 104879"/>
                <a:gd name="connsiteX6" fmla="*/ 75517 w 123296"/>
                <a:gd name="connsiteY6" fmla="*/ 7618 h 104879"/>
                <a:gd name="connsiteX7" fmla="*/ 82611 w 123296"/>
                <a:gd name="connsiteY7" fmla="*/ 15162 h 104879"/>
                <a:gd name="connsiteX8" fmla="*/ 78942 w 123296"/>
                <a:gd name="connsiteY8" fmla="*/ 23679 h 104879"/>
                <a:gd name="connsiteX9" fmla="*/ 63775 w 123296"/>
                <a:gd name="connsiteY9" fmla="*/ 42659 h 104879"/>
                <a:gd name="connsiteX10" fmla="*/ 44693 w 123296"/>
                <a:gd name="connsiteY10" fmla="*/ 18082 h 104879"/>
                <a:gd name="connsiteX11" fmla="*/ 42491 w 123296"/>
                <a:gd name="connsiteY11" fmla="*/ 13702 h 104879"/>
                <a:gd name="connsiteX12" fmla="*/ 51053 w 123296"/>
                <a:gd name="connsiteY12" fmla="*/ 7618 h 104879"/>
                <a:gd name="connsiteX13" fmla="*/ 51053 w 123296"/>
                <a:gd name="connsiteY13" fmla="*/ 75 h 104879"/>
                <a:gd name="connsiteX14" fmla="*/ 24633 w 123296"/>
                <a:gd name="connsiteY14" fmla="*/ 805 h 104879"/>
                <a:gd name="connsiteX15" fmla="*/ 1392 w 123296"/>
                <a:gd name="connsiteY15" fmla="*/ 75 h 104879"/>
                <a:gd name="connsiteX16" fmla="*/ 1392 w 123296"/>
                <a:gd name="connsiteY16" fmla="*/ 7618 h 104879"/>
                <a:gd name="connsiteX17" fmla="*/ 30259 w 123296"/>
                <a:gd name="connsiteY17" fmla="*/ 22462 h 104879"/>
                <a:gd name="connsiteX18" fmla="*/ 54478 w 123296"/>
                <a:gd name="connsiteY18" fmla="*/ 53853 h 104879"/>
                <a:gd name="connsiteX19" fmla="*/ 31483 w 123296"/>
                <a:gd name="connsiteY19" fmla="*/ 82810 h 104879"/>
                <a:gd name="connsiteX20" fmla="*/ 169 w 123296"/>
                <a:gd name="connsiteY20" fmla="*/ 97411 h 104879"/>
                <a:gd name="connsiteX21" fmla="*/ 169 w 123296"/>
                <a:gd name="connsiteY21" fmla="*/ 104954 h 104879"/>
                <a:gd name="connsiteX22" fmla="*/ 20474 w 123296"/>
                <a:gd name="connsiteY22" fmla="*/ 104224 h 104879"/>
                <a:gd name="connsiteX23" fmla="*/ 43714 w 123296"/>
                <a:gd name="connsiteY23" fmla="*/ 104954 h 104879"/>
                <a:gd name="connsiteX24" fmla="*/ 43714 w 123296"/>
                <a:gd name="connsiteY24" fmla="*/ 97411 h 104879"/>
                <a:gd name="connsiteX25" fmla="*/ 36620 w 123296"/>
                <a:gd name="connsiteY25" fmla="*/ 89867 h 104879"/>
                <a:gd name="connsiteX26" fmla="*/ 58637 w 123296"/>
                <a:gd name="connsiteY26" fmla="*/ 58963 h 104879"/>
                <a:gd name="connsiteX27" fmla="*/ 77229 w 123296"/>
                <a:gd name="connsiteY27" fmla="*/ 83297 h 104879"/>
                <a:gd name="connsiteX28" fmla="*/ 82367 w 123296"/>
                <a:gd name="connsiteY28" fmla="*/ 91327 h 104879"/>
                <a:gd name="connsiteX29" fmla="*/ 73560 w 123296"/>
                <a:gd name="connsiteY29" fmla="*/ 97411 h 104879"/>
                <a:gd name="connsiteX30" fmla="*/ 73560 w 123296"/>
                <a:gd name="connsiteY30" fmla="*/ 104954 h 104879"/>
                <a:gd name="connsiteX31" fmla="*/ 99981 w 123296"/>
                <a:gd name="connsiteY31" fmla="*/ 104224 h 104879"/>
                <a:gd name="connsiteX32" fmla="*/ 123466 w 123296"/>
                <a:gd name="connsiteY32" fmla="*/ 104954 h 104879"/>
                <a:gd name="connsiteX33" fmla="*/ 123466 w 123296"/>
                <a:gd name="connsiteY33" fmla="*/ 97411 h 104879"/>
                <a:gd name="connsiteX34" fmla="*/ 100225 w 123296"/>
                <a:gd name="connsiteY34" fmla="*/ 89867 h 104879"/>
                <a:gd name="connsiteX35" fmla="*/ 67444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444" y="47769"/>
                  </a:moveTo>
                  <a:cubicBezTo>
                    <a:pt x="74783" y="38523"/>
                    <a:pt x="84079" y="26599"/>
                    <a:pt x="89951" y="20272"/>
                  </a:cubicBezTo>
                  <a:cubicBezTo>
                    <a:pt x="97534" y="11512"/>
                    <a:pt x="107564" y="7862"/>
                    <a:pt x="119062" y="7618"/>
                  </a:cubicBezTo>
                  <a:lnTo>
                    <a:pt x="119062" y="75"/>
                  </a:lnTo>
                  <a:cubicBezTo>
                    <a:pt x="112702" y="561"/>
                    <a:pt x="105363" y="805"/>
                    <a:pt x="99002" y="805"/>
                  </a:cubicBezTo>
                  <a:cubicBezTo>
                    <a:pt x="91663" y="805"/>
                    <a:pt x="78697" y="318"/>
                    <a:pt x="75517" y="75"/>
                  </a:cubicBezTo>
                  <a:lnTo>
                    <a:pt x="75517" y="7618"/>
                  </a:lnTo>
                  <a:cubicBezTo>
                    <a:pt x="80654" y="8105"/>
                    <a:pt x="82611" y="11268"/>
                    <a:pt x="82611" y="15162"/>
                  </a:cubicBezTo>
                  <a:cubicBezTo>
                    <a:pt x="82611" y="19055"/>
                    <a:pt x="80165" y="22219"/>
                    <a:pt x="78942" y="23679"/>
                  </a:cubicBezTo>
                  <a:lnTo>
                    <a:pt x="63775" y="42659"/>
                  </a:lnTo>
                  <a:lnTo>
                    <a:pt x="44693" y="18082"/>
                  </a:lnTo>
                  <a:cubicBezTo>
                    <a:pt x="42491" y="15649"/>
                    <a:pt x="42491" y="15162"/>
                    <a:pt x="42491" y="13702"/>
                  </a:cubicBezTo>
                  <a:cubicBezTo>
                    <a:pt x="42491" y="10052"/>
                    <a:pt x="46161" y="7862"/>
                    <a:pt x="51053" y="7618"/>
                  </a:cubicBezTo>
                  <a:lnTo>
                    <a:pt x="51053" y="75"/>
                  </a:lnTo>
                  <a:cubicBezTo>
                    <a:pt x="44693" y="318"/>
                    <a:pt x="28547" y="805"/>
                    <a:pt x="24633" y="805"/>
                  </a:cubicBezTo>
                  <a:cubicBezTo>
                    <a:pt x="19495" y="805"/>
                    <a:pt x="7998" y="561"/>
                    <a:pt x="1392" y="75"/>
                  </a:cubicBezTo>
                  <a:lnTo>
                    <a:pt x="1392" y="7618"/>
                  </a:lnTo>
                  <a:cubicBezTo>
                    <a:pt x="18517" y="7618"/>
                    <a:pt x="18761" y="7862"/>
                    <a:pt x="30259" y="22462"/>
                  </a:cubicBezTo>
                  <a:lnTo>
                    <a:pt x="54478" y="53853"/>
                  </a:lnTo>
                  <a:lnTo>
                    <a:pt x="31483" y="82810"/>
                  </a:lnTo>
                  <a:cubicBezTo>
                    <a:pt x="19740" y="96924"/>
                    <a:pt x="5307" y="97411"/>
                    <a:pt x="169" y="97411"/>
                  </a:cubicBezTo>
                  <a:lnTo>
                    <a:pt x="169" y="104954"/>
                  </a:lnTo>
                  <a:cubicBezTo>
                    <a:pt x="6530" y="104468"/>
                    <a:pt x="14113" y="104224"/>
                    <a:pt x="20474" y="104224"/>
                  </a:cubicBezTo>
                  <a:cubicBezTo>
                    <a:pt x="27568" y="104224"/>
                    <a:pt x="37843" y="104711"/>
                    <a:pt x="43714" y="104954"/>
                  </a:cubicBezTo>
                  <a:lnTo>
                    <a:pt x="43714" y="97411"/>
                  </a:lnTo>
                  <a:cubicBezTo>
                    <a:pt x="38332" y="96681"/>
                    <a:pt x="36620" y="93517"/>
                    <a:pt x="36620" y="89867"/>
                  </a:cubicBezTo>
                  <a:cubicBezTo>
                    <a:pt x="36620" y="84514"/>
                    <a:pt x="43714" y="76484"/>
                    <a:pt x="58637" y="58963"/>
                  </a:cubicBezTo>
                  <a:lnTo>
                    <a:pt x="77229" y="83297"/>
                  </a:lnTo>
                  <a:cubicBezTo>
                    <a:pt x="79187" y="85974"/>
                    <a:pt x="82367" y="89867"/>
                    <a:pt x="82367" y="91327"/>
                  </a:cubicBezTo>
                  <a:cubicBezTo>
                    <a:pt x="82367" y="93517"/>
                    <a:pt x="80165" y="97168"/>
                    <a:pt x="73560" y="97411"/>
                  </a:cubicBezTo>
                  <a:lnTo>
                    <a:pt x="73560" y="104954"/>
                  </a:lnTo>
                  <a:cubicBezTo>
                    <a:pt x="80899" y="104711"/>
                    <a:pt x="94599" y="104224"/>
                    <a:pt x="99981" y="104224"/>
                  </a:cubicBezTo>
                  <a:cubicBezTo>
                    <a:pt x="106586" y="104224"/>
                    <a:pt x="116127" y="104468"/>
                    <a:pt x="123466" y="104954"/>
                  </a:cubicBezTo>
                  <a:lnTo>
                    <a:pt x="123466" y="97411"/>
                  </a:lnTo>
                  <a:cubicBezTo>
                    <a:pt x="110255" y="97411"/>
                    <a:pt x="105852" y="96924"/>
                    <a:pt x="100225" y="89867"/>
                  </a:cubicBezTo>
                  <a:lnTo>
                    <a:pt x="67444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616689AA-F3E3-8685-A489-605DADFF147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510527" y="6371650"/>
              <a:ext cx="87506" cy="111571"/>
            </a:xfrm>
            <a:custGeom>
              <a:avLst/>
              <a:gdLst>
                <a:gd name="connsiteX0" fmla="*/ 848 w 87506"/>
                <a:gd name="connsiteY0" fmla="*/ 102624 h 111571"/>
                <a:gd name="connsiteX1" fmla="*/ 163 w 87506"/>
                <a:gd name="connsiteY1" fmla="*/ 106201 h 111571"/>
                <a:gd name="connsiteX2" fmla="*/ 5985 w 87506"/>
                <a:gd name="connsiteY2" fmla="*/ 111652 h 111571"/>
                <a:gd name="connsiteX3" fmla="*/ 14719 w 87506"/>
                <a:gd name="connsiteY3" fmla="*/ 101091 h 111571"/>
                <a:gd name="connsiteX4" fmla="*/ 23624 w 87506"/>
                <a:gd name="connsiteY4" fmla="*/ 66342 h 111571"/>
                <a:gd name="connsiteX5" fmla="*/ 42461 w 87506"/>
                <a:gd name="connsiteY5" fmla="*/ 76903 h 111571"/>
                <a:gd name="connsiteX6" fmla="*/ 87669 w 87506"/>
                <a:gd name="connsiteY6" fmla="*/ 28868 h 111571"/>
                <a:gd name="connsiteX7" fmla="*/ 60441 w 87506"/>
                <a:gd name="connsiteY7" fmla="*/ 81 h 111571"/>
                <a:gd name="connsiteX8" fmla="*/ 16945 w 87506"/>
                <a:gd name="connsiteY8" fmla="*/ 38748 h 111571"/>
                <a:gd name="connsiteX9" fmla="*/ 848 w 87506"/>
                <a:gd name="connsiteY9" fmla="*/ 102624 h 111571"/>
                <a:gd name="connsiteX10" fmla="*/ 42289 w 87506"/>
                <a:gd name="connsiteY10" fmla="*/ 72134 h 111571"/>
                <a:gd name="connsiteX11" fmla="*/ 25850 w 87506"/>
                <a:gd name="connsiteY11" fmla="*/ 57314 h 111571"/>
                <a:gd name="connsiteX12" fmla="*/ 27391 w 87506"/>
                <a:gd name="connsiteY12" fmla="*/ 51182 h 111571"/>
                <a:gd name="connsiteX13" fmla="*/ 38522 w 87506"/>
                <a:gd name="connsiteY13" fmla="*/ 18818 h 111571"/>
                <a:gd name="connsiteX14" fmla="*/ 60099 w 87506"/>
                <a:gd name="connsiteY14" fmla="*/ 4850 h 111571"/>
                <a:gd name="connsiteX15" fmla="*/ 73799 w 87506"/>
                <a:gd name="connsiteY15" fmla="*/ 22054 h 111571"/>
                <a:gd name="connsiteX16" fmla="*/ 64038 w 87506"/>
                <a:gd name="connsiteY16" fmla="*/ 57314 h 111571"/>
                <a:gd name="connsiteX17" fmla="*/ 422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848" y="102624"/>
                  </a:moveTo>
                  <a:cubicBezTo>
                    <a:pt x="163" y="105179"/>
                    <a:pt x="163" y="106031"/>
                    <a:pt x="163" y="106201"/>
                  </a:cubicBezTo>
                  <a:cubicBezTo>
                    <a:pt x="163" y="109949"/>
                    <a:pt x="3246" y="111652"/>
                    <a:pt x="5985" y="111652"/>
                  </a:cubicBezTo>
                  <a:cubicBezTo>
                    <a:pt x="12150" y="111652"/>
                    <a:pt x="13520" y="106542"/>
                    <a:pt x="14719" y="101091"/>
                  </a:cubicBezTo>
                  <a:cubicBezTo>
                    <a:pt x="17116" y="92234"/>
                    <a:pt x="21911" y="72815"/>
                    <a:pt x="23624" y="66342"/>
                  </a:cubicBezTo>
                  <a:cubicBezTo>
                    <a:pt x="25165" y="68897"/>
                    <a:pt x="30645" y="76903"/>
                    <a:pt x="42461" y="76903"/>
                  </a:cubicBezTo>
                  <a:cubicBezTo>
                    <a:pt x="64380" y="76903"/>
                    <a:pt x="87669" y="53737"/>
                    <a:pt x="87669" y="28868"/>
                  </a:cubicBezTo>
                  <a:cubicBezTo>
                    <a:pt x="87669" y="10812"/>
                    <a:pt x="75511" y="81"/>
                    <a:pt x="60441" y="81"/>
                  </a:cubicBezTo>
                  <a:cubicBezTo>
                    <a:pt x="43659" y="81"/>
                    <a:pt x="22939" y="14730"/>
                    <a:pt x="16945" y="38748"/>
                  </a:cubicBezTo>
                  <a:lnTo>
                    <a:pt x="848" y="102624"/>
                  </a:lnTo>
                  <a:close/>
                  <a:moveTo>
                    <a:pt x="42289" y="72134"/>
                  </a:moveTo>
                  <a:cubicBezTo>
                    <a:pt x="29617" y="72134"/>
                    <a:pt x="25850" y="59529"/>
                    <a:pt x="25850" y="57314"/>
                  </a:cubicBezTo>
                  <a:cubicBezTo>
                    <a:pt x="25850" y="56974"/>
                    <a:pt x="26877" y="53226"/>
                    <a:pt x="27391" y="51182"/>
                  </a:cubicBezTo>
                  <a:cubicBezTo>
                    <a:pt x="32528" y="30231"/>
                    <a:pt x="33556" y="26313"/>
                    <a:pt x="38522" y="18818"/>
                  </a:cubicBezTo>
                  <a:cubicBezTo>
                    <a:pt x="44687" y="9790"/>
                    <a:pt x="53249" y="4850"/>
                    <a:pt x="60099" y="4850"/>
                  </a:cubicBezTo>
                  <a:cubicBezTo>
                    <a:pt x="67120" y="4850"/>
                    <a:pt x="73799" y="9790"/>
                    <a:pt x="73799" y="22054"/>
                  </a:cubicBezTo>
                  <a:cubicBezTo>
                    <a:pt x="73799" y="29890"/>
                    <a:pt x="69346" y="48797"/>
                    <a:pt x="64038" y="57314"/>
                  </a:cubicBezTo>
                  <a:cubicBezTo>
                    <a:pt x="56160" y="69408"/>
                    <a:pt x="47598" y="72134"/>
                    <a:pt x="422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9FD89E6F-7655-5A72-1D62-EC76AECEF41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830430" y="6135293"/>
              <a:ext cx="173881" cy="165471"/>
            </a:xfrm>
            <a:custGeom>
              <a:avLst/>
              <a:gdLst>
                <a:gd name="connsiteX0" fmla="*/ 65005 w 173881"/>
                <a:gd name="connsiteY0" fmla="*/ 86461 h 165471"/>
                <a:gd name="connsiteX1" fmla="*/ 88734 w 173881"/>
                <a:gd name="connsiteY1" fmla="*/ 86461 h 165471"/>
                <a:gd name="connsiteX2" fmla="*/ 109039 w 173881"/>
                <a:gd name="connsiteY2" fmla="*/ 97411 h 165471"/>
                <a:gd name="connsiteX3" fmla="*/ 107327 w 173881"/>
                <a:gd name="connsiteY3" fmla="*/ 109335 h 165471"/>
                <a:gd name="connsiteX4" fmla="*/ 106593 w 173881"/>
                <a:gd name="connsiteY4" fmla="*/ 112011 h 165471"/>
                <a:gd name="connsiteX5" fmla="*/ 109528 w 173881"/>
                <a:gd name="connsiteY5" fmla="*/ 114931 h 165471"/>
                <a:gd name="connsiteX6" fmla="*/ 113198 w 173881"/>
                <a:gd name="connsiteY6" fmla="*/ 109821 h 165471"/>
                <a:gd name="connsiteX7" fmla="*/ 126653 w 173881"/>
                <a:gd name="connsiteY7" fmla="*/ 57016 h 165471"/>
                <a:gd name="connsiteX8" fmla="*/ 127387 w 173881"/>
                <a:gd name="connsiteY8" fmla="*/ 53123 h 165471"/>
                <a:gd name="connsiteX9" fmla="*/ 124451 w 173881"/>
                <a:gd name="connsiteY9" fmla="*/ 50446 h 165471"/>
                <a:gd name="connsiteX10" fmla="*/ 120782 w 173881"/>
                <a:gd name="connsiteY10" fmla="*/ 55556 h 165471"/>
                <a:gd name="connsiteX11" fmla="*/ 89224 w 173881"/>
                <a:gd name="connsiteY11" fmla="*/ 78917 h 165471"/>
                <a:gd name="connsiteX12" fmla="*/ 66962 w 173881"/>
                <a:gd name="connsiteY12" fmla="*/ 78917 h 165471"/>
                <a:gd name="connsiteX13" fmla="*/ 82618 w 173881"/>
                <a:gd name="connsiteY13" fmla="*/ 17109 h 165471"/>
                <a:gd name="connsiteX14" fmla="*/ 95829 w 173881"/>
                <a:gd name="connsiteY14" fmla="*/ 7618 h 165471"/>
                <a:gd name="connsiteX15" fmla="*/ 128121 w 173881"/>
                <a:gd name="connsiteY15" fmla="*/ 7618 h 165471"/>
                <a:gd name="connsiteX16" fmla="*/ 163838 w 173881"/>
                <a:gd name="connsiteY16" fmla="*/ 34386 h 165471"/>
                <a:gd name="connsiteX17" fmla="*/ 163104 w 173881"/>
                <a:gd name="connsiteY17" fmla="*/ 47526 h 165471"/>
                <a:gd name="connsiteX18" fmla="*/ 162614 w 173881"/>
                <a:gd name="connsiteY18" fmla="*/ 51906 h 165471"/>
                <a:gd name="connsiteX19" fmla="*/ 165550 w 173881"/>
                <a:gd name="connsiteY19" fmla="*/ 54826 h 165471"/>
                <a:gd name="connsiteX20" fmla="*/ 168975 w 173881"/>
                <a:gd name="connsiteY20" fmla="*/ 48743 h 165471"/>
                <a:gd name="connsiteX21" fmla="*/ 173868 w 173881"/>
                <a:gd name="connsiteY21" fmla="*/ 6645 h 165471"/>
                <a:gd name="connsiteX22" fmla="*/ 167262 w 173881"/>
                <a:gd name="connsiteY22" fmla="*/ 75 h 165471"/>
                <a:gd name="connsiteX23" fmla="*/ 47391 w 173881"/>
                <a:gd name="connsiteY23" fmla="*/ 75 h 165471"/>
                <a:gd name="connsiteX24" fmla="*/ 40052 w 173881"/>
                <a:gd name="connsiteY24" fmla="*/ 4942 h 165471"/>
                <a:gd name="connsiteX25" fmla="*/ 46902 w 173881"/>
                <a:gd name="connsiteY25" fmla="*/ 7618 h 165471"/>
                <a:gd name="connsiteX26" fmla="*/ 62803 w 173881"/>
                <a:gd name="connsiteY26" fmla="*/ 11998 h 165471"/>
                <a:gd name="connsiteX27" fmla="*/ 61580 w 173881"/>
                <a:gd name="connsiteY27" fmla="*/ 17839 h 165471"/>
                <a:gd name="connsiteX28" fmla="*/ 29288 w 173881"/>
                <a:gd name="connsiteY28" fmla="*/ 146566 h 165471"/>
                <a:gd name="connsiteX29" fmla="*/ 7026 w 173881"/>
                <a:gd name="connsiteY29" fmla="*/ 158003 h 165471"/>
                <a:gd name="connsiteX30" fmla="*/ 176 w 173881"/>
                <a:gd name="connsiteY30" fmla="*/ 162626 h 165471"/>
                <a:gd name="connsiteX31" fmla="*/ 3846 w 173881"/>
                <a:gd name="connsiteY31" fmla="*/ 165546 h 165471"/>
                <a:gd name="connsiteX32" fmla="*/ 36138 w 173881"/>
                <a:gd name="connsiteY32" fmla="*/ 164816 h 165471"/>
                <a:gd name="connsiteX33" fmla="*/ 72588 w 173881"/>
                <a:gd name="connsiteY33" fmla="*/ 165546 h 165471"/>
                <a:gd name="connsiteX34" fmla="*/ 77726 w 173881"/>
                <a:gd name="connsiteY34" fmla="*/ 160923 h 165471"/>
                <a:gd name="connsiteX35" fmla="*/ 76258 w 173881"/>
                <a:gd name="connsiteY35" fmla="*/ 158246 h 165471"/>
                <a:gd name="connsiteX36" fmla="*/ 69408 w 173881"/>
                <a:gd name="connsiteY36" fmla="*/ 158003 h 165471"/>
                <a:gd name="connsiteX37" fmla="*/ 56687 w 173881"/>
                <a:gd name="connsiteY37" fmla="*/ 157516 h 165471"/>
                <a:gd name="connsiteX38" fmla="*/ 48859 w 173881"/>
                <a:gd name="connsiteY38" fmla="*/ 152649 h 165471"/>
                <a:gd name="connsiteX39" fmla="*/ 49837 w 173881"/>
                <a:gd name="connsiteY39" fmla="*/ 147052 h 165471"/>
                <a:gd name="connsiteX40" fmla="*/ 65005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005" y="86461"/>
                  </a:moveTo>
                  <a:lnTo>
                    <a:pt x="88734" y="86461"/>
                  </a:lnTo>
                  <a:cubicBezTo>
                    <a:pt x="107082" y="86461"/>
                    <a:pt x="109039" y="90354"/>
                    <a:pt x="109039" y="97411"/>
                  </a:cubicBezTo>
                  <a:cubicBezTo>
                    <a:pt x="109039" y="99114"/>
                    <a:pt x="109039" y="102034"/>
                    <a:pt x="107327" y="109335"/>
                  </a:cubicBezTo>
                  <a:cubicBezTo>
                    <a:pt x="106837" y="110551"/>
                    <a:pt x="106593" y="111525"/>
                    <a:pt x="106593" y="112011"/>
                  </a:cubicBezTo>
                  <a:cubicBezTo>
                    <a:pt x="106593" y="113958"/>
                    <a:pt x="108061" y="114931"/>
                    <a:pt x="109528" y="114931"/>
                  </a:cubicBezTo>
                  <a:cubicBezTo>
                    <a:pt x="111975" y="114931"/>
                    <a:pt x="111975" y="114201"/>
                    <a:pt x="113198" y="109821"/>
                  </a:cubicBezTo>
                  <a:lnTo>
                    <a:pt x="126653" y="57016"/>
                  </a:lnTo>
                  <a:cubicBezTo>
                    <a:pt x="127387" y="54340"/>
                    <a:pt x="127387" y="53853"/>
                    <a:pt x="127387" y="53123"/>
                  </a:cubicBezTo>
                  <a:cubicBezTo>
                    <a:pt x="127387" y="52636"/>
                    <a:pt x="126898" y="50446"/>
                    <a:pt x="124451" y="50446"/>
                  </a:cubicBezTo>
                  <a:cubicBezTo>
                    <a:pt x="122005" y="50446"/>
                    <a:pt x="121760" y="51663"/>
                    <a:pt x="120782" y="55556"/>
                  </a:cubicBezTo>
                  <a:cubicBezTo>
                    <a:pt x="115644" y="74537"/>
                    <a:pt x="110018" y="78917"/>
                    <a:pt x="89224" y="78917"/>
                  </a:cubicBezTo>
                  <a:lnTo>
                    <a:pt x="66962" y="78917"/>
                  </a:lnTo>
                  <a:lnTo>
                    <a:pt x="82618" y="17109"/>
                  </a:lnTo>
                  <a:cubicBezTo>
                    <a:pt x="84820" y="8592"/>
                    <a:pt x="85065" y="7618"/>
                    <a:pt x="95829" y="7618"/>
                  </a:cubicBezTo>
                  <a:lnTo>
                    <a:pt x="128121" y="7618"/>
                  </a:lnTo>
                  <a:cubicBezTo>
                    <a:pt x="158211" y="7618"/>
                    <a:pt x="163838" y="15649"/>
                    <a:pt x="163838" y="34386"/>
                  </a:cubicBezTo>
                  <a:cubicBezTo>
                    <a:pt x="163838" y="39983"/>
                    <a:pt x="163838" y="40956"/>
                    <a:pt x="163104" y="47526"/>
                  </a:cubicBezTo>
                  <a:cubicBezTo>
                    <a:pt x="162614" y="50690"/>
                    <a:pt x="162614" y="51176"/>
                    <a:pt x="162614" y="51906"/>
                  </a:cubicBezTo>
                  <a:cubicBezTo>
                    <a:pt x="162614" y="53123"/>
                    <a:pt x="163348" y="54826"/>
                    <a:pt x="165550" y="54826"/>
                  </a:cubicBezTo>
                  <a:cubicBezTo>
                    <a:pt x="168241" y="54826"/>
                    <a:pt x="168486" y="53366"/>
                    <a:pt x="168975" y="48743"/>
                  </a:cubicBezTo>
                  <a:lnTo>
                    <a:pt x="173868" y="6645"/>
                  </a:lnTo>
                  <a:cubicBezTo>
                    <a:pt x="174602" y="75"/>
                    <a:pt x="173378" y="75"/>
                    <a:pt x="167262" y="75"/>
                  </a:cubicBezTo>
                  <a:lnTo>
                    <a:pt x="47391" y="75"/>
                  </a:lnTo>
                  <a:cubicBezTo>
                    <a:pt x="42498" y="75"/>
                    <a:pt x="40052" y="75"/>
                    <a:pt x="40052" y="4942"/>
                  </a:cubicBezTo>
                  <a:cubicBezTo>
                    <a:pt x="40052" y="7618"/>
                    <a:pt x="42253" y="7618"/>
                    <a:pt x="46902" y="7618"/>
                  </a:cubicBezTo>
                  <a:cubicBezTo>
                    <a:pt x="55953" y="7618"/>
                    <a:pt x="62803" y="7618"/>
                    <a:pt x="62803" y="11998"/>
                  </a:cubicBezTo>
                  <a:cubicBezTo>
                    <a:pt x="62803" y="12972"/>
                    <a:pt x="62803" y="13458"/>
                    <a:pt x="61580" y="17839"/>
                  </a:cubicBezTo>
                  <a:lnTo>
                    <a:pt x="29288" y="146566"/>
                  </a:lnTo>
                  <a:cubicBezTo>
                    <a:pt x="26841" y="156056"/>
                    <a:pt x="26352" y="158003"/>
                    <a:pt x="7026" y="158003"/>
                  </a:cubicBezTo>
                  <a:cubicBezTo>
                    <a:pt x="2867" y="158003"/>
                    <a:pt x="176" y="158003"/>
                    <a:pt x="176" y="162626"/>
                  </a:cubicBezTo>
                  <a:cubicBezTo>
                    <a:pt x="176" y="165546"/>
                    <a:pt x="3112" y="165546"/>
                    <a:pt x="3846" y="165546"/>
                  </a:cubicBezTo>
                  <a:cubicBezTo>
                    <a:pt x="10940" y="165546"/>
                    <a:pt x="29043" y="164816"/>
                    <a:pt x="36138" y="164816"/>
                  </a:cubicBezTo>
                  <a:cubicBezTo>
                    <a:pt x="44211" y="164816"/>
                    <a:pt x="64515" y="165546"/>
                    <a:pt x="72588" y="165546"/>
                  </a:cubicBezTo>
                  <a:cubicBezTo>
                    <a:pt x="74790" y="165546"/>
                    <a:pt x="77726" y="165546"/>
                    <a:pt x="77726" y="160923"/>
                  </a:cubicBezTo>
                  <a:cubicBezTo>
                    <a:pt x="77726" y="158976"/>
                    <a:pt x="76258" y="158489"/>
                    <a:pt x="76258" y="158246"/>
                  </a:cubicBezTo>
                  <a:cubicBezTo>
                    <a:pt x="75524" y="158003"/>
                    <a:pt x="75035" y="158003"/>
                    <a:pt x="69408" y="158003"/>
                  </a:cubicBezTo>
                  <a:cubicBezTo>
                    <a:pt x="64026" y="158003"/>
                    <a:pt x="62803" y="158003"/>
                    <a:pt x="56687" y="157516"/>
                  </a:cubicBezTo>
                  <a:cubicBezTo>
                    <a:pt x="49593" y="156786"/>
                    <a:pt x="48859" y="155813"/>
                    <a:pt x="48859" y="152649"/>
                  </a:cubicBezTo>
                  <a:cubicBezTo>
                    <a:pt x="48859" y="152162"/>
                    <a:pt x="48859" y="150702"/>
                    <a:pt x="49837" y="147052"/>
                  </a:cubicBezTo>
                  <a:lnTo>
                    <a:pt x="65005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A8DF654F-C980-4A04-84A1-23DA6FC1933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90265" y="6217517"/>
              <a:ext cx="130146" cy="152793"/>
            </a:xfrm>
            <a:custGeom>
              <a:avLst/>
              <a:gdLst>
                <a:gd name="connsiteX0" fmla="*/ 67996 w 130146"/>
                <a:gd name="connsiteY0" fmla="*/ 130044 h 152793"/>
                <a:gd name="connsiteX1" fmla="*/ 84264 w 130146"/>
                <a:gd name="connsiteY1" fmla="*/ 152870 h 152793"/>
                <a:gd name="connsiteX2" fmla="*/ 114917 w 130146"/>
                <a:gd name="connsiteY2" fmla="*/ 119824 h 152793"/>
                <a:gd name="connsiteX3" fmla="*/ 112519 w 130146"/>
                <a:gd name="connsiteY3" fmla="*/ 117439 h 152793"/>
                <a:gd name="connsiteX4" fmla="*/ 110122 w 130146"/>
                <a:gd name="connsiteY4" fmla="*/ 119654 h 152793"/>
                <a:gd name="connsiteX5" fmla="*/ 88887 w 130146"/>
                <a:gd name="connsiteY5" fmla="*/ 134984 h 152793"/>
                <a:gd name="connsiteX6" fmla="*/ 75359 w 130146"/>
                <a:gd name="connsiteY6" fmla="*/ 118461 h 152793"/>
                <a:gd name="connsiteX7" fmla="*/ 130329 w 130146"/>
                <a:gd name="connsiteY7" fmla="*/ 47430 h 152793"/>
                <a:gd name="connsiteX8" fmla="*/ 80668 w 130146"/>
                <a:gd name="connsiteY8" fmla="*/ 76 h 152793"/>
                <a:gd name="connsiteX9" fmla="*/ 182 w 130146"/>
                <a:gd name="connsiteY9" fmla="*/ 76558 h 152793"/>
                <a:gd name="connsiteX10" fmla="*/ 50015 w 130146"/>
                <a:gd name="connsiteY10" fmla="*/ 123231 h 152793"/>
                <a:gd name="connsiteX11" fmla="*/ 67996 w 130146"/>
                <a:gd name="connsiteY11" fmla="*/ 120846 h 152793"/>
                <a:gd name="connsiteX12" fmla="*/ 67996 w 130146"/>
                <a:gd name="connsiteY12" fmla="*/ 130044 h 152793"/>
                <a:gd name="connsiteX13" fmla="*/ 38370 w 130146"/>
                <a:gd name="connsiteY13" fmla="*/ 115566 h 152793"/>
                <a:gd name="connsiteX14" fmla="*/ 16793 w 130146"/>
                <a:gd name="connsiteY14" fmla="*/ 80817 h 152793"/>
                <a:gd name="connsiteX15" fmla="*/ 35973 w 130146"/>
                <a:gd name="connsiteY15" fmla="*/ 28012 h 152793"/>
                <a:gd name="connsiteX16" fmla="*/ 79298 w 130146"/>
                <a:gd name="connsiteY16" fmla="*/ 5527 h 152793"/>
                <a:gd name="connsiteX17" fmla="*/ 113718 w 130146"/>
                <a:gd name="connsiteY17" fmla="*/ 42831 h 152793"/>
                <a:gd name="connsiteX18" fmla="*/ 73989 w 130146"/>
                <a:gd name="connsiteY18" fmla="*/ 111988 h 152793"/>
                <a:gd name="connsiteX19" fmla="*/ 56693 w 130146"/>
                <a:gd name="connsiteY19" fmla="*/ 94103 h 152793"/>
                <a:gd name="connsiteX20" fmla="*/ 37685 w 130146"/>
                <a:gd name="connsiteY20" fmla="*/ 111137 h 152793"/>
                <a:gd name="connsiteX21" fmla="*/ 38370 w 130146"/>
                <a:gd name="connsiteY21" fmla="*/ 115566 h 152793"/>
                <a:gd name="connsiteX22" fmla="*/ 67996 w 130146"/>
                <a:gd name="connsiteY22" fmla="*/ 114714 h 152793"/>
                <a:gd name="connsiteX23" fmla="*/ 51214 w 130146"/>
                <a:gd name="connsiteY23" fmla="*/ 117780 h 152793"/>
                <a:gd name="connsiteX24" fmla="*/ 42480 w 130146"/>
                <a:gd name="connsiteY24" fmla="*/ 111137 h 152793"/>
                <a:gd name="connsiteX25" fmla="*/ 56693 w 130146"/>
                <a:gd name="connsiteY25" fmla="*/ 98872 h 152793"/>
                <a:gd name="connsiteX26" fmla="*/ 67996 w 130146"/>
                <a:gd name="connsiteY26" fmla="*/ 114714 h 15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46" h="152793">
                  <a:moveTo>
                    <a:pt x="67996" y="130044"/>
                  </a:moveTo>
                  <a:cubicBezTo>
                    <a:pt x="67996" y="141116"/>
                    <a:pt x="70222" y="152870"/>
                    <a:pt x="84264" y="152870"/>
                  </a:cubicBezTo>
                  <a:cubicBezTo>
                    <a:pt x="104985" y="152870"/>
                    <a:pt x="114917" y="123571"/>
                    <a:pt x="114917" y="119824"/>
                  </a:cubicBezTo>
                  <a:cubicBezTo>
                    <a:pt x="114917" y="118632"/>
                    <a:pt x="113889" y="117439"/>
                    <a:pt x="112519" y="117439"/>
                  </a:cubicBezTo>
                  <a:cubicBezTo>
                    <a:pt x="110807" y="117439"/>
                    <a:pt x="110293" y="118972"/>
                    <a:pt x="110122" y="119654"/>
                  </a:cubicBezTo>
                  <a:cubicBezTo>
                    <a:pt x="106012" y="131577"/>
                    <a:pt x="94710" y="134984"/>
                    <a:pt x="88887" y="134984"/>
                  </a:cubicBezTo>
                  <a:cubicBezTo>
                    <a:pt x="82038" y="134984"/>
                    <a:pt x="78442" y="132088"/>
                    <a:pt x="75359" y="118461"/>
                  </a:cubicBezTo>
                  <a:cubicBezTo>
                    <a:pt x="105841" y="107730"/>
                    <a:pt x="130329" y="77580"/>
                    <a:pt x="130329" y="47430"/>
                  </a:cubicBezTo>
                  <a:cubicBezTo>
                    <a:pt x="130329" y="20687"/>
                    <a:pt x="110978" y="76"/>
                    <a:pt x="80668" y="76"/>
                  </a:cubicBezTo>
                  <a:cubicBezTo>
                    <a:pt x="39740" y="76"/>
                    <a:pt x="182" y="38232"/>
                    <a:pt x="182" y="76558"/>
                  </a:cubicBezTo>
                  <a:cubicBezTo>
                    <a:pt x="182" y="103983"/>
                    <a:pt x="20561" y="123231"/>
                    <a:pt x="50015" y="123231"/>
                  </a:cubicBezTo>
                  <a:cubicBezTo>
                    <a:pt x="53268" y="123231"/>
                    <a:pt x="59091" y="123060"/>
                    <a:pt x="67996" y="120846"/>
                  </a:cubicBezTo>
                  <a:lnTo>
                    <a:pt x="67996" y="130044"/>
                  </a:lnTo>
                  <a:close/>
                  <a:moveTo>
                    <a:pt x="38370" y="115566"/>
                  </a:moveTo>
                  <a:cubicBezTo>
                    <a:pt x="29465" y="112499"/>
                    <a:pt x="16793" y="103642"/>
                    <a:pt x="16793" y="80817"/>
                  </a:cubicBezTo>
                  <a:cubicBezTo>
                    <a:pt x="16793" y="69915"/>
                    <a:pt x="20389" y="47260"/>
                    <a:pt x="35973" y="28012"/>
                  </a:cubicBezTo>
                  <a:cubicBezTo>
                    <a:pt x="46761" y="14896"/>
                    <a:pt x="63372" y="5527"/>
                    <a:pt x="79298" y="5527"/>
                  </a:cubicBezTo>
                  <a:cubicBezTo>
                    <a:pt x="97963" y="5527"/>
                    <a:pt x="113718" y="17962"/>
                    <a:pt x="113718" y="42831"/>
                  </a:cubicBezTo>
                  <a:cubicBezTo>
                    <a:pt x="113718" y="59865"/>
                    <a:pt x="105327" y="96488"/>
                    <a:pt x="73989" y="111988"/>
                  </a:cubicBezTo>
                  <a:cubicBezTo>
                    <a:pt x="71249" y="101257"/>
                    <a:pt x="66797" y="94103"/>
                    <a:pt x="56693" y="94103"/>
                  </a:cubicBezTo>
                  <a:cubicBezTo>
                    <a:pt x="47104" y="94103"/>
                    <a:pt x="37685" y="102109"/>
                    <a:pt x="37685" y="111137"/>
                  </a:cubicBezTo>
                  <a:cubicBezTo>
                    <a:pt x="37685" y="114203"/>
                    <a:pt x="37856" y="114373"/>
                    <a:pt x="38370" y="115566"/>
                  </a:cubicBezTo>
                  <a:close/>
                  <a:moveTo>
                    <a:pt x="67996" y="114714"/>
                  </a:moveTo>
                  <a:cubicBezTo>
                    <a:pt x="64228" y="116077"/>
                    <a:pt x="57892" y="117780"/>
                    <a:pt x="51214" y="117780"/>
                  </a:cubicBezTo>
                  <a:cubicBezTo>
                    <a:pt x="48474" y="117780"/>
                    <a:pt x="42480" y="117780"/>
                    <a:pt x="42480" y="111137"/>
                  </a:cubicBezTo>
                  <a:cubicBezTo>
                    <a:pt x="42480" y="104664"/>
                    <a:pt x="49501" y="98872"/>
                    <a:pt x="56693" y="98872"/>
                  </a:cubicBezTo>
                  <a:cubicBezTo>
                    <a:pt x="62858" y="98872"/>
                    <a:pt x="67482" y="101598"/>
                    <a:pt x="67996" y="1147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195BB6C7-2D8F-D653-C66B-BC8FAACE3AC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173614" y="6118259"/>
              <a:ext cx="33515" cy="243340"/>
            </a:xfrm>
            <a:custGeom>
              <a:avLst/>
              <a:gdLst>
                <a:gd name="connsiteX0" fmla="*/ 33704 w 33515"/>
                <a:gd name="connsiteY0" fmla="*/ 243415 h 243340"/>
                <a:gd name="connsiteX1" fmla="*/ 33704 w 33515"/>
                <a:gd name="connsiteY1" fmla="*/ 233682 h 243340"/>
                <a:gd name="connsiteX2" fmla="*/ 9975 w 33515"/>
                <a:gd name="connsiteY2" fmla="*/ 233682 h 243340"/>
                <a:gd name="connsiteX3" fmla="*/ 9975 w 33515"/>
                <a:gd name="connsiteY3" fmla="*/ 9808 h 243340"/>
                <a:gd name="connsiteX4" fmla="*/ 33704 w 33515"/>
                <a:gd name="connsiteY4" fmla="*/ 9808 h 243340"/>
                <a:gd name="connsiteX5" fmla="*/ 33704 w 33515"/>
                <a:gd name="connsiteY5" fmla="*/ 75 h 243340"/>
                <a:gd name="connsiteX6" fmla="*/ 189 w 33515"/>
                <a:gd name="connsiteY6" fmla="*/ 75 h 243340"/>
                <a:gd name="connsiteX7" fmla="*/ 189 w 33515"/>
                <a:gd name="connsiteY7" fmla="*/ 243415 h 243340"/>
                <a:gd name="connsiteX8" fmla="*/ 33704 w 33515"/>
                <a:gd name="connsiteY8" fmla="*/ 24341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04" y="243415"/>
                  </a:moveTo>
                  <a:lnTo>
                    <a:pt x="33704" y="233682"/>
                  </a:lnTo>
                  <a:lnTo>
                    <a:pt x="9975" y="233682"/>
                  </a:lnTo>
                  <a:lnTo>
                    <a:pt x="9975" y="9808"/>
                  </a:lnTo>
                  <a:lnTo>
                    <a:pt x="33704" y="9808"/>
                  </a:lnTo>
                  <a:lnTo>
                    <a:pt x="33704" y="75"/>
                  </a:lnTo>
                  <a:lnTo>
                    <a:pt x="189" y="75"/>
                  </a:lnTo>
                  <a:lnTo>
                    <a:pt x="189" y="243415"/>
                  </a:lnTo>
                  <a:lnTo>
                    <a:pt x="33704" y="2434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CDE0622-E625-8C72-870B-37C17CE2D9B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19552" y="6129210"/>
              <a:ext cx="131369" cy="176908"/>
            </a:xfrm>
            <a:custGeom>
              <a:avLst/>
              <a:gdLst>
                <a:gd name="connsiteX0" fmla="*/ 51810 w 131369"/>
                <a:gd name="connsiteY0" fmla="*/ 83297 h 176908"/>
                <a:gd name="connsiteX1" fmla="*/ 192 w 131369"/>
                <a:gd name="connsiteY1" fmla="*/ 146809 h 176908"/>
                <a:gd name="connsiteX2" fmla="*/ 41536 w 131369"/>
                <a:gd name="connsiteY2" fmla="*/ 176983 h 176908"/>
                <a:gd name="connsiteX3" fmla="*/ 115171 w 131369"/>
                <a:gd name="connsiteY3" fmla="*/ 133425 h 176908"/>
                <a:gd name="connsiteX4" fmla="*/ 112725 w 131369"/>
                <a:gd name="connsiteY4" fmla="*/ 131722 h 176908"/>
                <a:gd name="connsiteX5" fmla="*/ 94866 w 131369"/>
                <a:gd name="connsiteY5" fmla="*/ 142429 h 176908"/>
                <a:gd name="connsiteX6" fmla="*/ 57681 w 131369"/>
                <a:gd name="connsiteY6" fmla="*/ 163599 h 176908"/>
                <a:gd name="connsiteX7" fmla="*/ 20986 w 131369"/>
                <a:gd name="connsiteY7" fmla="*/ 136345 h 176908"/>
                <a:gd name="connsiteX8" fmla="*/ 73338 w 131369"/>
                <a:gd name="connsiteY8" fmla="*/ 86947 h 176908"/>
                <a:gd name="connsiteX9" fmla="*/ 93398 w 131369"/>
                <a:gd name="connsiteY9" fmla="*/ 75267 h 176908"/>
                <a:gd name="connsiteX10" fmla="*/ 90952 w 131369"/>
                <a:gd name="connsiteY10" fmla="*/ 73564 h 176908"/>
                <a:gd name="connsiteX11" fmla="*/ 49609 w 131369"/>
                <a:gd name="connsiteY11" fmla="*/ 45579 h 176908"/>
                <a:gd name="connsiteX12" fmla="*/ 87527 w 131369"/>
                <a:gd name="connsiteY12" fmla="*/ 13458 h 176908"/>
                <a:gd name="connsiteX13" fmla="*/ 110767 w 131369"/>
                <a:gd name="connsiteY13" fmla="*/ 26842 h 176908"/>
                <a:gd name="connsiteX14" fmla="*/ 107832 w 131369"/>
                <a:gd name="connsiteY14" fmla="*/ 35602 h 176908"/>
                <a:gd name="connsiteX15" fmla="*/ 106609 w 131369"/>
                <a:gd name="connsiteY15" fmla="*/ 38279 h 176908"/>
                <a:gd name="connsiteX16" fmla="*/ 109055 w 131369"/>
                <a:gd name="connsiteY16" fmla="*/ 39983 h 176908"/>
                <a:gd name="connsiteX17" fmla="*/ 131562 w 131369"/>
                <a:gd name="connsiteY17" fmla="*/ 16622 h 176908"/>
                <a:gd name="connsiteX18" fmla="*/ 103673 w 131369"/>
                <a:gd name="connsiteY18" fmla="*/ 75 h 176908"/>
                <a:gd name="connsiteX19" fmla="*/ 28814 w 131369"/>
                <a:gd name="connsiteY19" fmla="*/ 56043 h 176908"/>
                <a:gd name="connsiteX20" fmla="*/ 51810 w 131369"/>
                <a:gd name="connsiteY20" fmla="*/ 83297 h 17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69" h="176908">
                  <a:moveTo>
                    <a:pt x="51810" y="83297"/>
                  </a:moveTo>
                  <a:cubicBezTo>
                    <a:pt x="2883" y="109578"/>
                    <a:pt x="192" y="140969"/>
                    <a:pt x="192" y="146809"/>
                  </a:cubicBezTo>
                  <a:cubicBezTo>
                    <a:pt x="192" y="165303"/>
                    <a:pt x="18295" y="176983"/>
                    <a:pt x="41536" y="176983"/>
                  </a:cubicBezTo>
                  <a:cubicBezTo>
                    <a:pt x="82390" y="176983"/>
                    <a:pt x="115171" y="138535"/>
                    <a:pt x="115171" y="133425"/>
                  </a:cubicBezTo>
                  <a:cubicBezTo>
                    <a:pt x="115171" y="131965"/>
                    <a:pt x="113948" y="131722"/>
                    <a:pt x="112725" y="131722"/>
                  </a:cubicBezTo>
                  <a:cubicBezTo>
                    <a:pt x="109789" y="131722"/>
                    <a:pt x="100493" y="134885"/>
                    <a:pt x="94866" y="142429"/>
                  </a:cubicBezTo>
                  <a:cubicBezTo>
                    <a:pt x="89729" y="149486"/>
                    <a:pt x="79454" y="163599"/>
                    <a:pt x="57681" y="163599"/>
                  </a:cubicBezTo>
                  <a:cubicBezTo>
                    <a:pt x="40312" y="163599"/>
                    <a:pt x="20986" y="154596"/>
                    <a:pt x="20986" y="136345"/>
                  </a:cubicBezTo>
                  <a:cubicBezTo>
                    <a:pt x="20986" y="124422"/>
                    <a:pt x="34686" y="88407"/>
                    <a:pt x="73338" y="86947"/>
                  </a:cubicBezTo>
                  <a:cubicBezTo>
                    <a:pt x="84836" y="86461"/>
                    <a:pt x="93398" y="77944"/>
                    <a:pt x="93398" y="75267"/>
                  </a:cubicBezTo>
                  <a:cubicBezTo>
                    <a:pt x="93398" y="73807"/>
                    <a:pt x="92175" y="73564"/>
                    <a:pt x="90952" y="73564"/>
                  </a:cubicBezTo>
                  <a:cubicBezTo>
                    <a:pt x="56458" y="72103"/>
                    <a:pt x="49609" y="55313"/>
                    <a:pt x="49609" y="45579"/>
                  </a:cubicBezTo>
                  <a:cubicBezTo>
                    <a:pt x="49609" y="39983"/>
                    <a:pt x="53278" y="13458"/>
                    <a:pt x="87527" y="13458"/>
                  </a:cubicBezTo>
                  <a:cubicBezTo>
                    <a:pt x="92175" y="13458"/>
                    <a:pt x="110767" y="14188"/>
                    <a:pt x="110767" y="26842"/>
                  </a:cubicBezTo>
                  <a:cubicBezTo>
                    <a:pt x="110767" y="30736"/>
                    <a:pt x="108810" y="34142"/>
                    <a:pt x="107832" y="35602"/>
                  </a:cubicBezTo>
                  <a:cubicBezTo>
                    <a:pt x="107343" y="36332"/>
                    <a:pt x="106609" y="37549"/>
                    <a:pt x="106609" y="38279"/>
                  </a:cubicBezTo>
                  <a:cubicBezTo>
                    <a:pt x="106609" y="39983"/>
                    <a:pt x="108321" y="39983"/>
                    <a:pt x="109055" y="39983"/>
                  </a:cubicBezTo>
                  <a:cubicBezTo>
                    <a:pt x="116394" y="39983"/>
                    <a:pt x="131562" y="30492"/>
                    <a:pt x="131562" y="16622"/>
                  </a:cubicBezTo>
                  <a:cubicBezTo>
                    <a:pt x="131562" y="2265"/>
                    <a:pt x="114682" y="75"/>
                    <a:pt x="103673" y="75"/>
                  </a:cubicBezTo>
                  <a:cubicBezTo>
                    <a:pt x="70403" y="75"/>
                    <a:pt x="28814" y="26355"/>
                    <a:pt x="28814" y="56043"/>
                  </a:cubicBezTo>
                  <a:cubicBezTo>
                    <a:pt x="28814" y="70400"/>
                    <a:pt x="39823" y="79160"/>
                    <a:pt x="51810" y="832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2FE54307-A417-3D89-939E-6F6D0CD2FE5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376882" y="6094852"/>
              <a:ext cx="126378" cy="125539"/>
            </a:xfrm>
            <a:custGeom>
              <a:avLst/>
              <a:gdLst>
                <a:gd name="connsiteX0" fmla="*/ 126577 w 126378"/>
                <a:gd name="connsiteY0" fmla="*/ 62925 h 125539"/>
                <a:gd name="connsiteX1" fmla="*/ 63388 w 126378"/>
                <a:gd name="connsiteY1" fmla="*/ 71 h 125539"/>
                <a:gd name="connsiteX2" fmla="*/ 198 w 126378"/>
                <a:gd name="connsiteY2" fmla="*/ 62755 h 125539"/>
                <a:gd name="connsiteX3" fmla="*/ 63388 w 126378"/>
                <a:gd name="connsiteY3" fmla="*/ 125610 h 125539"/>
                <a:gd name="connsiteX4" fmla="*/ 126577 w 126378"/>
                <a:gd name="connsiteY4" fmla="*/ 62925 h 125539"/>
                <a:gd name="connsiteX5" fmla="*/ 25029 w 126378"/>
                <a:gd name="connsiteY5" fmla="*/ 20511 h 125539"/>
                <a:gd name="connsiteX6" fmla="*/ 63388 w 126378"/>
                <a:gd name="connsiteY6" fmla="*/ 5862 h 125539"/>
                <a:gd name="connsiteX7" fmla="*/ 101747 w 126378"/>
                <a:gd name="connsiteY7" fmla="*/ 20511 h 125539"/>
                <a:gd name="connsiteX8" fmla="*/ 63388 w 126378"/>
                <a:gd name="connsiteY8" fmla="*/ 58667 h 125539"/>
                <a:gd name="connsiteX9" fmla="*/ 25029 w 126378"/>
                <a:gd name="connsiteY9" fmla="*/ 20511 h 125539"/>
                <a:gd name="connsiteX10" fmla="*/ 20919 w 126378"/>
                <a:gd name="connsiteY10" fmla="*/ 100911 h 125539"/>
                <a:gd name="connsiteX11" fmla="*/ 6021 w 126378"/>
                <a:gd name="connsiteY11" fmla="*/ 62925 h 125539"/>
                <a:gd name="connsiteX12" fmla="*/ 20919 w 126378"/>
                <a:gd name="connsiteY12" fmla="*/ 24770 h 125539"/>
                <a:gd name="connsiteX13" fmla="*/ 59278 w 126378"/>
                <a:gd name="connsiteY13" fmla="*/ 62755 h 125539"/>
                <a:gd name="connsiteX14" fmla="*/ 20919 w 126378"/>
                <a:gd name="connsiteY14" fmla="*/ 100911 h 125539"/>
                <a:gd name="connsiteX15" fmla="*/ 105856 w 126378"/>
                <a:gd name="connsiteY15" fmla="*/ 24770 h 125539"/>
                <a:gd name="connsiteX16" fmla="*/ 120755 w 126378"/>
                <a:gd name="connsiteY16" fmla="*/ 62755 h 125539"/>
                <a:gd name="connsiteX17" fmla="*/ 105856 w 126378"/>
                <a:gd name="connsiteY17" fmla="*/ 100911 h 125539"/>
                <a:gd name="connsiteX18" fmla="*/ 67498 w 126378"/>
                <a:gd name="connsiteY18" fmla="*/ 62925 h 125539"/>
                <a:gd name="connsiteX19" fmla="*/ 105856 w 126378"/>
                <a:gd name="connsiteY19" fmla="*/ 24770 h 125539"/>
                <a:gd name="connsiteX20" fmla="*/ 101747 w 126378"/>
                <a:gd name="connsiteY20" fmla="*/ 105169 h 125539"/>
                <a:gd name="connsiteX21" fmla="*/ 63388 w 126378"/>
                <a:gd name="connsiteY21" fmla="*/ 119818 h 125539"/>
                <a:gd name="connsiteX22" fmla="*/ 25029 w 126378"/>
                <a:gd name="connsiteY22" fmla="*/ 105169 h 125539"/>
                <a:gd name="connsiteX23" fmla="*/ 63388 w 126378"/>
                <a:gd name="connsiteY23" fmla="*/ 67014 h 125539"/>
                <a:gd name="connsiteX24" fmla="*/ 101747 w 126378"/>
                <a:gd name="connsiteY24" fmla="*/ 105169 h 1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78" h="125539">
                  <a:moveTo>
                    <a:pt x="126577" y="62925"/>
                  </a:moveTo>
                  <a:cubicBezTo>
                    <a:pt x="126577" y="28006"/>
                    <a:pt x="97979" y="71"/>
                    <a:pt x="63388" y="71"/>
                  </a:cubicBezTo>
                  <a:cubicBezTo>
                    <a:pt x="28454" y="71"/>
                    <a:pt x="198" y="28517"/>
                    <a:pt x="198" y="62755"/>
                  </a:cubicBezTo>
                  <a:cubicBezTo>
                    <a:pt x="198" y="97674"/>
                    <a:pt x="28796" y="125610"/>
                    <a:pt x="63388" y="125610"/>
                  </a:cubicBezTo>
                  <a:cubicBezTo>
                    <a:pt x="98322" y="125610"/>
                    <a:pt x="126577" y="97163"/>
                    <a:pt x="126577" y="62925"/>
                  </a:cubicBezTo>
                  <a:close/>
                  <a:moveTo>
                    <a:pt x="25029" y="20511"/>
                  </a:moveTo>
                  <a:cubicBezTo>
                    <a:pt x="32050" y="14209"/>
                    <a:pt x="45236" y="5862"/>
                    <a:pt x="63388" y="5862"/>
                  </a:cubicBezTo>
                  <a:cubicBezTo>
                    <a:pt x="81540" y="5862"/>
                    <a:pt x="94726" y="14209"/>
                    <a:pt x="101747" y="20511"/>
                  </a:cubicBezTo>
                  <a:lnTo>
                    <a:pt x="63388" y="58667"/>
                  </a:lnTo>
                  <a:lnTo>
                    <a:pt x="25029" y="20511"/>
                  </a:lnTo>
                  <a:close/>
                  <a:moveTo>
                    <a:pt x="20919" y="100911"/>
                  </a:moveTo>
                  <a:cubicBezTo>
                    <a:pt x="11500" y="91202"/>
                    <a:pt x="6021" y="76893"/>
                    <a:pt x="6021" y="62925"/>
                  </a:cubicBezTo>
                  <a:cubicBezTo>
                    <a:pt x="6021" y="47936"/>
                    <a:pt x="12014" y="33968"/>
                    <a:pt x="20919" y="24770"/>
                  </a:cubicBezTo>
                  <a:lnTo>
                    <a:pt x="59278" y="62755"/>
                  </a:lnTo>
                  <a:lnTo>
                    <a:pt x="20919" y="100911"/>
                  </a:lnTo>
                  <a:close/>
                  <a:moveTo>
                    <a:pt x="105856" y="24770"/>
                  </a:moveTo>
                  <a:cubicBezTo>
                    <a:pt x="115275" y="34479"/>
                    <a:pt x="120755" y="48787"/>
                    <a:pt x="120755" y="62755"/>
                  </a:cubicBezTo>
                  <a:cubicBezTo>
                    <a:pt x="120755" y="77745"/>
                    <a:pt x="114761" y="91713"/>
                    <a:pt x="105856" y="100911"/>
                  </a:cubicBezTo>
                  <a:lnTo>
                    <a:pt x="67498" y="62925"/>
                  </a:lnTo>
                  <a:lnTo>
                    <a:pt x="105856" y="24770"/>
                  </a:lnTo>
                  <a:close/>
                  <a:moveTo>
                    <a:pt x="101747" y="105169"/>
                  </a:moveTo>
                  <a:cubicBezTo>
                    <a:pt x="94726" y="111472"/>
                    <a:pt x="81540" y="119818"/>
                    <a:pt x="63388" y="119818"/>
                  </a:cubicBezTo>
                  <a:cubicBezTo>
                    <a:pt x="45236" y="119818"/>
                    <a:pt x="32050" y="111472"/>
                    <a:pt x="25029" y="105169"/>
                  </a:cubicBezTo>
                  <a:lnTo>
                    <a:pt x="63388" y="67014"/>
                  </a:lnTo>
                  <a:lnTo>
                    <a:pt x="101747" y="1051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54E0AABB-E08B-F813-C6C2-78CD5CA87FC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28411" y="6083950"/>
              <a:ext cx="152579" cy="116341"/>
            </a:xfrm>
            <a:custGeom>
              <a:avLst/>
              <a:gdLst>
                <a:gd name="connsiteX0" fmla="*/ 131207 w 152579"/>
                <a:gd name="connsiteY0" fmla="*/ 18637 h 116341"/>
                <a:gd name="connsiteX1" fmla="*/ 149359 w 152579"/>
                <a:gd name="connsiteY1" fmla="*/ 6203 h 116341"/>
                <a:gd name="connsiteX2" fmla="*/ 152784 w 152579"/>
                <a:gd name="connsiteY2" fmla="*/ 2455 h 116341"/>
                <a:gd name="connsiteX3" fmla="*/ 150215 w 152579"/>
                <a:gd name="connsiteY3" fmla="*/ 71 h 116341"/>
                <a:gd name="connsiteX4" fmla="*/ 132406 w 152579"/>
                <a:gd name="connsiteY4" fmla="*/ 752 h 116341"/>
                <a:gd name="connsiteX5" fmla="*/ 114254 w 152579"/>
                <a:gd name="connsiteY5" fmla="*/ 71 h 116341"/>
                <a:gd name="connsiteX6" fmla="*/ 110829 w 152579"/>
                <a:gd name="connsiteY6" fmla="*/ 3818 h 116341"/>
                <a:gd name="connsiteX7" fmla="*/ 114596 w 152579"/>
                <a:gd name="connsiteY7" fmla="*/ 6203 h 116341"/>
                <a:gd name="connsiteX8" fmla="*/ 125556 w 152579"/>
                <a:gd name="connsiteY8" fmla="*/ 13187 h 116341"/>
                <a:gd name="connsiteX9" fmla="*/ 124871 w 152579"/>
                <a:gd name="connsiteY9" fmla="*/ 17275 h 116341"/>
                <a:gd name="connsiteX10" fmla="*/ 106205 w 152579"/>
                <a:gd name="connsiteY10" fmla="*/ 91542 h 116341"/>
                <a:gd name="connsiteX11" fmla="*/ 62709 w 152579"/>
                <a:gd name="connsiteY11" fmla="*/ 2966 h 116341"/>
                <a:gd name="connsiteX12" fmla="*/ 56887 w 152579"/>
                <a:gd name="connsiteY12" fmla="*/ 71 h 116341"/>
                <a:gd name="connsiteX13" fmla="*/ 33426 w 152579"/>
                <a:gd name="connsiteY13" fmla="*/ 71 h 116341"/>
                <a:gd name="connsiteX14" fmla="*/ 27946 w 152579"/>
                <a:gd name="connsiteY14" fmla="*/ 3818 h 116341"/>
                <a:gd name="connsiteX15" fmla="*/ 33597 w 152579"/>
                <a:gd name="connsiteY15" fmla="*/ 6203 h 116341"/>
                <a:gd name="connsiteX16" fmla="*/ 44557 w 152579"/>
                <a:gd name="connsiteY16" fmla="*/ 7054 h 116341"/>
                <a:gd name="connsiteX17" fmla="*/ 21610 w 152579"/>
                <a:gd name="connsiteY17" fmla="*/ 98185 h 116341"/>
                <a:gd name="connsiteX18" fmla="*/ 3801 w 152579"/>
                <a:gd name="connsiteY18" fmla="*/ 110279 h 116341"/>
                <a:gd name="connsiteX19" fmla="*/ 204 w 152579"/>
                <a:gd name="connsiteY19" fmla="*/ 113857 h 116341"/>
                <a:gd name="connsiteX20" fmla="*/ 2773 w 152579"/>
                <a:gd name="connsiteY20" fmla="*/ 116412 h 116341"/>
                <a:gd name="connsiteX21" fmla="*/ 20583 w 152579"/>
                <a:gd name="connsiteY21" fmla="*/ 115730 h 116341"/>
                <a:gd name="connsiteX22" fmla="*/ 38735 w 152579"/>
                <a:gd name="connsiteY22" fmla="*/ 116412 h 116341"/>
                <a:gd name="connsiteX23" fmla="*/ 42159 w 152579"/>
                <a:gd name="connsiteY23" fmla="*/ 112835 h 116341"/>
                <a:gd name="connsiteX24" fmla="*/ 38221 w 152579"/>
                <a:gd name="connsiteY24" fmla="*/ 110279 h 116341"/>
                <a:gd name="connsiteX25" fmla="*/ 27432 w 152579"/>
                <a:gd name="connsiteY25" fmla="*/ 103125 h 116341"/>
                <a:gd name="connsiteX26" fmla="*/ 28117 w 152579"/>
                <a:gd name="connsiteY26" fmla="*/ 98867 h 116341"/>
                <a:gd name="connsiteX27" fmla="*/ 50037 w 152579"/>
                <a:gd name="connsiteY27" fmla="*/ 11654 h 116341"/>
                <a:gd name="connsiteX28" fmla="*/ 100040 w 152579"/>
                <a:gd name="connsiteY28" fmla="*/ 113516 h 116341"/>
                <a:gd name="connsiteX29" fmla="*/ 103808 w 152579"/>
                <a:gd name="connsiteY29" fmla="*/ 116412 h 116341"/>
                <a:gd name="connsiteX30" fmla="*/ 107404 w 152579"/>
                <a:gd name="connsiteY30" fmla="*/ 112835 h 116341"/>
                <a:gd name="connsiteX31" fmla="*/ 131207 w 152579"/>
                <a:gd name="connsiteY31" fmla="*/ 18637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79" h="116341">
                  <a:moveTo>
                    <a:pt x="131207" y="18637"/>
                  </a:moveTo>
                  <a:cubicBezTo>
                    <a:pt x="132919" y="12165"/>
                    <a:pt x="135659" y="6543"/>
                    <a:pt x="149359" y="6203"/>
                  </a:cubicBezTo>
                  <a:cubicBezTo>
                    <a:pt x="150215" y="6203"/>
                    <a:pt x="152784" y="6032"/>
                    <a:pt x="152784" y="2455"/>
                  </a:cubicBezTo>
                  <a:cubicBezTo>
                    <a:pt x="152784" y="1433"/>
                    <a:pt x="151928" y="71"/>
                    <a:pt x="150215" y="71"/>
                  </a:cubicBezTo>
                  <a:cubicBezTo>
                    <a:pt x="144564" y="71"/>
                    <a:pt x="138228" y="752"/>
                    <a:pt x="132406" y="752"/>
                  </a:cubicBezTo>
                  <a:cubicBezTo>
                    <a:pt x="128296" y="752"/>
                    <a:pt x="118364" y="71"/>
                    <a:pt x="114254" y="71"/>
                  </a:cubicBezTo>
                  <a:cubicBezTo>
                    <a:pt x="113397" y="71"/>
                    <a:pt x="110829" y="71"/>
                    <a:pt x="110829" y="3818"/>
                  </a:cubicBezTo>
                  <a:cubicBezTo>
                    <a:pt x="110829" y="6032"/>
                    <a:pt x="113055" y="6203"/>
                    <a:pt x="114596" y="6203"/>
                  </a:cubicBezTo>
                  <a:cubicBezTo>
                    <a:pt x="122645" y="6373"/>
                    <a:pt x="125556" y="8928"/>
                    <a:pt x="125556" y="13187"/>
                  </a:cubicBezTo>
                  <a:cubicBezTo>
                    <a:pt x="125556" y="14549"/>
                    <a:pt x="125385" y="15401"/>
                    <a:pt x="124871" y="17275"/>
                  </a:cubicBezTo>
                  <a:lnTo>
                    <a:pt x="106205" y="91542"/>
                  </a:lnTo>
                  <a:lnTo>
                    <a:pt x="62709" y="2966"/>
                  </a:lnTo>
                  <a:cubicBezTo>
                    <a:pt x="61339" y="71"/>
                    <a:pt x="60996" y="71"/>
                    <a:pt x="56887" y="71"/>
                  </a:cubicBezTo>
                  <a:lnTo>
                    <a:pt x="33426" y="71"/>
                  </a:lnTo>
                  <a:cubicBezTo>
                    <a:pt x="30172" y="71"/>
                    <a:pt x="27946" y="71"/>
                    <a:pt x="27946" y="3818"/>
                  </a:cubicBezTo>
                  <a:cubicBezTo>
                    <a:pt x="27946" y="6203"/>
                    <a:pt x="30001" y="6203"/>
                    <a:pt x="33597" y="6203"/>
                  </a:cubicBezTo>
                  <a:cubicBezTo>
                    <a:pt x="37193" y="6203"/>
                    <a:pt x="40961" y="6373"/>
                    <a:pt x="44557" y="7054"/>
                  </a:cubicBezTo>
                  <a:lnTo>
                    <a:pt x="21610" y="98185"/>
                  </a:lnTo>
                  <a:cubicBezTo>
                    <a:pt x="20069" y="104658"/>
                    <a:pt x="17158" y="109768"/>
                    <a:pt x="3801" y="110279"/>
                  </a:cubicBezTo>
                  <a:cubicBezTo>
                    <a:pt x="2602" y="110279"/>
                    <a:pt x="204" y="110450"/>
                    <a:pt x="204" y="113857"/>
                  </a:cubicBezTo>
                  <a:cubicBezTo>
                    <a:pt x="204" y="115730"/>
                    <a:pt x="1574" y="116412"/>
                    <a:pt x="2773" y="116412"/>
                  </a:cubicBezTo>
                  <a:cubicBezTo>
                    <a:pt x="8424" y="116412"/>
                    <a:pt x="14760" y="115730"/>
                    <a:pt x="20583" y="115730"/>
                  </a:cubicBezTo>
                  <a:cubicBezTo>
                    <a:pt x="24692" y="115730"/>
                    <a:pt x="34625" y="116412"/>
                    <a:pt x="38735" y="116412"/>
                  </a:cubicBezTo>
                  <a:cubicBezTo>
                    <a:pt x="40447" y="116412"/>
                    <a:pt x="42159" y="115560"/>
                    <a:pt x="42159" y="112835"/>
                  </a:cubicBezTo>
                  <a:cubicBezTo>
                    <a:pt x="42159" y="110450"/>
                    <a:pt x="40105" y="110279"/>
                    <a:pt x="38221" y="110279"/>
                  </a:cubicBezTo>
                  <a:cubicBezTo>
                    <a:pt x="27432" y="109939"/>
                    <a:pt x="27432" y="105510"/>
                    <a:pt x="27432" y="103125"/>
                  </a:cubicBezTo>
                  <a:cubicBezTo>
                    <a:pt x="27432" y="102444"/>
                    <a:pt x="27432" y="101592"/>
                    <a:pt x="28117" y="98867"/>
                  </a:cubicBezTo>
                  <a:lnTo>
                    <a:pt x="50037" y="11654"/>
                  </a:lnTo>
                  <a:lnTo>
                    <a:pt x="100040" y="113516"/>
                  </a:lnTo>
                  <a:cubicBezTo>
                    <a:pt x="101410" y="116241"/>
                    <a:pt x="102095" y="116412"/>
                    <a:pt x="103808" y="116412"/>
                  </a:cubicBezTo>
                  <a:cubicBezTo>
                    <a:pt x="106548" y="116412"/>
                    <a:pt x="106548" y="115901"/>
                    <a:pt x="107404" y="112835"/>
                  </a:cubicBezTo>
                  <a:lnTo>
                    <a:pt x="131207" y="186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8B505D48-3ECF-DB43-CE89-6C0EDD22EFC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353632" y="6285803"/>
              <a:ext cx="107199" cy="111912"/>
            </a:xfrm>
            <a:custGeom>
              <a:avLst/>
              <a:gdLst>
                <a:gd name="connsiteX0" fmla="*/ 42495 w 107199"/>
                <a:gd name="connsiteY0" fmla="*/ 76729 h 111912"/>
                <a:gd name="connsiteX1" fmla="*/ 48317 w 107199"/>
                <a:gd name="connsiteY1" fmla="*/ 76900 h 111912"/>
                <a:gd name="connsiteX2" fmla="*/ 107397 w 107199"/>
                <a:gd name="connsiteY2" fmla="*/ 24947 h 111912"/>
                <a:gd name="connsiteX3" fmla="*/ 84964 w 107199"/>
                <a:gd name="connsiteY3" fmla="*/ 77 h 111912"/>
                <a:gd name="connsiteX4" fmla="*/ 44036 w 107199"/>
                <a:gd name="connsiteY4" fmla="*/ 42832 h 111912"/>
                <a:gd name="connsiteX5" fmla="*/ 37015 w 107199"/>
                <a:gd name="connsiteY5" fmla="*/ 64295 h 111912"/>
                <a:gd name="connsiteX6" fmla="*/ 6191 w 107199"/>
                <a:gd name="connsiteY6" fmla="*/ 40618 h 111912"/>
                <a:gd name="connsiteX7" fmla="*/ 21089 w 107199"/>
                <a:gd name="connsiteY7" fmla="*/ 6039 h 111912"/>
                <a:gd name="connsiteX8" fmla="*/ 22459 w 107199"/>
                <a:gd name="connsiteY8" fmla="*/ 3825 h 111912"/>
                <a:gd name="connsiteX9" fmla="*/ 19719 w 107199"/>
                <a:gd name="connsiteY9" fmla="*/ 1781 h 111912"/>
                <a:gd name="connsiteX10" fmla="*/ 14239 w 107199"/>
                <a:gd name="connsiteY10" fmla="*/ 5528 h 111912"/>
                <a:gd name="connsiteX11" fmla="*/ 197 w 107199"/>
                <a:gd name="connsiteY11" fmla="*/ 42321 h 111912"/>
                <a:gd name="connsiteX12" fmla="*/ 33419 w 107199"/>
                <a:gd name="connsiteY12" fmla="*/ 75367 h 111912"/>
                <a:gd name="connsiteX13" fmla="*/ 23829 w 107199"/>
                <a:gd name="connsiteY13" fmla="*/ 106539 h 111912"/>
                <a:gd name="connsiteX14" fmla="*/ 29651 w 107199"/>
                <a:gd name="connsiteY14" fmla="*/ 111989 h 111912"/>
                <a:gd name="connsiteX15" fmla="*/ 36330 w 107199"/>
                <a:gd name="connsiteY15" fmla="*/ 108242 h 111912"/>
                <a:gd name="connsiteX16" fmla="*/ 42495 w 107199"/>
                <a:gd name="connsiteY16" fmla="*/ 76729 h 111912"/>
                <a:gd name="connsiteX17" fmla="*/ 44721 w 107199"/>
                <a:gd name="connsiteY17" fmla="*/ 65146 h 111912"/>
                <a:gd name="connsiteX18" fmla="*/ 57736 w 107199"/>
                <a:gd name="connsiteY18" fmla="*/ 26820 h 111912"/>
                <a:gd name="connsiteX19" fmla="*/ 83080 w 107199"/>
                <a:gd name="connsiteY19" fmla="*/ 11660 h 111912"/>
                <a:gd name="connsiteX20" fmla="*/ 101232 w 107199"/>
                <a:gd name="connsiteY20" fmla="*/ 28353 h 111912"/>
                <a:gd name="connsiteX21" fmla="*/ 50201 w 107199"/>
                <a:gd name="connsiteY21" fmla="*/ 65317 h 111912"/>
                <a:gd name="connsiteX22" fmla="*/ 44721 w 107199"/>
                <a:gd name="connsiteY22" fmla="*/ 65146 h 1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99" h="111912">
                  <a:moveTo>
                    <a:pt x="42495" y="76729"/>
                  </a:moveTo>
                  <a:cubicBezTo>
                    <a:pt x="44379" y="76900"/>
                    <a:pt x="46433" y="76900"/>
                    <a:pt x="48317" y="76900"/>
                  </a:cubicBezTo>
                  <a:cubicBezTo>
                    <a:pt x="79141" y="76900"/>
                    <a:pt x="107397" y="51860"/>
                    <a:pt x="107397" y="24947"/>
                  </a:cubicBezTo>
                  <a:cubicBezTo>
                    <a:pt x="107397" y="9786"/>
                    <a:pt x="98321" y="77"/>
                    <a:pt x="84964" y="77"/>
                  </a:cubicBezTo>
                  <a:cubicBezTo>
                    <a:pt x="61332" y="77"/>
                    <a:pt x="48831" y="30057"/>
                    <a:pt x="44036" y="42832"/>
                  </a:cubicBezTo>
                  <a:cubicBezTo>
                    <a:pt x="41810" y="49135"/>
                    <a:pt x="38042" y="61058"/>
                    <a:pt x="37015" y="64295"/>
                  </a:cubicBezTo>
                  <a:cubicBezTo>
                    <a:pt x="18178" y="61740"/>
                    <a:pt x="6191" y="53223"/>
                    <a:pt x="6191" y="40618"/>
                  </a:cubicBezTo>
                  <a:cubicBezTo>
                    <a:pt x="6191" y="40447"/>
                    <a:pt x="7218" y="21369"/>
                    <a:pt x="21089" y="6039"/>
                  </a:cubicBezTo>
                  <a:cubicBezTo>
                    <a:pt x="22288" y="4847"/>
                    <a:pt x="22459" y="4506"/>
                    <a:pt x="22459" y="3825"/>
                  </a:cubicBezTo>
                  <a:cubicBezTo>
                    <a:pt x="22459" y="1781"/>
                    <a:pt x="20233" y="1781"/>
                    <a:pt x="19719" y="1781"/>
                  </a:cubicBezTo>
                  <a:cubicBezTo>
                    <a:pt x="18178" y="1781"/>
                    <a:pt x="17493" y="1781"/>
                    <a:pt x="14239" y="5528"/>
                  </a:cubicBezTo>
                  <a:cubicBezTo>
                    <a:pt x="4650" y="17281"/>
                    <a:pt x="197" y="34997"/>
                    <a:pt x="197" y="42321"/>
                  </a:cubicBezTo>
                  <a:cubicBezTo>
                    <a:pt x="197" y="57481"/>
                    <a:pt x="11328" y="70597"/>
                    <a:pt x="33419" y="75367"/>
                  </a:cubicBezTo>
                  <a:cubicBezTo>
                    <a:pt x="24857" y="101769"/>
                    <a:pt x="23829" y="105006"/>
                    <a:pt x="23829" y="106539"/>
                  </a:cubicBezTo>
                  <a:cubicBezTo>
                    <a:pt x="23829" y="111138"/>
                    <a:pt x="27768" y="111989"/>
                    <a:pt x="29651" y="111989"/>
                  </a:cubicBezTo>
                  <a:cubicBezTo>
                    <a:pt x="31535" y="111989"/>
                    <a:pt x="34960" y="110797"/>
                    <a:pt x="36330" y="108242"/>
                  </a:cubicBezTo>
                  <a:cubicBezTo>
                    <a:pt x="37529" y="105687"/>
                    <a:pt x="39070" y="97000"/>
                    <a:pt x="42495" y="76729"/>
                  </a:cubicBezTo>
                  <a:close/>
                  <a:moveTo>
                    <a:pt x="44721" y="65146"/>
                  </a:moveTo>
                  <a:cubicBezTo>
                    <a:pt x="48146" y="45558"/>
                    <a:pt x="49516" y="37892"/>
                    <a:pt x="57736" y="26820"/>
                  </a:cubicBezTo>
                  <a:cubicBezTo>
                    <a:pt x="65442" y="16430"/>
                    <a:pt x="74518" y="11660"/>
                    <a:pt x="83080" y="11660"/>
                  </a:cubicBezTo>
                  <a:cubicBezTo>
                    <a:pt x="94896" y="11660"/>
                    <a:pt x="101232" y="19496"/>
                    <a:pt x="101232" y="28353"/>
                  </a:cubicBezTo>
                  <a:cubicBezTo>
                    <a:pt x="101232" y="45558"/>
                    <a:pt x="79655" y="65317"/>
                    <a:pt x="50201" y="65317"/>
                  </a:cubicBezTo>
                  <a:cubicBezTo>
                    <a:pt x="48660" y="65317"/>
                    <a:pt x="46262" y="65317"/>
                    <a:pt x="44721" y="6514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1C5D9680-4F91-F1CC-B15B-73F9C93F94B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769961" y="6158897"/>
              <a:ext cx="163172" cy="162064"/>
            </a:xfrm>
            <a:custGeom>
              <a:avLst/>
              <a:gdLst>
                <a:gd name="connsiteX0" fmla="*/ 163386 w 163172"/>
                <a:gd name="connsiteY0" fmla="*/ 81107 h 162064"/>
                <a:gd name="connsiteX1" fmla="*/ 81923 w 163172"/>
                <a:gd name="connsiteY1" fmla="*/ 75 h 162064"/>
                <a:gd name="connsiteX2" fmla="*/ 214 w 163172"/>
                <a:gd name="connsiteY2" fmla="*/ 81107 h 162064"/>
                <a:gd name="connsiteX3" fmla="*/ 81678 w 163172"/>
                <a:gd name="connsiteY3" fmla="*/ 162139 h 162064"/>
                <a:gd name="connsiteX4" fmla="*/ 163386 w 163172"/>
                <a:gd name="connsiteY4" fmla="*/ 81107 h 162064"/>
                <a:gd name="connsiteX5" fmla="*/ 33240 w 163172"/>
                <a:gd name="connsiteY5" fmla="*/ 28789 h 162064"/>
                <a:gd name="connsiteX6" fmla="*/ 31038 w 163172"/>
                <a:gd name="connsiteY6" fmla="*/ 26112 h 162064"/>
                <a:gd name="connsiteX7" fmla="*/ 81678 w 163172"/>
                <a:gd name="connsiteY7" fmla="*/ 6158 h 162064"/>
                <a:gd name="connsiteX8" fmla="*/ 132807 w 163172"/>
                <a:gd name="connsiteY8" fmla="*/ 26112 h 162064"/>
                <a:gd name="connsiteX9" fmla="*/ 81923 w 163172"/>
                <a:gd name="connsiteY9" fmla="*/ 76970 h 162064"/>
                <a:gd name="connsiteX10" fmla="*/ 33240 w 163172"/>
                <a:gd name="connsiteY10" fmla="*/ 28789 h 162064"/>
                <a:gd name="connsiteX11" fmla="*/ 26146 w 163172"/>
                <a:gd name="connsiteY11" fmla="*/ 131965 h 162064"/>
                <a:gd name="connsiteX12" fmla="*/ 6330 w 163172"/>
                <a:gd name="connsiteY12" fmla="*/ 81107 h 162064"/>
                <a:gd name="connsiteX13" fmla="*/ 26146 w 163172"/>
                <a:gd name="connsiteY13" fmla="*/ 30249 h 162064"/>
                <a:gd name="connsiteX14" fmla="*/ 77275 w 163172"/>
                <a:gd name="connsiteY14" fmla="*/ 81107 h 162064"/>
                <a:gd name="connsiteX15" fmla="*/ 26146 w 163172"/>
                <a:gd name="connsiteY15" fmla="*/ 131965 h 162064"/>
                <a:gd name="connsiteX16" fmla="*/ 137210 w 163172"/>
                <a:gd name="connsiteY16" fmla="*/ 30249 h 162064"/>
                <a:gd name="connsiteX17" fmla="*/ 157270 w 163172"/>
                <a:gd name="connsiteY17" fmla="*/ 81107 h 162064"/>
                <a:gd name="connsiteX18" fmla="*/ 137455 w 163172"/>
                <a:gd name="connsiteY18" fmla="*/ 131965 h 162064"/>
                <a:gd name="connsiteX19" fmla="*/ 86326 w 163172"/>
                <a:gd name="connsiteY19" fmla="*/ 81107 h 162064"/>
                <a:gd name="connsiteX20" fmla="*/ 137210 w 163172"/>
                <a:gd name="connsiteY20" fmla="*/ 30249 h 162064"/>
                <a:gd name="connsiteX21" fmla="*/ 130361 w 163172"/>
                <a:gd name="connsiteY21" fmla="*/ 133425 h 162064"/>
                <a:gd name="connsiteX22" fmla="*/ 132562 w 163172"/>
                <a:gd name="connsiteY22" fmla="*/ 136102 h 162064"/>
                <a:gd name="connsiteX23" fmla="*/ 81923 w 163172"/>
                <a:gd name="connsiteY23" fmla="*/ 156056 h 162064"/>
                <a:gd name="connsiteX24" fmla="*/ 30794 w 163172"/>
                <a:gd name="connsiteY24" fmla="*/ 136102 h 162064"/>
                <a:gd name="connsiteX25" fmla="*/ 81678 w 163172"/>
                <a:gd name="connsiteY25" fmla="*/ 85244 h 162064"/>
                <a:gd name="connsiteX26" fmla="*/ 130361 w 163172"/>
                <a:gd name="connsiteY26" fmla="*/ 1334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172" h="162064">
                  <a:moveTo>
                    <a:pt x="163386" y="81107"/>
                  </a:moveTo>
                  <a:cubicBezTo>
                    <a:pt x="163386" y="36332"/>
                    <a:pt x="126691" y="75"/>
                    <a:pt x="81923" y="75"/>
                  </a:cubicBezTo>
                  <a:cubicBezTo>
                    <a:pt x="36420" y="75"/>
                    <a:pt x="214" y="36819"/>
                    <a:pt x="214" y="81107"/>
                  </a:cubicBezTo>
                  <a:cubicBezTo>
                    <a:pt x="214" y="125882"/>
                    <a:pt x="36910" y="162139"/>
                    <a:pt x="81678" y="162139"/>
                  </a:cubicBezTo>
                  <a:cubicBezTo>
                    <a:pt x="127180" y="162139"/>
                    <a:pt x="163386" y="125395"/>
                    <a:pt x="163386" y="81107"/>
                  </a:cubicBezTo>
                  <a:close/>
                  <a:moveTo>
                    <a:pt x="33240" y="28789"/>
                  </a:moveTo>
                  <a:cubicBezTo>
                    <a:pt x="32751" y="28302"/>
                    <a:pt x="31038" y="26599"/>
                    <a:pt x="31038" y="26112"/>
                  </a:cubicBezTo>
                  <a:cubicBezTo>
                    <a:pt x="31038" y="25139"/>
                    <a:pt x="50854" y="6158"/>
                    <a:pt x="81678" y="6158"/>
                  </a:cubicBezTo>
                  <a:cubicBezTo>
                    <a:pt x="90240" y="6158"/>
                    <a:pt x="112747" y="7375"/>
                    <a:pt x="132807" y="26112"/>
                  </a:cubicBezTo>
                  <a:lnTo>
                    <a:pt x="81923" y="76970"/>
                  </a:lnTo>
                  <a:lnTo>
                    <a:pt x="33240" y="28789"/>
                  </a:lnTo>
                  <a:close/>
                  <a:moveTo>
                    <a:pt x="26146" y="131965"/>
                  </a:moveTo>
                  <a:cubicBezTo>
                    <a:pt x="11223" y="115418"/>
                    <a:pt x="6330" y="96681"/>
                    <a:pt x="6330" y="81107"/>
                  </a:cubicBezTo>
                  <a:cubicBezTo>
                    <a:pt x="6330" y="62370"/>
                    <a:pt x="13425" y="44606"/>
                    <a:pt x="26146" y="30249"/>
                  </a:cubicBezTo>
                  <a:lnTo>
                    <a:pt x="77275" y="81107"/>
                  </a:lnTo>
                  <a:lnTo>
                    <a:pt x="26146" y="131965"/>
                  </a:lnTo>
                  <a:close/>
                  <a:moveTo>
                    <a:pt x="137210" y="30249"/>
                  </a:moveTo>
                  <a:cubicBezTo>
                    <a:pt x="148953" y="42659"/>
                    <a:pt x="157270" y="61153"/>
                    <a:pt x="157270" y="81107"/>
                  </a:cubicBezTo>
                  <a:cubicBezTo>
                    <a:pt x="157270" y="99844"/>
                    <a:pt x="150176" y="117608"/>
                    <a:pt x="137455" y="131965"/>
                  </a:cubicBezTo>
                  <a:lnTo>
                    <a:pt x="86326" y="81107"/>
                  </a:lnTo>
                  <a:lnTo>
                    <a:pt x="137210" y="30249"/>
                  </a:lnTo>
                  <a:close/>
                  <a:moveTo>
                    <a:pt x="130361" y="133425"/>
                  </a:moveTo>
                  <a:cubicBezTo>
                    <a:pt x="130850" y="133912"/>
                    <a:pt x="132562" y="135615"/>
                    <a:pt x="132562" y="136102"/>
                  </a:cubicBezTo>
                  <a:cubicBezTo>
                    <a:pt x="132562" y="137075"/>
                    <a:pt x="112747" y="156056"/>
                    <a:pt x="81923" y="156056"/>
                  </a:cubicBezTo>
                  <a:cubicBezTo>
                    <a:pt x="73360" y="156056"/>
                    <a:pt x="50854" y="154839"/>
                    <a:pt x="30794" y="136102"/>
                  </a:cubicBezTo>
                  <a:lnTo>
                    <a:pt x="81678" y="85244"/>
                  </a:lnTo>
                  <a:lnTo>
                    <a:pt x="130361" y="13342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CB7DDC9-F4FE-3F71-617B-73B26DEC5B1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995271" y="6134563"/>
              <a:ext cx="161215" cy="166201"/>
            </a:xfrm>
            <a:custGeom>
              <a:avLst/>
              <a:gdLst>
                <a:gd name="connsiteX0" fmla="*/ 92941 w 161215"/>
                <a:gd name="connsiteY0" fmla="*/ 75 h 166201"/>
                <a:gd name="connsiteX1" fmla="*/ 43525 w 161215"/>
                <a:gd name="connsiteY1" fmla="*/ 7862 h 166201"/>
                <a:gd name="connsiteX2" fmla="*/ 12945 w 161215"/>
                <a:gd name="connsiteY2" fmla="*/ 38036 h 166201"/>
                <a:gd name="connsiteX3" fmla="*/ 15636 w 161215"/>
                <a:gd name="connsiteY3" fmla="*/ 39983 h 166201"/>
                <a:gd name="connsiteX4" fmla="*/ 33739 w 161215"/>
                <a:gd name="connsiteY4" fmla="*/ 28546 h 166201"/>
                <a:gd name="connsiteX5" fmla="*/ 53799 w 161215"/>
                <a:gd name="connsiteY5" fmla="*/ 14918 h 166201"/>
                <a:gd name="connsiteX6" fmla="*/ 78508 w 161215"/>
                <a:gd name="connsiteY6" fmla="*/ 13458 h 166201"/>
                <a:gd name="connsiteX7" fmla="*/ 100770 w 161215"/>
                <a:gd name="connsiteY7" fmla="*/ 13458 h 166201"/>
                <a:gd name="connsiteX8" fmla="*/ 69456 w 161215"/>
                <a:gd name="connsiteY8" fmla="*/ 89381 h 166201"/>
                <a:gd name="connsiteX9" fmla="*/ 46705 w 161215"/>
                <a:gd name="connsiteY9" fmla="*/ 149972 h 166201"/>
                <a:gd name="connsiteX10" fmla="*/ 37409 w 161215"/>
                <a:gd name="connsiteY10" fmla="*/ 152893 h 166201"/>
                <a:gd name="connsiteX11" fmla="*/ 21752 w 161215"/>
                <a:gd name="connsiteY11" fmla="*/ 152893 h 166201"/>
                <a:gd name="connsiteX12" fmla="*/ 8297 w 161215"/>
                <a:gd name="connsiteY12" fmla="*/ 156543 h 166201"/>
                <a:gd name="connsiteX13" fmla="*/ 224 w 161215"/>
                <a:gd name="connsiteY13" fmla="*/ 164573 h 166201"/>
                <a:gd name="connsiteX14" fmla="*/ 5851 w 161215"/>
                <a:gd name="connsiteY14" fmla="*/ 166276 h 166201"/>
                <a:gd name="connsiteX15" fmla="*/ 89516 w 161215"/>
                <a:gd name="connsiteY15" fmla="*/ 166276 h 166201"/>
                <a:gd name="connsiteX16" fmla="*/ 139422 w 161215"/>
                <a:gd name="connsiteY16" fmla="*/ 136345 h 166201"/>
                <a:gd name="connsiteX17" fmla="*/ 136731 w 161215"/>
                <a:gd name="connsiteY17" fmla="*/ 134642 h 166201"/>
                <a:gd name="connsiteX18" fmla="*/ 118628 w 161215"/>
                <a:gd name="connsiteY18" fmla="*/ 146322 h 166201"/>
                <a:gd name="connsiteX19" fmla="*/ 103950 w 161215"/>
                <a:gd name="connsiteY19" fmla="*/ 152893 h 166201"/>
                <a:gd name="connsiteX20" fmla="*/ 57224 w 161215"/>
                <a:gd name="connsiteY20" fmla="*/ 152893 h 166201"/>
                <a:gd name="connsiteX21" fmla="*/ 90250 w 161215"/>
                <a:gd name="connsiteY21" fmla="*/ 80864 h 166201"/>
                <a:gd name="connsiteX22" fmla="*/ 112757 w 161215"/>
                <a:gd name="connsiteY22" fmla="*/ 15892 h 166201"/>
                <a:gd name="connsiteX23" fmla="*/ 119362 w 161215"/>
                <a:gd name="connsiteY23" fmla="*/ 13458 h 166201"/>
                <a:gd name="connsiteX24" fmla="*/ 140156 w 161215"/>
                <a:gd name="connsiteY24" fmla="*/ 13458 h 166201"/>
                <a:gd name="connsiteX25" fmla="*/ 153611 w 161215"/>
                <a:gd name="connsiteY25" fmla="*/ 9808 h 166201"/>
                <a:gd name="connsiteX26" fmla="*/ 161439 w 161215"/>
                <a:gd name="connsiteY26" fmla="*/ 1778 h 166201"/>
                <a:gd name="connsiteX27" fmla="*/ 155813 w 161215"/>
                <a:gd name="connsiteY27" fmla="*/ 75 h 166201"/>
                <a:gd name="connsiteX28" fmla="*/ 92941 w 161215"/>
                <a:gd name="connsiteY28" fmla="*/ 7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15" h="166201">
                  <a:moveTo>
                    <a:pt x="92941" y="75"/>
                  </a:moveTo>
                  <a:cubicBezTo>
                    <a:pt x="62606" y="75"/>
                    <a:pt x="49396" y="5672"/>
                    <a:pt x="43525" y="7862"/>
                  </a:cubicBezTo>
                  <a:cubicBezTo>
                    <a:pt x="18572" y="18325"/>
                    <a:pt x="12945" y="34872"/>
                    <a:pt x="12945" y="38036"/>
                  </a:cubicBezTo>
                  <a:cubicBezTo>
                    <a:pt x="12945" y="39739"/>
                    <a:pt x="14168" y="39983"/>
                    <a:pt x="15636" y="39983"/>
                  </a:cubicBezTo>
                  <a:cubicBezTo>
                    <a:pt x="20040" y="39983"/>
                    <a:pt x="31782" y="33899"/>
                    <a:pt x="33739" y="28546"/>
                  </a:cubicBezTo>
                  <a:cubicBezTo>
                    <a:pt x="36675" y="19299"/>
                    <a:pt x="37409" y="17109"/>
                    <a:pt x="53799" y="14918"/>
                  </a:cubicBezTo>
                  <a:cubicBezTo>
                    <a:pt x="62117" y="13945"/>
                    <a:pt x="70190" y="13458"/>
                    <a:pt x="78508" y="13458"/>
                  </a:cubicBezTo>
                  <a:lnTo>
                    <a:pt x="100770" y="13458"/>
                  </a:lnTo>
                  <a:cubicBezTo>
                    <a:pt x="85357" y="28302"/>
                    <a:pt x="78263" y="54340"/>
                    <a:pt x="69456" y="89381"/>
                  </a:cubicBezTo>
                  <a:cubicBezTo>
                    <a:pt x="62362" y="118095"/>
                    <a:pt x="56735" y="137075"/>
                    <a:pt x="46705" y="149972"/>
                  </a:cubicBezTo>
                  <a:cubicBezTo>
                    <a:pt x="44259" y="152649"/>
                    <a:pt x="44014" y="152893"/>
                    <a:pt x="37409" y="152893"/>
                  </a:cubicBezTo>
                  <a:lnTo>
                    <a:pt x="21752" y="152893"/>
                  </a:lnTo>
                  <a:cubicBezTo>
                    <a:pt x="17104" y="152893"/>
                    <a:pt x="14413" y="152893"/>
                    <a:pt x="8297" y="156543"/>
                  </a:cubicBezTo>
                  <a:cubicBezTo>
                    <a:pt x="5606" y="158003"/>
                    <a:pt x="224" y="162139"/>
                    <a:pt x="224" y="164573"/>
                  </a:cubicBezTo>
                  <a:cubicBezTo>
                    <a:pt x="224" y="166033"/>
                    <a:pt x="469" y="166276"/>
                    <a:pt x="5851" y="166276"/>
                  </a:cubicBezTo>
                  <a:lnTo>
                    <a:pt x="89516" y="166276"/>
                  </a:lnTo>
                  <a:cubicBezTo>
                    <a:pt x="118139" y="166276"/>
                    <a:pt x="139422" y="145106"/>
                    <a:pt x="139422" y="136345"/>
                  </a:cubicBezTo>
                  <a:cubicBezTo>
                    <a:pt x="139422" y="134642"/>
                    <a:pt x="137465" y="134642"/>
                    <a:pt x="136731" y="134642"/>
                  </a:cubicBezTo>
                  <a:cubicBezTo>
                    <a:pt x="132572" y="134642"/>
                    <a:pt x="121074" y="140239"/>
                    <a:pt x="118628" y="146322"/>
                  </a:cubicBezTo>
                  <a:cubicBezTo>
                    <a:pt x="116915" y="151432"/>
                    <a:pt x="116182" y="152893"/>
                    <a:pt x="103950" y="152893"/>
                  </a:cubicBezTo>
                  <a:lnTo>
                    <a:pt x="57224" y="152893"/>
                  </a:lnTo>
                  <a:cubicBezTo>
                    <a:pt x="74593" y="138049"/>
                    <a:pt x="81933" y="113958"/>
                    <a:pt x="90250" y="80864"/>
                  </a:cubicBezTo>
                  <a:cubicBezTo>
                    <a:pt x="96855" y="54340"/>
                    <a:pt x="102727" y="30736"/>
                    <a:pt x="112757" y="15892"/>
                  </a:cubicBezTo>
                  <a:cubicBezTo>
                    <a:pt x="114225" y="13702"/>
                    <a:pt x="114469" y="13458"/>
                    <a:pt x="119362" y="13458"/>
                  </a:cubicBezTo>
                  <a:lnTo>
                    <a:pt x="140156" y="13458"/>
                  </a:lnTo>
                  <a:cubicBezTo>
                    <a:pt x="145049" y="13458"/>
                    <a:pt x="147250" y="13458"/>
                    <a:pt x="153611" y="9808"/>
                  </a:cubicBezTo>
                  <a:cubicBezTo>
                    <a:pt x="155813" y="8592"/>
                    <a:pt x="161439" y="4698"/>
                    <a:pt x="161439" y="1778"/>
                  </a:cubicBezTo>
                  <a:cubicBezTo>
                    <a:pt x="161439" y="318"/>
                    <a:pt x="161195" y="75"/>
                    <a:pt x="155813" y="75"/>
                  </a:cubicBezTo>
                  <a:lnTo>
                    <a:pt x="9294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FBA2AA63-5F20-95E0-5708-EF698871986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176628" y="6118259"/>
              <a:ext cx="56755" cy="243340"/>
            </a:xfrm>
            <a:custGeom>
              <a:avLst/>
              <a:gdLst>
                <a:gd name="connsiteX0" fmla="*/ 56986 w 56755"/>
                <a:gd name="connsiteY0" fmla="*/ 240982 h 243340"/>
                <a:gd name="connsiteX1" fmla="*/ 52827 w 56755"/>
                <a:gd name="connsiteY1" fmla="*/ 235628 h 243340"/>
                <a:gd name="connsiteX2" fmla="*/ 14419 w 56755"/>
                <a:gd name="connsiteY2" fmla="*/ 121745 h 243340"/>
                <a:gd name="connsiteX3" fmla="*/ 53806 w 56755"/>
                <a:gd name="connsiteY3" fmla="*/ 6645 h 243340"/>
                <a:gd name="connsiteX4" fmla="*/ 56986 w 56755"/>
                <a:gd name="connsiteY4" fmla="*/ 2508 h 243340"/>
                <a:gd name="connsiteX5" fmla="*/ 54539 w 56755"/>
                <a:gd name="connsiteY5" fmla="*/ 75 h 243340"/>
                <a:gd name="connsiteX6" fmla="*/ 15642 w 56755"/>
                <a:gd name="connsiteY6" fmla="*/ 47526 h 243340"/>
                <a:gd name="connsiteX7" fmla="*/ 230 w 56755"/>
                <a:gd name="connsiteY7" fmla="*/ 121745 h 243340"/>
                <a:gd name="connsiteX8" fmla="*/ 16376 w 56755"/>
                <a:gd name="connsiteY8" fmla="*/ 197667 h 243340"/>
                <a:gd name="connsiteX9" fmla="*/ 54539 w 56755"/>
                <a:gd name="connsiteY9" fmla="*/ 243415 h 243340"/>
                <a:gd name="connsiteX10" fmla="*/ 56986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86" y="240982"/>
                  </a:moveTo>
                  <a:cubicBezTo>
                    <a:pt x="56986" y="240252"/>
                    <a:pt x="56986" y="239765"/>
                    <a:pt x="52827" y="235628"/>
                  </a:cubicBezTo>
                  <a:cubicBezTo>
                    <a:pt x="22248" y="204967"/>
                    <a:pt x="14419" y="158976"/>
                    <a:pt x="14419" y="121745"/>
                  </a:cubicBezTo>
                  <a:cubicBezTo>
                    <a:pt x="14419" y="79404"/>
                    <a:pt x="23715" y="37062"/>
                    <a:pt x="53806" y="6645"/>
                  </a:cubicBezTo>
                  <a:cubicBezTo>
                    <a:pt x="56986" y="3725"/>
                    <a:pt x="56986" y="3238"/>
                    <a:pt x="56986" y="2508"/>
                  </a:cubicBezTo>
                  <a:cubicBezTo>
                    <a:pt x="56986" y="805"/>
                    <a:pt x="56007" y="75"/>
                    <a:pt x="54539" y="75"/>
                  </a:cubicBezTo>
                  <a:cubicBezTo>
                    <a:pt x="52093" y="75"/>
                    <a:pt x="30076" y="16622"/>
                    <a:pt x="15642" y="47526"/>
                  </a:cubicBezTo>
                  <a:cubicBezTo>
                    <a:pt x="3166" y="74294"/>
                    <a:pt x="230" y="101304"/>
                    <a:pt x="230" y="121745"/>
                  </a:cubicBezTo>
                  <a:cubicBezTo>
                    <a:pt x="230" y="140725"/>
                    <a:pt x="2921" y="170170"/>
                    <a:pt x="16376" y="197667"/>
                  </a:cubicBezTo>
                  <a:cubicBezTo>
                    <a:pt x="31054" y="227598"/>
                    <a:pt x="52093" y="243415"/>
                    <a:pt x="54539" y="243415"/>
                  </a:cubicBezTo>
                  <a:cubicBezTo>
                    <a:pt x="56007" y="243415"/>
                    <a:pt x="56986" y="242685"/>
                    <a:pt x="56986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D589F694-234D-7F66-6BEE-DE017459BE1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254885" y="6193208"/>
              <a:ext cx="115468" cy="160117"/>
            </a:xfrm>
            <a:custGeom>
              <a:avLst/>
              <a:gdLst>
                <a:gd name="connsiteX0" fmla="*/ 968 w 115468"/>
                <a:gd name="connsiteY0" fmla="*/ 149729 h 160117"/>
                <a:gd name="connsiteX1" fmla="*/ 234 w 115468"/>
                <a:gd name="connsiteY1" fmla="*/ 153623 h 160117"/>
                <a:gd name="connsiteX2" fmla="*/ 7084 w 115468"/>
                <a:gd name="connsiteY2" fmla="*/ 160193 h 160117"/>
                <a:gd name="connsiteX3" fmla="*/ 15646 w 115468"/>
                <a:gd name="connsiteY3" fmla="*/ 155083 h 160117"/>
                <a:gd name="connsiteX4" fmla="*/ 31303 w 115468"/>
                <a:gd name="connsiteY4" fmla="*/ 94004 h 160117"/>
                <a:gd name="connsiteX5" fmla="*/ 55522 w 115468"/>
                <a:gd name="connsiteY5" fmla="*/ 110308 h 160117"/>
                <a:gd name="connsiteX6" fmla="*/ 115702 w 115468"/>
                <a:gd name="connsiteY6" fmla="*/ 39739 h 160117"/>
                <a:gd name="connsiteX7" fmla="*/ 81698 w 115468"/>
                <a:gd name="connsiteY7" fmla="*/ 75 h 160117"/>
                <a:gd name="connsiteX8" fmla="*/ 24942 w 115468"/>
                <a:gd name="connsiteY8" fmla="*/ 54096 h 160117"/>
                <a:gd name="connsiteX9" fmla="*/ 968 w 115468"/>
                <a:gd name="connsiteY9" fmla="*/ 149729 h 160117"/>
                <a:gd name="connsiteX10" fmla="*/ 55277 w 115468"/>
                <a:gd name="connsiteY10" fmla="*/ 104954 h 160117"/>
                <a:gd name="connsiteX11" fmla="*/ 34239 w 115468"/>
                <a:gd name="connsiteY11" fmla="*/ 83297 h 160117"/>
                <a:gd name="connsiteX12" fmla="*/ 36196 w 115468"/>
                <a:gd name="connsiteY12" fmla="*/ 74294 h 160117"/>
                <a:gd name="connsiteX13" fmla="*/ 50874 w 115468"/>
                <a:gd name="connsiteY13" fmla="*/ 28546 h 160117"/>
                <a:gd name="connsiteX14" fmla="*/ 81209 w 115468"/>
                <a:gd name="connsiteY14" fmla="*/ 5428 h 160117"/>
                <a:gd name="connsiteX15" fmla="*/ 98089 w 115468"/>
                <a:gd name="connsiteY15" fmla="*/ 29276 h 160117"/>
                <a:gd name="connsiteX16" fmla="*/ 84389 w 115468"/>
                <a:gd name="connsiteY16" fmla="*/ 81837 h 160117"/>
                <a:gd name="connsiteX17" fmla="*/ 55277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968" y="149729"/>
                  </a:moveTo>
                  <a:cubicBezTo>
                    <a:pt x="234" y="152649"/>
                    <a:pt x="234" y="153136"/>
                    <a:pt x="234" y="153623"/>
                  </a:cubicBezTo>
                  <a:cubicBezTo>
                    <a:pt x="234" y="157273"/>
                    <a:pt x="2925" y="160193"/>
                    <a:pt x="7084" y="160193"/>
                  </a:cubicBezTo>
                  <a:cubicBezTo>
                    <a:pt x="12221" y="160193"/>
                    <a:pt x="15157" y="155813"/>
                    <a:pt x="15646" y="155083"/>
                  </a:cubicBezTo>
                  <a:cubicBezTo>
                    <a:pt x="16869" y="152893"/>
                    <a:pt x="24698" y="120285"/>
                    <a:pt x="31303" y="94004"/>
                  </a:cubicBezTo>
                  <a:cubicBezTo>
                    <a:pt x="36196" y="103738"/>
                    <a:pt x="44024" y="110308"/>
                    <a:pt x="55522" y="110308"/>
                  </a:cubicBezTo>
                  <a:cubicBezTo>
                    <a:pt x="84144" y="110308"/>
                    <a:pt x="115702" y="75997"/>
                    <a:pt x="115702" y="39739"/>
                  </a:cubicBezTo>
                  <a:cubicBezTo>
                    <a:pt x="115702" y="13945"/>
                    <a:pt x="99556" y="75"/>
                    <a:pt x="81698" y="75"/>
                  </a:cubicBezTo>
                  <a:cubicBezTo>
                    <a:pt x="57968" y="75"/>
                    <a:pt x="32281" y="24409"/>
                    <a:pt x="24942" y="54096"/>
                  </a:cubicBezTo>
                  <a:lnTo>
                    <a:pt x="968" y="149729"/>
                  </a:lnTo>
                  <a:close/>
                  <a:moveTo>
                    <a:pt x="55277" y="104954"/>
                  </a:moveTo>
                  <a:cubicBezTo>
                    <a:pt x="38153" y="104954"/>
                    <a:pt x="34239" y="85487"/>
                    <a:pt x="34239" y="83297"/>
                  </a:cubicBezTo>
                  <a:cubicBezTo>
                    <a:pt x="34239" y="82324"/>
                    <a:pt x="35462" y="77457"/>
                    <a:pt x="36196" y="74294"/>
                  </a:cubicBezTo>
                  <a:cubicBezTo>
                    <a:pt x="43045" y="47039"/>
                    <a:pt x="45492" y="38279"/>
                    <a:pt x="50874" y="28546"/>
                  </a:cubicBezTo>
                  <a:cubicBezTo>
                    <a:pt x="61393" y="10782"/>
                    <a:pt x="73625" y="5428"/>
                    <a:pt x="81209" y="5428"/>
                  </a:cubicBezTo>
                  <a:cubicBezTo>
                    <a:pt x="90260" y="5428"/>
                    <a:pt x="98089" y="12485"/>
                    <a:pt x="98089" y="29276"/>
                  </a:cubicBezTo>
                  <a:cubicBezTo>
                    <a:pt x="98089" y="42659"/>
                    <a:pt x="90994" y="69913"/>
                    <a:pt x="84389" y="81837"/>
                  </a:cubicBezTo>
                  <a:cubicBezTo>
                    <a:pt x="76316" y="97168"/>
                    <a:pt x="64573" y="104954"/>
                    <a:pt x="55277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00B1545C-FDF6-7BA7-9897-70E413AFFA4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387971" y="6118259"/>
              <a:ext cx="56755" cy="243340"/>
            </a:xfrm>
            <a:custGeom>
              <a:avLst/>
              <a:gdLst>
                <a:gd name="connsiteX0" fmla="*/ 56995 w 56755"/>
                <a:gd name="connsiteY0" fmla="*/ 121745 h 243340"/>
                <a:gd name="connsiteX1" fmla="*/ 40849 w 56755"/>
                <a:gd name="connsiteY1" fmla="*/ 45823 h 243340"/>
                <a:gd name="connsiteX2" fmla="*/ 2686 w 56755"/>
                <a:gd name="connsiteY2" fmla="*/ 75 h 243340"/>
                <a:gd name="connsiteX3" fmla="*/ 239 w 56755"/>
                <a:gd name="connsiteY3" fmla="*/ 2508 h 243340"/>
                <a:gd name="connsiteX4" fmla="*/ 4887 w 56755"/>
                <a:gd name="connsiteY4" fmla="*/ 8105 h 243340"/>
                <a:gd name="connsiteX5" fmla="*/ 42806 w 56755"/>
                <a:gd name="connsiteY5" fmla="*/ 121745 h 243340"/>
                <a:gd name="connsiteX6" fmla="*/ 3420 w 56755"/>
                <a:gd name="connsiteY6" fmla="*/ 236845 h 243340"/>
                <a:gd name="connsiteX7" fmla="*/ 239 w 56755"/>
                <a:gd name="connsiteY7" fmla="*/ 240982 h 243340"/>
                <a:gd name="connsiteX8" fmla="*/ 2686 w 56755"/>
                <a:gd name="connsiteY8" fmla="*/ 243415 h 243340"/>
                <a:gd name="connsiteX9" fmla="*/ 41583 w 56755"/>
                <a:gd name="connsiteY9" fmla="*/ 195964 h 243340"/>
                <a:gd name="connsiteX10" fmla="*/ 56995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95" y="121745"/>
                  </a:moveTo>
                  <a:cubicBezTo>
                    <a:pt x="56995" y="102764"/>
                    <a:pt x="54304" y="73320"/>
                    <a:pt x="40849" y="45823"/>
                  </a:cubicBezTo>
                  <a:cubicBezTo>
                    <a:pt x="26171" y="15892"/>
                    <a:pt x="5132" y="75"/>
                    <a:pt x="2686" y="75"/>
                  </a:cubicBezTo>
                  <a:cubicBezTo>
                    <a:pt x="1218" y="75"/>
                    <a:pt x="239" y="1048"/>
                    <a:pt x="239" y="2508"/>
                  </a:cubicBezTo>
                  <a:cubicBezTo>
                    <a:pt x="239" y="3238"/>
                    <a:pt x="239" y="3725"/>
                    <a:pt x="4887" y="8105"/>
                  </a:cubicBezTo>
                  <a:cubicBezTo>
                    <a:pt x="28862" y="32196"/>
                    <a:pt x="42806" y="70887"/>
                    <a:pt x="42806" y="121745"/>
                  </a:cubicBezTo>
                  <a:cubicBezTo>
                    <a:pt x="42806" y="163356"/>
                    <a:pt x="33754" y="206184"/>
                    <a:pt x="3420" y="236845"/>
                  </a:cubicBezTo>
                  <a:cubicBezTo>
                    <a:pt x="239" y="239765"/>
                    <a:pt x="239" y="240252"/>
                    <a:pt x="239" y="240982"/>
                  </a:cubicBezTo>
                  <a:cubicBezTo>
                    <a:pt x="239" y="242442"/>
                    <a:pt x="1218" y="243415"/>
                    <a:pt x="2686" y="243415"/>
                  </a:cubicBezTo>
                  <a:cubicBezTo>
                    <a:pt x="5132" y="243415"/>
                    <a:pt x="27149" y="226868"/>
                    <a:pt x="41583" y="195964"/>
                  </a:cubicBezTo>
                  <a:cubicBezTo>
                    <a:pt x="54059" y="169196"/>
                    <a:pt x="56995" y="142186"/>
                    <a:pt x="56995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294CA319-93EC-A451-62AB-2E46CC530FD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74545" y="6118259"/>
              <a:ext cx="33515" cy="243340"/>
            </a:xfrm>
            <a:custGeom>
              <a:avLst/>
              <a:gdLst>
                <a:gd name="connsiteX0" fmla="*/ 33758 w 33515"/>
                <a:gd name="connsiteY0" fmla="*/ 75 h 243340"/>
                <a:gd name="connsiteX1" fmla="*/ 243 w 33515"/>
                <a:gd name="connsiteY1" fmla="*/ 75 h 243340"/>
                <a:gd name="connsiteX2" fmla="*/ 243 w 33515"/>
                <a:gd name="connsiteY2" fmla="*/ 9808 h 243340"/>
                <a:gd name="connsiteX3" fmla="*/ 23973 w 33515"/>
                <a:gd name="connsiteY3" fmla="*/ 9808 h 243340"/>
                <a:gd name="connsiteX4" fmla="*/ 23973 w 33515"/>
                <a:gd name="connsiteY4" fmla="*/ 233682 h 243340"/>
                <a:gd name="connsiteX5" fmla="*/ 243 w 33515"/>
                <a:gd name="connsiteY5" fmla="*/ 233682 h 243340"/>
                <a:gd name="connsiteX6" fmla="*/ 243 w 33515"/>
                <a:gd name="connsiteY6" fmla="*/ 243415 h 243340"/>
                <a:gd name="connsiteX7" fmla="*/ 33758 w 33515"/>
                <a:gd name="connsiteY7" fmla="*/ 243415 h 243340"/>
                <a:gd name="connsiteX8" fmla="*/ 33758 w 33515"/>
                <a:gd name="connsiteY8" fmla="*/ 7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58" y="75"/>
                  </a:moveTo>
                  <a:lnTo>
                    <a:pt x="243" y="75"/>
                  </a:lnTo>
                  <a:lnTo>
                    <a:pt x="243" y="9808"/>
                  </a:lnTo>
                  <a:lnTo>
                    <a:pt x="23973" y="9808"/>
                  </a:lnTo>
                  <a:lnTo>
                    <a:pt x="23973" y="233682"/>
                  </a:lnTo>
                  <a:lnTo>
                    <a:pt x="243" y="233682"/>
                  </a:lnTo>
                  <a:lnTo>
                    <a:pt x="243" y="243415"/>
                  </a:lnTo>
                  <a:lnTo>
                    <a:pt x="33758" y="243415"/>
                  </a:lnTo>
                  <a:lnTo>
                    <a:pt x="3375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32A3824F-D33D-7198-2590-5D31798F6AF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618770" y="6211459"/>
              <a:ext cx="162682" cy="56941"/>
            </a:xfrm>
            <a:custGeom>
              <a:avLst/>
              <a:gdLst>
                <a:gd name="connsiteX0" fmla="*/ 154614 w 162682"/>
                <a:gd name="connsiteY0" fmla="*/ 9808 h 56941"/>
                <a:gd name="connsiteX1" fmla="*/ 162932 w 162682"/>
                <a:gd name="connsiteY1" fmla="*/ 4942 h 56941"/>
                <a:gd name="connsiteX2" fmla="*/ 154859 w 162682"/>
                <a:gd name="connsiteY2" fmla="*/ 75 h 56941"/>
                <a:gd name="connsiteX3" fmla="*/ 8322 w 162682"/>
                <a:gd name="connsiteY3" fmla="*/ 75 h 56941"/>
                <a:gd name="connsiteX4" fmla="*/ 249 w 162682"/>
                <a:gd name="connsiteY4" fmla="*/ 4942 h 56941"/>
                <a:gd name="connsiteX5" fmla="*/ 8566 w 162682"/>
                <a:gd name="connsiteY5" fmla="*/ 9808 h 56941"/>
                <a:gd name="connsiteX6" fmla="*/ 154614 w 162682"/>
                <a:gd name="connsiteY6" fmla="*/ 9808 h 56941"/>
                <a:gd name="connsiteX7" fmla="*/ 154859 w 162682"/>
                <a:gd name="connsiteY7" fmla="*/ 57016 h 56941"/>
                <a:gd name="connsiteX8" fmla="*/ 162932 w 162682"/>
                <a:gd name="connsiteY8" fmla="*/ 52150 h 56941"/>
                <a:gd name="connsiteX9" fmla="*/ 154614 w 162682"/>
                <a:gd name="connsiteY9" fmla="*/ 47283 h 56941"/>
                <a:gd name="connsiteX10" fmla="*/ 8566 w 162682"/>
                <a:gd name="connsiteY10" fmla="*/ 47283 h 56941"/>
                <a:gd name="connsiteX11" fmla="*/ 249 w 162682"/>
                <a:gd name="connsiteY11" fmla="*/ 52150 h 56941"/>
                <a:gd name="connsiteX12" fmla="*/ 8322 w 162682"/>
                <a:gd name="connsiteY12" fmla="*/ 57016 h 56941"/>
                <a:gd name="connsiteX13" fmla="*/ 154859 w 162682"/>
                <a:gd name="connsiteY13" fmla="*/ 57016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82" h="56941">
                  <a:moveTo>
                    <a:pt x="154614" y="9808"/>
                  </a:moveTo>
                  <a:cubicBezTo>
                    <a:pt x="158284" y="9808"/>
                    <a:pt x="162932" y="9808"/>
                    <a:pt x="162932" y="4942"/>
                  </a:cubicBezTo>
                  <a:cubicBezTo>
                    <a:pt x="162932" y="75"/>
                    <a:pt x="158284" y="75"/>
                    <a:pt x="154859" y="75"/>
                  </a:cubicBezTo>
                  <a:lnTo>
                    <a:pt x="8322" y="75"/>
                  </a:lnTo>
                  <a:cubicBezTo>
                    <a:pt x="4897" y="75"/>
                    <a:pt x="249" y="75"/>
                    <a:pt x="249" y="4942"/>
                  </a:cubicBezTo>
                  <a:cubicBezTo>
                    <a:pt x="249" y="9808"/>
                    <a:pt x="4897" y="9808"/>
                    <a:pt x="8566" y="9808"/>
                  </a:cubicBezTo>
                  <a:lnTo>
                    <a:pt x="154614" y="9808"/>
                  </a:lnTo>
                  <a:close/>
                  <a:moveTo>
                    <a:pt x="154859" y="57016"/>
                  </a:moveTo>
                  <a:cubicBezTo>
                    <a:pt x="158284" y="57016"/>
                    <a:pt x="162932" y="57016"/>
                    <a:pt x="162932" y="52150"/>
                  </a:cubicBezTo>
                  <a:cubicBezTo>
                    <a:pt x="162932" y="47283"/>
                    <a:pt x="158284" y="47283"/>
                    <a:pt x="154614" y="47283"/>
                  </a:cubicBezTo>
                  <a:lnTo>
                    <a:pt x="8566" y="47283"/>
                  </a:lnTo>
                  <a:cubicBezTo>
                    <a:pt x="4897" y="47283"/>
                    <a:pt x="249" y="47283"/>
                    <a:pt x="249" y="52150"/>
                  </a:cubicBezTo>
                  <a:cubicBezTo>
                    <a:pt x="249" y="57016"/>
                    <a:pt x="4897" y="57016"/>
                    <a:pt x="8322" y="57016"/>
                  </a:cubicBezTo>
                  <a:lnTo>
                    <a:pt x="154859" y="570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D677BAD-A6A2-27C8-636E-EC2E7A5A71B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871125" y="6193208"/>
              <a:ext cx="191060" cy="107556"/>
            </a:xfrm>
            <a:custGeom>
              <a:avLst/>
              <a:gdLst>
                <a:gd name="connsiteX0" fmla="*/ 19341 w 191060"/>
                <a:gd name="connsiteY0" fmla="*/ 23922 h 107556"/>
                <a:gd name="connsiteX1" fmla="*/ 19341 w 191060"/>
                <a:gd name="connsiteY1" fmla="*/ 89137 h 107556"/>
                <a:gd name="connsiteX2" fmla="*/ 259 w 191060"/>
                <a:gd name="connsiteY2" fmla="*/ 100088 h 107556"/>
                <a:gd name="connsiteX3" fmla="*/ 259 w 191060"/>
                <a:gd name="connsiteY3" fmla="*/ 107631 h 107556"/>
                <a:gd name="connsiteX4" fmla="*/ 27903 w 191060"/>
                <a:gd name="connsiteY4" fmla="*/ 106901 h 107556"/>
                <a:gd name="connsiteX5" fmla="*/ 55302 w 191060"/>
                <a:gd name="connsiteY5" fmla="*/ 107631 h 107556"/>
                <a:gd name="connsiteX6" fmla="*/ 55302 w 191060"/>
                <a:gd name="connsiteY6" fmla="*/ 100088 h 107556"/>
                <a:gd name="connsiteX7" fmla="*/ 36221 w 191060"/>
                <a:gd name="connsiteY7" fmla="*/ 89137 h 107556"/>
                <a:gd name="connsiteX8" fmla="*/ 36221 w 191060"/>
                <a:gd name="connsiteY8" fmla="*/ 44363 h 107556"/>
                <a:gd name="connsiteX9" fmla="*/ 69247 w 191060"/>
                <a:gd name="connsiteY9" fmla="*/ 5428 h 107556"/>
                <a:gd name="connsiteX10" fmla="*/ 87350 w 191060"/>
                <a:gd name="connsiteY10" fmla="*/ 32439 h 107556"/>
                <a:gd name="connsiteX11" fmla="*/ 87350 w 191060"/>
                <a:gd name="connsiteY11" fmla="*/ 89137 h 107556"/>
                <a:gd name="connsiteX12" fmla="*/ 68268 w 191060"/>
                <a:gd name="connsiteY12" fmla="*/ 100088 h 107556"/>
                <a:gd name="connsiteX13" fmla="*/ 68268 w 191060"/>
                <a:gd name="connsiteY13" fmla="*/ 107631 h 107556"/>
                <a:gd name="connsiteX14" fmla="*/ 95912 w 191060"/>
                <a:gd name="connsiteY14" fmla="*/ 106901 h 107556"/>
                <a:gd name="connsiteX15" fmla="*/ 123311 w 191060"/>
                <a:gd name="connsiteY15" fmla="*/ 107631 h 107556"/>
                <a:gd name="connsiteX16" fmla="*/ 123311 w 191060"/>
                <a:gd name="connsiteY16" fmla="*/ 100088 h 107556"/>
                <a:gd name="connsiteX17" fmla="*/ 104230 w 191060"/>
                <a:gd name="connsiteY17" fmla="*/ 89137 h 107556"/>
                <a:gd name="connsiteX18" fmla="*/ 104230 w 191060"/>
                <a:gd name="connsiteY18" fmla="*/ 44363 h 107556"/>
                <a:gd name="connsiteX19" fmla="*/ 137255 w 191060"/>
                <a:gd name="connsiteY19" fmla="*/ 5428 h 107556"/>
                <a:gd name="connsiteX20" fmla="*/ 155358 w 191060"/>
                <a:gd name="connsiteY20" fmla="*/ 32439 h 107556"/>
                <a:gd name="connsiteX21" fmla="*/ 155358 w 191060"/>
                <a:gd name="connsiteY21" fmla="*/ 89137 h 107556"/>
                <a:gd name="connsiteX22" fmla="*/ 136277 w 191060"/>
                <a:gd name="connsiteY22" fmla="*/ 100088 h 107556"/>
                <a:gd name="connsiteX23" fmla="*/ 136277 w 191060"/>
                <a:gd name="connsiteY23" fmla="*/ 107631 h 107556"/>
                <a:gd name="connsiteX24" fmla="*/ 163921 w 191060"/>
                <a:gd name="connsiteY24" fmla="*/ 106901 h 107556"/>
                <a:gd name="connsiteX25" fmla="*/ 191320 w 191060"/>
                <a:gd name="connsiteY25" fmla="*/ 107631 h 107556"/>
                <a:gd name="connsiteX26" fmla="*/ 191320 w 191060"/>
                <a:gd name="connsiteY26" fmla="*/ 100088 h 107556"/>
                <a:gd name="connsiteX27" fmla="*/ 172238 w 191060"/>
                <a:gd name="connsiteY27" fmla="*/ 92787 h 107556"/>
                <a:gd name="connsiteX28" fmla="*/ 172238 w 191060"/>
                <a:gd name="connsiteY28" fmla="*/ 46309 h 107556"/>
                <a:gd name="connsiteX29" fmla="*/ 164655 w 191060"/>
                <a:gd name="connsiteY29" fmla="*/ 9078 h 107556"/>
                <a:gd name="connsiteX30" fmla="*/ 138968 w 191060"/>
                <a:gd name="connsiteY30" fmla="*/ 75 h 107556"/>
                <a:gd name="connsiteX31" fmla="*/ 103496 w 191060"/>
                <a:gd name="connsiteY31" fmla="*/ 23922 h 107556"/>
                <a:gd name="connsiteX32" fmla="*/ 70959 w 191060"/>
                <a:gd name="connsiteY32" fmla="*/ 75 h 107556"/>
                <a:gd name="connsiteX33" fmla="*/ 34753 w 191060"/>
                <a:gd name="connsiteY33" fmla="*/ 25625 h 107556"/>
                <a:gd name="connsiteX34" fmla="*/ 34753 w 191060"/>
                <a:gd name="connsiteY34" fmla="*/ 75 h 107556"/>
                <a:gd name="connsiteX35" fmla="*/ 259 w 191060"/>
                <a:gd name="connsiteY35" fmla="*/ 2751 h 107556"/>
                <a:gd name="connsiteX36" fmla="*/ 259 w 191060"/>
                <a:gd name="connsiteY36" fmla="*/ 10295 h 107556"/>
                <a:gd name="connsiteX37" fmla="*/ 19341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341" y="23922"/>
                  </a:moveTo>
                  <a:lnTo>
                    <a:pt x="19341" y="89137"/>
                  </a:lnTo>
                  <a:cubicBezTo>
                    <a:pt x="19341" y="100088"/>
                    <a:pt x="16650" y="100088"/>
                    <a:pt x="259" y="100088"/>
                  </a:cubicBezTo>
                  <a:lnTo>
                    <a:pt x="259" y="107631"/>
                  </a:lnTo>
                  <a:cubicBezTo>
                    <a:pt x="8822" y="107388"/>
                    <a:pt x="21298" y="106901"/>
                    <a:pt x="27903" y="106901"/>
                  </a:cubicBezTo>
                  <a:cubicBezTo>
                    <a:pt x="34264" y="106901"/>
                    <a:pt x="46985" y="107388"/>
                    <a:pt x="55302" y="107631"/>
                  </a:cubicBezTo>
                  <a:lnTo>
                    <a:pt x="55302" y="100088"/>
                  </a:lnTo>
                  <a:cubicBezTo>
                    <a:pt x="38912" y="100088"/>
                    <a:pt x="36221" y="100088"/>
                    <a:pt x="36221" y="89137"/>
                  </a:cubicBezTo>
                  <a:lnTo>
                    <a:pt x="36221" y="44363"/>
                  </a:lnTo>
                  <a:cubicBezTo>
                    <a:pt x="36221" y="19055"/>
                    <a:pt x="53590" y="5428"/>
                    <a:pt x="69247" y="5428"/>
                  </a:cubicBezTo>
                  <a:cubicBezTo>
                    <a:pt x="84659" y="5428"/>
                    <a:pt x="87350" y="18569"/>
                    <a:pt x="87350" y="32439"/>
                  </a:cubicBezTo>
                  <a:lnTo>
                    <a:pt x="87350" y="89137"/>
                  </a:lnTo>
                  <a:cubicBezTo>
                    <a:pt x="87350" y="100088"/>
                    <a:pt x="84659" y="100088"/>
                    <a:pt x="68268" y="100088"/>
                  </a:cubicBezTo>
                  <a:lnTo>
                    <a:pt x="68268" y="107631"/>
                  </a:lnTo>
                  <a:cubicBezTo>
                    <a:pt x="76830" y="107388"/>
                    <a:pt x="89307" y="106901"/>
                    <a:pt x="95912" y="106901"/>
                  </a:cubicBezTo>
                  <a:cubicBezTo>
                    <a:pt x="102272" y="106901"/>
                    <a:pt x="114994" y="107388"/>
                    <a:pt x="123311" y="107631"/>
                  </a:cubicBezTo>
                  <a:lnTo>
                    <a:pt x="123311" y="100088"/>
                  </a:lnTo>
                  <a:cubicBezTo>
                    <a:pt x="106921" y="100088"/>
                    <a:pt x="104230" y="100088"/>
                    <a:pt x="104230" y="89137"/>
                  </a:cubicBezTo>
                  <a:lnTo>
                    <a:pt x="104230" y="44363"/>
                  </a:lnTo>
                  <a:cubicBezTo>
                    <a:pt x="104230" y="19055"/>
                    <a:pt x="121599" y="5428"/>
                    <a:pt x="137255" y="5428"/>
                  </a:cubicBezTo>
                  <a:cubicBezTo>
                    <a:pt x="152667" y="5428"/>
                    <a:pt x="155358" y="18569"/>
                    <a:pt x="155358" y="32439"/>
                  </a:cubicBezTo>
                  <a:lnTo>
                    <a:pt x="155358" y="89137"/>
                  </a:lnTo>
                  <a:cubicBezTo>
                    <a:pt x="155358" y="100088"/>
                    <a:pt x="152667" y="100088"/>
                    <a:pt x="136277" y="100088"/>
                  </a:cubicBezTo>
                  <a:lnTo>
                    <a:pt x="136277" y="107631"/>
                  </a:lnTo>
                  <a:cubicBezTo>
                    <a:pt x="144839" y="107388"/>
                    <a:pt x="157316" y="106901"/>
                    <a:pt x="163921" y="106901"/>
                  </a:cubicBezTo>
                  <a:cubicBezTo>
                    <a:pt x="170281" y="106901"/>
                    <a:pt x="183002" y="107388"/>
                    <a:pt x="191320" y="107631"/>
                  </a:cubicBezTo>
                  <a:lnTo>
                    <a:pt x="191320" y="100088"/>
                  </a:lnTo>
                  <a:cubicBezTo>
                    <a:pt x="178599" y="100088"/>
                    <a:pt x="172483" y="100088"/>
                    <a:pt x="172238" y="92787"/>
                  </a:cubicBezTo>
                  <a:lnTo>
                    <a:pt x="172238" y="46309"/>
                  </a:lnTo>
                  <a:cubicBezTo>
                    <a:pt x="172238" y="25382"/>
                    <a:pt x="172238" y="17839"/>
                    <a:pt x="164655" y="9078"/>
                  </a:cubicBezTo>
                  <a:cubicBezTo>
                    <a:pt x="161230" y="4942"/>
                    <a:pt x="153157" y="75"/>
                    <a:pt x="138968" y="75"/>
                  </a:cubicBezTo>
                  <a:cubicBezTo>
                    <a:pt x="118418" y="75"/>
                    <a:pt x="107654" y="14675"/>
                    <a:pt x="103496" y="23922"/>
                  </a:cubicBezTo>
                  <a:cubicBezTo>
                    <a:pt x="100071" y="2751"/>
                    <a:pt x="81968" y="75"/>
                    <a:pt x="70959" y="75"/>
                  </a:cubicBezTo>
                  <a:cubicBezTo>
                    <a:pt x="53101" y="75"/>
                    <a:pt x="41603" y="10538"/>
                    <a:pt x="34753" y="25625"/>
                  </a:cubicBezTo>
                  <a:lnTo>
                    <a:pt x="34753" y="75"/>
                  </a:lnTo>
                  <a:lnTo>
                    <a:pt x="259" y="2751"/>
                  </a:lnTo>
                  <a:lnTo>
                    <a:pt x="259" y="10295"/>
                  </a:lnTo>
                  <a:cubicBezTo>
                    <a:pt x="17384" y="10295"/>
                    <a:pt x="19341" y="11998"/>
                    <a:pt x="19341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5FEDC5C1-1679-4534-1B2F-88477B109E2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077435" y="6191748"/>
              <a:ext cx="110330" cy="111693"/>
            </a:xfrm>
            <a:custGeom>
              <a:avLst/>
              <a:gdLst>
                <a:gd name="connsiteX0" fmla="*/ 71457 w 110330"/>
                <a:gd name="connsiteY0" fmla="*/ 90597 h 111693"/>
                <a:gd name="connsiteX1" fmla="*/ 90538 w 110330"/>
                <a:gd name="connsiteY1" fmla="*/ 110551 h 111693"/>
                <a:gd name="connsiteX2" fmla="*/ 110598 w 110330"/>
                <a:gd name="connsiteY2" fmla="*/ 87434 h 111693"/>
                <a:gd name="connsiteX3" fmla="*/ 110598 w 110330"/>
                <a:gd name="connsiteY3" fmla="*/ 73807 h 111693"/>
                <a:gd name="connsiteX4" fmla="*/ 104482 w 110330"/>
                <a:gd name="connsiteY4" fmla="*/ 73807 h 111693"/>
                <a:gd name="connsiteX5" fmla="*/ 104482 w 110330"/>
                <a:gd name="connsiteY5" fmla="*/ 87434 h 111693"/>
                <a:gd name="connsiteX6" fmla="*/ 95676 w 110330"/>
                <a:gd name="connsiteY6" fmla="*/ 103008 h 111693"/>
                <a:gd name="connsiteX7" fmla="*/ 86624 w 110330"/>
                <a:gd name="connsiteY7" fmla="*/ 90841 h 111693"/>
                <a:gd name="connsiteX8" fmla="*/ 86624 w 110330"/>
                <a:gd name="connsiteY8" fmla="*/ 42173 h 111693"/>
                <a:gd name="connsiteX9" fmla="*/ 77817 w 110330"/>
                <a:gd name="connsiteY9" fmla="*/ 13458 h 111693"/>
                <a:gd name="connsiteX10" fmla="*/ 44302 w 110330"/>
                <a:gd name="connsiteY10" fmla="*/ 75 h 111693"/>
                <a:gd name="connsiteX11" fmla="*/ 7362 w 110330"/>
                <a:gd name="connsiteY11" fmla="*/ 27572 h 111693"/>
                <a:gd name="connsiteX12" fmla="*/ 18615 w 110330"/>
                <a:gd name="connsiteY12" fmla="*/ 39009 h 111693"/>
                <a:gd name="connsiteX13" fmla="*/ 29869 w 110330"/>
                <a:gd name="connsiteY13" fmla="*/ 27816 h 111693"/>
                <a:gd name="connsiteX14" fmla="*/ 17392 w 110330"/>
                <a:gd name="connsiteY14" fmla="*/ 16622 h 111693"/>
                <a:gd name="connsiteX15" fmla="*/ 43813 w 110330"/>
                <a:gd name="connsiteY15" fmla="*/ 5428 h 111693"/>
                <a:gd name="connsiteX16" fmla="*/ 69744 w 110330"/>
                <a:gd name="connsiteY16" fmla="*/ 36576 h 111693"/>
                <a:gd name="connsiteX17" fmla="*/ 69744 w 110330"/>
                <a:gd name="connsiteY17" fmla="*/ 45579 h 111693"/>
                <a:gd name="connsiteX18" fmla="*/ 24731 w 110330"/>
                <a:gd name="connsiteY18" fmla="*/ 54340 h 111693"/>
                <a:gd name="connsiteX19" fmla="*/ 268 w 110330"/>
                <a:gd name="connsiteY19" fmla="*/ 85974 h 111693"/>
                <a:gd name="connsiteX20" fmla="*/ 39409 w 110330"/>
                <a:gd name="connsiteY20" fmla="*/ 111768 h 111693"/>
                <a:gd name="connsiteX21" fmla="*/ 71457 w 110330"/>
                <a:gd name="connsiteY21" fmla="*/ 90597 h 111693"/>
                <a:gd name="connsiteX22" fmla="*/ 69744 w 110330"/>
                <a:gd name="connsiteY22" fmla="*/ 50690 h 111693"/>
                <a:gd name="connsiteX23" fmla="*/ 69744 w 110330"/>
                <a:gd name="connsiteY23" fmla="*/ 75024 h 111693"/>
                <a:gd name="connsiteX24" fmla="*/ 41122 w 110330"/>
                <a:gd name="connsiteY24" fmla="*/ 106414 h 111693"/>
                <a:gd name="connsiteX25" fmla="*/ 19105 w 110330"/>
                <a:gd name="connsiteY25" fmla="*/ 85731 h 111693"/>
                <a:gd name="connsiteX26" fmla="*/ 69744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457" y="90597"/>
                  </a:moveTo>
                  <a:cubicBezTo>
                    <a:pt x="72435" y="100331"/>
                    <a:pt x="79040" y="110551"/>
                    <a:pt x="90538" y="110551"/>
                  </a:cubicBezTo>
                  <a:cubicBezTo>
                    <a:pt x="95676" y="110551"/>
                    <a:pt x="110598" y="107145"/>
                    <a:pt x="110598" y="87434"/>
                  </a:cubicBezTo>
                  <a:lnTo>
                    <a:pt x="110598" y="73807"/>
                  </a:lnTo>
                  <a:lnTo>
                    <a:pt x="104482" y="73807"/>
                  </a:lnTo>
                  <a:lnTo>
                    <a:pt x="104482" y="87434"/>
                  </a:lnTo>
                  <a:cubicBezTo>
                    <a:pt x="104482" y="101548"/>
                    <a:pt x="98367" y="103008"/>
                    <a:pt x="95676" y="103008"/>
                  </a:cubicBezTo>
                  <a:cubicBezTo>
                    <a:pt x="87603" y="103008"/>
                    <a:pt x="86624" y="92057"/>
                    <a:pt x="86624" y="90841"/>
                  </a:cubicBezTo>
                  <a:lnTo>
                    <a:pt x="86624" y="42173"/>
                  </a:lnTo>
                  <a:cubicBezTo>
                    <a:pt x="86624" y="31952"/>
                    <a:pt x="86624" y="22462"/>
                    <a:pt x="77817" y="13458"/>
                  </a:cubicBezTo>
                  <a:cubicBezTo>
                    <a:pt x="68276" y="3968"/>
                    <a:pt x="56045" y="75"/>
                    <a:pt x="44302" y="75"/>
                  </a:cubicBezTo>
                  <a:cubicBezTo>
                    <a:pt x="24242" y="75"/>
                    <a:pt x="7362" y="11512"/>
                    <a:pt x="7362" y="27572"/>
                  </a:cubicBezTo>
                  <a:cubicBezTo>
                    <a:pt x="7362" y="34872"/>
                    <a:pt x="12255" y="39009"/>
                    <a:pt x="18615" y="39009"/>
                  </a:cubicBezTo>
                  <a:cubicBezTo>
                    <a:pt x="25465" y="39009"/>
                    <a:pt x="29869" y="34142"/>
                    <a:pt x="29869" y="27816"/>
                  </a:cubicBezTo>
                  <a:cubicBezTo>
                    <a:pt x="29869" y="24895"/>
                    <a:pt x="28645" y="16865"/>
                    <a:pt x="17392" y="16622"/>
                  </a:cubicBezTo>
                  <a:cubicBezTo>
                    <a:pt x="23997" y="8105"/>
                    <a:pt x="35984" y="5428"/>
                    <a:pt x="43813" y="5428"/>
                  </a:cubicBezTo>
                  <a:cubicBezTo>
                    <a:pt x="55800" y="5428"/>
                    <a:pt x="69744" y="14918"/>
                    <a:pt x="69744" y="36576"/>
                  </a:cubicBezTo>
                  <a:lnTo>
                    <a:pt x="69744" y="45579"/>
                  </a:lnTo>
                  <a:cubicBezTo>
                    <a:pt x="57268" y="46309"/>
                    <a:pt x="40143" y="47039"/>
                    <a:pt x="24731" y="54340"/>
                  </a:cubicBezTo>
                  <a:cubicBezTo>
                    <a:pt x="6383" y="62613"/>
                    <a:pt x="268" y="75267"/>
                    <a:pt x="268" y="85974"/>
                  </a:cubicBezTo>
                  <a:cubicBezTo>
                    <a:pt x="268" y="105684"/>
                    <a:pt x="23997" y="111768"/>
                    <a:pt x="39409" y="111768"/>
                  </a:cubicBezTo>
                  <a:cubicBezTo>
                    <a:pt x="55555" y="111768"/>
                    <a:pt x="66809" y="102034"/>
                    <a:pt x="71457" y="90597"/>
                  </a:cubicBezTo>
                  <a:close/>
                  <a:moveTo>
                    <a:pt x="69744" y="50690"/>
                  </a:moveTo>
                  <a:lnTo>
                    <a:pt x="69744" y="75024"/>
                  </a:lnTo>
                  <a:cubicBezTo>
                    <a:pt x="69744" y="98141"/>
                    <a:pt x="52130" y="106414"/>
                    <a:pt x="41122" y="106414"/>
                  </a:cubicBezTo>
                  <a:cubicBezTo>
                    <a:pt x="29135" y="106414"/>
                    <a:pt x="19105" y="97898"/>
                    <a:pt x="19105" y="85731"/>
                  </a:cubicBezTo>
                  <a:cubicBezTo>
                    <a:pt x="19105" y="72347"/>
                    <a:pt x="29379" y="52150"/>
                    <a:pt x="69744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8911A626-523A-E783-BE25-0480A2639AB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92414" y="6195885"/>
              <a:ext cx="123296" cy="104879"/>
            </a:xfrm>
            <a:custGeom>
              <a:avLst/>
              <a:gdLst>
                <a:gd name="connsiteX0" fmla="*/ 67547 w 123296"/>
                <a:gd name="connsiteY0" fmla="*/ 47769 h 104879"/>
                <a:gd name="connsiteX1" fmla="*/ 90054 w 123296"/>
                <a:gd name="connsiteY1" fmla="*/ 20272 h 104879"/>
                <a:gd name="connsiteX2" fmla="*/ 119166 w 123296"/>
                <a:gd name="connsiteY2" fmla="*/ 7618 h 104879"/>
                <a:gd name="connsiteX3" fmla="*/ 119166 w 123296"/>
                <a:gd name="connsiteY3" fmla="*/ 75 h 104879"/>
                <a:gd name="connsiteX4" fmla="*/ 99105 w 123296"/>
                <a:gd name="connsiteY4" fmla="*/ 805 h 104879"/>
                <a:gd name="connsiteX5" fmla="*/ 75620 w 123296"/>
                <a:gd name="connsiteY5" fmla="*/ 75 h 104879"/>
                <a:gd name="connsiteX6" fmla="*/ 75620 w 123296"/>
                <a:gd name="connsiteY6" fmla="*/ 7618 h 104879"/>
                <a:gd name="connsiteX7" fmla="*/ 82715 w 123296"/>
                <a:gd name="connsiteY7" fmla="*/ 15162 h 104879"/>
                <a:gd name="connsiteX8" fmla="*/ 79045 w 123296"/>
                <a:gd name="connsiteY8" fmla="*/ 23679 h 104879"/>
                <a:gd name="connsiteX9" fmla="*/ 63878 w 123296"/>
                <a:gd name="connsiteY9" fmla="*/ 42659 h 104879"/>
                <a:gd name="connsiteX10" fmla="*/ 44796 w 123296"/>
                <a:gd name="connsiteY10" fmla="*/ 18082 h 104879"/>
                <a:gd name="connsiteX11" fmla="*/ 42595 w 123296"/>
                <a:gd name="connsiteY11" fmla="*/ 13702 h 104879"/>
                <a:gd name="connsiteX12" fmla="*/ 51157 w 123296"/>
                <a:gd name="connsiteY12" fmla="*/ 7618 h 104879"/>
                <a:gd name="connsiteX13" fmla="*/ 51157 w 123296"/>
                <a:gd name="connsiteY13" fmla="*/ 75 h 104879"/>
                <a:gd name="connsiteX14" fmla="*/ 24736 w 123296"/>
                <a:gd name="connsiteY14" fmla="*/ 805 h 104879"/>
                <a:gd name="connsiteX15" fmla="*/ 1496 w 123296"/>
                <a:gd name="connsiteY15" fmla="*/ 75 h 104879"/>
                <a:gd name="connsiteX16" fmla="*/ 1496 w 123296"/>
                <a:gd name="connsiteY16" fmla="*/ 7618 h 104879"/>
                <a:gd name="connsiteX17" fmla="*/ 30363 w 123296"/>
                <a:gd name="connsiteY17" fmla="*/ 22462 h 104879"/>
                <a:gd name="connsiteX18" fmla="*/ 54582 w 123296"/>
                <a:gd name="connsiteY18" fmla="*/ 53853 h 104879"/>
                <a:gd name="connsiteX19" fmla="*/ 31586 w 123296"/>
                <a:gd name="connsiteY19" fmla="*/ 82810 h 104879"/>
                <a:gd name="connsiteX20" fmla="*/ 273 w 123296"/>
                <a:gd name="connsiteY20" fmla="*/ 97411 h 104879"/>
                <a:gd name="connsiteX21" fmla="*/ 273 w 123296"/>
                <a:gd name="connsiteY21" fmla="*/ 104954 h 104879"/>
                <a:gd name="connsiteX22" fmla="*/ 20577 w 123296"/>
                <a:gd name="connsiteY22" fmla="*/ 104224 h 104879"/>
                <a:gd name="connsiteX23" fmla="*/ 43818 w 123296"/>
                <a:gd name="connsiteY23" fmla="*/ 104954 h 104879"/>
                <a:gd name="connsiteX24" fmla="*/ 43818 w 123296"/>
                <a:gd name="connsiteY24" fmla="*/ 97411 h 104879"/>
                <a:gd name="connsiteX25" fmla="*/ 36723 w 123296"/>
                <a:gd name="connsiteY25" fmla="*/ 89867 h 104879"/>
                <a:gd name="connsiteX26" fmla="*/ 58741 w 123296"/>
                <a:gd name="connsiteY26" fmla="*/ 58963 h 104879"/>
                <a:gd name="connsiteX27" fmla="*/ 77333 w 123296"/>
                <a:gd name="connsiteY27" fmla="*/ 83297 h 104879"/>
                <a:gd name="connsiteX28" fmla="*/ 82470 w 123296"/>
                <a:gd name="connsiteY28" fmla="*/ 91327 h 104879"/>
                <a:gd name="connsiteX29" fmla="*/ 73663 w 123296"/>
                <a:gd name="connsiteY29" fmla="*/ 97411 h 104879"/>
                <a:gd name="connsiteX30" fmla="*/ 73663 w 123296"/>
                <a:gd name="connsiteY30" fmla="*/ 104954 h 104879"/>
                <a:gd name="connsiteX31" fmla="*/ 100084 w 123296"/>
                <a:gd name="connsiteY31" fmla="*/ 104224 h 104879"/>
                <a:gd name="connsiteX32" fmla="*/ 123569 w 123296"/>
                <a:gd name="connsiteY32" fmla="*/ 104954 h 104879"/>
                <a:gd name="connsiteX33" fmla="*/ 123569 w 123296"/>
                <a:gd name="connsiteY33" fmla="*/ 97411 h 104879"/>
                <a:gd name="connsiteX34" fmla="*/ 100329 w 123296"/>
                <a:gd name="connsiteY34" fmla="*/ 89867 h 104879"/>
                <a:gd name="connsiteX35" fmla="*/ 67547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547" y="47769"/>
                  </a:moveTo>
                  <a:cubicBezTo>
                    <a:pt x="74887" y="38523"/>
                    <a:pt x="84183" y="26599"/>
                    <a:pt x="90054" y="20272"/>
                  </a:cubicBezTo>
                  <a:cubicBezTo>
                    <a:pt x="97638" y="11512"/>
                    <a:pt x="107668" y="7862"/>
                    <a:pt x="119166" y="7618"/>
                  </a:cubicBezTo>
                  <a:lnTo>
                    <a:pt x="119166" y="75"/>
                  </a:lnTo>
                  <a:cubicBezTo>
                    <a:pt x="112805" y="561"/>
                    <a:pt x="105466" y="805"/>
                    <a:pt x="99105" y="805"/>
                  </a:cubicBezTo>
                  <a:cubicBezTo>
                    <a:pt x="91766" y="805"/>
                    <a:pt x="78801" y="318"/>
                    <a:pt x="75620" y="75"/>
                  </a:cubicBezTo>
                  <a:lnTo>
                    <a:pt x="75620" y="7618"/>
                  </a:lnTo>
                  <a:cubicBezTo>
                    <a:pt x="80758" y="8105"/>
                    <a:pt x="82715" y="11268"/>
                    <a:pt x="82715" y="15162"/>
                  </a:cubicBezTo>
                  <a:cubicBezTo>
                    <a:pt x="82715" y="19055"/>
                    <a:pt x="80269" y="22219"/>
                    <a:pt x="79045" y="23679"/>
                  </a:cubicBezTo>
                  <a:lnTo>
                    <a:pt x="63878" y="42659"/>
                  </a:lnTo>
                  <a:lnTo>
                    <a:pt x="44796" y="18082"/>
                  </a:lnTo>
                  <a:cubicBezTo>
                    <a:pt x="42595" y="15649"/>
                    <a:pt x="42595" y="15162"/>
                    <a:pt x="42595" y="13702"/>
                  </a:cubicBezTo>
                  <a:cubicBezTo>
                    <a:pt x="42595" y="10052"/>
                    <a:pt x="46264" y="7862"/>
                    <a:pt x="51157" y="7618"/>
                  </a:cubicBezTo>
                  <a:lnTo>
                    <a:pt x="51157" y="75"/>
                  </a:lnTo>
                  <a:cubicBezTo>
                    <a:pt x="44796" y="318"/>
                    <a:pt x="28650" y="805"/>
                    <a:pt x="24736" y="805"/>
                  </a:cubicBezTo>
                  <a:cubicBezTo>
                    <a:pt x="19599" y="805"/>
                    <a:pt x="8101" y="561"/>
                    <a:pt x="1496" y="75"/>
                  </a:cubicBezTo>
                  <a:lnTo>
                    <a:pt x="1496" y="7618"/>
                  </a:lnTo>
                  <a:cubicBezTo>
                    <a:pt x="18620" y="7618"/>
                    <a:pt x="18865" y="7862"/>
                    <a:pt x="30363" y="22462"/>
                  </a:cubicBezTo>
                  <a:lnTo>
                    <a:pt x="54582" y="53853"/>
                  </a:lnTo>
                  <a:lnTo>
                    <a:pt x="31586" y="82810"/>
                  </a:lnTo>
                  <a:cubicBezTo>
                    <a:pt x="19843" y="96924"/>
                    <a:pt x="5410" y="97411"/>
                    <a:pt x="273" y="97411"/>
                  </a:cubicBezTo>
                  <a:lnTo>
                    <a:pt x="273" y="104954"/>
                  </a:lnTo>
                  <a:cubicBezTo>
                    <a:pt x="6633" y="104468"/>
                    <a:pt x="14217" y="104224"/>
                    <a:pt x="20577" y="104224"/>
                  </a:cubicBezTo>
                  <a:cubicBezTo>
                    <a:pt x="27672" y="104224"/>
                    <a:pt x="37946" y="104711"/>
                    <a:pt x="43818" y="104954"/>
                  </a:cubicBezTo>
                  <a:lnTo>
                    <a:pt x="43818" y="97411"/>
                  </a:lnTo>
                  <a:cubicBezTo>
                    <a:pt x="38436" y="96681"/>
                    <a:pt x="36723" y="93517"/>
                    <a:pt x="36723" y="89867"/>
                  </a:cubicBezTo>
                  <a:cubicBezTo>
                    <a:pt x="36723" y="84514"/>
                    <a:pt x="43818" y="76484"/>
                    <a:pt x="58741" y="58963"/>
                  </a:cubicBezTo>
                  <a:lnTo>
                    <a:pt x="77333" y="83297"/>
                  </a:lnTo>
                  <a:cubicBezTo>
                    <a:pt x="79290" y="85974"/>
                    <a:pt x="82470" y="89867"/>
                    <a:pt x="82470" y="91327"/>
                  </a:cubicBezTo>
                  <a:cubicBezTo>
                    <a:pt x="82470" y="93517"/>
                    <a:pt x="80269" y="97168"/>
                    <a:pt x="73663" y="97411"/>
                  </a:cubicBezTo>
                  <a:lnTo>
                    <a:pt x="73663" y="104954"/>
                  </a:lnTo>
                  <a:cubicBezTo>
                    <a:pt x="81002" y="104711"/>
                    <a:pt x="94702" y="104224"/>
                    <a:pt x="100084" y="104224"/>
                  </a:cubicBezTo>
                  <a:cubicBezTo>
                    <a:pt x="106689" y="104224"/>
                    <a:pt x="116230" y="104468"/>
                    <a:pt x="123569" y="104954"/>
                  </a:cubicBezTo>
                  <a:lnTo>
                    <a:pt x="123569" y="97411"/>
                  </a:lnTo>
                  <a:cubicBezTo>
                    <a:pt x="110359" y="97411"/>
                    <a:pt x="105955" y="96924"/>
                    <a:pt x="100329" y="89867"/>
                  </a:cubicBezTo>
                  <a:lnTo>
                    <a:pt x="67547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0136EAA4-02B8-2837-FF5B-74D15A9B37E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952601" y="6382600"/>
              <a:ext cx="87506" cy="111571"/>
            </a:xfrm>
            <a:custGeom>
              <a:avLst/>
              <a:gdLst>
                <a:gd name="connsiteX0" fmla="*/ 948 w 87506"/>
                <a:gd name="connsiteY0" fmla="*/ 102625 h 111571"/>
                <a:gd name="connsiteX1" fmla="*/ 263 w 87506"/>
                <a:gd name="connsiteY1" fmla="*/ 106202 h 111571"/>
                <a:gd name="connsiteX2" fmla="*/ 6085 w 87506"/>
                <a:gd name="connsiteY2" fmla="*/ 111653 h 111571"/>
                <a:gd name="connsiteX3" fmla="*/ 14818 w 87506"/>
                <a:gd name="connsiteY3" fmla="*/ 101092 h 111571"/>
                <a:gd name="connsiteX4" fmla="*/ 23723 w 87506"/>
                <a:gd name="connsiteY4" fmla="*/ 66343 h 111571"/>
                <a:gd name="connsiteX5" fmla="*/ 42560 w 87506"/>
                <a:gd name="connsiteY5" fmla="*/ 76904 h 111571"/>
                <a:gd name="connsiteX6" fmla="*/ 87769 w 87506"/>
                <a:gd name="connsiteY6" fmla="*/ 28868 h 111571"/>
                <a:gd name="connsiteX7" fmla="*/ 60541 w 87506"/>
                <a:gd name="connsiteY7" fmla="*/ 81 h 111571"/>
                <a:gd name="connsiteX8" fmla="*/ 17045 w 87506"/>
                <a:gd name="connsiteY8" fmla="*/ 38748 h 111571"/>
                <a:gd name="connsiteX9" fmla="*/ 948 w 87506"/>
                <a:gd name="connsiteY9" fmla="*/ 102625 h 111571"/>
                <a:gd name="connsiteX10" fmla="*/ 42389 w 87506"/>
                <a:gd name="connsiteY10" fmla="*/ 72134 h 111571"/>
                <a:gd name="connsiteX11" fmla="*/ 25949 w 87506"/>
                <a:gd name="connsiteY11" fmla="*/ 57315 h 111571"/>
                <a:gd name="connsiteX12" fmla="*/ 27491 w 87506"/>
                <a:gd name="connsiteY12" fmla="*/ 51183 h 111571"/>
                <a:gd name="connsiteX13" fmla="*/ 38621 w 87506"/>
                <a:gd name="connsiteY13" fmla="*/ 18818 h 111571"/>
                <a:gd name="connsiteX14" fmla="*/ 60198 w 87506"/>
                <a:gd name="connsiteY14" fmla="*/ 4851 h 111571"/>
                <a:gd name="connsiteX15" fmla="*/ 73898 w 87506"/>
                <a:gd name="connsiteY15" fmla="*/ 22055 h 111571"/>
                <a:gd name="connsiteX16" fmla="*/ 64137 w 87506"/>
                <a:gd name="connsiteY16" fmla="*/ 57315 h 111571"/>
                <a:gd name="connsiteX17" fmla="*/ 423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948" y="102625"/>
                  </a:moveTo>
                  <a:cubicBezTo>
                    <a:pt x="263" y="105180"/>
                    <a:pt x="263" y="106032"/>
                    <a:pt x="263" y="106202"/>
                  </a:cubicBezTo>
                  <a:cubicBezTo>
                    <a:pt x="263" y="109949"/>
                    <a:pt x="3345" y="111653"/>
                    <a:pt x="6085" y="111653"/>
                  </a:cubicBezTo>
                  <a:cubicBezTo>
                    <a:pt x="12250" y="111653"/>
                    <a:pt x="13620" y="106543"/>
                    <a:pt x="14818" y="101092"/>
                  </a:cubicBezTo>
                  <a:cubicBezTo>
                    <a:pt x="17216" y="92234"/>
                    <a:pt x="22011" y="72816"/>
                    <a:pt x="23723" y="66343"/>
                  </a:cubicBezTo>
                  <a:cubicBezTo>
                    <a:pt x="25264" y="68898"/>
                    <a:pt x="30744" y="76904"/>
                    <a:pt x="42560" y="76904"/>
                  </a:cubicBezTo>
                  <a:cubicBezTo>
                    <a:pt x="64479" y="76904"/>
                    <a:pt x="87769" y="53738"/>
                    <a:pt x="87769" y="28868"/>
                  </a:cubicBezTo>
                  <a:cubicBezTo>
                    <a:pt x="87769" y="10812"/>
                    <a:pt x="75610" y="81"/>
                    <a:pt x="60541" y="81"/>
                  </a:cubicBezTo>
                  <a:cubicBezTo>
                    <a:pt x="43759" y="81"/>
                    <a:pt x="23038" y="14730"/>
                    <a:pt x="17045" y="38748"/>
                  </a:cubicBezTo>
                  <a:lnTo>
                    <a:pt x="948" y="102625"/>
                  </a:lnTo>
                  <a:close/>
                  <a:moveTo>
                    <a:pt x="42389" y="72134"/>
                  </a:moveTo>
                  <a:cubicBezTo>
                    <a:pt x="29717" y="72134"/>
                    <a:pt x="25949" y="59529"/>
                    <a:pt x="25949" y="57315"/>
                  </a:cubicBezTo>
                  <a:cubicBezTo>
                    <a:pt x="25949" y="56974"/>
                    <a:pt x="26977" y="53227"/>
                    <a:pt x="27491" y="51183"/>
                  </a:cubicBezTo>
                  <a:cubicBezTo>
                    <a:pt x="32628" y="30231"/>
                    <a:pt x="33655" y="26313"/>
                    <a:pt x="38621" y="18818"/>
                  </a:cubicBezTo>
                  <a:cubicBezTo>
                    <a:pt x="44786" y="9790"/>
                    <a:pt x="53349" y="4851"/>
                    <a:pt x="60198" y="4851"/>
                  </a:cubicBezTo>
                  <a:cubicBezTo>
                    <a:pt x="67219" y="4851"/>
                    <a:pt x="73898" y="9790"/>
                    <a:pt x="73898" y="22055"/>
                  </a:cubicBezTo>
                  <a:cubicBezTo>
                    <a:pt x="73898" y="29890"/>
                    <a:pt x="69446" y="48798"/>
                    <a:pt x="64137" y="57315"/>
                  </a:cubicBezTo>
                  <a:cubicBezTo>
                    <a:pt x="56260" y="69409"/>
                    <a:pt x="47697" y="72134"/>
                    <a:pt x="423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82FC8AAE-A2B1-25CE-A505-173B9C491F1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064718" y="6438130"/>
              <a:ext cx="21748" cy="52464"/>
            </a:xfrm>
            <a:custGeom>
              <a:avLst/>
              <a:gdLst>
                <a:gd name="connsiteX0" fmla="*/ 17220 w 21748"/>
                <a:gd name="connsiteY0" fmla="*/ 16945 h 52464"/>
                <a:gd name="connsiteX1" fmla="*/ 3863 w 21748"/>
                <a:gd name="connsiteY1" fmla="*/ 48117 h 52464"/>
                <a:gd name="connsiteX2" fmla="*/ 2664 w 21748"/>
                <a:gd name="connsiteY2" fmla="*/ 50161 h 52464"/>
                <a:gd name="connsiteX3" fmla="*/ 5062 w 21748"/>
                <a:gd name="connsiteY3" fmla="*/ 52545 h 52464"/>
                <a:gd name="connsiteX4" fmla="*/ 22015 w 21748"/>
                <a:gd name="connsiteY4" fmla="*/ 18648 h 52464"/>
                <a:gd name="connsiteX5" fmla="*/ 10028 w 21748"/>
                <a:gd name="connsiteY5" fmla="*/ 81 h 52464"/>
                <a:gd name="connsiteX6" fmla="*/ 267 w 21748"/>
                <a:gd name="connsiteY6" fmla="*/ 9790 h 52464"/>
                <a:gd name="connsiteX7" fmla="*/ 10199 w 21748"/>
                <a:gd name="connsiteY7" fmla="*/ 19670 h 52464"/>
                <a:gd name="connsiteX8" fmla="*/ 17220 w 21748"/>
                <a:gd name="connsiteY8" fmla="*/ 16945 h 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8" h="52464">
                  <a:moveTo>
                    <a:pt x="17220" y="16945"/>
                  </a:moveTo>
                  <a:cubicBezTo>
                    <a:pt x="17220" y="26313"/>
                    <a:pt x="15507" y="37215"/>
                    <a:pt x="3863" y="48117"/>
                  </a:cubicBezTo>
                  <a:cubicBezTo>
                    <a:pt x="3178" y="48798"/>
                    <a:pt x="2664" y="49309"/>
                    <a:pt x="2664" y="50161"/>
                  </a:cubicBezTo>
                  <a:cubicBezTo>
                    <a:pt x="2664" y="51353"/>
                    <a:pt x="4034" y="52545"/>
                    <a:pt x="5062" y="52545"/>
                  </a:cubicBezTo>
                  <a:cubicBezTo>
                    <a:pt x="7459" y="52545"/>
                    <a:pt x="22015" y="38918"/>
                    <a:pt x="22015" y="18648"/>
                  </a:cubicBezTo>
                  <a:cubicBezTo>
                    <a:pt x="22015" y="8087"/>
                    <a:pt x="17905" y="81"/>
                    <a:pt x="10028" y="81"/>
                  </a:cubicBezTo>
                  <a:cubicBezTo>
                    <a:pt x="4377" y="81"/>
                    <a:pt x="267" y="4510"/>
                    <a:pt x="267" y="9790"/>
                  </a:cubicBezTo>
                  <a:cubicBezTo>
                    <a:pt x="267" y="15241"/>
                    <a:pt x="4205" y="19670"/>
                    <a:pt x="10199" y="19670"/>
                  </a:cubicBezTo>
                  <a:cubicBezTo>
                    <a:pt x="14309" y="19670"/>
                    <a:pt x="17049" y="16945"/>
                    <a:pt x="17220" y="169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7064969D-8794-0189-2141-3664A00E19D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115455" y="6341378"/>
              <a:ext cx="111651" cy="116341"/>
            </a:xfrm>
            <a:custGeom>
              <a:avLst/>
              <a:gdLst>
                <a:gd name="connsiteX0" fmla="*/ 59006 w 111651"/>
                <a:gd name="connsiteY0" fmla="*/ 14049 h 116341"/>
                <a:gd name="connsiteX1" fmla="*/ 76816 w 111651"/>
                <a:gd name="connsiteY1" fmla="*/ 6213 h 116341"/>
                <a:gd name="connsiteX2" fmla="*/ 83837 w 111651"/>
                <a:gd name="connsiteY2" fmla="*/ 2466 h 116341"/>
                <a:gd name="connsiteX3" fmla="*/ 80926 w 111651"/>
                <a:gd name="connsiteY3" fmla="*/ 81 h 116341"/>
                <a:gd name="connsiteX4" fmla="*/ 68253 w 111651"/>
                <a:gd name="connsiteY4" fmla="*/ 592 h 116341"/>
                <a:gd name="connsiteX5" fmla="*/ 54554 w 111651"/>
                <a:gd name="connsiteY5" fmla="*/ 762 h 116341"/>
                <a:gd name="connsiteX6" fmla="*/ 42738 w 111651"/>
                <a:gd name="connsiteY6" fmla="*/ 592 h 116341"/>
                <a:gd name="connsiteX7" fmla="*/ 31607 w 111651"/>
                <a:gd name="connsiteY7" fmla="*/ 81 h 116341"/>
                <a:gd name="connsiteX8" fmla="*/ 28011 w 111651"/>
                <a:gd name="connsiteY8" fmla="*/ 3829 h 116341"/>
                <a:gd name="connsiteX9" fmla="*/ 33491 w 111651"/>
                <a:gd name="connsiteY9" fmla="*/ 6213 h 116341"/>
                <a:gd name="connsiteX10" fmla="*/ 39998 w 111651"/>
                <a:gd name="connsiteY10" fmla="*/ 6554 h 116341"/>
                <a:gd name="connsiteX11" fmla="*/ 43937 w 111651"/>
                <a:gd name="connsiteY11" fmla="*/ 8939 h 116341"/>
                <a:gd name="connsiteX12" fmla="*/ 43252 w 111651"/>
                <a:gd name="connsiteY12" fmla="*/ 12686 h 116341"/>
                <a:gd name="connsiteX13" fmla="*/ 20476 w 111651"/>
                <a:gd name="connsiteY13" fmla="*/ 103136 h 116341"/>
                <a:gd name="connsiteX14" fmla="*/ 5406 w 111651"/>
                <a:gd name="connsiteY14" fmla="*/ 110290 h 116341"/>
                <a:gd name="connsiteX15" fmla="*/ 269 w 111651"/>
                <a:gd name="connsiteY15" fmla="*/ 113867 h 116341"/>
                <a:gd name="connsiteX16" fmla="*/ 5406 w 111651"/>
                <a:gd name="connsiteY16" fmla="*/ 116422 h 116341"/>
                <a:gd name="connsiteX17" fmla="*/ 91543 w 111651"/>
                <a:gd name="connsiteY17" fmla="*/ 116422 h 116341"/>
                <a:gd name="connsiteX18" fmla="*/ 97365 w 111651"/>
                <a:gd name="connsiteY18" fmla="*/ 113015 h 116341"/>
                <a:gd name="connsiteX19" fmla="*/ 111921 w 111651"/>
                <a:gd name="connsiteY19" fmla="*/ 74008 h 116341"/>
                <a:gd name="connsiteX20" fmla="*/ 109010 w 111651"/>
                <a:gd name="connsiteY20" fmla="*/ 71623 h 116341"/>
                <a:gd name="connsiteX21" fmla="*/ 105585 w 111651"/>
                <a:gd name="connsiteY21" fmla="*/ 75200 h 116341"/>
                <a:gd name="connsiteX22" fmla="*/ 60205 w 111651"/>
                <a:gd name="connsiteY22" fmla="*/ 110290 h 116341"/>
                <a:gd name="connsiteX23" fmla="*/ 40854 w 111651"/>
                <a:gd name="connsiteY23" fmla="*/ 110290 h 116341"/>
                <a:gd name="connsiteX24" fmla="*/ 35374 w 111651"/>
                <a:gd name="connsiteY24" fmla="*/ 108587 h 116341"/>
                <a:gd name="connsiteX25" fmla="*/ 36059 w 111651"/>
                <a:gd name="connsiteY25" fmla="*/ 105010 h 116341"/>
                <a:gd name="connsiteX26" fmla="*/ 59006 w 111651"/>
                <a:gd name="connsiteY26" fmla="*/ 14049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51" h="116341">
                  <a:moveTo>
                    <a:pt x="59006" y="14049"/>
                  </a:moveTo>
                  <a:cubicBezTo>
                    <a:pt x="60547" y="7917"/>
                    <a:pt x="61061" y="6213"/>
                    <a:pt x="76816" y="6213"/>
                  </a:cubicBezTo>
                  <a:cubicBezTo>
                    <a:pt x="82124" y="6213"/>
                    <a:pt x="83837" y="6213"/>
                    <a:pt x="83837" y="2466"/>
                  </a:cubicBezTo>
                  <a:cubicBezTo>
                    <a:pt x="83837" y="2296"/>
                    <a:pt x="83665" y="81"/>
                    <a:pt x="80926" y="81"/>
                  </a:cubicBezTo>
                  <a:cubicBezTo>
                    <a:pt x="76987" y="81"/>
                    <a:pt x="72363" y="422"/>
                    <a:pt x="68253" y="592"/>
                  </a:cubicBezTo>
                  <a:cubicBezTo>
                    <a:pt x="63972" y="762"/>
                    <a:pt x="58835" y="762"/>
                    <a:pt x="54554" y="762"/>
                  </a:cubicBezTo>
                  <a:cubicBezTo>
                    <a:pt x="50958" y="762"/>
                    <a:pt x="46334" y="592"/>
                    <a:pt x="42738" y="592"/>
                  </a:cubicBezTo>
                  <a:cubicBezTo>
                    <a:pt x="39142" y="592"/>
                    <a:pt x="35032" y="81"/>
                    <a:pt x="31607" y="81"/>
                  </a:cubicBezTo>
                  <a:cubicBezTo>
                    <a:pt x="30579" y="81"/>
                    <a:pt x="28011" y="81"/>
                    <a:pt x="28011" y="3829"/>
                  </a:cubicBezTo>
                  <a:cubicBezTo>
                    <a:pt x="28011" y="6213"/>
                    <a:pt x="30066" y="6213"/>
                    <a:pt x="33491" y="6213"/>
                  </a:cubicBezTo>
                  <a:cubicBezTo>
                    <a:pt x="33662" y="6213"/>
                    <a:pt x="36916" y="6213"/>
                    <a:pt x="39998" y="6554"/>
                  </a:cubicBezTo>
                  <a:cubicBezTo>
                    <a:pt x="43594" y="6895"/>
                    <a:pt x="43937" y="7235"/>
                    <a:pt x="43937" y="8939"/>
                  </a:cubicBezTo>
                  <a:cubicBezTo>
                    <a:pt x="43937" y="9279"/>
                    <a:pt x="43937" y="10131"/>
                    <a:pt x="43252" y="12686"/>
                  </a:cubicBezTo>
                  <a:lnTo>
                    <a:pt x="20476" y="103136"/>
                  </a:lnTo>
                  <a:cubicBezTo>
                    <a:pt x="18935" y="108927"/>
                    <a:pt x="18592" y="110290"/>
                    <a:pt x="5406" y="110290"/>
                  </a:cubicBezTo>
                  <a:cubicBezTo>
                    <a:pt x="2495" y="110290"/>
                    <a:pt x="269" y="110290"/>
                    <a:pt x="269" y="113867"/>
                  </a:cubicBezTo>
                  <a:cubicBezTo>
                    <a:pt x="269" y="116422"/>
                    <a:pt x="2324" y="116422"/>
                    <a:pt x="5406" y="116422"/>
                  </a:cubicBezTo>
                  <a:lnTo>
                    <a:pt x="91543" y="116422"/>
                  </a:lnTo>
                  <a:cubicBezTo>
                    <a:pt x="95824" y="116422"/>
                    <a:pt x="95995" y="116252"/>
                    <a:pt x="97365" y="113015"/>
                  </a:cubicBezTo>
                  <a:cubicBezTo>
                    <a:pt x="99078" y="108416"/>
                    <a:pt x="111921" y="75371"/>
                    <a:pt x="111921" y="74008"/>
                  </a:cubicBezTo>
                  <a:cubicBezTo>
                    <a:pt x="111921" y="73497"/>
                    <a:pt x="111578" y="71623"/>
                    <a:pt x="109010" y="71623"/>
                  </a:cubicBezTo>
                  <a:cubicBezTo>
                    <a:pt x="106955" y="71623"/>
                    <a:pt x="106612" y="72475"/>
                    <a:pt x="105585" y="75200"/>
                  </a:cubicBezTo>
                  <a:cubicBezTo>
                    <a:pt x="99078" y="91382"/>
                    <a:pt x="91543" y="110290"/>
                    <a:pt x="60205" y="110290"/>
                  </a:cubicBezTo>
                  <a:lnTo>
                    <a:pt x="40854" y="110290"/>
                  </a:lnTo>
                  <a:cubicBezTo>
                    <a:pt x="35546" y="110290"/>
                    <a:pt x="35374" y="110120"/>
                    <a:pt x="35374" y="108587"/>
                  </a:cubicBezTo>
                  <a:cubicBezTo>
                    <a:pt x="35374" y="108416"/>
                    <a:pt x="35374" y="107565"/>
                    <a:pt x="36059" y="105010"/>
                  </a:cubicBezTo>
                  <a:lnTo>
                    <a:pt x="59006" y="140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3B65BBC8-C7E2-60D6-FF45-1A11B8E58F0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368660" y="6135293"/>
              <a:ext cx="173881" cy="165471"/>
            </a:xfrm>
            <a:custGeom>
              <a:avLst/>
              <a:gdLst>
                <a:gd name="connsiteX0" fmla="*/ 65108 w 173881"/>
                <a:gd name="connsiteY0" fmla="*/ 86461 h 165471"/>
                <a:gd name="connsiteX1" fmla="*/ 88838 w 173881"/>
                <a:gd name="connsiteY1" fmla="*/ 86461 h 165471"/>
                <a:gd name="connsiteX2" fmla="*/ 109142 w 173881"/>
                <a:gd name="connsiteY2" fmla="*/ 97411 h 165471"/>
                <a:gd name="connsiteX3" fmla="*/ 107430 w 173881"/>
                <a:gd name="connsiteY3" fmla="*/ 109335 h 165471"/>
                <a:gd name="connsiteX4" fmla="*/ 106696 w 173881"/>
                <a:gd name="connsiteY4" fmla="*/ 112011 h 165471"/>
                <a:gd name="connsiteX5" fmla="*/ 109632 w 173881"/>
                <a:gd name="connsiteY5" fmla="*/ 114931 h 165471"/>
                <a:gd name="connsiteX6" fmla="*/ 113301 w 173881"/>
                <a:gd name="connsiteY6" fmla="*/ 109821 h 165471"/>
                <a:gd name="connsiteX7" fmla="*/ 126756 w 173881"/>
                <a:gd name="connsiteY7" fmla="*/ 57016 h 165471"/>
                <a:gd name="connsiteX8" fmla="*/ 127490 w 173881"/>
                <a:gd name="connsiteY8" fmla="*/ 53123 h 165471"/>
                <a:gd name="connsiteX9" fmla="*/ 124555 w 173881"/>
                <a:gd name="connsiteY9" fmla="*/ 50446 h 165471"/>
                <a:gd name="connsiteX10" fmla="*/ 120885 w 173881"/>
                <a:gd name="connsiteY10" fmla="*/ 55556 h 165471"/>
                <a:gd name="connsiteX11" fmla="*/ 89327 w 173881"/>
                <a:gd name="connsiteY11" fmla="*/ 78917 h 165471"/>
                <a:gd name="connsiteX12" fmla="*/ 67065 w 173881"/>
                <a:gd name="connsiteY12" fmla="*/ 78917 h 165471"/>
                <a:gd name="connsiteX13" fmla="*/ 82722 w 173881"/>
                <a:gd name="connsiteY13" fmla="*/ 17109 h 165471"/>
                <a:gd name="connsiteX14" fmla="*/ 95932 w 173881"/>
                <a:gd name="connsiteY14" fmla="*/ 7618 h 165471"/>
                <a:gd name="connsiteX15" fmla="*/ 128224 w 173881"/>
                <a:gd name="connsiteY15" fmla="*/ 7618 h 165471"/>
                <a:gd name="connsiteX16" fmla="*/ 163941 w 173881"/>
                <a:gd name="connsiteY16" fmla="*/ 34386 h 165471"/>
                <a:gd name="connsiteX17" fmla="*/ 163207 w 173881"/>
                <a:gd name="connsiteY17" fmla="*/ 47526 h 165471"/>
                <a:gd name="connsiteX18" fmla="*/ 162718 w 173881"/>
                <a:gd name="connsiteY18" fmla="*/ 51906 h 165471"/>
                <a:gd name="connsiteX19" fmla="*/ 165653 w 173881"/>
                <a:gd name="connsiteY19" fmla="*/ 54826 h 165471"/>
                <a:gd name="connsiteX20" fmla="*/ 169078 w 173881"/>
                <a:gd name="connsiteY20" fmla="*/ 48743 h 165471"/>
                <a:gd name="connsiteX21" fmla="*/ 173971 w 173881"/>
                <a:gd name="connsiteY21" fmla="*/ 6645 h 165471"/>
                <a:gd name="connsiteX22" fmla="*/ 167366 w 173881"/>
                <a:gd name="connsiteY22" fmla="*/ 75 h 165471"/>
                <a:gd name="connsiteX23" fmla="*/ 47494 w 173881"/>
                <a:gd name="connsiteY23" fmla="*/ 75 h 165471"/>
                <a:gd name="connsiteX24" fmla="*/ 40155 w 173881"/>
                <a:gd name="connsiteY24" fmla="*/ 4942 h 165471"/>
                <a:gd name="connsiteX25" fmla="*/ 47005 w 173881"/>
                <a:gd name="connsiteY25" fmla="*/ 7618 h 165471"/>
                <a:gd name="connsiteX26" fmla="*/ 62906 w 173881"/>
                <a:gd name="connsiteY26" fmla="*/ 11998 h 165471"/>
                <a:gd name="connsiteX27" fmla="*/ 61683 w 173881"/>
                <a:gd name="connsiteY27" fmla="*/ 17839 h 165471"/>
                <a:gd name="connsiteX28" fmla="*/ 29391 w 173881"/>
                <a:gd name="connsiteY28" fmla="*/ 146566 h 165471"/>
                <a:gd name="connsiteX29" fmla="*/ 7129 w 173881"/>
                <a:gd name="connsiteY29" fmla="*/ 158003 h 165471"/>
                <a:gd name="connsiteX30" fmla="*/ 279 w 173881"/>
                <a:gd name="connsiteY30" fmla="*/ 162626 h 165471"/>
                <a:gd name="connsiteX31" fmla="*/ 3949 w 173881"/>
                <a:gd name="connsiteY31" fmla="*/ 165546 h 165471"/>
                <a:gd name="connsiteX32" fmla="*/ 36241 w 173881"/>
                <a:gd name="connsiteY32" fmla="*/ 164816 h 165471"/>
                <a:gd name="connsiteX33" fmla="*/ 72692 w 173881"/>
                <a:gd name="connsiteY33" fmla="*/ 165546 h 165471"/>
                <a:gd name="connsiteX34" fmla="*/ 77829 w 173881"/>
                <a:gd name="connsiteY34" fmla="*/ 160923 h 165471"/>
                <a:gd name="connsiteX35" fmla="*/ 76361 w 173881"/>
                <a:gd name="connsiteY35" fmla="*/ 158246 h 165471"/>
                <a:gd name="connsiteX36" fmla="*/ 69511 w 173881"/>
                <a:gd name="connsiteY36" fmla="*/ 158003 h 165471"/>
                <a:gd name="connsiteX37" fmla="*/ 56790 w 173881"/>
                <a:gd name="connsiteY37" fmla="*/ 157516 h 165471"/>
                <a:gd name="connsiteX38" fmla="*/ 48962 w 173881"/>
                <a:gd name="connsiteY38" fmla="*/ 152649 h 165471"/>
                <a:gd name="connsiteX39" fmla="*/ 49941 w 173881"/>
                <a:gd name="connsiteY39" fmla="*/ 147052 h 165471"/>
                <a:gd name="connsiteX40" fmla="*/ 65108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108" y="86461"/>
                  </a:moveTo>
                  <a:lnTo>
                    <a:pt x="88838" y="86461"/>
                  </a:lnTo>
                  <a:cubicBezTo>
                    <a:pt x="107185" y="86461"/>
                    <a:pt x="109142" y="90354"/>
                    <a:pt x="109142" y="97411"/>
                  </a:cubicBezTo>
                  <a:cubicBezTo>
                    <a:pt x="109142" y="99114"/>
                    <a:pt x="109142" y="102034"/>
                    <a:pt x="107430" y="109335"/>
                  </a:cubicBezTo>
                  <a:cubicBezTo>
                    <a:pt x="106941" y="110551"/>
                    <a:pt x="106696" y="111525"/>
                    <a:pt x="106696" y="112011"/>
                  </a:cubicBezTo>
                  <a:cubicBezTo>
                    <a:pt x="106696" y="113958"/>
                    <a:pt x="108164" y="114931"/>
                    <a:pt x="109632" y="114931"/>
                  </a:cubicBezTo>
                  <a:cubicBezTo>
                    <a:pt x="112078" y="114931"/>
                    <a:pt x="112078" y="114201"/>
                    <a:pt x="113301" y="109821"/>
                  </a:cubicBezTo>
                  <a:lnTo>
                    <a:pt x="126756" y="57016"/>
                  </a:lnTo>
                  <a:cubicBezTo>
                    <a:pt x="127490" y="54340"/>
                    <a:pt x="127490" y="53853"/>
                    <a:pt x="127490" y="53123"/>
                  </a:cubicBezTo>
                  <a:cubicBezTo>
                    <a:pt x="127490" y="52636"/>
                    <a:pt x="127001" y="50446"/>
                    <a:pt x="124555" y="50446"/>
                  </a:cubicBezTo>
                  <a:cubicBezTo>
                    <a:pt x="122108" y="50446"/>
                    <a:pt x="121864" y="51663"/>
                    <a:pt x="120885" y="55556"/>
                  </a:cubicBezTo>
                  <a:cubicBezTo>
                    <a:pt x="115748" y="74537"/>
                    <a:pt x="110121" y="78917"/>
                    <a:pt x="89327" y="78917"/>
                  </a:cubicBezTo>
                  <a:lnTo>
                    <a:pt x="67065" y="78917"/>
                  </a:lnTo>
                  <a:lnTo>
                    <a:pt x="82722" y="17109"/>
                  </a:lnTo>
                  <a:cubicBezTo>
                    <a:pt x="84924" y="8592"/>
                    <a:pt x="85168" y="7618"/>
                    <a:pt x="95932" y="7618"/>
                  </a:cubicBezTo>
                  <a:lnTo>
                    <a:pt x="128224" y="7618"/>
                  </a:lnTo>
                  <a:cubicBezTo>
                    <a:pt x="158314" y="7618"/>
                    <a:pt x="163941" y="15649"/>
                    <a:pt x="163941" y="34386"/>
                  </a:cubicBezTo>
                  <a:cubicBezTo>
                    <a:pt x="163941" y="39983"/>
                    <a:pt x="163941" y="40956"/>
                    <a:pt x="163207" y="47526"/>
                  </a:cubicBezTo>
                  <a:cubicBezTo>
                    <a:pt x="162718" y="50690"/>
                    <a:pt x="162718" y="51176"/>
                    <a:pt x="162718" y="51906"/>
                  </a:cubicBezTo>
                  <a:cubicBezTo>
                    <a:pt x="162718" y="53123"/>
                    <a:pt x="163452" y="54826"/>
                    <a:pt x="165653" y="54826"/>
                  </a:cubicBezTo>
                  <a:cubicBezTo>
                    <a:pt x="168344" y="54826"/>
                    <a:pt x="168589" y="53366"/>
                    <a:pt x="169078" y="48743"/>
                  </a:cubicBezTo>
                  <a:lnTo>
                    <a:pt x="173971" y="6645"/>
                  </a:lnTo>
                  <a:cubicBezTo>
                    <a:pt x="174705" y="75"/>
                    <a:pt x="173482" y="75"/>
                    <a:pt x="167366" y="75"/>
                  </a:cubicBezTo>
                  <a:lnTo>
                    <a:pt x="47494" y="75"/>
                  </a:lnTo>
                  <a:cubicBezTo>
                    <a:pt x="42601" y="75"/>
                    <a:pt x="40155" y="75"/>
                    <a:pt x="40155" y="4942"/>
                  </a:cubicBezTo>
                  <a:cubicBezTo>
                    <a:pt x="40155" y="7618"/>
                    <a:pt x="42357" y="7618"/>
                    <a:pt x="47005" y="7618"/>
                  </a:cubicBezTo>
                  <a:cubicBezTo>
                    <a:pt x="56056" y="7618"/>
                    <a:pt x="62906" y="7618"/>
                    <a:pt x="62906" y="11998"/>
                  </a:cubicBezTo>
                  <a:cubicBezTo>
                    <a:pt x="62906" y="12972"/>
                    <a:pt x="62906" y="13458"/>
                    <a:pt x="61683" y="17839"/>
                  </a:cubicBezTo>
                  <a:lnTo>
                    <a:pt x="29391" y="146566"/>
                  </a:lnTo>
                  <a:cubicBezTo>
                    <a:pt x="26945" y="156056"/>
                    <a:pt x="26456" y="158003"/>
                    <a:pt x="7129" y="158003"/>
                  </a:cubicBezTo>
                  <a:cubicBezTo>
                    <a:pt x="2970" y="158003"/>
                    <a:pt x="279" y="158003"/>
                    <a:pt x="279" y="162626"/>
                  </a:cubicBezTo>
                  <a:cubicBezTo>
                    <a:pt x="279" y="165546"/>
                    <a:pt x="3215" y="165546"/>
                    <a:pt x="3949" y="165546"/>
                  </a:cubicBezTo>
                  <a:cubicBezTo>
                    <a:pt x="11043" y="165546"/>
                    <a:pt x="29147" y="164816"/>
                    <a:pt x="36241" y="164816"/>
                  </a:cubicBezTo>
                  <a:cubicBezTo>
                    <a:pt x="44314" y="164816"/>
                    <a:pt x="64619" y="165546"/>
                    <a:pt x="72692" y="165546"/>
                  </a:cubicBezTo>
                  <a:cubicBezTo>
                    <a:pt x="74893" y="165546"/>
                    <a:pt x="77829" y="165546"/>
                    <a:pt x="77829" y="160923"/>
                  </a:cubicBezTo>
                  <a:cubicBezTo>
                    <a:pt x="77829" y="158976"/>
                    <a:pt x="76361" y="158489"/>
                    <a:pt x="76361" y="158246"/>
                  </a:cubicBezTo>
                  <a:cubicBezTo>
                    <a:pt x="75627" y="158003"/>
                    <a:pt x="75138" y="158003"/>
                    <a:pt x="69511" y="158003"/>
                  </a:cubicBezTo>
                  <a:cubicBezTo>
                    <a:pt x="64129" y="158003"/>
                    <a:pt x="62906" y="158003"/>
                    <a:pt x="56790" y="157516"/>
                  </a:cubicBezTo>
                  <a:cubicBezTo>
                    <a:pt x="49696" y="156786"/>
                    <a:pt x="48962" y="155813"/>
                    <a:pt x="48962" y="152649"/>
                  </a:cubicBezTo>
                  <a:cubicBezTo>
                    <a:pt x="48962" y="152162"/>
                    <a:pt x="48962" y="150702"/>
                    <a:pt x="49941" y="147052"/>
                  </a:cubicBezTo>
                  <a:lnTo>
                    <a:pt x="65108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13D2D299-EA8C-FFC4-1AFE-9ABC50B266E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574876" y="6118259"/>
              <a:ext cx="56755" cy="243340"/>
            </a:xfrm>
            <a:custGeom>
              <a:avLst/>
              <a:gdLst>
                <a:gd name="connsiteX0" fmla="*/ 57043 w 56755"/>
                <a:gd name="connsiteY0" fmla="*/ 240982 h 243340"/>
                <a:gd name="connsiteX1" fmla="*/ 52884 w 56755"/>
                <a:gd name="connsiteY1" fmla="*/ 235628 h 243340"/>
                <a:gd name="connsiteX2" fmla="*/ 14476 w 56755"/>
                <a:gd name="connsiteY2" fmla="*/ 121745 h 243340"/>
                <a:gd name="connsiteX3" fmla="*/ 53863 w 56755"/>
                <a:gd name="connsiteY3" fmla="*/ 6645 h 243340"/>
                <a:gd name="connsiteX4" fmla="*/ 57043 w 56755"/>
                <a:gd name="connsiteY4" fmla="*/ 2508 h 243340"/>
                <a:gd name="connsiteX5" fmla="*/ 54596 w 56755"/>
                <a:gd name="connsiteY5" fmla="*/ 75 h 243340"/>
                <a:gd name="connsiteX6" fmla="*/ 15699 w 56755"/>
                <a:gd name="connsiteY6" fmla="*/ 47526 h 243340"/>
                <a:gd name="connsiteX7" fmla="*/ 287 w 56755"/>
                <a:gd name="connsiteY7" fmla="*/ 121745 h 243340"/>
                <a:gd name="connsiteX8" fmla="*/ 16433 w 56755"/>
                <a:gd name="connsiteY8" fmla="*/ 197667 h 243340"/>
                <a:gd name="connsiteX9" fmla="*/ 54596 w 56755"/>
                <a:gd name="connsiteY9" fmla="*/ 243415 h 243340"/>
                <a:gd name="connsiteX10" fmla="*/ 57043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43" y="240982"/>
                  </a:moveTo>
                  <a:cubicBezTo>
                    <a:pt x="57043" y="240252"/>
                    <a:pt x="57043" y="239765"/>
                    <a:pt x="52884" y="235628"/>
                  </a:cubicBezTo>
                  <a:cubicBezTo>
                    <a:pt x="22304" y="204967"/>
                    <a:pt x="14476" y="158976"/>
                    <a:pt x="14476" y="121745"/>
                  </a:cubicBezTo>
                  <a:cubicBezTo>
                    <a:pt x="14476" y="79404"/>
                    <a:pt x="23772" y="37062"/>
                    <a:pt x="53863" y="6645"/>
                  </a:cubicBezTo>
                  <a:cubicBezTo>
                    <a:pt x="57043" y="3725"/>
                    <a:pt x="57043" y="3238"/>
                    <a:pt x="57043" y="2508"/>
                  </a:cubicBezTo>
                  <a:cubicBezTo>
                    <a:pt x="57043" y="805"/>
                    <a:pt x="56064" y="75"/>
                    <a:pt x="54596" y="75"/>
                  </a:cubicBezTo>
                  <a:cubicBezTo>
                    <a:pt x="52150" y="75"/>
                    <a:pt x="30133" y="16622"/>
                    <a:pt x="15699" y="47526"/>
                  </a:cubicBezTo>
                  <a:cubicBezTo>
                    <a:pt x="3223" y="74294"/>
                    <a:pt x="287" y="101304"/>
                    <a:pt x="287" y="121745"/>
                  </a:cubicBezTo>
                  <a:cubicBezTo>
                    <a:pt x="287" y="140725"/>
                    <a:pt x="2978" y="170170"/>
                    <a:pt x="16433" y="197667"/>
                  </a:cubicBezTo>
                  <a:cubicBezTo>
                    <a:pt x="31111" y="227598"/>
                    <a:pt x="52150" y="243415"/>
                    <a:pt x="54596" y="243415"/>
                  </a:cubicBezTo>
                  <a:cubicBezTo>
                    <a:pt x="56064" y="243415"/>
                    <a:pt x="57043" y="242685"/>
                    <a:pt x="57043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7041198D-A610-9D3A-85FD-3E371AB3DF6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653132" y="6193208"/>
              <a:ext cx="115468" cy="160117"/>
            </a:xfrm>
            <a:custGeom>
              <a:avLst/>
              <a:gdLst>
                <a:gd name="connsiteX0" fmla="*/ 1025 w 115468"/>
                <a:gd name="connsiteY0" fmla="*/ 149729 h 160117"/>
                <a:gd name="connsiteX1" fmla="*/ 291 w 115468"/>
                <a:gd name="connsiteY1" fmla="*/ 153623 h 160117"/>
                <a:gd name="connsiteX2" fmla="*/ 7141 w 115468"/>
                <a:gd name="connsiteY2" fmla="*/ 160193 h 160117"/>
                <a:gd name="connsiteX3" fmla="*/ 15703 w 115468"/>
                <a:gd name="connsiteY3" fmla="*/ 155083 h 160117"/>
                <a:gd name="connsiteX4" fmla="*/ 31360 w 115468"/>
                <a:gd name="connsiteY4" fmla="*/ 94004 h 160117"/>
                <a:gd name="connsiteX5" fmla="*/ 55579 w 115468"/>
                <a:gd name="connsiteY5" fmla="*/ 110308 h 160117"/>
                <a:gd name="connsiteX6" fmla="*/ 115759 w 115468"/>
                <a:gd name="connsiteY6" fmla="*/ 39739 h 160117"/>
                <a:gd name="connsiteX7" fmla="*/ 81755 w 115468"/>
                <a:gd name="connsiteY7" fmla="*/ 75 h 160117"/>
                <a:gd name="connsiteX8" fmla="*/ 24999 w 115468"/>
                <a:gd name="connsiteY8" fmla="*/ 54096 h 160117"/>
                <a:gd name="connsiteX9" fmla="*/ 1025 w 115468"/>
                <a:gd name="connsiteY9" fmla="*/ 149729 h 160117"/>
                <a:gd name="connsiteX10" fmla="*/ 55334 w 115468"/>
                <a:gd name="connsiteY10" fmla="*/ 104954 h 160117"/>
                <a:gd name="connsiteX11" fmla="*/ 34296 w 115468"/>
                <a:gd name="connsiteY11" fmla="*/ 83297 h 160117"/>
                <a:gd name="connsiteX12" fmla="*/ 36253 w 115468"/>
                <a:gd name="connsiteY12" fmla="*/ 74294 h 160117"/>
                <a:gd name="connsiteX13" fmla="*/ 50931 w 115468"/>
                <a:gd name="connsiteY13" fmla="*/ 28546 h 160117"/>
                <a:gd name="connsiteX14" fmla="*/ 81266 w 115468"/>
                <a:gd name="connsiteY14" fmla="*/ 5428 h 160117"/>
                <a:gd name="connsiteX15" fmla="*/ 98146 w 115468"/>
                <a:gd name="connsiteY15" fmla="*/ 29276 h 160117"/>
                <a:gd name="connsiteX16" fmla="*/ 84446 w 115468"/>
                <a:gd name="connsiteY16" fmla="*/ 81837 h 160117"/>
                <a:gd name="connsiteX17" fmla="*/ 55334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1025" y="149729"/>
                  </a:moveTo>
                  <a:cubicBezTo>
                    <a:pt x="291" y="152649"/>
                    <a:pt x="291" y="153136"/>
                    <a:pt x="291" y="153623"/>
                  </a:cubicBezTo>
                  <a:cubicBezTo>
                    <a:pt x="291" y="157273"/>
                    <a:pt x="2982" y="160193"/>
                    <a:pt x="7141" y="160193"/>
                  </a:cubicBezTo>
                  <a:cubicBezTo>
                    <a:pt x="12278" y="160193"/>
                    <a:pt x="15214" y="155813"/>
                    <a:pt x="15703" y="155083"/>
                  </a:cubicBezTo>
                  <a:cubicBezTo>
                    <a:pt x="16926" y="152893"/>
                    <a:pt x="24755" y="120285"/>
                    <a:pt x="31360" y="94004"/>
                  </a:cubicBezTo>
                  <a:cubicBezTo>
                    <a:pt x="36253" y="103738"/>
                    <a:pt x="44081" y="110308"/>
                    <a:pt x="55579" y="110308"/>
                  </a:cubicBezTo>
                  <a:cubicBezTo>
                    <a:pt x="84201" y="110308"/>
                    <a:pt x="115759" y="75997"/>
                    <a:pt x="115759" y="39739"/>
                  </a:cubicBezTo>
                  <a:cubicBezTo>
                    <a:pt x="115759" y="13945"/>
                    <a:pt x="99613" y="75"/>
                    <a:pt x="81755" y="75"/>
                  </a:cubicBezTo>
                  <a:cubicBezTo>
                    <a:pt x="58025" y="75"/>
                    <a:pt x="32338" y="24409"/>
                    <a:pt x="24999" y="54096"/>
                  </a:cubicBezTo>
                  <a:lnTo>
                    <a:pt x="1025" y="149729"/>
                  </a:lnTo>
                  <a:close/>
                  <a:moveTo>
                    <a:pt x="55334" y="104954"/>
                  </a:moveTo>
                  <a:cubicBezTo>
                    <a:pt x="38210" y="104954"/>
                    <a:pt x="34296" y="85487"/>
                    <a:pt x="34296" y="83297"/>
                  </a:cubicBezTo>
                  <a:cubicBezTo>
                    <a:pt x="34296" y="82324"/>
                    <a:pt x="35519" y="77457"/>
                    <a:pt x="36253" y="74294"/>
                  </a:cubicBezTo>
                  <a:cubicBezTo>
                    <a:pt x="43102" y="47039"/>
                    <a:pt x="45549" y="38279"/>
                    <a:pt x="50931" y="28546"/>
                  </a:cubicBezTo>
                  <a:cubicBezTo>
                    <a:pt x="61450" y="10782"/>
                    <a:pt x="73682" y="5428"/>
                    <a:pt x="81266" y="5428"/>
                  </a:cubicBezTo>
                  <a:cubicBezTo>
                    <a:pt x="90317" y="5428"/>
                    <a:pt x="98146" y="12485"/>
                    <a:pt x="98146" y="29276"/>
                  </a:cubicBezTo>
                  <a:cubicBezTo>
                    <a:pt x="98146" y="42659"/>
                    <a:pt x="91051" y="69913"/>
                    <a:pt x="84446" y="81837"/>
                  </a:cubicBezTo>
                  <a:cubicBezTo>
                    <a:pt x="76373" y="97168"/>
                    <a:pt x="64630" y="104954"/>
                    <a:pt x="55334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9AA69FE8-EF15-4C20-F784-A2B5D31A6F9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2793313" y="6274971"/>
              <a:ext cx="28622" cy="72758"/>
            </a:xfrm>
            <a:custGeom>
              <a:avLst/>
              <a:gdLst>
                <a:gd name="connsiteX0" fmla="*/ 28919 w 28622"/>
                <a:gd name="connsiteY0" fmla="*/ 25625 h 72758"/>
                <a:gd name="connsiteX1" fmla="*/ 13262 w 28622"/>
                <a:gd name="connsiteY1" fmla="*/ 75 h 72758"/>
                <a:gd name="connsiteX2" fmla="*/ 296 w 28622"/>
                <a:gd name="connsiteY2" fmla="*/ 12972 h 72758"/>
                <a:gd name="connsiteX3" fmla="*/ 13262 w 28622"/>
                <a:gd name="connsiteY3" fmla="*/ 25869 h 72758"/>
                <a:gd name="connsiteX4" fmla="*/ 21824 w 28622"/>
                <a:gd name="connsiteY4" fmla="*/ 22705 h 72758"/>
                <a:gd name="connsiteX5" fmla="*/ 23047 w 28622"/>
                <a:gd name="connsiteY5" fmla="*/ 21975 h 72758"/>
                <a:gd name="connsiteX6" fmla="*/ 23537 w 28622"/>
                <a:gd name="connsiteY6" fmla="*/ 25625 h 72758"/>
                <a:gd name="connsiteX7" fmla="*/ 6901 w 28622"/>
                <a:gd name="connsiteY7" fmla="*/ 66263 h 72758"/>
                <a:gd name="connsiteX8" fmla="*/ 4210 w 28622"/>
                <a:gd name="connsiteY8" fmla="*/ 70157 h 72758"/>
                <a:gd name="connsiteX9" fmla="*/ 6657 w 28622"/>
                <a:gd name="connsiteY9" fmla="*/ 72834 h 72758"/>
                <a:gd name="connsiteX10" fmla="*/ 28919 w 28622"/>
                <a:gd name="connsiteY10" fmla="*/ 25625 h 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22" h="72758">
                  <a:moveTo>
                    <a:pt x="28919" y="25625"/>
                  </a:moveTo>
                  <a:cubicBezTo>
                    <a:pt x="28919" y="9565"/>
                    <a:pt x="22803" y="75"/>
                    <a:pt x="13262" y="75"/>
                  </a:cubicBezTo>
                  <a:cubicBezTo>
                    <a:pt x="5189" y="75"/>
                    <a:pt x="296" y="6158"/>
                    <a:pt x="296" y="12972"/>
                  </a:cubicBezTo>
                  <a:cubicBezTo>
                    <a:pt x="296" y="19542"/>
                    <a:pt x="5189" y="25869"/>
                    <a:pt x="13262" y="25869"/>
                  </a:cubicBezTo>
                  <a:cubicBezTo>
                    <a:pt x="16198" y="25869"/>
                    <a:pt x="19378" y="24895"/>
                    <a:pt x="21824" y="22705"/>
                  </a:cubicBezTo>
                  <a:cubicBezTo>
                    <a:pt x="22558" y="22219"/>
                    <a:pt x="22803" y="21975"/>
                    <a:pt x="23047" y="21975"/>
                  </a:cubicBezTo>
                  <a:cubicBezTo>
                    <a:pt x="23292" y="21975"/>
                    <a:pt x="23537" y="22219"/>
                    <a:pt x="23537" y="25625"/>
                  </a:cubicBezTo>
                  <a:cubicBezTo>
                    <a:pt x="23537" y="43633"/>
                    <a:pt x="14974" y="58233"/>
                    <a:pt x="6901" y="66263"/>
                  </a:cubicBezTo>
                  <a:cubicBezTo>
                    <a:pt x="4210" y="68940"/>
                    <a:pt x="4210" y="69427"/>
                    <a:pt x="4210" y="70157"/>
                  </a:cubicBezTo>
                  <a:cubicBezTo>
                    <a:pt x="4210" y="71860"/>
                    <a:pt x="5434" y="72834"/>
                    <a:pt x="6657" y="72834"/>
                  </a:cubicBezTo>
                  <a:cubicBezTo>
                    <a:pt x="9348" y="72834"/>
                    <a:pt x="28919" y="54096"/>
                    <a:pt x="28919" y="2562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6094A933-ED4E-F893-0630-EE3651B7AC4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890541" y="6134563"/>
              <a:ext cx="147760" cy="166201"/>
            </a:xfrm>
            <a:custGeom>
              <a:avLst/>
              <a:gdLst>
                <a:gd name="connsiteX0" fmla="*/ 82254 w 147760"/>
                <a:gd name="connsiteY0" fmla="*/ 19055 h 166201"/>
                <a:gd name="connsiteX1" fmla="*/ 108185 w 147760"/>
                <a:gd name="connsiteY1" fmla="*/ 7618 h 166201"/>
                <a:gd name="connsiteX2" fmla="*/ 117481 w 147760"/>
                <a:gd name="connsiteY2" fmla="*/ 2995 h 166201"/>
                <a:gd name="connsiteX3" fmla="*/ 113567 w 147760"/>
                <a:gd name="connsiteY3" fmla="*/ 75 h 166201"/>
                <a:gd name="connsiteX4" fmla="*/ 77361 w 147760"/>
                <a:gd name="connsiteY4" fmla="*/ 805 h 166201"/>
                <a:gd name="connsiteX5" fmla="*/ 44824 w 147760"/>
                <a:gd name="connsiteY5" fmla="*/ 75 h 166201"/>
                <a:gd name="connsiteX6" fmla="*/ 40176 w 147760"/>
                <a:gd name="connsiteY6" fmla="*/ 4942 h 166201"/>
                <a:gd name="connsiteX7" fmla="*/ 47026 w 147760"/>
                <a:gd name="connsiteY7" fmla="*/ 7618 h 166201"/>
                <a:gd name="connsiteX8" fmla="*/ 56322 w 147760"/>
                <a:gd name="connsiteY8" fmla="*/ 8105 h 166201"/>
                <a:gd name="connsiteX9" fmla="*/ 62928 w 147760"/>
                <a:gd name="connsiteY9" fmla="*/ 11998 h 166201"/>
                <a:gd name="connsiteX10" fmla="*/ 61949 w 147760"/>
                <a:gd name="connsiteY10" fmla="*/ 16622 h 166201"/>
                <a:gd name="connsiteX11" fmla="*/ 29168 w 147760"/>
                <a:gd name="connsiteY11" fmla="*/ 147296 h 166201"/>
                <a:gd name="connsiteX12" fmla="*/ 6906 w 147760"/>
                <a:gd name="connsiteY12" fmla="*/ 158733 h 166201"/>
                <a:gd name="connsiteX13" fmla="*/ 301 w 147760"/>
                <a:gd name="connsiteY13" fmla="*/ 163599 h 166201"/>
                <a:gd name="connsiteX14" fmla="*/ 6906 w 147760"/>
                <a:gd name="connsiteY14" fmla="*/ 166276 h 166201"/>
                <a:gd name="connsiteX15" fmla="*/ 120172 w 147760"/>
                <a:gd name="connsiteY15" fmla="*/ 166276 h 166201"/>
                <a:gd name="connsiteX16" fmla="*/ 127756 w 147760"/>
                <a:gd name="connsiteY16" fmla="*/ 162139 h 166201"/>
                <a:gd name="connsiteX17" fmla="*/ 147082 w 147760"/>
                <a:gd name="connsiteY17" fmla="*/ 109578 h 166201"/>
                <a:gd name="connsiteX18" fmla="*/ 148061 w 147760"/>
                <a:gd name="connsiteY18" fmla="*/ 106171 h 166201"/>
                <a:gd name="connsiteX19" fmla="*/ 145125 w 147760"/>
                <a:gd name="connsiteY19" fmla="*/ 103494 h 166201"/>
                <a:gd name="connsiteX20" fmla="*/ 140966 w 147760"/>
                <a:gd name="connsiteY20" fmla="*/ 108605 h 166201"/>
                <a:gd name="connsiteX21" fmla="*/ 79563 w 147760"/>
                <a:gd name="connsiteY21" fmla="*/ 158733 h 166201"/>
                <a:gd name="connsiteX22" fmla="*/ 56567 w 147760"/>
                <a:gd name="connsiteY22" fmla="*/ 158733 h 166201"/>
                <a:gd name="connsiteX23" fmla="*/ 51185 w 147760"/>
                <a:gd name="connsiteY23" fmla="*/ 158489 h 166201"/>
                <a:gd name="connsiteX24" fmla="*/ 48005 w 147760"/>
                <a:gd name="connsiteY24" fmla="*/ 156056 h 166201"/>
                <a:gd name="connsiteX25" fmla="*/ 49228 w 147760"/>
                <a:gd name="connsiteY25" fmla="*/ 150459 h 166201"/>
                <a:gd name="connsiteX26" fmla="*/ 82254 w 147760"/>
                <a:gd name="connsiteY26" fmla="*/ 1905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60" h="166201">
                  <a:moveTo>
                    <a:pt x="82254" y="19055"/>
                  </a:moveTo>
                  <a:cubicBezTo>
                    <a:pt x="84455" y="10295"/>
                    <a:pt x="85189" y="7618"/>
                    <a:pt x="108185" y="7618"/>
                  </a:cubicBezTo>
                  <a:cubicBezTo>
                    <a:pt x="115524" y="7618"/>
                    <a:pt x="117481" y="7618"/>
                    <a:pt x="117481" y="2995"/>
                  </a:cubicBezTo>
                  <a:cubicBezTo>
                    <a:pt x="117481" y="75"/>
                    <a:pt x="114790" y="75"/>
                    <a:pt x="113567" y="75"/>
                  </a:cubicBezTo>
                  <a:cubicBezTo>
                    <a:pt x="105494" y="75"/>
                    <a:pt x="85434" y="805"/>
                    <a:pt x="77361" y="805"/>
                  </a:cubicBezTo>
                  <a:cubicBezTo>
                    <a:pt x="70022" y="805"/>
                    <a:pt x="52164" y="75"/>
                    <a:pt x="44824" y="75"/>
                  </a:cubicBezTo>
                  <a:cubicBezTo>
                    <a:pt x="43112" y="75"/>
                    <a:pt x="40176" y="75"/>
                    <a:pt x="40176" y="4942"/>
                  </a:cubicBezTo>
                  <a:cubicBezTo>
                    <a:pt x="40176" y="7618"/>
                    <a:pt x="42378" y="7618"/>
                    <a:pt x="47026" y="7618"/>
                  </a:cubicBezTo>
                  <a:cubicBezTo>
                    <a:pt x="47515" y="7618"/>
                    <a:pt x="52164" y="7618"/>
                    <a:pt x="56322" y="8105"/>
                  </a:cubicBezTo>
                  <a:cubicBezTo>
                    <a:pt x="60726" y="8592"/>
                    <a:pt x="62928" y="8835"/>
                    <a:pt x="62928" y="11998"/>
                  </a:cubicBezTo>
                  <a:cubicBezTo>
                    <a:pt x="62928" y="12972"/>
                    <a:pt x="62683" y="13702"/>
                    <a:pt x="61949" y="16622"/>
                  </a:cubicBezTo>
                  <a:lnTo>
                    <a:pt x="29168" y="147296"/>
                  </a:lnTo>
                  <a:cubicBezTo>
                    <a:pt x="26721" y="156786"/>
                    <a:pt x="26232" y="158733"/>
                    <a:pt x="6906" y="158733"/>
                  </a:cubicBezTo>
                  <a:cubicBezTo>
                    <a:pt x="2747" y="158733"/>
                    <a:pt x="301" y="158733"/>
                    <a:pt x="301" y="163599"/>
                  </a:cubicBezTo>
                  <a:cubicBezTo>
                    <a:pt x="301" y="166276"/>
                    <a:pt x="2502" y="166276"/>
                    <a:pt x="6906" y="166276"/>
                  </a:cubicBezTo>
                  <a:lnTo>
                    <a:pt x="120172" y="166276"/>
                  </a:lnTo>
                  <a:cubicBezTo>
                    <a:pt x="126044" y="166276"/>
                    <a:pt x="126288" y="166276"/>
                    <a:pt x="127756" y="162139"/>
                  </a:cubicBezTo>
                  <a:lnTo>
                    <a:pt x="147082" y="109578"/>
                  </a:lnTo>
                  <a:cubicBezTo>
                    <a:pt x="148061" y="106901"/>
                    <a:pt x="148061" y="106414"/>
                    <a:pt x="148061" y="106171"/>
                  </a:cubicBezTo>
                  <a:cubicBezTo>
                    <a:pt x="148061" y="105198"/>
                    <a:pt x="147327" y="103494"/>
                    <a:pt x="145125" y="103494"/>
                  </a:cubicBezTo>
                  <a:cubicBezTo>
                    <a:pt x="142923" y="103494"/>
                    <a:pt x="142679" y="104711"/>
                    <a:pt x="140966" y="108605"/>
                  </a:cubicBezTo>
                  <a:cubicBezTo>
                    <a:pt x="132649" y="130992"/>
                    <a:pt x="121885" y="158733"/>
                    <a:pt x="79563" y="158733"/>
                  </a:cubicBezTo>
                  <a:lnTo>
                    <a:pt x="56567" y="158733"/>
                  </a:lnTo>
                  <a:cubicBezTo>
                    <a:pt x="53142" y="158733"/>
                    <a:pt x="52653" y="158733"/>
                    <a:pt x="51185" y="158489"/>
                  </a:cubicBezTo>
                  <a:cubicBezTo>
                    <a:pt x="48739" y="158246"/>
                    <a:pt x="48005" y="158003"/>
                    <a:pt x="48005" y="156056"/>
                  </a:cubicBezTo>
                  <a:cubicBezTo>
                    <a:pt x="48005" y="155326"/>
                    <a:pt x="48005" y="154839"/>
                    <a:pt x="49228" y="150459"/>
                  </a:cubicBezTo>
                  <a:lnTo>
                    <a:pt x="82254" y="190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DB90E038-AE37-C504-5470-7A773A747BD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061433" y="6118259"/>
              <a:ext cx="56755" cy="243340"/>
            </a:xfrm>
            <a:custGeom>
              <a:avLst/>
              <a:gdLst>
                <a:gd name="connsiteX0" fmla="*/ 57063 w 56755"/>
                <a:gd name="connsiteY0" fmla="*/ 121745 h 243340"/>
                <a:gd name="connsiteX1" fmla="*/ 40917 w 56755"/>
                <a:gd name="connsiteY1" fmla="*/ 45823 h 243340"/>
                <a:gd name="connsiteX2" fmla="*/ 2754 w 56755"/>
                <a:gd name="connsiteY2" fmla="*/ 75 h 243340"/>
                <a:gd name="connsiteX3" fmla="*/ 307 w 56755"/>
                <a:gd name="connsiteY3" fmla="*/ 2508 h 243340"/>
                <a:gd name="connsiteX4" fmla="*/ 4956 w 56755"/>
                <a:gd name="connsiteY4" fmla="*/ 8105 h 243340"/>
                <a:gd name="connsiteX5" fmla="*/ 42874 w 56755"/>
                <a:gd name="connsiteY5" fmla="*/ 121745 h 243340"/>
                <a:gd name="connsiteX6" fmla="*/ 3488 w 56755"/>
                <a:gd name="connsiteY6" fmla="*/ 236845 h 243340"/>
                <a:gd name="connsiteX7" fmla="*/ 307 w 56755"/>
                <a:gd name="connsiteY7" fmla="*/ 240982 h 243340"/>
                <a:gd name="connsiteX8" fmla="*/ 2754 w 56755"/>
                <a:gd name="connsiteY8" fmla="*/ 243415 h 243340"/>
                <a:gd name="connsiteX9" fmla="*/ 41651 w 56755"/>
                <a:gd name="connsiteY9" fmla="*/ 195964 h 243340"/>
                <a:gd name="connsiteX10" fmla="*/ 57063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63" y="121745"/>
                  </a:moveTo>
                  <a:cubicBezTo>
                    <a:pt x="57063" y="102764"/>
                    <a:pt x="54372" y="73320"/>
                    <a:pt x="40917" y="45823"/>
                  </a:cubicBezTo>
                  <a:cubicBezTo>
                    <a:pt x="26239" y="15892"/>
                    <a:pt x="5200" y="75"/>
                    <a:pt x="2754" y="75"/>
                  </a:cubicBezTo>
                  <a:cubicBezTo>
                    <a:pt x="1286" y="75"/>
                    <a:pt x="307" y="1048"/>
                    <a:pt x="307" y="2508"/>
                  </a:cubicBezTo>
                  <a:cubicBezTo>
                    <a:pt x="307" y="3238"/>
                    <a:pt x="307" y="3725"/>
                    <a:pt x="4956" y="8105"/>
                  </a:cubicBezTo>
                  <a:cubicBezTo>
                    <a:pt x="28930" y="32196"/>
                    <a:pt x="42874" y="70887"/>
                    <a:pt x="42874" y="121745"/>
                  </a:cubicBezTo>
                  <a:cubicBezTo>
                    <a:pt x="42874" y="163356"/>
                    <a:pt x="33823" y="206184"/>
                    <a:pt x="3488" y="236845"/>
                  </a:cubicBezTo>
                  <a:cubicBezTo>
                    <a:pt x="307" y="239765"/>
                    <a:pt x="307" y="240252"/>
                    <a:pt x="307" y="240982"/>
                  </a:cubicBezTo>
                  <a:cubicBezTo>
                    <a:pt x="307" y="242442"/>
                    <a:pt x="1286" y="243415"/>
                    <a:pt x="2754" y="243415"/>
                  </a:cubicBezTo>
                  <a:cubicBezTo>
                    <a:pt x="5200" y="243415"/>
                    <a:pt x="27217" y="226868"/>
                    <a:pt x="41651" y="195964"/>
                  </a:cubicBezTo>
                  <a:cubicBezTo>
                    <a:pt x="54127" y="169196"/>
                    <a:pt x="57063" y="142186"/>
                    <a:pt x="57063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306" name="Prostokąt 305">
            <a:extLst>
              <a:ext uri="{FF2B5EF4-FFF2-40B4-BE49-F238E27FC236}">
                <a16:creationId xmlns:a16="http://schemas.microsoft.com/office/drawing/2014/main" id="{8F332EA1-5A87-6CB4-2DA4-EBED57A5AAE6}"/>
              </a:ext>
            </a:extLst>
          </p:cNvPr>
          <p:cNvSpPr/>
          <p:nvPr/>
        </p:nvSpPr>
        <p:spPr>
          <a:xfrm>
            <a:off x="1365003" y="6523984"/>
            <a:ext cx="77337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Nat.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</a:p>
        </p:txBody>
      </p:sp>
      <p:sp>
        <p:nvSpPr>
          <p:cNvPr id="307" name="Prostokąt 306">
            <a:extLst>
              <a:ext uri="{FF2B5EF4-FFF2-40B4-BE49-F238E27FC236}">
                <a16:creationId xmlns:a16="http://schemas.microsoft.com/office/drawing/2014/main" id="{2FD74266-4DC0-3375-D8C0-9D1B3BFAC01E}"/>
              </a:ext>
            </a:extLst>
          </p:cNvPr>
          <p:cNvSpPr/>
          <p:nvPr/>
        </p:nvSpPr>
        <p:spPr>
          <a:xfrm>
            <a:off x="7059191" y="6156506"/>
            <a:ext cx="1765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i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bond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dimension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62BB03-346F-8609-8197-DB3C2819B97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32" y="5743426"/>
            <a:ext cx="2599593" cy="376028"/>
          </a:xfrm>
          <a:prstGeom prst="rect">
            <a:avLst/>
          </a:prstGeom>
          <a:noFill/>
          <a:ln/>
          <a:effectLst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BB7800-DDB7-7542-F458-65E9F721C82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62" y="6163328"/>
            <a:ext cx="1522092" cy="213736"/>
          </a:xfrm>
          <a:prstGeom prst="rect">
            <a:avLst/>
          </a:prstGeom>
          <a:noFill/>
          <a:ln/>
          <a:effectLst/>
        </p:spPr>
      </p:pic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540A61F8-FDDF-E57D-A58D-5670EA21E095}"/>
              </a:ext>
            </a:extLst>
          </p:cNvPr>
          <p:cNvCxnSpPr>
            <a:cxnSpLocks/>
          </p:cNvCxnSpPr>
          <p:nvPr/>
        </p:nvCxnSpPr>
        <p:spPr>
          <a:xfrm flipH="1" flipV="1">
            <a:off x="4887258" y="3108535"/>
            <a:ext cx="11383" cy="34748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B4675868-203A-EF16-3758-9763638AA282}"/>
              </a:ext>
            </a:extLst>
          </p:cNvPr>
          <p:cNvCxnSpPr>
            <a:cxnSpLocks/>
          </p:cNvCxnSpPr>
          <p:nvPr/>
        </p:nvCxnSpPr>
        <p:spPr>
          <a:xfrm flipH="1" flipV="1">
            <a:off x="4898642" y="3123511"/>
            <a:ext cx="4200108" cy="7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130F7C4E-BC69-700B-F093-7D1693DCCC56}"/>
              </a:ext>
            </a:extLst>
          </p:cNvPr>
          <p:cNvCxnSpPr>
            <a:cxnSpLocks/>
          </p:cNvCxnSpPr>
          <p:nvPr/>
        </p:nvCxnSpPr>
        <p:spPr>
          <a:xfrm flipV="1">
            <a:off x="9088385" y="3134194"/>
            <a:ext cx="10365" cy="34013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80386611-93FD-0011-5AF2-0C08109A84B7}"/>
              </a:ext>
            </a:extLst>
          </p:cNvPr>
          <p:cNvCxnSpPr>
            <a:cxnSpLocks/>
          </p:cNvCxnSpPr>
          <p:nvPr/>
        </p:nvCxnSpPr>
        <p:spPr>
          <a:xfrm flipH="1">
            <a:off x="4898642" y="6535563"/>
            <a:ext cx="42001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Prostokąt 51">
            <a:extLst>
              <a:ext uri="{FF2B5EF4-FFF2-40B4-BE49-F238E27FC236}">
                <a16:creationId xmlns:a16="http://schemas.microsoft.com/office/drawing/2014/main" id="{7A502F45-6201-A128-AEED-DBBE308D8CF1}"/>
              </a:ext>
            </a:extLst>
          </p:cNvPr>
          <p:cNvSpPr/>
          <p:nvPr/>
        </p:nvSpPr>
        <p:spPr>
          <a:xfrm rot="5400000">
            <a:off x="4464980" y="4983263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matrix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product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sz="16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D9F6265-A705-B64B-0002-AD1A9E9A27B3}"/>
              </a:ext>
            </a:extLst>
          </p:cNvPr>
          <p:cNvSpPr txBox="1"/>
          <p:nvPr/>
        </p:nvSpPr>
        <p:spPr>
          <a:xfrm>
            <a:off x="62765" y="5395562"/>
            <a:ext cx="47119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Low</a:t>
            </a:r>
            <a:r>
              <a:rPr lang="pl-PL" sz="1800" dirty="0"/>
              <a:t> </a:t>
            </a:r>
            <a:r>
              <a:rPr lang="pl-PL" sz="1800" dirty="0" err="1"/>
              <a:t>bond</a:t>
            </a:r>
            <a:r>
              <a:rPr lang="pl-PL" sz="1800" dirty="0"/>
              <a:t> </a:t>
            </a:r>
            <a:r>
              <a:rPr lang="pl-PL" sz="1800" dirty="0" err="1"/>
              <a:t>dimension</a:t>
            </a:r>
            <a:r>
              <a:rPr lang="pl-PL" sz="1800" dirty="0"/>
              <a:t> D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usually</a:t>
            </a:r>
            <a:r>
              <a:rPr lang="pl-PL" sz="1800" dirty="0"/>
              <a:t> </a:t>
            </a:r>
            <a:r>
              <a:rPr lang="pl-PL" sz="1800" dirty="0" err="1"/>
              <a:t>enough</a:t>
            </a:r>
            <a:r>
              <a:rPr lang="pl-PL" sz="1800" dirty="0"/>
              <a:t> to </a:t>
            </a:r>
            <a:r>
              <a:rPr lang="pl-PL" sz="1800" dirty="0" err="1"/>
              <a:t>find</a:t>
            </a:r>
            <a:r>
              <a:rPr lang="pl-PL" sz="1800" dirty="0"/>
              <a:t> the </a:t>
            </a:r>
            <a:r>
              <a:rPr lang="pl-PL" sz="1800" dirty="0" err="1"/>
              <a:t>optimal</a:t>
            </a:r>
            <a:r>
              <a:rPr lang="pl-PL" sz="1800" dirty="0"/>
              <a:t> </a:t>
            </a:r>
            <a:r>
              <a:rPr lang="pl-PL" sz="1800" dirty="0" err="1"/>
              <a:t>states</a:t>
            </a:r>
            <a:r>
              <a:rPr lang="pl-PL" sz="1800" dirty="0"/>
              <a:t>(MPS)</a:t>
            </a:r>
            <a:r>
              <a:rPr lang="pl-PL" dirty="0"/>
              <a:t> and </a:t>
            </a:r>
            <a:r>
              <a:rPr lang="pl-PL" dirty="0" err="1"/>
              <a:t>optimal</a:t>
            </a:r>
            <a:r>
              <a:rPr lang="pl-PL" dirty="0"/>
              <a:t> SLD </a:t>
            </a:r>
            <a:r>
              <a:rPr lang="pl-PL" dirty="0" err="1"/>
              <a:t>operators</a:t>
            </a:r>
            <a:r>
              <a:rPr lang="pl-PL" dirty="0"/>
              <a:t> (MPO)</a:t>
            </a:r>
            <a:endParaRPr lang="pl-PL" sz="18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8D3D70A-0E4D-E0F5-8E73-C717F7C4BF7D}"/>
              </a:ext>
            </a:extLst>
          </p:cNvPr>
          <p:cNvSpPr txBox="1"/>
          <p:nvPr/>
        </p:nvSpPr>
        <p:spPr>
          <a:xfrm>
            <a:off x="4642717" y="2102928"/>
            <a:ext cx="4711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If</a:t>
            </a:r>
            <a:r>
              <a:rPr lang="pl-PL" sz="1800" dirty="0"/>
              <a:t> </a:t>
            </a:r>
            <a:r>
              <a:rPr lang="pl-PL" sz="1800" i="1" dirty="0"/>
              <a:t>N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large</a:t>
            </a:r>
            <a:r>
              <a:rPr lang="pl-PL" sz="1800" dirty="0"/>
              <a:t> we </a:t>
            </a:r>
            <a:r>
              <a:rPr lang="pl-PL" sz="1800" dirty="0" err="1"/>
              <a:t>can</a:t>
            </a:r>
            <a:r>
              <a:rPr lang="pl-PL" sz="1800" dirty="0"/>
              <a:t> </a:t>
            </a:r>
            <a:r>
              <a:rPr lang="pl-PL" sz="1800" dirty="0" err="1"/>
              <a:t>combine</a:t>
            </a:r>
            <a:r>
              <a:rPr lang="pl-PL" sz="1800" dirty="0"/>
              <a:t> ISS and  tensor networks </a:t>
            </a:r>
            <a:r>
              <a:rPr lang="pl-PL" sz="1800" dirty="0" err="1"/>
              <a:t>formalism</a:t>
            </a:r>
            <a:r>
              <a:rPr lang="pl-PL" sz="1800" dirty="0"/>
              <a:t> </a:t>
            </a:r>
          </a:p>
          <a:p>
            <a:pPr algn="ctr"/>
            <a:r>
              <a:rPr lang="pl-PL" dirty="0"/>
              <a:t>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54128AC-09B7-36A6-1714-805CE6D099CE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30275" y="3413089"/>
            <a:ext cx="4560867" cy="621705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BE3D44-2A09-1AC6-07F9-FB3773C2D4B5}"/>
              </a:ext>
            </a:extLst>
          </p:cNvPr>
          <p:cNvSpPr txBox="1"/>
          <p:nvPr/>
        </p:nvSpPr>
        <p:spPr>
          <a:xfrm>
            <a:off x="-417020" y="4954600"/>
            <a:ext cx="38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parameters</a:t>
            </a:r>
            <a:r>
              <a:rPr lang="pl-PL" dirty="0"/>
              <a:t>:</a:t>
            </a:r>
            <a:endParaRPr lang="en-US" dirty="0"/>
          </a:p>
        </p:txBody>
      </p:sp>
      <p:grpSp>
        <p:nvGrpSpPr>
          <p:cNvPr id="55" name="Grupa 54" descr="\documentclass{article}&#10;\usepackage{amsmath}&#10;\pagestyle{empty}&#10;\begin{document}&#10;&#10;&#10;$2^N$ vs. $2 N D^2$&#10;&#10;\end{document}" title="IguanaTex Vector Display">
            <a:extLst>
              <a:ext uri="{FF2B5EF4-FFF2-40B4-BE49-F238E27FC236}">
                <a16:creationId xmlns:a16="http://schemas.microsoft.com/office/drawing/2014/main" id="{58CC48CB-8C48-2FDB-A1D0-141DCD0945D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921471" y="5003977"/>
            <a:ext cx="1457253" cy="222335"/>
            <a:chOff x="4484525" y="3964575"/>
            <a:chExt cx="1457253" cy="222335"/>
          </a:xfrm>
        </p:grpSpPr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4DD5046C-0400-79F4-B038-CC7004081B3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84525" y="4010241"/>
              <a:ext cx="100111" cy="173798"/>
            </a:xfrm>
            <a:custGeom>
              <a:avLst/>
              <a:gdLst>
                <a:gd name="connsiteX0" fmla="*/ 19397 w 100111"/>
                <a:gd name="connsiteY0" fmla="*/ 153768 h 173798"/>
                <a:gd name="connsiteX1" fmla="*/ 45993 w 100111"/>
                <a:gd name="connsiteY1" fmla="*/ 126889 h 173798"/>
                <a:gd name="connsiteX2" fmla="*/ 100188 w 100111"/>
                <a:gd name="connsiteY2" fmla="*/ 50689 h 173798"/>
                <a:gd name="connsiteX3" fmla="*/ 46996 w 100111"/>
                <a:gd name="connsiteY3" fmla="*/ 63 h 173798"/>
                <a:gd name="connsiteX4" fmla="*/ 77 w 100111"/>
                <a:gd name="connsiteY4" fmla="*/ 47296 h 173798"/>
                <a:gd name="connsiteX5" fmla="*/ 13375 w 100111"/>
                <a:gd name="connsiteY5" fmla="*/ 61910 h 173798"/>
                <a:gd name="connsiteX6" fmla="*/ 26422 w 100111"/>
                <a:gd name="connsiteY6" fmla="*/ 48079 h 173798"/>
                <a:gd name="connsiteX7" fmla="*/ 13124 w 100111"/>
                <a:gd name="connsiteY7" fmla="*/ 34509 h 173798"/>
                <a:gd name="connsiteX8" fmla="*/ 9862 w 100111"/>
                <a:gd name="connsiteY8" fmla="*/ 34770 h 173798"/>
                <a:gd name="connsiteX9" fmla="*/ 43734 w 100111"/>
                <a:gd name="connsiteY9" fmla="*/ 8152 h 173798"/>
                <a:gd name="connsiteX10" fmla="*/ 77356 w 100111"/>
                <a:gd name="connsiteY10" fmla="*/ 50689 h 173798"/>
                <a:gd name="connsiteX11" fmla="*/ 51011 w 100111"/>
                <a:gd name="connsiteY11" fmla="*/ 108361 h 173798"/>
                <a:gd name="connsiteX12" fmla="*/ 2837 w 100111"/>
                <a:gd name="connsiteY12" fmla="*/ 164206 h 173798"/>
                <a:gd name="connsiteX13" fmla="*/ 77 w 100111"/>
                <a:gd name="connsiteY13" fmla="*/ 173861 h 173798"/>
                <a:gd name="connsiteX14" fmla="*/ 93163 w 100111"/>
                <a:gd name="connsiteY14" fmla="*/ 173861 h 173798"/>
                <a:gd name="connsiteX15" fmla="*/ 100188 w 100111"/>
                <a:gd name="connsiteY15" fmla="*/ 128455 h 173798"/>
                <a:gd name="connsiteX16" fmla="*/ 93916 w 100111"/>
                <a:gd name="connsiteY16" fmla="*/ 128455 h 173798"/>
                <a:gd name="connsiteX17" fmla="*/ 88396 w 100111"/>
                <a:gd name="connsiteY17" fmla="*/ 151680 h 173798"/>
                <a:gd name="connsiteX18" fmla="*/ 64560 w 100111"/>
                <a:gd name="connsiteY18" fmla="*/ 153768 h 173798"/>
                <a:gd name="connsiteX19" fmla="*/ 19397 w 100111"/>
                <a:gd name="connsiteY19" fmla="*/ 153768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111" h="173798">
                  <a:moveTo>
                    <a:pt x="19397" y="153768"/>
                  </a:moveTo>
                  <a:lnTo>
                    <a:pt x="45993" y="126889"/>
                  </a:lnTo>
                  <a:cubicBezTo>
                    <a:pt x="85134" y="90876"/>
                    <a:pt x="100188" y="76785"/>
                    <a:pt x="100188" y="50689"/>
                  </a:cubicBezTo>
                  <a:cubicBezTo>
                    <a:pt x="100188" y="20939"/>
                    <a:pt x="77607" y="63"/>
                    <a:pt x="46996" y="63"/>
                  </a:cubicBezTo>
                  <a:cubicBezTo>
                    <a:pt x="18644" y="63"/>
                    <a:pt x="77" y="24071"/>
                    <a:pt x="77" y="47296"/>
                  </a:cubicBezTo>
                  <a:cubicBezTo>
                    <a:pt x="77" y="61910"/>
                    <a:pt x="12622" y="61910"/>
                    <a:pt x="13375" y="61910"/>
                  </a:cubicBezTo>
                  <a:cubicBezTo>
                    <a:pt x="17640" y="61910"/>
                    <a:pt x="26422" y="58779"/>
                    <a:pt x="26422" y="48079"/>
                  </a:cubicBezTo>
                  <a:cubicBezTo>
                    <a:pt x="26422" y="41294"/>
                    <a:pt x="21906" y="34509"/>
                    <a:pt x="13124" y="34509"/>
                  </a:cubicBezTo>
                  <a:cubicBezTo>
                    <a:pt x="11117" y="34509"/>
                    <a:pt x="10615" y="34509"/>
                    <a:pt x="9862" y="34770"/>
                  </a:cubicBezTo>
                  <a:cubicBezTo>
                    <a:pt x="15633" y="17808"/>
                    <a:pt x="29182" y="8152"/>
                    <a:pt x="43734" y="8152"/>
                  </a:cubicBezTo>
                  <a:cubicBezTo>
                    <a:pt x="66567" y="8152"/>
                    <a:pt x="77356" y="29290"/>
                    <a:pt x="77356" y="50689"/>
                  </a:cubicBezTo>
                  <a:cubicBezTo>
                    <a:pt x="77356" y="71565"/>
                    <a:pt x="64811" y="92181"/>
                    <a:pt x="51011" y="108361"/>
                  </a:cubicBezTo>
                  <a:lnTo>
                    <a:pt x="2837" y="164206"/>
                  </a:lnTo>
                  <a:cubicBezTo>
                    <a:pt x="77" y="167076"/>
                    <a:pt x="77" y="167598"/>
                    <a:pt x="77" y="173861"/>
                  </a:cubicBezTo>
                  <a:lnTo>
                    <a:pt x="93163" y="173861"/>
                  </a:lnTo>
                  <a:lnTo>
                    <a:pt x="100188" y="128455"/>
                  </a:lnTo>
                  <a:lnTo>
                    <a:pt x="93916" y="128455"/>
                  </a:lnTo>
                  <a:cubicBezTo>
                    <a:pt x="92661" y="136283"/>
                    <a:pt x="90905" y="147766"/>
                    <a:pt x="88396" y="151680"/>
                  </a:cubicBezTo>
                  <a:cubicBezTo>
                    <a:pt x="86639" y="153768"/>
                    <a:pt x="70080" y="153768"/>
                    <a:pt x="64560" y="153768"/>
                  </a:cubicBezTo>
                  <a:lnTo>
                    <a:pt x="19397" y="153768"/>
                  </a:ln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025F95EC-DFC7-1A97-4E84-3EB5BA125A1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609553" y="3964575"/>
              <a:ext cx="156490" cy="124764"/>
            </a:xfrm>
            <a:custGeom>
              <a:avLst/>
              <a:gdLst>
                <a:gd name="connsiteX0" fmla="*/ 134442 w 156490"/>
                <a:gd name="connsiteY0" fmla="*/ 19970 h 124764"/>
                <a:gd name="connsiteX1" fmla="*/ 153059 w 156490"/>
                <a:gd name="connsiteY1" fmla="*/ 6635 h 124764"/>
                <a:gd name="connsiteX2" fmla="*/ 156572 w 156490"/>
                <a:gd name="connsiteY2" fmla="*/ 2617 h 124764"/>
                <a:gd name="connsiteX3" fmla="*/ 153938 w 156490"/>
                <a:gd name="connsiteY3" fmla="*/ 59 h 124764"/>
                <a:gd name="connsiteX4" fmla="*/ 135672 w 156490"/>
                <a:gd name="connsiteY4" fmla="*/ 790 h 124764"/>
                <a:gd name="connsiteX5" fmla="*/ 117054 w 156490"/>
                <a:gd name="connsiteY5" fmla="*/ 59 h 124764"/>
                <a:gd name="connsiteX6" fmla="*/ 113542 w 156490"/>
                <a:gd name="connsiteY6" fmla="*/ 4078 h 124764"/>
                <a:gd name="connsiteX7" fmla="*/ 117406 w 156490"/>
                <a:gd name="connsiteY7" fmla="*/ 6635 h 124764"/>
                <a:gd name="connsiteX8" fmla="*/ 128646 w 156490"/>
                <a:gd name="connsiteY8" fmla="*/ 14125 h 124764"/>
                <a:gd name="connsiteX9" fmla="*/ 127944 w 156490"/>
                <a:gd name="connsiteY9" fmla="*/ 18509 h 124764"/>
                <a:gd name="connsiteX10" fmla="*/ 108799 w 156490"/>
                <a:gd name="connsiteY10" fmla="*/ 98154 h 124764"/>
                <a:gd name="connsiteX11" fmla="*/ 64188 w 156490"/>
                <a:gd name="connsiteY11" fmla="*/ 3165 h 124764"/>
                <a:gd name="connsiteX12" fmla="*/ 58217 w 156490"/>
                <a:gd name="connsiteY12" fmla="*/ 59 h 124764"/>
                <a:gd name="connsiteX13" fmla="*/ 34155 w 156490"/>
                <a:gd name="connsiteY13" fmla="*/ 59 h 124764"/>
                <a:gd name="connsiteX14" fmla="*/ 28534 w 156490"/>
                <a:gd name="connsiteY14" fmla="*/ 4078 h 124764"/>
                <a:gd name="connsiteX15" fmla="*/ 34330 w 156490"/>
                <a:gd name="connsiteY15" fmla="*/ 6635 h 124764"/>
                <a:gd name="connsiteX16" fmla="*/ 45571 w 156490"/>
                <a:gd name="connsiteY16" fmla="*/ 7549 h 124764"/>
                <a:gd name="connsiteX17" fmla="*/ 22036 w 156490"/>
                <a:gd name="connsiteY17" fmla="*/ 105278 h 124764"/>
                <a:gd name="connsiteX18" fmla="*/ 3770 w 156490"/>
                <a:gd name="connsiteY18" fmla="*/ 118247 h 124764"/>
                <a:gd name="connsiteX19" fmla="*/ 82 w 156490"/>
                <a:gd name="connsiteY19" fmla="*/ 122084 h 124764"/>
                <a:gd name="connsiteX20" fmla="*/ 2716 w 156490"/>
                <a:gd name="connsiteY20" fmla="*/ 124824 h 124764"/>
                <a:gd name="connsiteX21" fmla="*/ 20982 w 156490"/>
                <a:gd name="connsiteY21" fmla="*/ 124093 h 124764"/>
                <a:gd name="connsiteX22" fmla="*/ 39599 w 156490"/>
                <a:gd name="connsiteY22" fmla="*/ 124824 h 124764"/>
                <a:gd name="connsiteX23" fmla="*/ 43112 w 156490"/>
                <a:gd name="connsiteY23" fmla="*/ 120987 h 124764"/>
                <a:gd name="connsiteX24" fmla="*/ 39073 w 156490"/>
                <a:gd name="connsiteY24" fmla="*/ 118247 h 124764"/>
                <a:gd name="connsiteX25" fmla="*/ 28008 w 156490"/>
                <a:gd name="connsiteY25" fmla="*/ 110575 h 124764"/>
                <a:gd name="connsiteX26" fmla="*/ 28710 w 156490"/>
                <a:gd name="connsiteY26" fmla="*/ 106008 h 124764"/>
                <a:gd name="connsiteX27" fmla="*/ 51191 w 156490"/>
                <a:gd name="connsiteY27" fmla="*/ 12481 h 124764"/>
                <a:gd name="connsiteX28" fmla="*/ 102477 w 156490"/>
                <a:gd name="connsiteY28" fmla="*/ 121718 h 124764"/>
                <a:gd name="connsiteX29" fmla="*/ 106341 w 156490"/>
                <a:gd name="connsiteY29" fmla="*/ 124824 h 124764"/>
                <a:gd name="connsiteX30" fmla="*/ 110029 w 156490"/>
                <a:gd name="connsiteY30" fmla="*/ 120987 h 124764"/>
                <a:gd name="connsiteX31" fmla="*/ 134442 w 156490"/>
                <a:gd name="connsiteY31" fmla="*/ 19970 h 1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490" h="124764">
                  <a:moveTo>
                    <a:pt x="134442" y="19970"/>
                  </a:moveTo>
                  <a:cubicBezTo>
                    <a:pt x="136199" y="13029"/>
                    <a:pt x="139009" y="7001"/>
                    <a:pt x="153059" y="6635"/>
                  </a:cubicBezTo>
                  <a:cubicBezTo>
                    <a:pt x="153938" y="6635"/>
                    <a:pt x="156572" y="6453"/>
                    <a:pt x="156572" y="2617"/>
                  </a:cubicBezTo>
                  <a:cubicBezTo>
                    <a:pt x="156572" y="1521"/>
                    <a:pt x="155694" y="59"/>
                    <a:pt x="153938" y="59"/>
                  </a:cubicBezTo>
                  <a:cubicBezTo>
                    <a:pt x="148142" y="59"/>
                    <a:pt x="141643" y="790"/>
                    <a:pt x="135672" y="790"/>
                  </a:cubicBezTo>
                  <a:cubicBezTo>
                    <a:pt x="131456" y="790"/>
                    <a:pt x="121270" y="59"/>
                    <a:pt x="117054" y="59"/>
                  </a:cubicBezTo>
                  <a:cubicBezTo>
                    <a:pt x="116176" y="59"/>
                    <a:pt x="113542" y="59"/>
                    <a:pt x="113542" y="4078"/>
                  </a:cubicBezTo>
                  <a:cubicBezTo>
                    <a:pt x="113542" y="6453"/>
                    <a:pt x="115825" y="6635"/>
                    <a:pt x="117406" y="6635"/>
                  </a:cubicBezTo>
                  <a:cubicBezTo>
                    <a:pt x="125660" y="6818"/>
                    <a:pt x="128646" y="9558"/>
                    <a:pt x="128646" y="14125"/>
                  </a:cubicBezTo>
                  <a:cubicBezTo>
                    <a:pt x="128646" y="15586"/>
                    <a:pt x="128471" y="16500"/>
                    <a:pt x="127944" y="18509"/>
                  </a:cubicBezTo>
                  <a:lnTo>
                    <a:pt x="108799" y="98154"/>
                  </a:lnTo>
                  <a:lnTo>
                    <a:pt x="64188" y="3165"/>
                  </a:lnTo>
                  <a:cubicBezTo>
                    <a:pt x="62783" y="59"/>
                    <a:pt x="62432" y="59"/>
                    <a:pt x="58217" y="59"/>
                  </a:cubicBezTo>
                  <a:lnTo>
                    <a:pt x="34155" y="59"/>
                  </a:lnTo>
                  <a:cubicBezTo>
                    <a:pt x="30818" y="59"/>
                    <a:pt x="28534" y="59"/>
                    <a:pt x="28534" y="4078"/>
                  </a:cubicBezTo>
                  <a:cubicBezTo>
                    <a:pt x="28534" y="6635"/>
                    <a:pt x="30642" y="6635"/>
                    <a:pt x="34330" y="6635"/>
                  </a:cubicBezTo>
                  <a:cubicBezTo>
                    <a:pt x="38019" y="6635"/>
                    <a:pt x="41883" y="6818"/>
                    <a:pt x="45571" y="7549"/>
                  </a:cubicBezTo>
                  <a:lnTo>
                    <a:pt x="22036" y="105278"/>
                  </a:lnTo>
                  <a:cubicBezTo>
                    <a:pt x="20455" y="112219"/>
                    <a:pt x="17469" y="117699"/>
                    <a:pt x="3770" y="118247"/>
                  </a:cubicBezTo>
                  <a:cubicBezTo>
                    <a:pt x="2541" y="118247"/>
                    <a:pt x="82" y="118430"/>
                    <a:pt x="82" y="122084"/>
                  </a:cubicBezTo>
                  <a:cubicBezTo>
                    <a:pt x="82" y="124093"/>
                    <a:pt x="1487" y="124824"/>
                    <a:pt x="2716" y="124824"/>
                  </a:cubicBezTo>
                  <a:cubicBezTo>
                    <a:pt x="8512" y="124824"/>
                    <a:pt x="15011" y="124093"/>
                    <a:pt x="20982" y="124093"/>
                  </a:cubicBezTo>
                  <a:cubicBezTo>
                    <a:pt x="25197" y="124093"/>
                    <a:pt x="35384" y="124824"/>
                    <a:pt x="39599" y="124824"/>
                  </a:cubicBezTo>
                  <a:cubicBezTo>
                    <a:pt x="41356" y="124824"/>
                    <a:pt x="43112" y="123910"/>
                    <a:pt x="43112" y="120987"/>
                  </a:cubicBezTo>
                  <a:cubicBezTo>
                    <a:pt x="43112" y="118430"/>
                    <a:pt x="41005" y="118247"/>
                    <a:pt x="39073" y="118247"/>
                  </a:cubicBezTo>
                  <a:cubicBezTo>
                    <a:pt x="28008" y="117882"/>
                    <a:pt x="28008" y="113133"/>
                    <a:pt x="28008" y="110575"/>
                  </a:cubicBezTo>
                  <a:cubicBezTo>
                    <a:pt x="28008" y="109845"/>
                    <a:pt x="28008" y="108931"/>
                    <a:pt x="28710" y="106008"/>
                  </a:cubicBezTo>
                  <a:lnTo>
                    <a:pt x="51191" y="12481"/>
                  </a:lnTo>
                  <a:lnTo>
                    <a:pt x="102477" y="121718"/>
                  </a:lnTo>
                  <a:cubicBezTo>
                    <a:pt x="103882" y="124641"/>
                    <a:pt x="104584" y="124824"/>
                    <a:pt x="106341" y="124824"/>
                  </a:cubicBezTo>
                  <a:cubicBezTo>
                    <a:pt x="109151" y="124824"/>
                    <a:pt x="109151" y="124276"/>
                    <a:pt x="110029" y="120987"/>
                  </a:cubicBezTo>
                  <a:lnTo>
                    <a:pt x="134442" y="19970"/>
                  </a:ln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8CD274EE-AC35-AB3F-E969-847336D08A2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76142" y="4071566"/>
              <a:ext cx="122693" cy="115343"/>
            </a:xfrm>
            <a:custGeom>
              <a:avLst/>
              <a:gdLst>
                <a:gd name="connsiteX0" fmla="*/ 99702 w 122693"/>
                <a:gd name="connsiteY0" fmla="*/ 25637 h 115343"/>
                <a:gd name="connsiteX1" fmla="*/ 122786 w 122693"/>
                <a:gd name="connsiteY1" fmla="*/ 8152 h 115343"/>
                <a:gd name="connsiteX2" fmla="*/ 122786 w 122693"/>
                <a:gd name="connsiteY2" fmla="*/ 63 h 115343"/>
                <a:gd name="connsiteX3" fmla="*/ 103968 w 122693"/>
                <a:gd name="connsiteY3" fmla="*/ 846 h 115343"/>
                <a:gd name="connsiteX4" fmla="*/ 82139 w 122693"/>
                <a:gd name="connsiteY4" fmla="*/ 63 h 115343"/>
                <a:gd name="connsiteX5" fmla="*/ 82139 w 122693"/>
                <a:gd name="connsiteY5" fmla="*/ 8152 h 115343"/>
                <a:gd name="connsiteX6" fmla="*/ 94183 w 122693"/>
                <a:gd name="connsiteY6" fmla="*/ 19374 h 115343"/>
                <a:gd name="connsiteX7" fmla="*/ 92677 w 122693"/>
                <a:gd name="connsiteY7" fmla="*/ 25637 h 115343"/>
                <a:gd name="connsiteX8" fmla="*/ 67085 w 122693"/>
                <a:gd name="connsiteY8" fmla="*/ 92181 h 115343"/>
                <a:gd name="connsiteX9" fmla="*/ 38983 w 122693"/>
                <a:gd name="connsiteY9" fmla="*/ 19374 h 115343"/>
                <a:gd name="connsiteX10" fmla="*/ 37478 w 122693"/>
                <a:gd name="connsiteY10" fmla="*/ 14937 h 115343"/>
                <a:gd name="connsiteX11" fmla="*/ 51779 w 122693"/>
                <a:gd name="connsiteY11" fmla="*/ 8152 h 115343"/>
                <a:gd name="connsiteX12" fmla="*/ 51779 w 122693"/>
                <a:gd name="connsiteY12" fmla="*/ 63 h 115343"/>
                <a:gd name="connsiteX13" fmla="*/ 24431 w 122693"/>
                <a:gd name="connsiteY13" fmla="*/ 846 h 115343"/>
                <a:gd name="connsiteX14" fmla="*/ 93 w 122693"/>
                <a:gd name="connsiteY14" fmla="*/ 63 h 115343"/>
                <a:gd name="connsiteX15" fmla="*/ 93 w 122693"/>
                <a:gd name="connsiteY15" fmla="*/ 8152 h 115343"/>
                <a:gd name="connsiteX16" fmla="*/ 20165 w 122693"/>
                <a:gd name="connsiteY16" fmla="*/ 17808 h 115343"/>
                <a:gd name="connsiteX17" fmla="*/ 56296 w 122693"/>
                <a:gd name="connsiteY17" fmla="*/ 110448 h 115343"/>
                <a:gd name="connsiteX18" fmla="*/ 61565 w 122693"/>
                <a:gd name="connsiteY18" fmla="*/ 115407 h 115343"/>
                <a:gd name="connsiteX19" fmla="*/ 66834 w 122693"/>
                <a:gd name="connsiteY19" fmla="*/ 110448 h 115343"/>
                <a:gd name="connsiteX20" fmla="*/ 99702 w 122693"/>
                <a:gd name="connsiteY20" fmla="*/ 25637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2693" h="115343">
                  <a:moveTo>
                    <a:pt x="99702" y="25637"/>
                  </a:moveTo>
                  <a:cubicBezTo>
                    <a:pt x="101961" y="19635"/>
                    <a:pt x="106226" y="8413"/>
                    <a:pt x="122786" y="8152"/>
                  </a:cubicBezTo>
                  <a:lnTo>
                    <a:pt x="122786" y="63"/>
                  </a:lnTo>
                  <a:cubicBezTo>
                    <a:pt x="117015" y="585"/>
                    <a:pt x="109739" y="846"/>
                    <a:pt x="103968" y="846"/>
                  </a:cubicBezTo>
                  <a:cubicBezTo>
                    <a:pt x="97946" y="846"/>
                    <a:pt x="86404" y="324"/>
                    <a:pt x="82139" y="63"/>
                  </a:cubicBezTo>
                  <a:lnTo>
                    <a:pt x="82139" y="8152"/>
                  </a:lnTo>
                  <a:cubicBezTo>
                    <a:pt x="91423" y="8413"/>
                    <a:pt x="94183" y="14416"/>
                    <a:pt x="94183" y="19374"/>
                  </a:cubicBezTo>
                  <a:cubicBezTo>
                    <a:pt x="94183" y="21722"/>
                    <a:pt x="93681" y="22766"/>
                    <a:pt x="92677" y="25637"/>
                  </a:cubicBezTo>
                  <a:lnTo>
                    <a:pt x="67085" y="92181"/>
                  </a:lnTo>
                  <a:lnTo>
                    <a:pt x="38983" y="19374"/>
                  </a:lnTo>
                  <a:cubicBezTo>
                    <a:pt x="37478" y="15981"/>
                    <a:pt x="37478" y="15459"/>
                    <a:pt x="37478" y="14937"/>
                  </a:cubicBezTo>
                  <a:cubicBezTo>
                    <a:pt x="37478" y="8152"/>
                    <a:pt x="47263" y="8152"/>
                    <a:pt x="51779" y="8152"/>
                  </a:cubicBezTo>
                  <a:lnTo>
                    <a:pt x="51779" y="63"/>
                  </a:lnTo>
                  <a:cubicBezTo>
                    <a:pt x="44252" y="324"/>
                    <a:pt x="30201" y="846"/>
                    <a:pt x="24431" y="846"/>
                  </a:cubicBezTo>
                  <a:cubicBezTo>
                    <a:pt x="17656" y="846"/>
                    <a:pt x="7620" y="585"/>
                    <a:pt x="93" y="63"/>
                  </a:cubicBezTo>
                  <a:lnTo>
                    <a:pt x="93" y="8152"/>
                  </a:lnTo>
                  <a:cubicBezTo>
                    <a:pt x="15900" y="8152"/>
                    <a:pt x="16903" y="9718"/>
                    <a:pt x="20165" y="17808"/>
                  </a:cubicBezTo>
                  <a:lnTo>
                    <a:pt x="56296" y="110448"/>
                  </a:lnTo>
                  <a:cubicBezTo>
                    <a:pt x="57801" y="114102"/>
                    <a:pt x="58303" y="115407"/>
                    <a:pt x="61565" y="115407"/>
                  </a:cubicBezTo>
                  <a:cubicBezTo>
                    <a:pt x="64826" y="115407"/>
                    <a:pt x="65830" y="113058"/>
                    <a:pt x="66834" y="110448"/>
                  </a:cubicBezTo>
                  <a:lnTo>
                    <a:pt x="99702" y="25637"/>
                  </a:ln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D6A49A90-68FD-37C0-E976-9FA1F40CA93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12079" y="4067130"/>
              <a:ext cx="82046" cy="119780"/>
            </a:xfrm>
            <a:custGeom>
              <a:avLst/>
              <a:gdLst>
                <a:gd name="connsiteX0" fmla="*/ 44006 w 82046"/>
                <a:gd name="connsiteY0" fmla="*/ 66346 h 119780"/>
                <a:gd name="connsiteX1" fmla="*/ 70101 w 82046"/>
                <a:gd name="connsiteY1" fmla="*/ 90355 h 119780"/>
                <a:gd name="connsiteX2" fmla="*/ 41748 w 82046"/>
                <a:gd name="connsiteY2" fmla="*/ 114102 h 119780"/>
                <a:gd name="connsiteX3" fmla="*/ 6872 w 82046"/>
                <a:gd name="connsiteY3" fmla="*/ 77046 h 119780"/>
                <a:gd name="connsiteX4" fmla="*/ 3360 w 82046"/>
                <a:gd name="connsiteY4" fmla="*/ 72609 h 119780"/>
                <a:gd name="connsiteX5" fmla="*/ 98 w 82046"/>
                <a:gd name="connsiteY5" fmla="*/ 79133 h 119780"/>
                <a:gd name="connsiteX6" fmla="*/ 98 w 82046"/>
                <a:gd name="connsiteY6" fmla="*/ 113580 h 119780"/>
                <a:gd name="connsiteX7" fmla="*/ 2858 w 82046"/>
                <a:gd name="connsiteY7" fmla="*/ 119843 h 119780"/>
                <a:gd name="connsiteX8" fmla="*/ 9130 w 82046"/>
                <a:gd name="connsiteY8" fmla="*/ 114624 h 119780"/>
                <a:gd name="connsiteX9" fmla="*/ 14149 w 82046"/>
                <a:gd name="connsiteY9" fmla="*/ 108622 h 119780"/>
                <a:gd name="connsiteX10" fmla="*/ 41748 w 82046"/>
                <a:gd name="connsiteY10" fmla="*/ 119843 h 119780"/>
                <a:gd name="connsiteX11" fmla="*/ 82144 w 82046"/>
                <a:gd name="connsiteY11" fmla="*/ 83570 h 119780"/>
                <a:gd name="connsiteX12" fmla="*/ 71606 w 82046"/>
                <a:gd name="connsiteY12" fmla="*/ 58779 h 119780"/>
                <a:gd name="connsiteX13" fmla="*/ 43003 w 82046"/>
                <a:gd name="connsiteY13" fmla="*/ 46253 h 119780"/>
                <a:gd name="connsiteX14" fmla="*/ 12141 w 82046"/>
                <a:gd name="connsiteY14" fmla="*/ 24854 h 119780"/>
                <a:gd name="connsiteX15" fmla="*/ 40243 w 82046"/>
                <a:gd name="connsiteY15" fmla="*/ 5021 h 119780"/>
                <a:gd name="connsiteX16" fmla="*/ 69599 w 82046"/>
                <a:gd name="connsiteY16" fmla="*/ 36597 h 119780"/>
                <a:gd name="connsiteX17" fmla="*/ 72610 w 82046"/>
                <a:gd name="connsiteY17" fmla="*/ 38946 h 119780"/>
                <a:gd name="connsiteX18" fmla="*/ 75872 w 82046"/>
                <a:gd name="connsiteY18" fmla="*/ 32683 h 119780"/>
                <a:gd name="connsiteX19" fmla="*/ 75872 w 82046"/>
                <a:gd name="connsiteY19" fmla="*/ 6326 h 119780"/>
                <a:gd name="connsiteX20" fmla="*/ 73112 w 82046"/>
                <a:gd name="connsiteY20" fmla="*/ 63 h 119780"/>
                <a:gd name="connsiteX21" fmla="*/ 68094 w 82046"/>
                <a:gd name="connsiteY21" fmla="*/ 3194 h 119780"/>
                <a:gd name="connsiteX22" fmla="*/ 63828 w 82046"/>
                <a:gd name="connsiteY22" fmla="*/ 7370 h 119780"/>
                <a:gd name="connsiteX23" fmla="*/ 40243 w 82046"/>
                <a:gd name="connsiteY23" fmla="*/ 63 h 119780"/>
                <a:gd name="connsiteX24" fmla="*/ 98 w 82046"/>
                <a:gd name="connsiteY24" fmla="*/ 32161 h 119780"/>
                <a:gd name="connsiteX25" fmla="*/ 10887 w 82046"/>
                <a:gd name="connsiteY25" fmla="*/ 54342 h 119780"/>
                <a:gd name="connsiteX26" fmla="*/ 44006 w 82046"/>
                <a:gd name="connsiteY26" fmla="*/ 66346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046" h="119780">
                  <a:moveTo>
                    <a:pt x="44006" y="66346"/>
                  </a:moveTo>
                  <a:cubicBezTo>
                    <a:pt x="49526" y="67390"/>
                    <a:pt x="70101" y="71566"/>
                    <a:pt x="70101" y="90355"/>
                  </a:cubicBezTo>
                  <a:cubicBezTo>
                    <a:pt x="70101" y="103663"/>
                    <a:pt x="61319" y="114102"/>
                    <a:pt x="41748" y="114102"/>
                  </a:cubicBezTo>
                  <a:cubicBezTo>
                    <a:pt x="20672" y="114102"/>
                    <a:pt x="11640" y="99227"/>
                    <a:pt x="6872" y="77046"/>
                  </a:cubicBezTo>
                  <a:cubicBezTo>
                    <a:pt x="6120" y="73653"/>
                    <a:pt x="5869" y="72609"/>
                    <a:pt x="3360" y="72609"/>
                  </a:cubicBezTo>
                  <a:cubicBezTo>
                    <a:pt x="98" y="72609"/>
                    <a:pt x="98" y="74436"/>
                    <a:pt x="98" y="79133"/>
                  </a:cubicBezTo>
                  <a:lnTo>
                    <a:pt x="98" y="113580"/>
                  </a:lnTo>
                  <a:cubicBezTo>
                    <a:pt x="98" y="118016"/>
                    <a:pt x="98" y="119843"/>
                    <a:pt x="2858" y="119843"/>
                  </a:cubicBezTo>
                  <a:cubicBezTo>
                    <a:pt x="4112" y="119843"/>
                    <a:pt x="4363" y="119582"/>
                    <a:pt x="9130" y="114624"/>
                  </a:cubicBezTo>
                  <a:cubicBezTo>
                    <a:pt x="9632" y="114102"/>
                    <a:pt x="9632" y="113580"/>
                    <a:pt x="14149" y="108622"/>
                  </a:cubicBezTo>
                  <a:cubicBezTo>
                    <a:pt x="25188" y="119582"/>
                    <a:pt x="36479" y="119843"/>
                    <a:pt x="41748" y="119843"/>
                  </a:cubicBezTo>
                  <a:cubicBezTo>
                    <a:pt x="70603" y="119843"/>
                    <a:pt x="82144" y="102359"/>
                    <a:pt x="82144" y="83570"/>
                  </a:cubicBezTo>
                  <a:cubicBezTo>
                    <a:pt x="82144" y="69739"/>
                    <a:pt x="74617" y="61910"/>
                    <a:pt x="71606" y="58779"/>
                  </a:cubicBezTo>
                  <a:cubicBezTo>
                    <a:pt x="63326" y="50428"/>
                    <a:pt x="53541" y="48340"/>
                    <a:pt x="43003" y="46253"/>
                  </a:cubicBezTo>
                  <a:cubicBezTo>
                    <a:pt x="28952" y="43382"/>
                    <a:pt x="12141" y="39989"/>
                    <a:pt x="12141" y="24854"/>
                  </a:cubicBezTo>
                  <a:cubicBezTo>
                    <a:pt x="12141" y="15720"/>
                    <a:pt x="18665" y="5021"/>
                    <a:pt x="40243" y="5021"/>
                  </a:cubicBezTo>
                  <a:cubicBezTo>
                    <a:pt x="67843" y="5021"/>
                    <a:pt x="69097" y="28507"/>
                    <a:pt x="69599" y="36597"/>
                  </a:cubicBezTo>
                  <a:cubicBezTo>
                    <a:pt x="69850" y="38946"/>
                    <a:pt x="72108" y="38946"/>
                    <a:pt x="72610" y="38946"/>
                  </a:cubicBezTo>
                  <a:cubicBezTo>
                    <a:pt x="75872" y="38946"/>
                    <a:pt x="75872" y="37641"/>
                    <a:pt x="75872" y="32683"/>
                  </a:cubicBezTo>
                  <a:lnTo>
                    <a:pt x="75872" y="6326"/>
                  </a:lnTo>
                  <a:cubicBezTo>
                    <a:pt x="75872" y="1889"/>
                    <a:pt x="75872" y="63"/>
                    <a:pt x="73112" y="63"/>
                  </a:cubicBezTo>
                  <a:cubicBezTo>
                    <a:pt x="71857" y="63"/>
                    <a:pt x="71355" y="63"/>
                    <a:pt x="68094" y="3194"/>
                  </a:cubicBezTo>
                  <a:cubicBezTo>
                    <a:pt x="67341" y="4238"/>
                    <a:pt x="64832" y="6587"/>
                    <a:pt x="63828" y="7370"/>
                  </a:cubicBezTo>
                  <a:cubicBezTo>
                    <a:pt x="54294" y="63"/>
                    <a:pt x="44006" y="63"/>
                    <a:pt x="40243" y="63"/>
                  </a:cubicBezTo>
                  <a:cubicBezTo>
                    <a:pt x="9632" y="63"/>
                    <a:pt x="98" y="17547"/>
                    <a:pt x="98" y="32161"/>
                  </a:cubicBezTo>
                  <a:cubicBezTo>
                    <a:pt x="98" y="41294"/>
                    <a:pt x="4112" y="48601"/>
                    <a:pt x="10887" y="54342"/>
                  </a:cubicBezTo>
                  <a:cubicBezTo>
                    <a:pt x="18916" y="61127"/>
                    <a:pt x="25941" y="62693"/>
                    <a:pt x="44006" y="66346"/>
                  </a:cubicBez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2946197C-7EB9-BF79-7C9B-EA5E04DEEAF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24346" y="4156378"/>
              <a:ext cx="26596" cy="27661"/>
            </a:xfrm>
            <a:custGeom>
              <a:avLst/>
              <a:gdLst>
                <a:gd name="connsiteX0" fmla="*/ 26698 w 26596"/>
                <a:gd name="connsiteY0" fmla="*/ 13894 h 27661"/>
                <a:gd name="connsiteX1" fmla="*/ 13400 w 26596"/>
                <a:gd name="connsiteY1" fmla="*/ 63 h 27661"/>
                <a:gd name="connsiteX2" fmla="*/ 102 w 26596"/>
                <a:gd name="connsiteY2" fmla="*/ 13894 h 27661"/>
                <a:gd name="connsiteX3" fmla="*/ 13400 w 26596"/>
                <a:gd name="connsiteY3" fmla="*/ 27724 h 27661"/>
                <a:gd name="connsiteX4" fmla="*/ 26698 w 26596"/>
                <a:gd name="connsiteY4" fmla="*/ 13894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96" h="27661">
                  <a:moveTo>
                    <a:pt x="26698" y="13894"/>
                  </a:moveTo>
                  <a:cubicBezTo>
                    <a:pt x="26698" y="6326"/>
                    <a:pt x="20676" y="63"/>
                    <a:pt x="13400" y="63"/>
                  </a:cubicBezTo>
                  <a:cubicBezTo>
                    <a:pt x="6124" y="63"/>
                    <a:pt x="102" y="6326"/>
                    <a:pt x="102" y="13894"/>
                  </a:cubicBezTo>
                  <a:cubicBezTo>
                    <a:pt x="102" y="21461"/>
                    <a:pt x="6124" y="27724"/>
                    <a:pt x="13400" y="27724"/>
                  </a:cubicBezTo>
                  <a:cubicBezTo>
                    <a:pt x="20676" y="27724"/>
                    <a:pt x="26698" y="21461"/>
                    <a:pt x="26698" y="13894"/>
                  </a:cubicBez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657ADC4B-A941-AB4C-ED57-8F84079624B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96523" y="4010241"/>
              <a:ext cx="100111" cy="173798"/>
            </a:xfrm>
            <a:custGeom>
              <a:avLst/>
              <a:gdLst>
                <a:gd name="connsiteX0" fmla="*/ 19429 w 100111"/>
                <a:gd name="connsiteY0" fmla="*/ 153768 h 173798"/>
                <a:gd name="connsiteX1" fmla="*/ 46025 w 100111"/>
                <a:gd name="connsiteY1" fmla="*/ 126889 h 173798"/>
                <a:gd name="connsiteX2" fmla="*/ 100221 w 100111"/>
                <a:gd name="connsiteY2" fmla="*/ 50689 h 173798"/>
                <a:gd name="connsiteX3" fmla="*/ 47028 w 100111"/>
                <a:gd name="connsiteY3" fmla="*/ 63 h 173798"/>
                <a:gd name="connsiteX4" fmla="*/ 109 w 100111"/>
                <a:gd name="connsiteY4" fmla="*/ 47296 h 173798"/>
                <a:gd name="connsiteX5" fmla="*/ 13407 w 100111"/>
                <a:gd name="connsiteY5" fmla="*/ 61910 h 173798"/>
                <a:gd name="connsiteX6" fmla="*/ 26454 w 100111"/>
                <a:gd name="connsiteY6" fmla="*/ 48079 h 173798"/>
                <a:gd name="connsiteX7" fmla="*/ 13156 w 100111"/>
                <a:gd name="connsiteY7" fmla="*/ 34509 h 173798"/>
                <a:gd name="connsiteX8" fmla="*/ 9894 w 100111"/>
                <a:gd name="connsiteY8" fmla="*/ 34770 h 173798"/>
                <a:gd name="connsiteX9" fmla="*/ 43767 w 100111"/>
                <a:gd name="connsiteY9" fmla="*/ 8152 h 173798"/>
                <a:gd name="connsiteX10" fmla="*/ 77388 w 100111"/>
                <a:gd name="connsiteY10" fmla="*/ 50689 h 173798"/>
                <a:gd name="connsiteX11" fmla="*/ 51043 w 100111"/>
                <a:gd name="connsiteY11" fmla="*/ 108361 h 173798"/>
                <a:gd name="connsiteX12" fmla="*/ 2869 w 100111"/>
                <a:gd name="connsiteY12" fmla="*/ 164206 h 173798"/>
                <a:gd name="connsiteX13" fmla="*/ 109 w 100111"/>
                <a:gd name="connsiteY13" fmla="*/ 173861 h 173798"/>
                <a:gd name="connsiteX14" fmla="*/ 93195 w 100111"/>
                <a:gd name="connsiteY14" fmla="*/ 173861 h 173798"/>
                <a:gd name="connsiteX15" fmla="*/ 100221 w 100111"/>
                <a:gd name="connsiteY15" fmla="*/ 128455 h 173798"/>
                <a:gd name="connsiteX16" fmla="*/ 93948 w 100111"/>
                <a:gd name="connsiteY16" fmla="*/ 128455 h 173798"/>
                <a:gd name="connsiteX17" fmla="*/ 88428 w 100111"/>
                <a:gd name="connsiteY17" fmla="*/ 151680 h 173798"/>
                <a:gd name="connsiteX18" fmla="*/ 64592 w 100111"/>
                <a:gd name="connsiteY18" fmla="*/ 153768 h 173798"/>
                <a:gd name="connsiteX19" fmla="*/ 19429 w 100111"/>
                <a:gd name="connsiteY19" fmla="*/ 153768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111" h="173798">
                  <a:moveTo>
                    <a:pt x="19429" y="153768"/>
                  </a:moveTo>
                  <a:lnTo>
                    <a:pt x="46025" y="126889"/>
                  </a:lnTo>
                  <a:cubicBezTo>
                    <a:pt x="85166" y="90876"/>
                    <a:pt x="100221" y="76785"/>
                    <a:pt x="100221" y="50689"/>
                  </a:cubicBezTo>
                  <a:cubicBezTo>
                    <a:pt x="100221" y="20939"/>
                    <a:pt x="77639" y="63"/>
                    <a:pt x="47028" y="63"/>
                  </a:cubicBezTo>
                  <a:cubicBezTo>
                    <a:pt x="18676" y="63"/>
                    <a:pt x="109" y="24071"/>
                    <a:pt x="109" y="47296"/>
                  </a:cubicBezTo>
                  <a:cubicBezTo>
                    <a:pt x="109" y="61910"/>
                    <a:pt x="12654" y="61910"/>
                    <a:pt x="13407" y="61910"/>
                  </a:cubicBezTo>
                  <a:cubicBezTo>
                    <a:pt x="17672" y="61910"/>
                    <a:pt x="26454" y="58779"/>
                    <a:pt x="26454" y="48079"/>
                  </a:cubicBezTo>
                  <a:cubicBezTo>
                    <a:pt x="26454" y="41294"/>
                    <a:pt x="21938" y="34509"/>
                    <a:pt x="13156" y="34509"/>
                  </a:cubicBezTo>
                  <a:cubicBezTo>
                    <a:pt x="11149" y="34509"/>
                    <a:pt x="10647" y="34509"/>
                    <a:pt x="9894" y="34770"/>
                  </a:cubicBezTo>
                  <a:cubicBezTo>
                    <a:pt x="15665" y="17808"/>
                    <a:pt x="29214" y="8152"/>
                    <a:pt x="43767" y="8152"/>
                  </a:cubicBezTo>
                  <a:cubicBezTo>
                    <a:pt x="66599" y="8152"/>
                    <a:pt x="77388" y="29290"/>
                    <a:pt x="77388" y="50689"/>
                  </a:cubicBezTo>
                  <a:cubicBezTo>
                    <a:pt x="77388" y="71565"/>
                    <a:pt x="64843" y="92181"/>
                    <a:pt x="51043" y="108361"/>
                  </a:cubicBezTo>
                  <a:lnTo>
                    <a:pt x="2869" y="164206"/>
                  </a:lnTo>
                  <a:cubicBezTo>
                    <a:pt x="109" y="167076"/>
                    <a:pt x="109" y="167598"/>
                    <a:pt x="109" y="173861"/>
                  </a:cubicBezTo>
                  <a:lnTo>
                    <a:pt x="93195" y="173861"/>
                  </a:lnTo>
                  <a:lnTo>
                    <a:pt x="100221" y="128455"/>
                  </a:lnTo>
                  <a:lnTo>
                    <a:pt x="93948" y="128455"/>
                  </a:lnTo>
                  <a:cubicBezTo>
                    <a:pt x="92693" y="136283"/>
                    <a:pt x="90937" y="147766"/>
                    <a:pt x="88428" y="151680"/>
                  </a:cubicBezTo>
                  <a:cubicBezTo>
                    <a:pt x="86672" y="153768"/>
                    <a:pt x="70112" y="153768"/>
                    <a:pt x="64592" y="153768"/>
                  </a:cubicBezTo>
                  <a:lnTo>
                    <a:pt x="19429" y="153768"/>
                  </a:ln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81523768-F44A-2277-B71F-94BC9B528B3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19217" y="4005805"/>
              <a:ext cx="211263" cy="178234"/>
            </a:xfrm>
            <a:custGeom>
              <a:avLst/>
              <a:gdLst>
                <a:gd name="connsiteX0" fmla="*/ 180014 w 211263"/>
                <a:gd name="connsiteY0" fmla="*/ 27463 h 178234"/>
                <a:gd name="connsiteX1" fmla="*/ 207112 w 211263"/>
                <a:gd name="connsiteY1" fmla="*/ 8152 h 178234"/>
                <a:gd name="connsiteX2" fmla="*/ 211377 w 211263"/>
                <a:gd name="connsiteY2" fmla="*/ 2933 h 178234"/>
                <a:gd name="connsiteX3" fmla="*/ 208115 w 211263"/>
                <a:gd name="connsiteY3" fmla="*/ 63 h 178234"/>
                <a:gd name="connsiteX4" fmla="*/ 182774 w 211263"/>
                <a:gd name="connsiteY4" fmla="*/ 846 h 178234"/>
                <a:gd name="connsiteX5" fmla="*/ 157181 w 211263"/>
                <a:gd name="connsiteY5" fmla="*/ 63 h 178234"/>
                <a:gd name="connsiteX6" fmla="*/ 152665 w 211263"/>
                <a:gd name="connsiteY6" fmla="*/ 5282 h 178234"/>
                <a:gd name="connsiteX7" fmla="*/ 157181 w 211263"/>
                <a:gd name="connsiteY7" fmla="*/ 8152 h 178234"/>
                <a:gd name="connsiteX8" fmla="*/ 174243 w 211263"/>
                <a:gd name="connsiteY8" fmla="*/ 19635 h 178234"/>
                <a:gd name="connsiteX9" fmla="*/ 173490 w 211263"/>
                <a:gd name="connsiteY9" fmla="*/ 25115 h 178234"/>
                <a:gd name="connsiteX10" fmla="*/ 145389 w 211263"/>
                <a:gd name="connsiteY10" fmla="*/ 141242 h 178234"/>
                <a:gd name="connsiteX11" fmla="*/ 89938 w 211263"/>
                <a:gd name="connsiteY11" fmla="*/ 5021 h 178234"/>
                <a:gd name="connsiteX12" fmla="*/ 81909 w 211263"/>
                <a:gd name="connsiteY12" fmla="*/ 63 h 178234"/>
                <a:gd name="connsiteX13" fmla="*/ 48288 w 211263"/>
                <a:gd name="connsiteY13" fmla="*/ 63 h 178234"/>
                <a:gd name="connsiteX14" fmla="*/ 41012 w 211263"/>
                <a:gd name="connsiteY14" fmla="*/ 5282 h 178234"/>
                <a:gd name="connsiteX15" fmla="*/ 48037 w 211263"/>
                <a:gd name="connsiteY15" fmla="*/ 8152 h 178234"/>
                <a:gd name="connsiteX16" fmla="*/ 65099 w 211263"/>
                <a:gd name="connsiteY16" fmla="*/ 10501 h 178234"/>
                <a:gd name="connsiteX17" fmla="*/ 31477 w 211263"/>
                <a:gd name="connsiteY17" fmla="*/ 150636 h 178234"/>
                <a:gd name="connsiteX18" fmla="*/ 4379 w 211263"/>
                <a:gd name="connsiteY18" fmla="*/ 170208 h 178234"/>
                <a:gd name="connsiteX19" fmla="*/ 114 w 211263"/>
                <a:gd name="connsiteY19" fmla="*/ 175427 h 178234"/>
                <a:gd name="connsiteX20" fmla="*/ 3376 w 211263"/>
                <a:gd name="connsiteY20" fmla="*/ 178298 h 178234"/>
                <a:gd name="connsiteX21" fmla="*/ 28466 w 211263"/>
                <a:gd name="connsiteY21" fmla="*/ 177515 h 178234"/>
                <a:gd name="connsiteX22" fmla="*/ 54310 w 211263"/>
                <a:gd name="connsiteY22" fmla="*/ 178298 h 178234"/>
                <a:gd name="connsiteX23" fmla="*/ 58826 w 211263"/>
                <a:gd name="connsiteY23" fmla="*/ 173079 h 178234"/>
                <a:gd name="connsiteX24" fmla="*/ 53808 w 211263"/>
                <a:gd name="connsiteY24" fmla="*/ 170208 h 178234"/>
                <a:gd name="connsiteX25" fmla="*/ 37248 w 211263"/>
                <a:gd name="connsiteY25" fmla="*/ 158726 h 178234"/>
                <a:gd name="connsiteX26" fmla="*/ 38252 w 211263"/>
                <a:gd name="connsiteY26" fmla="*/ 152724 h 178234"/>
                <a:gd name="connsiteX27" fmla="*/ 71371 w 211263"/>
                <a:gd name="connsiteY27" fmla="*/ 14937 h 178234"/>
                <a:gd name="connsiteX28" fmla="*/ 73630 w 211263"/>
                <a:gd name="connsiteY28" fmla="*/ 19635 h 178234"/>
                <a:gd name="connsiteX29" fmla="*/ 136105 w 211263"/>
                <a:gd name="connsiteY29" fmla="*/ 173339 h 178234"/>
                <a:gd name="connsiteX30" fmla="*/ 140873 w 211263"/>
                <a:gd name="connsiteY30" fmla="*/ 178298 h 178234"/>
                <a:gd name="connsiteX31" fmla="*/ 144887 w 211263"/>
                <a:gd name="connsiteY31" fmla="*/ 172818 h 178234"/>
                <a:gd name="connsiteX32" fmla="*/ 180014 w 211263"/>
                <a:gd name="connsiteY32" fmla="*/ 27463 h 17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1263" h="178234">
                  <a:moveTo>
                    <a:pt x="180014" y="27463"/>
                  </a:moveTo>
                  <a:cubicBezTo>
                    <a:pt x="182523" y="17025"/>
                    <a:pt x="187039" y="8935"/>
                    <a:pt x="207112" y="8152"/>
                  </a:cubicBezTo>
                  <a:cubicBezTo>
                    <a:pt x="208366" y="8152"/>
                    <a:pt x="211377" y="7892"/>
                    <a:pt x="211377" y="2933"/>
                  </a:cubicBezTo>
                  <a:cubicBezTo>
                    <a:pt x="211377" y="2672"/>
                    <a:pt x="211377" y="63"/>
                    <a:pt x="208115" y="63"/>
                  </a:cubicBezTo>
                  <a:cubicBezTo>
                    <a:pt x="199836" y="63"/>
                    <a:pt x="191054" y="846"/>
                    <a:pt x="182774" y="846"/>
                  </a:cubicBezTo>
                  <a:cubicBezTo>
                    <a:pt x="174243" y="846"/>
                    <a:pt x="165461" y="63"/>
                    <a:pt x="157181" y="63"/>
                  </a:cubicBezTo>
                  <a:cubicBezTo>
                    <a:pt x="155676" y="63"/>
                    <a:pt x="152665" y="63"/>
                    <a:pt x="152665" y="5282"/>
                  </a:cubicBezTo>
                  <a:cubicBezTo>
                    <a:pt x="152665" y="8152"/>
                    <a:pt x="155174" y="8152"/>
                    <a:pt x="157181" y="8152"/>
                  </a:cubicBezTo>
                  <a:cubicBezTo>
                    <a:pt x="171483" y="8413"/>
                    <a:pt x="174243" y="13894"/>
                    <a:pt x="174243" y="19635"/>
                  </a:cubicBezTo>
                  <a:cubicBezTo>
                    <a:pt x="174243" y="20418"/>
                    <a:pt x="173741" y="24332"/>
                    <a:pt x="173490" y="25115"/>
                  </a:cubicBezTo>
                  <a:lnTo>
                    <a:pt x="145389" y="141242"/>
                  </a:lnTo>
                  <a:lnTo>
                    <a:pt x="89938" y="5021"/>
                  </a:lnTo>
                  <a:cubicBezTo>
                    <a:pt x="87931" y="324"/>
                    <a:pt x="87680" y="63"/>
                    <a:pt x="81909" y="63"/>
                  </a:cubicBezTo>
                  <a:lnTo>
                    <a:pt x="48288" y="63"/>
                  </a:lnTo>
                  <a:cubicBezTo>
                    <a:pt x="43270" y="63"/>
                    <a:pt x="41012" y="63"/>
                    <a:pt x="41012" y="5282"/>
                  </a:cubicBezTo>
                  <a:cubicBezTo>
                    <a:pt x="41012" y="8152"/>
                    <a:pt x="43270" y="8152"/>
                    <a:pt x="48037" y="8152"/>
                  </a:cubicBezTo>
                  <a:cubicBezTo>
                    <a:pt x="49292" y="8152"/>
                    <a:pt x="65099" y="8152"/>
                    <a:pt x="65099" y="10501"/>
                  </a:cubicBezTo>
                  <a:lnTo>
                    <a:pt x="31477" y="150636"/>
                  </a:lnTo>
                  <a:cubicBezTo>
                    <a:pt x="28968" y="161074"/>
                    <a:pt x="24703" y="169425"/>
                    <a:pt x="4379" y="170208"/>
                  </a:cubicBezTo>
                  <a:cubicBezTo>
                    <a:pt x="2874" y="170208"/>
                    <a:pt x="114" y="170469"/>
                    <a:pt x="114" y="175427"/>
                  </a:cubicBezTo>
                  <a:cubicBezTo>
                    <a:pt x="114" y="177254"/>
                    <a:pt x="1368" y="178298"/>
                    <a:pt x="3376" y="178298"/>
                  </a:cubicBezTo>
                  <a:cubicBezTo>
                    <a:pt x="11405" y="178298"/>
                    <a:pt x="20186" y="177515"/>
                    <a:pt x="28466" y="177515"/>
                  </a:cubicBezTo>
                  <a:cubicBezTo>
                    <a:pt x="36997" y="177515"/>
                    <a:pt x="46030" y="178298"/>
                    <a:pt x="54310" y="178298"/>
                  </a:cubicBezTo>
                  <a:cubicBezTo>
                    <a:pt x="55564" y="178298"/>
                    <a:pt x="58826" y="178298"/>
                    <a:pt x="58826" y="173079"/>
                  </a:cubicBezTo>
                  <a:cubicBezTo>
                    <a:pt x="58826" y="170469"/>
                    <a:pt x="56568" y="170208"/>
                    <a:pt x="53808" y="170208"/>
                  </a:cubicBezTo>
                  <a:cubicBezTo>
                    <a:pt x="39255" y="169686"/>
                    <a:pt x="37248" y="163945"/>
                    <a:pt x="37248" y="158726"/>
                  </a:cubicBezTo>
                  <a:cubicBezTo>
                    <a:pt x="37248" y="156899"/>
                    <a:pt x="37499" y="155594"/>
                    <a:pt x="38252" y="152724"/>
                  </a:cubicBezTo>
                  <a:lnTo>
                    <a:pt x="71371" y="14937"/>
                  </a:lnTo>
                  <a:cubicBezTo>
                    <a:pt x="72375" y="16503"/>
                    <a:pt x="72375" y="17025"/>
                    <a:pt x="73630" y="19635"/>
                  </a:cubicBezTo>
                  <a:lnTo>
                    <a:pt x="136105" y="173339"/>
                  </a:lnTo>
                  <a:cubicBezTo>
                    <a:pt x="137862" y="177776"/>
                    <a:pt x="138614" y="178298"/>
                    <a:pt x="140873" y="178298"/>
                  </a:cubicBezTo>
                  <a:cubicBezTo>
                    <a:pt x="143632" y="178298"/>
                    <a:pt x="143632" y="177515"/>
                    <a:pt x="144887" y="172818"/>
                  </a:cubicBezTo>
                  <a:lnTo>
                    <a:pt x="180014" y="27463"/>
                  </a:ln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77C1A6C3-7582-59D3-06A0-36F4B214F5D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648420" y="4005805"/>
              <a:ext cx="191692" cy="178234"/>
            </a:xfrm>
            <a:custGeom>
              <a:avLst/>
              <a:gdLst>
                <a:gd name="connsiteX0" fmla="*/ 29981 w 191692"/>
                <a:gd name="connsiteY0" fmla="*/ 157943 h 178234"/>
                <a:gd name="connsiteX1" fmla="*/ 7148 w 191692"/>
                <a:gd name="connsiteY1" fmla="*/ 170208 h 178234"/>
                <a:gd name="connsiteX2" fmla="*/ 123 w 191692"/>
                <a:gd name="connsiteY2" fmla="*/ 175166 h 178234"/>
                <a:gd name="connsiteX3" fmla="*/ 7148 w 191692"/>
                <a:gd name="connsiteY3" fmla="*/ 178298 h 178234"/>
                <a:gd name="connsiteX4" fmla="*/ 90198 w 191692"/>
                <a:gd name="connsiteY4" fmla="*/ 178298 h 178234"/>
                <a:gd name="connsiteX5" fmla="*/ 191816 w 191692"/>
                <a:gd name="connsiteY5" fmla="*/ 66085 h 178234"/>
                <a:gd name="connsiteX6" fmla="*/ 132853 w 191692"/>
                <a:gd name="connsiteY6" fmla="*/ 63 h 178234"/>
                <a:gd name="connsiteX7" fmla="*/ 48548 w 191692"/>
                <a:gd name="connsiteY7" fmla="*/ 63 h 178234"/>
                <a:gd name="connsiteX8" fmla="*/ 41021 w 191692"/>
                <a:gd name="connsiteY8" fmla="*/ 5021 h 178234"/>
                <a:gd name="connsiteX9" fmla="*/ 48297 w 191692"/>
                <a:gd name="connsiteY9" fmla="*/ 8152 h 178234"/>
                <a:gd name="connsiteX10" fmla="*/ 59086 w 191692"/>
                <a:gd name="connsiteY10" fmla="*/ 8674 h 178234"/>
                <a:gd name="connsiteX11" fmla="*/ 64606 w 191692"/>
                <a:gd name="connsiteY11" fmla="*/ 12850 h 178234"/>
                <a:gd name="connsiteX12" fmla="*/ 63602 w 191692"/>
                <a:gd name="connsiteY12" fmla="*/ 17808 h 178234"/>
                <a:gd name="connsiteX13" fmla="*/ 29981 w 191692"/>
                <a:gd name="connsiteY13" fmla="*/ 157943 h 178234"/>
                <a:gd name="connsiteX14" fmla="*/ 84177 w 191692"/>
                <a:gd name="connsiteY14" fmla="*/ 18069 h 178234"/>
                <a:gd name="connsiteX15" fmla="*/ 97726 w 191692"/>
                <a:gd name="connsiteY15" fmla="*/ 8152 h 178234"/>
                <a:gd name="connsiteX16" fmla="*/ 124573 w 191692"/>
                <a:gd name="connsiteY16" fmla="*/ 8152 h 178234"/>
                <a:gd name="connsiteX17" fmla="*/ 169987 w 191692"/>
                <a:gd name="connsiteY17" fmla="*/ 56430 h 178234"/>
                <a:gd name="connsiteX18" fmla="*/ 143642 w 191692"/>
                <a:gd name="connsiteY18" fmla="*/ 140720 h 178234"/>
                <a:gd name="connsiteX19" fmla="*/ 85682 w 191692"/>
                <a:gd name="connsiteY19" fmla="*/ 170208 h 178234"/>
                <a:gd name="connsiteX20" fmla="*/ 57330 w 191692"/>
                <a:gd name="connsiteY20" fmla="*/ 170208 h 178234"/>
                <a:gd name="connsiteX21" fmla="*/ 51810 w 191692"/>
                <a:gd name="connsiteY21" fmla="*/ 169947 h 178234"/>
                <a:gd name="connsiteX22" fmla="*/ 48548 w 191692"/>
                <a:gd name="connsiteY22" fmla="*/ 167337 h 178234"/>
                <a:gd name="connsiteX23" fmla="*/ 49803 w 191692"/>
                <a:gd name="connsiteY23" fmla="*/ 161335 h 178234"/>
                <a:gd name="connsiteX24" fmla="*/ 84177 w 191692"/>
                <a:gd name="connsiteY24" fmla="*/ 18069 h 17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1692" h="178234">
                  <a:moveTo>
                    <a:pt x="29981" y="157943"/>
                  </a:moveTo>
                  <a:cubicBezTo>
                    <a:pt x="27472" y="168120"/>
                    <a:pt x="26970" y="170208"/>
                    <a:pt x="7148" y="170208"/>
                  </a:cubicBezTo>
                  <a:cubicBezTo>
                    <a:pt x="2883" y="170208"/>
                    <a:pt x="123" y="170208"/>
                    <a:pt x="123" y="175166"/>
                  </a:cubicBezTo>
                  <a:cubicBezTo>
                    <a:pt x="123" y="178298"/>
                    <a:pt x="2381" y="178298"/>
                    <a:pt x="7148" y="178298"/>
                  </a:cubicBezTo>
                  <a:lnTo>
                    <a:pt x="90198" y="178298"/>
                  </a:lnTo>
                  <a:cubicBezTo>
                    <a:pt x="142387" y="178298"/>
                    <a:pt x="191816" y="123235"/>
                    <a:pt x="191816" y="66085"/>
                  </a:cubicBezTo>
                  <a:cubicBezTo>
                    <a:pt x="191816" y="29290"/>
                    <a:pt x="170489" y="63"/>
                    <a:pt x="132853" y="63"/>
                  </a:cubicBezTo>
                  <a:lnTo>
                    <a:pt x="48548" y="63"/>
                  </a:lnTo>
                  <a:cubicBezTo>
                    <a:pt x="43781" y="63"/>
                    <a:pt x="41021" y="63"/>
                    <a:pt x="41021" y="5021"/>
                  </a:cubicBezTo>
                  <a:cubicBezTo>
                    <a:pt x="41021" y="8152"/>
                    <a:pt x="43279" y="8152"/>
                    <a:pt x="48297" y="8152"/>
                  </a:cubicBezTo>
                  <a:cubicBezTo>
                    <a:pt x="51559" y="8152"/>
                    <a:pt x="56075" y="8413"/>
                    <a:pt x="59086" y="8674"/>
                  </a:cubicBezTo>
                  <a:cubicBezTo>
                    <a:pt x="63101" y="9196"/>
                    <a:pt x="64606" y="9979"/>
                    <a:pt x="64606" y="12850"/>
                  </a:cubicBezTo>
                  <a:cubicBezTo>
                    <a:pt x="64606" y="13894"/>
                    <a:pt x="64355" y="14676"/>
                    <a:pt x="63602" y="17808"/>
                  </a:cubicBezTo>
                  <a:lnTo>
                    <a:pt x="29981" y="157943"/>
                  </a:lnTo>
                  <a:close/>
                  <a:moveTo>
                    <a:pt x="84177" y="18069"/>
                  </a:moveTo>
                  <a:cubicBezTo>
                    <a:pt x="86435" y="8935"/>
                    <a:pt x="86937" y="8152"/>
                    <a:pt x="97726" y="8152"/>
                  </a:cubicBezTo>
                  <a:lnTo>
                    <a:pt x="124573" y="8152"/>
                  </a:lnTo>
                  <a:cubicBezTo>
                    <a:pt x="149162" y="8152"/>
                    <a:pt x="169987" y="21983"/>
                    <a:pt x="169987" y="56430"/>
                  </a:cubicBezTo>
                  <a:cubicBezTo>
                    <a:pt x="169987" y="69217"/>
                    <a:pt x="164969" y="112014"/>
                    <a:pt x="143642" y="140720"/>
                  </a:cubicBezTo>
                  <a:cubicBezTo>
                    <a:pt x="136365" y="150375"/>
                    <a:pt x="116544" y="170208"/>
                    <a:pt x="85682" y="170208"/>
                  </a:cubicBezTo>
                  <a:lnTo>
                    <a:pt x="57330" y="170208"/>
                  </a:lnTo>
                  <a:cubicBezTo>
                    <a:pt x="53817" y="170208"/>
                    <a:pt x="53315" y="170208"/>
                    <a:pt x="51810" y="169947"/>
                  </a:cubicBezTo>
                  <a:cubicBezTo>
                    <a:pt x="49301" y="169686"/>
                    <a:pt x="48548" y="169425"/>
                    <a:pt x="48548" y="167337"/>
                  </a:cubicBezTo>
                  <a:cubicBezTo>
                    <a:pt x="48548" y="166555"/>
                    <a:pt x="48548" y="166033"/>
                    <a:pt x="49803" y="161335"/>
                  </a:cubicBezTo>
                  <a:lnTo>
                    <a:pt x="84177" y="18069"/>
                  </a:ln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39CE6881-5E0B-691E-B2A0-C4170DA5E66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64148" y="3968046"/>
              <a:ext cx="77630" cy="121293"/>
            </a:xfrm>
            <a:custGeom>
              <a:avLst/>
              <a:gdLst>
                <a:gd name="connsiteX0" fmla="*/ 77762 w 77630"/>
                <a:gd name="connsiteY0" fmla="*/ 88107 h 121293"/>
                <a:gd name="connsiteX1" fmla="*/ 71790 w 77630"/>
                <a:gd name="connsiteY1" fmla="*/ 88107 h 121293"/>
                <a:gd name="connsiteX2" fmla="*/ 67224 w 77630"/>
                <a:gd name="connsiteY2" fmla="*/ 104730 h 121293"/>
                <a:gd name="connsiteX3" fmla="*/ 49836 w 77630"/>
                <a:gd name="connsiteY3" fmla="*/ 105826 h 121293"/>
                <a:gd name="connsiteX4" fmla="*/ 17519 w 77630"/>
                <a:gd name="connsiteY4" fmla="*/ 105826 h 121293"/>
                <a:gd name="connsiteX5" fmla="*/ 52646 w 77630"/>
                <a:gd name="connsiteY5" fmla="*/ 75137 h 121293"/>
                <a:gd name="connsiteX6" fmla="*/ 77762 w 77630"/>
                <a:gd name="connsiteY6" fmla="*/ 35680 h 121293"/>
                <a:gd name="connsiteX7" fmla="*/ 36664 w 77630"/>
                <a:gd name="connsiteY7" fmla="*/ 59 h 121293"/>
                <a:gd name="connsiteX8" fmla="*/ 132 w 77630"/>
                <a:gd name="connsiteY8" fmla="*/ 32757 h 121293"/>
                <a:gd name="connsiteX9" fmla="*/ 9440 w 77630"/>
                <a:gd name="connsiteY9" fmla="*/ 42987 h 121293"/>
                <a:gd name="connsiteX10" fmla="*/ 18749 w 77630"/>
                <a:gd name="connsiteY10" fmla="*/ 33305 h 121293"/>
                <a:gd name="connsiteX11" fmla="*/ 8386 w 77630"/>
                <a:gd name="connsiteY11" fmla="*/ 23624 h 121293"/>
                <a:gd name="connsiteX12" fmla="*/ 34029 w 77630"/>
                <a:gd name="connsiteY12" fmla="*/ 6635 h 121293"/>
                <a:gd name="connsiteX13" fmla="*/ 60725 w 77630"/>
                <a:gd name="connsiteY13" fmla="*/ 35680 h 121293"/>
                <a:gd name="connsiteX14" fmla="*/ 44216 w 77630"/>
                <a:gd name="connsiteY14" fmla="*/ 70753 h 121293"/>
                <a:gd name="connsiteX15" fmla="*/ 1888 w 77630"/>
                <a:gd name="connsiteY15" fmla="*/ 114229 h 121293"/>
                <a:gd name="connsiteX16" fmla="*/ 132 w 77630"/>
                <a:gd name="connsiteY16" fmla="*/ 121353 h 121293"/>
                <a:gd name="connsiteX17" fmla="*/ 72493 w 77630"/>
                <a:gd name="connsiteY17" fmla="*/ 121353 h 121293"/>
                <a:gd name="connsiteX18" fmla="*/ 77762 w 77630"/>
                <a:gd name="connsiteY18" fmla="*/ 88107 h 12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630" h="121293">
                  <a:moveTo>
                    <a:pt x="77762" y="88107"/>
                  </a:moveTo>
                  <a:lnTo>
                    <a:pt x="71790" y="88107"/>
                  </a:lnTo>
                  <a:cubicBezTo>
                    <a:pt x="71264" y="92125"/>
                    <a:pt x="69507" y="102903"/>
                    <a:pt x="67224" y="104730"/>
                  </a:cubicBezTo>
                  <a:cubicBezTo>
                    <a:pt x="65819" y="105826"/>
                    <a:pt x="52295" y="105826"/>
                    <a:pt x="49836" y="105826"/>
                  </a:cubicBezTo>
                  <a:lnTo>
                    <a:pt x="17519" y="105826"/>
                  </a:lnTo>
                  <a:cubicBezTo>
                    <a:pt x="35961" y="88837"/>
                    <a:pt x="42108" y="83723"/>
                    <a:pt x="52646" y="75137"/>
                  </a:cubicBezTo>
                  <a:cubicBezTo>
                    <a:pt x="65643" y="64359"/>
                    <a:pt x="77762" y="53034"/>
                    <a:pt x="77762" y="35680"/>
                  </a:cubicBezTo>
                  <a:cubicBezTo>
                    <a:pt x="77762" y="13577"/>
                    <a:pt x="59145" y="59"/>
                    <a:pt x="36664" y="59"/>
                  </a:cubicBezTo>
                  <a:cubicBezTo>
                    <a:pt x="14885" y="59"/>
                    <a:pt x="132" y="15952"/>
                    <a:pt x="132" y="32757"/>
                  </a:cubicBezTo>
                  <a:cubicBezTo>
                    <a:pt x="132" y="42074"/>
                    <a:pt x="7684" y="42987"/>
                    <a:pt x="9440" y="42987"/>
                  </a:cubicBezTo>
                  <a:cubicBezTo>
                    <a:pt x="13655" y="42987"/>
                    <a:pt x="18749" y="39881"/>
                    <a:pt x="18749" y="33305"/>
                  </a:cubicBezTo>
                  <a:cubicBezTo>
                    <a:pt x="18749" y="30017"/>
                    <a:pt x="17519" y="23624"/>
                    <a:pt x="8386" y="23624"/>
                  </a:cubicBezTo>
                  <a:cubicBezTo>
                    <a:pt x="13831" y="10654"/>
                    <a:pt x="25774" y="6635"/>
                    <a:pt x="34029" y="6635"/>
                  </a:cubicBezTo>
                  <a:cubicBezTo>
                    <a:pt x="51593" y="6635"/>
                    <a:pt x="60725" y="20884"/>
                    <a:pt x="60725" y="35680"/>
                  </a:cubicBezTo>
                  <a:cubicBezTo>
                    <a:pt x="60725" y="51572"/>
                    <a:pt x="49836" y="64177"/>
                    <a:pt x="44216" y="70753"/>
                  </a:cubicBezTo>
                  <a:lnTo>
                    <a:pt x="1888" y="114229"/>
                  </a:lnTo>
                  <a:cubicBezTo>
                    <a:pt x="132" y="115873"/>
                    <a:pt x="132" y="116238"/>
                    <a:pt x="132" y="121353"/>
                  </a:cubicBezTo>
                  <a:lnTo>
                    <a:pt x="72493" y="121353"/>
                  </a:lnTo>
                  <a:lnTo>
                    <a:pt x="77762" y="88107"/>
                  </a:lnTo>
                  <a:close/>
                </a:path>
              </a:pathLst>
            </a:custGeom>
            <a:solidFill>
              <a:srgbClr val="000000"/>
            </a:solidFill>
            <a:ln w="25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0BFC7D64-54B4-4B08-DDDF-F74321AB1D80}"/>
              </a:ext>
            </a:extLst>
          </p:cNvPr>
          <p:cNvSpPr txBox="1"/>
          <p:nvPr/>
        </p:nvSpPr>
        <p:spPr>
          <a:xfrm>
            <a:off x="877217" y="4021140"/>
            <a:ext cx="38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 x D </a:t>
            </a:r>
            <a:r>
              <a:rPr lang="pl-PL" dirty="0" err="1"/>
              <a:t>matrices</a:t>
            </a:r>
            <a:endParaRPr lang="en-US" dirty="0"/>
          </a:p>
        </p:txBody>
      </p: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DE500452-AA0C-17C1-AF3D-55951ADBC386}"/>
              </a:ext>
            </a:extLst>
          </p:cNvPr>
          <p:cNvCxnSpPr/>
          <p:nvPr/>
        </p:nvCxnSpPr>
        <p:spPr>
          <a:xfrm flipV="1">
            <a:off x="2396593" y="3820977"/>
            <a:ext cx="140191" cy="24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B9DF0296-E5D7-E2BA-5A26-E2496A5FE233}"/>
              </a:ext>
            </a:extLst>
          </p:cNvPr>
          <p:cNvSpPr txBox="1"/>
          <p:nvPr/>
        </p:nvSpPr>
        <p:spPr>
          <a:xfrm>
            <a:off x="-548873" y="4434836"/>
            <a:ext cx="38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 – </a:t>
            </a:r>
            <a:r>
              <a:rPr lang="pl-PL" dirty="0" err="1"/>
              <a:t>bond</a:t>
            </a:r>
            <a:r>
              <a:rPr lang="pl-PL" dirty="0"/>
              <a:t> </a:t>
            </a:r>
            <a:r>
              <a:rPr lang="pl-PL" dirty="0" err="1"/>
              <a:t>dimension</a:t>
            </a:r>
            <a:endParaRPr lang="en-US" dirty="0"/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0E68C086-C0CB-7D11-3C3D-EBFA31F5CE03}"/>
              </a:ext>
            </a:extLst>
          </p:cNvPr>
          <p:cNvSpPr txBox="1"/>
          <p:nvPr/>
        </p:nvSpPr>
        <p:spPr>
          <a:xfrm>
            <a:off x="-553943" y="3064072"/>
            <a:ext cx="38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Matrix </a:t>
            </a:r>
            <a:r>
              <a:rPr lang="pl-PL" dirty="0" err="1"/>
              <a:t>product</a:t>
            </a:r>
            <a:r>
              <a:rPr lang="pl-PL" dirty="0"/>
              <a:t> </a:t>
            </a:r>
            <a:r>
              <a:rPr lang="pl-PL" dirty="0" err="1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29" grpId="0"/>
      <p:bldP spid="306" grpId="0" animBg="1"/>
      <p:bldP spid="307" grpId="0"/>
      <p:bldP spid="52" grpId="0"/>
      <p:bldP spid="15" grpId="0" animBg="1"/>
      <p:bldP spid="31" grpId="0"/>
      <p:bldP spid="17" grpId="0"/>
      <p:bldP spid="56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1BF0-A4E5-0C86-F3E1-1983853B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ED1F92F0-695B-02DA-501D-5248208F2FA1}"/>
              </a:ext>
            </a:extLst>
          </p:cNvPr>
          <p:cNvSpPr/>
          <p:nvPr/>
        </p:nvSpPr>
        <p:spPr>
          <a:xfrm>
            <a:off x="4770507" y="3251088"/>
            <a:ext cx="4200107" cy="3084589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24C61EE-6035-9A27-9366-59EDD48DF5FF}"/>
              </a:ext>
            </a:extLst>
          </p:cNvPr>
          <p:cNvSpPr txBox="1"/>
          <p:nvPr/>
        </p:nvSpPr>
        <p:spPr>
          <a:xfrm>
            <a:off x="5593878" y="3301766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BBDBAF13-A615-B3F0-1849-73793C43ECB1}"/>
              </a:ext>
            </a:extLst>
          </p:cNvPr>
          <p:cNvSpPr txBox="1"/>
          <p:nvPr/>
        </p:nvSpPr>
        <p:spPr>
          <a:xfrm>
            <a:off x="239459" y="3227307"/>
            <a:ext cx="4364715" cy="600847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dirty="0">
                <a:solidFill>
                  <a:schemeClr val="tx1"/>
                </a:solidFill>
              </a:rPr>
              <a:t>For </a:t>
            </a:r>
            <a:r>
              <a:rPr lang="pl-PL" dirty="0" err="1">
                <a:solidFill>
                  <a:schemeClr val="tx1"/>
                </a:solidFill>
              </a:rPr>
              <a:t>large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i="1" dirty="0">
                <a:solidFill>
                  <a:schemeClr val="tx1"/>
                </a:solidFill>
              </a:rPr>
              <a:t>N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break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comb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into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teeth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use</a:t>
            </a:r>
            <a:r>
              <a:rPr lang="pl-PL" dirty="0">
                <a:solidFill>
                  <a:schemeClr val="tx1"/>
                </a:solidFill>
              </a:rPr>
              <a:t> tensor network </a:t>
            </a:r>
            <a:r>
              <a:rPr lang="pl-PL" dirty="0" err="1">
                <a:solidFill>
                  <a:schemeClr val="tx1"/>
                </a:solidFill>
              </a:rPr>
              <a:t>methods</a:t>
            </a:r>
            <a:r>
              <a:rPr lang="pl-PL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FB7093-6065-EC3F-86A2-311B6A1488FC}"/>
              </a:ext>
            </a:extLst>
          </p:cNvPr>
          <p:cNvSpPr txBox="1"/>
          <p:nvPr/>
        </p:nvSpPr>
        <p:spPr>
          <a:xfrm>
            <a:off x="2470011" y="6499358"/>
            <a:ext cx="66767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</a:t>
            </a:r>
            <a:r>
              <a:rPr lang="en-GB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New J. Phys. 27 013019 (2025)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DC4A0EC-8453-2CF7-E2FB-71E61FC56F0A}"/>
              </a:ext>
            </a:extLst>
          </p:cNvPr>
          <p:cNvSpPr txBox="1"/>
          <p:nvPr/>
        </p:nvSpPr>
        <p:spPr>
          <a:xfrm>
            <a:off x="199603" y="1105971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Looking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adaptive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strategies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optimization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over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quantum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combs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(SDP)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E91AE5-5F15-F9C2-3424-040058080FED}"/>
              </a:ext>
            </a:extLst>
          </p:cNvPr>
          <p:cNvSpPr txBox="1"/>
          <p:nvPr/>
        </p:nvSpPr>
        <p:spPr>
          <a:xfrm>
            <a:off x="5610988" y="2899271"/>
            <a:ext cx="517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– a quantum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comb</a:t>
            </a:r>
            <a:endParaRPr lang="pl-P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7CDFA5-2E57-E673-755F-2EBD5C7E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88" y="1919237"/>
            <a:ext cx="4295530" cy="9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8A847E39-DA49-BB2C-6553-2D8CD6087934}"/>
              </a:ext>
            </a:extLst>
          </p:cNvPr>
          <p:cNvGrpSpPr/>
          <p:nvPr/>
        </p:nvGrpSpPr>
        <p:grpSpPr>
          <a:xfrm>
            <a:off x="262646" y="1735961"/>
            <a:ext cx="3312602" cy="1252958"/>
            <a:chOff x="2197899" y="1270401"/>
            <a:chExt cx="3312602" cy="1252958"/>
          </a:xfrm>
        </p:grpSpPr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31E168CE-0261-1095-197B-0A7B2D3E201A}"/>
                </a:ext>
              </a:extLst>
            </p:cNvPr>
            <p:cNvCxnSpPr/>
            <p:nvPr/>
          </p:nvCxnSpPr>
          <p:spPr>
            <a:xfrm>
              <a:off x="4900274" y="1786325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31DCE218-232F-437A-739A-F6AA12C6C028}"/>
                </a:ext>
              </a:extLst>
            </p:cNvPr>
            <p:cNvCxnSpPr/>
            <p:nvPr/>
          </p:nvCxnSpPr>
          <p:spPr>
            <a:xfrm>
              <a:off x="4900274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B241D9E2-128D-4DCB-D2A5-E9A813CDBF5C}"/>
                </a:ext>
              </a:extLst>
            </p:cNvPr>
            <p:cNvCxnSpPr/>
            <p:nvPr/>
          </p:nvCxnSpPr>
          <p:spPr>
            <a:xfrm>
              <a:off x="3426206" y="1786325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A5A6EE3D-9E32-BD47-3E28-BD985D891CCD}"/>
                </a:ext>
              </a:extLst>
            </p:cNvPr>
            <p:cNvCxnSpPr/>
            <p:nvPr/>
          </p:nvCxnSpPr>
          <p:spPr>
            <a:xfrm>
              <a:off x="3426206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6F47B104-E94E-224B-01DE-1A04CC2C030B}"/>
                </a:ext>
              </a:extLst>
            </p:cNvPr>
            <p:cNvCxnSpPr/>
            <p:nvPr/>
          </p:nvCxnSpPr>
          <p:spPr>
            <a:xfrm>
              <a:off x="4163240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A00982B5-CF27-4124-A3AC-8F1AD056850B}"/>
                </a:ext>
              </a:extLst>
            </p:cNvPr>
            <p:cNvCxnSpPr/>
            <p:nvPr/>
          </p:nvCxnSpPr>
          <p:spPr>
            <a:xfrm>
              <a:off x="3057689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0B49D16C-79C3-5C77-20CD-44542F0EDCF7}"/>
                </a:ext>
              </a:extLst>
            </p:cNvPr>
            <p:cNvSpPr/>
            <p:nvPr/>
          </p:nvSpPr>
          <p:spPr>
            <a:xfrm>
              <a:off x="3205095" y="1344105"/>
              <a:ext cx="331666" cy="11424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CFFBAD6E-CE21-7E6F-902D-E11264CDF902}"/>
                </a:ext>
              </a:extLst>
            </p:cNvPr>
            <p:cNvCxnSpPr/>
            <p:nvPr/>
          </p:nvCxnSpPr>
          <p:spPr>
            <a:xfrm>
              <a:off x="2541764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667C72C6-444B-7E8D-C751-8BD25122E924}"/>
                </a:ext>
              </a:extLst>
            </p:cNvPr>
            <p:cNvCxnSpPr/>
            <p:nvPr/>
          </p:nvCxnSpPr>
          <p:spPr>
            <a:xfrm>
              <a:off x="3757871" y="1970584"/>
              <a:ext cx="25796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45" name="Obraz 44" descr="TP_tmp.emf">
              <a:extLst>
                <a:ext uri="{FF2B5EF4-FFF2-40B4-BE49-F238E27FC236}">
                  <a16:creationId xmlns:a16="http://schemas.microsoft.com/office/drawing/2014/main" id="{2765A16E-91FC-E3F7-FA4D-5853B948324D}"/>
                </a:ext>
              </a:extLst>
            </p:cNvPr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2" cstate="print"/>
            <a:stretch>
              <a:fillRect/>
            </a:stretch>
          </p:blipFill>
          <p:spPr bwMode="auto">
            <a:xfrm>
              <a:off x="3794722" y="1786325"/>
              <a:ext cx="152493" cy="13521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1E682FC2-D309-EE35-7C0C-1ADECE7DC37D}"/>
                </a:ext>
              </a:extLst>
            </p:cNvPr>
            <p:cNvCxnSpPr/>
            <p:nvPr/>
          </p:nvCxnSpPr>
          <p:spPr>
            <a:xfrm>
              <a:off x="4568608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47" name="Picture 3 1">
              <a:extLst>
                <a:ext uri="{FF2B5EF4-FFF2-40B4-BE49-F238E27FC236}">
                  <a16:creationId xmlns:a16="http://schemas.microsoft.com/office/drawing/2014/main" id="{64398CCE-7DB3-840A-281E-C4C226DB6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2431210" y="1270401"/>
              <a:ext cx="191615" cy="125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>
              <a:extLst>
                <a:ext uri="{FF2B5EF4-FFF2-40B4-BE49-F238E27FC236}">
                  <a16:creationId xmlns:a16="http://schemas.microsoft.com/office/drawing/2014/main" id="{0D9CC5A6-1D11-914D-8011-EF04120521C3}"/>
                </a:ext>
              </a:extLst>
            </p:cNvPr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4" cstate="print"/>
            <a:stretch>
              <a:fillRect/>
            </a:stretch>
          </p:blipFill>
          <p:spPr bwMode="auto">
            <a:xfrm>
              <a:off x="2197899" y="1793038"/>
              <a:ext cx="270163" cy="212189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D1B6317C-2EC1-DCBD-A823-974268CD9927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5309455" y="1834757"/>
              <a:ext cx="201046" cy="156606"/>
              <a:chOff x="7003644" y="2429922"/>
              <a:chExt cx="106878" cy="83253"/>
            </a:xfrm>
          </p:grpSpPr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9D2E7427-82B9-2982-5D8C-FE5700881B79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003644" y="2429922"/>
                <a:ext cx="59720" cy="83253"/>
              </a:xfrm>
              <a:custGeom>
                <a:avLst/>
                <a:gdLst>
                  <a:gd name="connsiteX0" fmla="*/ 456 w 59720"/>
                  <a:gd name="connsiteY0" fmla="*/ 77876 h 83253"/>
                  <a:gd name="connsiteX1" fmla="*/ 77 w 59720"/>
                  <a:gd name="connsiteY1" fmla="*/ 79900 h 83253"/>
                  <a:gd name="connsiteX2" fmla="*/ 3619 w 59720"/>
                  <a:gd name="connsiteY2" fmla="*/ 83317 h 83253"/>
                  <a:gd name="connsiteX3" fmla="*/ 8048 w 59720"/>
                  <a:gd name="connsiteY3" fmla="*/ 80660 h 83253"/>
                  <a:gd name="connsiteX4" fmla="*/ 16145 w 59720"/>
                  <a:gd name="connsiteY4" fmla="*/ 48902 h 83253"/>
                  <a:gd name="connsiteX5" fmla="*/ 28671 w 59720"/>
                  <a:gd name="connsiteY5" fmla="*/ 57379 h 83253"/>
                  <a:gd name="connsiteX6" fmla="*/ 59797 w 59720"/>
                  <a:gd name="connsiteY6" fmla="*/ 20686 h 83253"/>
                  <a:gd name="connsiteX7" fmla="*/ 42210 w 59720"/>
                  <a:gd name="connsiteY7" fmla="*/ 63 h 83253"/>
                  <a:gd name="connsiteX8" fmla="*/ 12856 w 59720"/>
                  <a:gd name="connsiteY8" fmla="*/ 28151 h 83253"/>
                  <a:gd name="connsiteX9" fmla="*/ 456 w 59720"/>
                  <a:gd name="connsiteY9" fmla="*/ 77876 h 83253"/>
                  <a:gd name="connsiteX10" fmla="*/ 28545 w 59720"/>
                  <a:gd name="connsiteY10" fmla="*/ 54595 h 83253"/>
                  <a:gd name="connsiteX11" fmla="*/ 17664 w 59720"/>
                  <a:gd name="connsiteY11" fmla="*/ 43335 h 83253"/>
                  <a:gd name="connsiteX12" fmla="*/ 18676 w 59720"/>
                  <a:gd name="connsiteY12" fmla="*/ 38653 h 83253"/>
                  <a:gd name="connsiteX13" fmla="*/ 26268 w 59720"/>
                  <a:gd name="connsiteY13" fmla="*/ 14866 h 83253"/>
                  <a:gd name="connsiteX14" fmla="*/ 41957 w 59720"/>
                  <a:gd name="connsiteY14" fmla="*/ 2846 h 83253"/>
                  <a:gd name="connsiteX15" fmla="*/ 50687 w 59720"/>
                  <a:gd name="connsiteY15" fmla="*/ 15246 h 83253"/>
                  <a:gd name="connsiteX16" fmla="*/ 43601 w 59720"/>
                  <a:gd name="connsiteY16" fmla="*/ 42575 h 83253"/>
                  <a:gd name="connsiteX17" fmla="*/ 28545 w 59720"/>
                  <a:gd name="connsiteY17" fmla="*/ 54595 h 8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720" h="83253">
                    <a:moveTo>
                      <a:pt x="456" y="77876"/>
                    </a:moveTo>
                    <a:cubicBezTo>
                      <a:pt x="77" y="79394"/>
                      <a:pt x="77" y="79647"/>
                      <a:pt x="77" y="79900"/>
                    </a:cubicBezTo>
                    <a:cubicBezTo>
                      <a:pt x="77" y="81798"/>
                      <a:pt x="1468" y="83317"/>
                      <a:pt x="3619" y="83317"/>
                    </a:cubicBezTo>
                    <a:cubicBezTo>
                      <a:pt x="6276" y="83317"/>
                      <a:pt x="7795" y="81039"/>
                      <a:pt x="8048" y="80660"/>
                    </a:cubicBezTo>
                    <a:cubicBezTo>
                      <a:pt x="8680" y="79521"/>
                      <a:pt x="12729" y="62566"/>
                      <a:pt x="16145" y="48902"/>
                    </a:cubicBezTo>
                    <a:cubicBezTo>
                      <a:pt x="18676" y="53963"/>
                      <a:pt x="22725" y="57379"/>
                      <a:pt x="28671" y="57379"/>
                    </a:cubicBezTo>
                    <a:cubicBezTo>
                      <a:pt x="43475" y="57379"/>
                      <a:pt x="59797" y="39539"/>
                      <a:pt x="59797" y="20686"/>
                    </a:cubicBezTo>
                    <a:cubicBezTo>
                      <a:pt x="59797" y="7275"/>
                      <a:pt x="51446" y="63"/>
                      <a:pt x="42210" y="63"/>
                    </a:cubicBezTo>
                    <a:cubicBezTo>
                      <a:pt x="29937" y="63"/>
                      <a:pt x="16652" y="12715"/>
                      <a:pt x="12856" y="28151"/>
                    </a:cubicBezTo>
                    <a:lnTo>
                      <a:pt x="456" y="77876"/>
                    </a:lnTo>
                    <a:close/>
                    <a:moveTo>
                      <a:pt x="28545" y="54595"/>
                    </a:moveTo>
                    <a:cubicBezTo>
                      <a:pt x="19688" y="54595"/>
                      <a:pt x="17664" y="44473"/>
                      <a:pt x="17664" y="43335"/>
                    </a:cubicBezTo>
                    <a:cubicBezTo>
                      <a:pt x="17664" y="42828"/>
                      <a:pt x="18296" y="40298"/>
                      <a:pt x="18676" y="38653"/>
                    </a:cubicBezTo>
                    <a:cubicBezTo>
                      <a:pt x="22219" y="24482"/>
                      <a:pt x="23484" y="19927"/>
                      <a:pt x="26268" y="14866"/>
                    </a:cubicBezTo>
                    <a:cubicBezTo>
                      <a:pt x="31708" y="5630"/>
                      <a:pt x="38034" y="2846"/>
                      <a:pt x="41957" y="2846"/>
                    </a:cubicBezTo>
                    <a:cubicBezTo>
                      <a:pt x="46638" y="2846"/>
                      <a:pt x="50687" y="6516"/>
                      <a:pt x="50687" y="15246"/>
                    </a:cubicBezTo>
                    <a:cubicBezTo>
                      <a:pt x="50687" y="22205"/>
                      <a:pt x="47018" y="36376"/>
                      <a:pt x="43601" y="42575"/>
                    </a:cubicBezTo>
                    <a:cubicBezTo>
                      <a:pt x="39426" y="50546"/>
                      <a:pt x="33353" y="54595"/>
                      <a:pt x="28545" y="545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70249F26-DCEB-A4EE-EDBA-A647DA812B5B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070844" y="2442473"/>
                <a:ext cx="39678" cy="63237"/>
              </a:xfrm>
              <a:custGeom>
                <a:avLst/>
                <a:gdLst>
                  <a:gd name="connsiteX0" fmla="*/ 39760 w 39678"/>
                  <a:gd name="connsiteY0" fmla="*/ 19283 h 63237"/>
                  <a:gd name="connsiteX1" fmla="*/ 27538 w 39678"/>
                  <a:gd name="connsiteY1" fmla="*/ 64 h 63237"/>
                  <a:gd name="connsiteX2" fmla="*/ 82 w 39678"/>
                  <a:gd name="connsiteY2" fmla="*/ 44082 h 63237"/>
                  <a:gd name="connsiteX3" fmla="*/ 12304 w 39678"/>
                  <a:gd name="connsiteY3" fmla="*/ 63302 h 63237"/>
                  <a:gd name="connsiteX4" fmla="*/ 39760 w 39678"/>
                  <a:gd name="connsiteY4" fmla="*/ 19283 h 63237"/>
                  <a:gd name="connsiteX5" fmla="*/ 10090 w 39678"/>
                  <a:gd name="connsiteY5" fmla="*/ 30089 h 63237"/>
                  <a:gd name="connsiteX6" fmla="*/ 27449 w 39678"/>
                  <a:gd name="connsiteY6" fmla="*/ 2544 h 63237"/>
                  <a:gd name="connsiteX7" fmla="*/ 33118 w 39678"/>
                  <a:gd name="connsiteY7" fmla="*/ 14058 h 63237"/>
                  <a:gd name="connsiteX8" fmla="*/ 30549 w 39678"/>
                  <a:gd name="connsiteY8" fmla="*/ 30089 h 63237"/>
                  <a:gd name="connsiteX9" fmla="*/ 10090 w 39678"/>
                  <a:gd name="connsiteY9" fmla="*/ 30089 h 63237"/>
                  <a:gd name="connsiteX10" fmla="*/ 29752 w 39678"/>
                  <a:gd name="connsiteY10" fmla="*/ 33277 h 63237"/>
                  <a:gd name="connsiteX11" fmla="*/ 22578 w 39678"/>
                  <a:gd name="connsiteY11" fmla="*/ 52054 h 63237"/>
                  <a:gd name="connsiteX12" fmla="*/ 12393 w 39678"/>
                  <a:gd name="connsiteY12" fmla="*/ 60822 h 63237"/>
                  <a:gd name="connsiteX13" fmla="*/ 6724 w 39678"/>
                  <a:gd name="connsiteY13" fmla="*/ 49308 h 63237"/>
                  <a:gd name="connsiteX14" fmla="*/ 9293 w 39678"/>
                  <a:gd name="connsiteY14" fmla="*/ 33277 h 63237"/>
                  <a:gd name="connsiteX15" fmla="*/ 29752 w 39678"/>
                  <a:gd name="connsiteY15" fmla="*/ 33277 h 6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678" h="63237">
                    <a:moveTo>
                      <a:pt x="39760" y="19283"/>
                    </a:moveTo>
                    <a:cubicBezTo>
                      <a:pt x="39760" y="9984"/>
                      <a:pt x="36218" y="64"/>
                      <a:pt x="27538" y="64"/>
                    </a:cubicBezTo>
                    <a:cubicBezTo>
                      <a:pt x="14253" y="64"/>
                      <a:pt x="82" y="23800"/>
                      <a:pt x="82" y="44082"/>
                    </a:cubicBezTo>
                    <a:cubicBezTo>
                      <a:pt x="82" y="54622"/>
                      <a:pt x="4156" y="63302"/>
                      <a:pt x="12304" y="63302"/>
                    </a:cubicBezTo>
                    <a:cubicBezTo>
                      <a:pt x="25767" y="63302"/>
                      <a:pt x="39760" y="39123"/>
                      <a:pt x="39760" y="19283"/>
                    </a:cubicBezTo>
                    <a:close/>
                    <a:moveTo>
                      <a:pt x="10090" y="30089"/>
                    </a:moveTo>
                    <a:cubicBezTo>
                      <a:pt x="14607" y="10958"/>
                      <a:pt x="22224" y="2544"/>
                      <a:pt x="27449" y="2544"/>
                    </a:cubicBezTo>
                    <a:cubicBezTo>
                      <a:pt x="33118" y="2544"/>
                      <a:pt x="33118" y="12375"/>
                      <a:pt x="33118" y="14058"/>
                    </a:cubicBezTo>
                    <a:cubicBezTo>
                      <a:pt x="33118" y="17512"/>
                      <a:pt x="32409" y="22649"/>
                      <a:pt x="30549" y="30089"/>
                    </a:cubicBezTo>
                    <a:lnTo>
                      <a:pt x="10090" y="30089"/>
                    </a:lnTo>
                    <a:close/>
                    <a:moveTo>
                      <a:pt x="29752" y="33277"/>
                    </a:moveTo>
                    <a:cubicBezTo>
                      <a:pt x="27272" y="42931"/>
                      <a:pt x="25235" y="47714"/>
                      <a:pt x="22578" y="52054"/>
                    </a:cubicBezTo>
                    <a:cubicBezTo>
                      <a:pt x="19833" y="56659"/>
                      <a:pt x="16290" y="60822"/>
                      <a:pt x="12393" y="60822"/>
                    </a:cubicBezTo>
                    <a:cubicBezTo>
                      <a:pt x="7522" y="60822"/>
                      <a:pt x="6724" y="54091"/>
                      <a:pt x="6724" y="49308"/>
                    </a:cubicBezTo>
                    <a:cubicBezTo>
                      <a:pt x="6724" y="43463"/>
                      <a:pt x="8407" y="36554"/>
                      <a:pt x="9293" y="33277"/>
                    </a:cubicBezTo>
                    <a:lnTo>
                      <a:pt x="29752" y="332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pic>
          <p:nvPicPr>
            <p:cNvPr id="73" name="Obraz 72" descr="TP_tmp.emf">
              <a:extLst>
                <a:ext uri="{FF2B5EF4-FFF2-40B4-BE49-F238E27FC236}">
                  <a16:creationId xmlns:a16="http://schemas.microsoft.com/office/drawing/2014/main" id="{B53B98B7-6409-0C18-79E3-27D20AFC8F16}"/>
                </a:ext>
              </a:extLst>
            </p:cNvPr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5" cstate="print"/>
            <a:stretch>
              <a:fillRect/>
            </a:stretch>
          </p:blipFill>
          <p:spPr bwMode="auto">
            <a:xfrm>
              <a:off x="3286451" y="1823176"/>
              <a:ext cx="137740" cy="153350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2BCA0D0A-D74F-3918-82CF-53AA751E2D70}"/>
                </a:ext>
              </a:extLst>
            </p:cNvPr>
            <p:cNvCxnSpPr/>
            <p:nvPr/>
          </p:nvCxnSpPr>
          <p:spPr>
            <a:xfrm>
              <a:off x="2615468" y="1786325"/>
              <a:ext cx="51592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B6FDB3D2-51E9-FE77-39C1-D15747EE79E7}"/>
                </a:ext>
              </a:extLst>
            </p:cNvPr>
            <p:cNvSpPr/>
            <p:nvPr/>
          </p:nvSpPr>
          <p:spPr>
            <a:xfrm>
              <a:off x="4716016" y="1344105"/>
              <a:ext cx="331666" cy="11424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Łącznik prosty 76">
              <a:extLst>
                <a:ext uri="{FF2B5EF4-FFF2-40B4-BE49-F238E27FC236}">
                  <a16:creationId xmlns:a16="http://schemas.microsoft.com/office/drawing/2014/main" id="{2B0E1178-F39F-ADA4-FAB2-8508D8A38BD2}"/>
                </a:ext>
              </a:extLst>
            </p:cNvPr>
            <p:cNvCxnSpPr/>
            <p:nvPr/>
          </p:nvCxnSpPr>
          <p:spPr>
            <a:xfrm>
              <a:off x="4163240" y="1786325"/>
              <a:ext cx="51592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42177BCC-CFC3-0554-AB1A-59B7F5E471C6}"/>
                </a:ext>
              </a:extLst>
            </p:cNvPr>
            <p:cNvCxnSpPr/>
            <p:nvPr/>
          </p:nvCxnSpPr>
          <p:spPr>
            <a:xfrm>
              <a:off x="2873430" y="1970584"/>
              <a:ext cx="0" cy="2579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79" name="Łącznik prosty 78">
              <a:extLst>
                <a:ext uri="{FF2B5EF4-FFF2-40B4-BE49-F238E27FC236}">
                  <a16:creationId xmlns:a16="http://schemas.microsoft.com/office/drawing/2014/main" id="{4A6FEA33-69C8-6D66-7AD0-AEFA14D1DC55}"/>
                </a:ext>
              </a:extLst>
            </p:cNvPr>
            <p:cNvCxnSpPr/>
            <p:nvPr/>
          </p:nvCxnSpPr>
          <p:spPr>
            <a:xfrm>
              <a:off x="4421202" y="1970584"/>
              <a:ext cx="0" cy="2579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81" name="Obraz 80" descr="TP_tmp.emf">
              <a:extLst>
                <a:ext uri="{FF2B5EF4-FFF2-40B4-BE49-F238E27FC236}">
                  <a16:creationId xmlns:a16="http://schemas.microsoft.com/office/drawing/2014/main" id="{0553B5E0-AEF3-4D68-5C03-1C1846B773AC}"/>
                </a:ext>
              </a:extLst>
            </p:cNvPr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6" cstate="print"/>
            <a:stretch>
              <a:fillRect/>
            </a:stretch>
          </p:blipFill>
          <p:spPr bwMode="auto">
            <a:xfrm>
              <a:off x="4803603" y="1823176"/>
              <a:ext cx="198978" cy="15313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82" name="Picture 3 2">
              <a:extLst>
                <a:ext uri="{FF2B5EF4-FFF2-40B4-BE49-F238E27FC236}">
                  <a16:creationId xmlns:a16="http://schemas.microsoft.com/office/drawing/2014/main" id="{B60F4662-A7AE-C803-9866-292B948E1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5121384" y="1270401"/>
              <a:ext cx="191615" cy="125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F4A6A9A3-5B5D-2F22-3DFD-C03540DB07E5}"/>
                </a:ext>
              </a:extLst>
            </p:cNvPr>
            <p:cNvSpPr/>
            <p:nvPr/>
          </p:nvSpPr>
          <p:spPr>
            <a:xfrm>
              <a:off x="2724820" y="1346306"/>
              <a:ext cx="354766" cy="35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6" name="Grupa 8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<a:extLst>
                <a:ext uri="{FF2B5EF4-FFF2-40B4-BE49-F238E27FC236}">
                  <a16:creationId xmlns:a16="http://schemas.microsoft.com/office/drawing/2014/main" id="{B836EBB1-6521-D8FA-5422-4C9129B2F4BA}"/>
                </a:ext>
              </a:extLst>
            </p:cNvPr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>
            <a:xfrm>
              <a:off x="2769455" y="1415657"/>
              <a:ext cx="255500" cy="217979"/>
              <a:chOff x="5418170" y="2660257"/>
              <a:chExt cx="255500" cy="217979"/>
            </a:xfrm>
          </p:grpSpPr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4C592EEB-C9C1-D6AD-C432-9A1D2A6F0D8B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5418170" y="2660257"/>
                <a:ext cx="157536" cy="178777"/>
              </a:xfrm>
              <a:custGeom>
                <a:avLst/>
                <a:gdLst>
                  <a:gd name="connsiteX0" fmla="*/ 84731 w 157536"/>
                  <a:gd name="connsiteY0" fmla="*/ 5306 h 178777"/>
                  <a:gd name="connsiteX1" fmla="*/ 78970 w 157536"/>
                  <a:gd name="connsiteY1" fmla="*/ 63 h 178777"/>
                  <a:gd name="connsiteX2" fmla="*/ 73210 w 157536"/>
                  <a:gd name="connsiteY2" fmla="*/ 5306 h 178777"/>
                  <a:gd name="connsiteX3" fmla="*/ 25122 w 157536"/>
                  <a:gd name="connsiteY3" fmla="*/ 153872 h 178777"/>
                  <a:gd name="connsiteX4" fmla="*/ 77 w 157536"/>
                  <a:gd name="connsiteY4" fmla="*/ 171100 h 178777"/>
                  <a:gd name="connsiteX5" fmla="*/ 77 w 157536"/>
                  <a:gd name="connsiteY5" fmla="*/ 178841 h 178777"/>
                  <a:gd name="connsiteX6" fmla="*/ 23369 w 157536"/>
                  <a:gd name="connsiteY6" fmla="*/ 178092 h 178777"/>
                  <a:gd name="connsiteX7" fmla="*/ 51671 w 157536"/>
                  <a:gd name="connsiteY7" fmla="*/ 178841 h 178777"/>
                  <a:gd name="connsiteX8" fmla="*/ 51671 w 157536"/>
                  <a:gd name="connsiteY8" fmla="*/ 171100 h 178777"/>
                  <a:gd name="connsiteX9" fmla="*/ 32385 w 157536"/>
                  <a:gd name="connsiteY9" fmla="*/ 158116 h 178777"/>
                  <a:gd name="connsiteX10" fmla="*/ 33638 w 157536"/>
                  <a:gd name="connsiteY10" fmla="*/ 152623 h 178777"/>
                  <a:gd name="connsiteX11" fmla="*/ 71206 w 157536"/>
                  <a:gd name="connsiteY11" fmla="*/ 36268 h 178777"/>
                  <a:gd name="connsiteX12" fmla="*/ 110778 w 157536"/>
                  <a:gd name="connsiteY12" fmla="*/ 159115 h 178777"/>
                  <a:gd name="connsiteX13" fmla="*/ 112030 w 157536"/>
                  <a:gd name="connsiteY13" fmla="*/ 163610 h 178777"/>
                  <a:gd name="connsiteX14" fmla="*/ 90742 w 157536"/>
                  <a:gd name="connsiteY14" fmla="*/ 171100 h 178777"/>
                  <a:gd name="connsiteX15" fmla="*/ 90742 w 157536"/>
                  <a:gd name="connsiteY15" fmla="*/ 178841 h 178777"/>
                  <a:gd name="connsiteX16" fmla="*/ 126807 w 157536"/>
                  <a:gd name="connsiteY16" fmla="*/ 178092 h 178777"/>
                  <a:gd name="connsiteX17" fmla="*/ 157613 w 157536"/>
                  <a:gd name="connsiteY17" fmla="*/ 178841 h 178777"/>
                  <a:gd name="connsiteX18" fmla="*/ 157613 w 157536"/>
                  <a:gd name="connsiteY18" fmla="*/ 171100 h 178777"/>
                  <a:gd name="connsiteX19" fmla="*/ 134822 w 157536"/>
                  <a:gd name="connsiteY19" fmla="*/ 160364 h 178777"/>
                  <a:gd name="connsiteX20" fmla="*/ 84731 w 157536"/>
                  <a:gd name="connsiteY20" fmla="*/ 5306 h 1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7536" h="178777">
                    <a:moveTo>
                      <a:pt x="84731" y="5306"/>
                    </a:moveTo>
                    <a:cubicBezTo>
                      <a:pt x="83228" y="562"/>
                      <a:pt x="81725" y="63"/>
                      <a:pt x="78970" y="63"/>
                    </a:cubicBezTo>
                    <a:cubicBezTo>
                      <a:pt x="74963" y="63"/>
                      <a:pt x="74462" y="1062"/>
                      <a:pt x="73210" y="5306"/>
                    </a:cubicBezTo>
                    <a:lnTo>
                      <a:pt x="25122" y="153872"/>
                    </a:lnTo>
                    <a:cubicBezTo>
                      <a:pt x="22618" y="161362"/>
                      <a:pt x="17609" y="171100"/>
                      <a:pt x="77" y="171100"/>
                    </a:cubicBezTo>
                    <a:lnTo>
                      <a:pt x="77" y="178841"/>
                    </a:lnTo>
                    <a:cubicBezTo>
                      <a:pt x="8342" y="178341"/>
                      <a:pt x="21115" y="178092"/>
                      <a:pt x="23369" y="178092"/>
                    </a:cubicBezTo>
                    <a:cubicBezTo>
                      <a:pt x="30632" y="178092"/>
                      <a:pt x="43906" y="178591"/>
                      <a:pt x="51671" y="178841"/>
                    </a:cubicBezTo>
                    <a:lnTo>
                      <a:pt x="51671" y="171100"/>
                    </a:lnTo>
                    <a:cubicBezTo>
                      <a:pt x="38146" y="170851"/>
                      <a:pt x="32385" y="164109"/>
                      <a:pt x="32385" y="158116"/>
                    </a:cubicBezTo>
                    <a:cubicBezTo>
                      <a:pt x="32385" y="156868"/>
                      <a:pt x="32385" y="156119"/>
                      <a:pt x="33638" y="152623"/>
                    </a:cubicBezTo>
                    <a:lnTo>
                      <a:pt x="71206" y="36268"/>
                    </a:lnTo>
                    <a:lnTo>
                      <a:pt x="110778" y="159115"/>
                    </a:lnTo>
                    <a:cubicBezTo>
                      <a:pt x="112030" y="162611"/>
                      <a:pt x="112030" y="163110"/>
                      <a:pt x="112030" y="163610"/>
                    </a:cubicBezTo>
                    <a:cubicBezTo>
                      <a:pt x="112030" y="171100"/>
                      <a:pt x="97253" y="171100"/>
                      <a:pt x="90742" y="171100"/>
                    </a:cubicBezTo>
                    <a:lnTo>
                      <a:pt x="90742" y="178841"/>
                    </a:lnTo>
                    <a:cubicBezTo>
                      <a:pt x="99508" y="178092"/>
                      <a:pt x="117290" y="178092"/>
                      <a:pt x="126807" y="178092"/>
                    </a:cubicBezTo>
                    <a:cubicBezTo>
                      <a:pt x="136575" y="178092"/>
                      <a:pt x="147845" y="178591"/>
                      <a:pt x="157613" y="178841"/>
                    </a:cubicBezTo>
                    <a:lnTo>
                      <a:pt x="157613" y="171100"/>
                    </a:lnTo>
                    <a:cubicBezTo>
                      <a:pt x="138579" y="171100"/>
                      <a:pt x="137827" y="169602"/>
                      <a:pt x="134822" y="160364"/>
                    </a:cubicBezTo>
                    <a:lnTo>
                      <a:pt x="84731" y="5306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9B125810-2F39-3F8F-1FC8-0827892DD809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5595128" y="2753441"/>
                <a:ext cx="78542" cy="124795"/>
              </a:xfrm>
              <a:custGeom>
                <a:avLst/>
                <a:gdLst>
                  <a:gd name="connsiteX0" fmla="*/ 78626 w 78542"/>
                  <a:gd name="connsiteY0" fmla="*/ 37992 h 124795"/>
                  <a:gd name="connsiteX1" fmla="*/ 54432 w 78542"/>
                  <a:gd name="connsiteY1" fmla="*/ 64 h 124795"/>
                  <a:gd name="connsiteX2" fmla="*/ 84 w 78542"/>
                  <a:gd name="connsiteY2" fmla="*/ 86931 h 124795"/>
                  <a:gd name="connsiteX3" fmla="*/ 24278 w 78542"/>
                  <a:gd name="connsiteY3" fmla="*/ 124859 h 124795"/>
                  <a:gd name="connsiteX4" fmla="*/ 78626 w 78542"/>
                  <a:gd name="connsiteY4" fmla="*/ 37992 h 124795"/>
                  <a:gd name="connsiteX5" fmla="*/ 19895 w 78542"/>
                  <a:gd name="connsiteY5" fmla="*/ 59316 h 124795"/>
                  <a:gd name="connsiteX6" fmla="*/ 54257 w 78542"/>
                  <a:gd name="connsiteY6" fmla="*/ 4958 h 124795"/>
                  <a:gd name="connsiteX7" fmla="*/ 65478 w 78542"/>
                  <a:gd name="connsiteY7" fmla="*/ 27680 h 124795"/>
                  <a:gd name="connsiteX8" fmla="*/ 60393 w 78542"/>
                  <a:gd name="connsiteY8" fmla="*/ 59316 h 124795"/>
                  <a:gd name="connsiteX9" fmla="*/ 19895 w 78542"/>
                  <a:gd name="connsiteY9" fmla="*/ 59316 h 124795"/>
                  <a:gd name="connsiteX10" fmla="*/ 58815 w 78542"/>
                  <a:gd name="connsiteY10" fmla="*/ 65608 h 124795"/>
                  <a:gd name="connsiteX11" fmla="*/ 44615 w 78542"/>
                  <a:gd name="connsiteY11" fmla="*/ 102662 h 124795"/>
                  <a:gd name="connsiteX12" fmla="*/ 24453 w 78542"/>
                  <a:gd name="connsiteY12" fmla="*/ 119965 h 124795"/>
                  <a:gd name="connsiteX13" fmla="*/ 13233 w 78542"/>
                  <a:gd name="connsiteY13" fmla="*/ 97244 h 124795"/>
                  <a:gd name="connsiteX14" fmla="*/ 18317 w 78542"/>
                  <a:gd name="connsiteY14" fmla="*/ 65608 h 124795"/>
                  <a:gd name="connsiteX15" fmla="*/ 58815 w 78542"/>
                  <a:gd name="connsiteY15" fmla="*/ 65608 h 12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542" h="124795">
                    <a:moveTo>
                      <a:pt x="78626" y="37992"/>
                    </a:moveTo>
                    <a:cubicBezTo>
                      <a:pt x="78626" y="19640"/>
                      <a:pt x="71614" y="64"/>
                      <a:pt x="54432" y="64"/>
                    </a:cubicBezTo>
                    <a:cubicBezTo>
                      <a:pt x="28135" y="64"/>
                      <a:pt x="84" y="46906"/>
                      <a:pt x="84" y="86931"/>
                    </a:cubicBezTo>
                    <a:cubicBezTo>
                      <a:pt x="84" y="107731"/>
                      <a:pt x="8148" y="124859"/>
                      <a:pt x="24278" y="124859"/>
                    </a:cubicBezTo>
                    <a:cubicBezTo>
                      <a:pt x="50926" y="124859"/>
                      <a:pt x="78626" y="77144"/>
                      <a:pt x="78626" y="37992"/>
                    </a:cubicBezTo>
                    <a:close/>
                    <a:moveTo>
                      <a:pt x="19895" y="59316"/>
                    </a:moveTo>
                    <a:cubicBezTo>
                      <a:pt x="28836" y="21563"/>
                      <a:pt x="43913" y="4958"/>
                      <a:pt x="54257" y="4958"/>
                    </a:cubicBezTo>
                    <a:cubicBezTo>
                      <a:pt x="65478" y="4958"/>
                      <a:pt x="65478" y="24359"/>
                      <a:pt x="65478" y="27680"/>
                    </a:cubicBezTo>
                    <a:cubicBezTo>
                      <a:pt x="65478" y="34496"/>
                      <a:pt x="64075" y="44634"/>
                      <a:pt x="60393" y="59316"/>
                    </a:cubicBezTo>
                    <a:lnTo>
                      <a:pt x="19895" y="59316"/>
                    </a:lnTo>
                    <a:close/>
                    <a:moveTo>
                      <a:pt x="58815" y="65608"/>
                    </a:moveTo>
                    <a:cubicBezTo>
                      <a:pt x="53906" y="84659"/>
                      <a:pt x="49874" y="94097"/>
                      <a:pt x="44615" y="102662"/>
                    </a:cubicBezTo>
                    <a:cubicBezTo>
                      <a:pt x="39180" y="111751"/>
                      <a:pt x="32167" y="119965"/>
                      <a:pt x="24453" y="119965"/>
                    </a:cubicBezTo>
                    <a:cubicBezTo>
                      <a:pt x="14810" y="119965"/>
                      <a:pt x="13233" y="106682"/>
                      <a:pt x="13233" y="97244"/>
                    </a:cubicBezTo>
                    <a:cubicBezTo>
                      <a:pt x="13233" y="85708"/>
                      <a:pt x="16564" y="72075"/>
                      <a:pt x="18317" y="65608"/>
                    </a:cubicBezTo>
                    <a:lnTo>
                      <a:pt x="58815" y="65608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C456B7BD-8D86-A7FE-3009-96D0F34DE907}"/>
                </a:ext>
              </a:extLst>
            </p:cNvPr>
            <p:cNvSpPr/>
            <p:nvPr/>
          </p:nvSpPr>
          <p:spPr>
            <a:xfrm>
              <a:off x="4258698" y="1339430"/>
              <a:ext cx="354766" cy="35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8" name="Grupa 8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<a:extLst>
                <a:ext uri="{FF2B5EF4-FFF2-40B4-BE49-F238E27FC236}">
                  <a16:creationId xmlns:a16="http://schemas.microsoft.com/office/drawing/2014/main" id="{14DBEB64-F679-4E21-81D4-484B5672FEDF}"/>
                </a:ext>
              </a:extLst>
            </p:cNvPr>
            <p:cNvGrpSpPr>
              <a:grpSpLocks noChangeAspect="1"/>
            </p:cNvGrpSpPr>
            <p:nvPr>
              <p:custDataLst>
                <p:tags r:id="rId43"/>
              </p:custDataLst>
            </p:nvPr>
          </p:nvGrpSpPr>
          <p:grpSpPr>
            <a:xfrm>
              <a:off x="4303333" y="1408781"/>
              <a:ext cx="255500" cy="217979"/>
              <a:chOff x="5418170" y="2660257"/>
              <a:chExt cx="255500" cy="217979"/>
            </a:xfrm>
          </p:grpSpPr>
          <p:sp>
            <p:nvSpPr>
              <p:cNvPr id="89" name="Dowolny kształt: kształt 88">
                <a:extLst>
                  <a:ext uri="{FF2B5EF4-FFF2-40B4-BE49-F238E27FC236}">
                    <a16:creationId xmlns:a16="http://schemas.microsoft.com/office/drawing/2014/main" id="{AC15F778-7BB8-F900-7043-875290DDB6F5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5418170" y="2660257"/>
                <a:ext cx="157536" cy="178777"/>
              </a:xfrm>
              <a:custGeom>
                <a:avLst/>
                <a:gdLst>
                  <a:gd name="connsiteX0" fmla="*/ 84731 w 157536"/>
                  <a:gd name="connsiteY0" fmla="*/ 5306 h 178777"/>
                  <a:gd name="connsiteX1" fmla="*/ 78970 w 157536"/>
                  <a:gd name="connsiteY1" fmla="*/ 63 h 178777"/>
                  <a:gd name="connsiteX2" fmla="*/ 73210 w 157536"/>
                  <a:gd name="connsiteY2" fmla="*/ 5306 h 178777"/>
                  <a:gd name="connsiteX3" fmla="*/ 25122 w 157536"/>
                  <a:gd name="connsiteY3" fmla="*/ 153872 h 178777"/>
                  <a:gd name="connsiteX4" fmla="*/ 77 w 157536"/>
                  <a:gd name="connsiteY4" fmla="*/ 171100 h 178777"/>
                  <a:gd name="connsiteX5" fmla="*/ 77 w 157536"/>
                  <a:gd name="connsiteY5" fmla="*/ 178841 h 178777"/>
                  <a:gd name="connsiteX6" fmla="*/ 23369 w 157536"/>
                  <a:gd name="connsiteY6" fmla="*/ 178092 h 178777"/>
                  <a:gd name="connsiteX7" fmla="*/ 51671 w 157536"/>
                  <a:gd name="connsiteY7" fmla="*/ 178841 h 178777"/>
                  <a:gd name="connsiteX8" fmla="*/ 51671 w 157536"/>
                  <a:gd name="connsiteY8" fmla="*/ 171100 h 178777"/>
                  <a:gd name="connsiteX9" fmla="*/ 32385 w 157536"/>
                  <a:gd name="connsiteY9" fmla="*/ 158116 h 178777"/>
                  <a:gd name="connsiteX10" fmla="*/ 33638 w 157536"/>
                  <a:gd name="connsiteY10" fmla="*/ 152623 h 178777"/>
                  <a:gd name="connsiteX11" fmla="*/ 71206 w 157536"/>
                  <a:gd name="connsiteY11" fmla="*/ 36268 h 178777"/>
                  <a:gd name="connsiteX12" fmla="*/ 110778 w 157536"/>
                  <a:gd name="connsiteY12" fmla="*/ 159115 h 178777"/>
                  <a:gd name="connsiteX13" fmla="*/ 112030 w 157536"/>
                  <a:gd name="connsiteY13" fmla="*/ 163610 h 178777"/>
                  <a:gd name="connsiteX14" fmla="*/ 90742 w 157536"/>
                  <a:gd name="connsiteY14" fmla="*/ 171100 h 178777"/>
                  <a:gd name="connsiteX15" fmla="*/ 90742 w 157536"/>
                  <a:gd name="connsiteY15" fmla="*/ 178841 h 178777"/>
                  <a:gd name="connsiteX16" fmla="*/ 126807 w 157536"/>
                  <a:gd name="connsiteY16" fmla="*/ 178092 h 178777"/>
                  <a:gd name="connsiteX17" fmla="*/ 157613 w 157536"/>
                  <a:gd name="connsiteY17" fmla="*/ 178841 h 178777"/>
                  <a:gd name="connsiteX18" fmla="*/ 157613 w 157536"/>
                  <a:gd name="connsiteY18" fmla="*/ 171100 h 178777"/>
                  <a:gd name="connsiteX19" fmla="*/ 134822 w 157536"/>
                  <a:gd name="connsiteY19" fmla="*/ 160364 h 178777"/>
                  <a:gd name="connsiteX20" fmla="*/ 84731 w 157536"/>
                  <a:gd name="connsiteY20" fmla="*/ 5306 h 1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7536" h="178777">
                    <a:moveTo>
                      <a:pt x="84731" y="5306"/>
                    </a:moveTo>
                    <a:cubicBezTo>
                      <a:pt x="83228" y="562"/>
                      <a:pt x="81725" y="63"/>
                      <a:pt x="78970" y="63"/>
                    </a:cubicBezTo>
                    <a:cubicBezTo>
                      <a:pt x="74963" y="63"/>
                      <a:pt x="74462" y="1062"/>
                      <a:pt x="73210" y="5306"/>
                    </a:cubicBezTo>
                    <a:lnTo>
                      <a:pt x="25122" y="153872"/>
                    </a:lnTo>
                    <a:cubicBezTo>
                      <a:pt x="22618" y="161362"/>
                      <a:pt x="17609" y="171100"/>
                      <a:pt x="77" y="171100"/>
                    </a:cubicBezTo>
                    <a:lnTo>
                      <a:pt x="77" y="178841"/>
                    </a:lnTo>
                    <a:cubicBezTo>
                      <a:pt x="8342" y="178341"/>
                      <a:pt x="21115" y="178092"/>
                      <a:pt x="23369" y="178092"/>
                    </a:cubicBezTo>
                    <a:cubicBezTo>
                      <a:pt x="30632" y="178092"/>
                      <a:pt x="43906" y="178591"/>
                      <a:pt x="51671" y="178841"/>
                    </a:cubicBezTo>
                    <a:lnTo>
                      <a:pt x="51671" y="171100"/>
                    </a:lnTo>
                    <a:cubicBezTo>
                      <a:pt x="38146" y="170851"/>
                      <a:pt x="32385" y="164109"/>
                      <a:pt x="32385" y="158116"/>
                    </a:cubicBezTo>
                    <a:cubicBezTo>
                      <a:pt x="32385" y="156868"/>
                      <a:pt x="32385" y="156119"/>
                      <a:pt x="33638" y="152623"/>
                    </a:cubicBezTo>
                    <a:lnTo>
                      <a:pt x="71206" y="36268"/>
                    </a:lnTo>
                    <a:lnTo>
                      <a:pt x="110778" y="159115"/>
                    </a:lnTo>
                    <a:cubicBezTo>
                      <a:pt x="112030" y="162611"/>
                      <a:pt x="112030" y="163110"/>
                      <a:pt x="112030" y="163610"/>
                    </a:cubicBezTo>
                    <a:cubicBezTo>
                      <a:pt x="112030" y="171100"/>
                      <a:pt x="97253" y="171100"/>
                      <a:pt x="90742" y="171100"/>
                    </a:cubicBezTo>
                    <a:lnTo>
                      <a:pt x="90742" y="178841"/>
                    </a:lnTo>
                    <a:cubicBezTo>
                      <a:pt x="99508" y="178092"/>
                      <a:pt x="117290" y="178092"/>
                      <a:pt x="126807" y="178092"/>
                    </a:cubicBezTo>
                    <a:cubicBezTo>
                      <a:pt x="136575" y="178092"/>
                      <a:pt x="147845" y="178591"/>
                      <a:pt x="157613" y="178841"/>
                    </a:cubicBezTo>
                    <a:lnTo>
                      <a:pt x="157613" y="171100"/>
                    </a:lnTo>
                    <a:cubicBezTo>
                      <a:pt x="138579" y="171100"/>
                      <a:pt x="137827" y="169602"/>
                      <a:pt x="134822" y="160364"/>
                    </a:cubicBezTo>
                    <a:lnTo>
                      <a:pt x="84731" y="5306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1" name="Dowolny kształt: kształt 90">
                <a:extLst>
                  <a:ext uri="{FF2B5EF4-FFF2-40B4-BE49-F238E27FC236}">
                    <a16:creationId xmlns:a16="http://schemas.microsoft.com/office/drawing/2014/main" id="{ED648F11-AA99-7859-F54D-7249EFF0F5BC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5595128" y="2753441"/>
                <a:ext cx="78542" cy="124795"/>
              </a:xfrm>
              <a:custGeom>
                <a:avLst/>
                <a:gdLst>
                  <a:gd name="connsiteX0" fmla="*/ 78626 w 78542"/>
                  <a:gd name="connsiteY0" fmla="*/ 37992 h 124795"/>
                  <a:gd name="connsiteX1" fmla="*/ 54432 w 78542"/>
                  <a:gd name="connsiteY1" fmla="*/ 64 h 124795"/>
                  <a:gd name="connsiteX2" fmla="*/ 84 w 78542"/>
                  <a:gd name="connsiteY2" fmla="*/ 86931 h 124795"/>
                  <a:gd name="connsiteX3" fmla="*/ 24278 w 78542"/>
                  <a:gd name="connsiteY3" fmla="*/ 124859 h 124795"/>
                  <a:gd name="connsiteX4" fmla="*/ 78626 w 78542"/>
                  <a:gd name="connsiteY4" fmla="*/ 37992 h 124795"/>
                  <a:gd name="connsiteX5" fmla="*/ 19895 w 78542"/>
                  <a:gd name="connsiteY5" fmla="*/ 59316 h 124795"/>
                  <a:gd name="connsiteX6" fmla="*/ 54257 w 78542"/>
                  <a:gd name="connsiteY6" fmla="*/ 4958 h 124795"/>
                  <a:gd name="connsiteX7" fmla="*/ 65478 w 78542"/>
                  <a:gd name="connsiteY7" fmla="*/ 27680 h 124795"/>
                  <a:gd name="connsiteX8" fmla="*/ 60393 w 78542"/>
                  <a:gd name="connsiteY8" fmla="*/ 59316 h 124795"/>
                  <a:gd name="connsiteX9" fmla="*/ 19895 w 78542"/>
                  <a:gd name="connsiteY9" fmla="*/ 59316 h 124795"/>
                  <a:gd name="connsiteX10" fmla="*/ 58815 w 78542"/>
                  <a:gd name="connsiteY10" fmla="*/ 65608 h 124795"/>
                  <a:gd name="connsiteX11" fmla="*/ 44615 w 78542"/>
                  <a:gd name="connsiteY11" fmla="*/ 102662 h 124795"/>
                  <a:gd name="connsiteX12" fmla="*/ 24453 w 78542"/>
                  <a:gd name="connsiteY12" fmla="*/ 119965 h 124795"/>
                  <a:gd name="connsiteX13" fmla="*/ 13233 w 78542"/>
                  <a:gd name="connsiteY13" fmla="*/ 97244 h 124795"/>
                  <a:gd name="connsiteX14" fmla="*/ 18317 w 78542"/>
                  <a:gd name="connsiteY14" fmla="*/ 65608 h 124795"/>
                  <a:gd name="connsiteX15" fmla="*/ 58815 w 78542"/>
                  <a:gd name="connsiteY15" fmla="*/ 65608 h 12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542" h="124795">
                    <a:moveTo>
                      <a:pt x="78626" y="37992"/>
                    </a:moveTo>
                    <a:cubicBezTo>
                      <a:pt x="78626" y="19640"/>
                      <a:pt x="71614" y="64"/>
                      <a:pt x="54432" y="64"/>
                    </a:cubicBezTo>
                    <a:cubicBezTo>
                      <a:pt x="28135" y="64"/>
                      <a:pt x="84" y="46906"/>
                      <a:pt x="84" y="86931"/>
                    </a:cubicBezTo>
                    <a:cubicBezTo>
                      <a:pt x="84" y="107731"/>
                      <a:pt x="8148" y="124859"/>
                      <a:pt x="24278" y="124859"/>
                    </a:cubicBezTo>
                    <a:cubicBezTo>
                      <a:pt x="50926" y="124859"/>
                      <a:pt x="78626" y="77144"/>
                      <a:pt x="78626" y="37992"/>
                    </a:cubicBezTo>
                    <a:close/>
                    <a:moveTo>
                      <a:pt x="19895" y="59316"/>
                    </a:moveTo>
                    <a:cubicBezTo>
                      <a:pt x="28836" y="21563"/>
                      <a:pt x="43913" y="4958"/>
                      <a:pt x="54257" y="4958"/>
                    </a:cubicBezTo>
                    <a:cubicBezTo>
                      <a:pt x="65478" y="4958"/>
                      <a:pt x="65478" y="24359"/>
                      <a:pt x="65478" y="27680"/>
                    </a:cubicBezTo>
                    <a:cubicBezTo>
                      <a:pt x="65478" y="34496"/>
                      <a:pt x="64075" y="44634"/>
                      <a:pt x="60393" y="59316"/>
                    </a:cubicBezTo>
                    <a:lnTo>
                      <a:pt x="19895" y="59316"/>
                    </a:lnTo>
                    <a:close/>
                    <a:moveTo>
                      <a:pt x="58815" y="65608"/>
                    </a:moveTo>
                    <a:cubicBezTo>
                      <a:pt x="53906" y="84659"/>
                      <a:pt x="49874" y="94097"/>
                      <a:pt x="44615" y="102662"/>
                    </a:cubicBezTo>
                    <a:cubicBezTo>
                      <a:pt x="39180" y="111751"/>
                      <a:pt x="32167" y="119965"/>
                      <a:pt x="24453" y="119965"/>
                    </a:cubicBezTo>
                    <a:cubicBezTo>
                      <a:pt x="14810" y="119965"/>
                      <a:pt x="13233" y="106682"/>
                      <a:pt x="13233" y="97244"/>
                    </a:cubicBezTo>
                    <a:cubicBezTo>
                      <a:pt x="13233" y="85708"/>
                      <a:pt x="16564" y="72075"/>
                      <a:pt x="18317" y="65608"/>
                    </a:cubicBezTo>
                    <a:lnTo>
                      <a:pt x="58815" y="65608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sp>
        <p:nvSpPr>
          <p:cNvPr id="13" name="Tytuł 2">
            <a:extLst>
              <a:ext uri="{FF2B5EF4-FFF2-40B4-BE49-F238E27FC236}">
                <a16:creationId xmlns:a16="http://schemas.microsoft.com/office/drawing/2014/main" id="{16FE536A-95A3-75C4-17BB-61A37043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4" y="-7740"/>
            <a:ext cx="8823162" cy="1143000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Optimal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adaptive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protocols</a:t>
            </a:r>
            <a:r>
              <a:rPr lang="pl-PL" dirty="0">
                <a:solidFill>
                  <a:schemeClr val="tx1"/>
                </a:solidFill>
              </a:rPr>
              <a:t> (ISS)</a:t>
            </a:r>
          </a:p>
        </p:txBody>
      </p:sp>
      <p:pic>
        <p:nvPicPr>
          <p:cNvPr id="94" name="Obraz 9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theta] = \max_L  F( \rho_\theta,L) $$&#10;\end{document}&#10;" title="IguanaTex Bitmap Display">
            <a:extLst>
              <a:ext uri="{FF2B5EF4-FFF2-40B4-BE49-F238E27FC236}">
                <a16:creationId xmlns:a16="http://schemas.microsoft.com/office/drawing/2014/main" id="{565B726E-8073-7B6A-3A21-365993E232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1" y="3854518"/>
            <a:ext cx="2384716" cy="363471"/>
          </a:xfrm>
          <a:prstGeom prst="rect">
            <a:avLst/>
          </a:prstGeom>
          <a:noFill/>
          <a:ln/>
          <a:effectLst/>
        </p:spPr>
      </p:pic>
      <p:pic>
        <p:nvPicPr>
          <p:cNvPr id="101" name="Obraz 10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_\theta,L) = 2 \Tr(\dot{\rho}_\theta L) - \Tr(\rho_\theta L^2) $$&#10;\end{document}&#10;" title="IguanaTex Bitmap Display">
            <a:extLst>
              <a:ext uri="{FF2B5EF4-FFF2-40B4-BE49-F238E27FC236}">
                <a16:creationId xmlns:a16="http://schemas.microsoft.com/office/drawing/2014/main" id="{BB3544F2-BCD1-FEB4-37A0-18F6E670D5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8" y="4309982"/>
            <a:ext cx="2372516" cy="204926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7208D71A-B13D-4490-7F91-99AFAEF6A060}"/>
              </a:ext>
            </a:extLst>
          </p:cNvPr>
          <p:cNvCxnSpPr>
            <a:cxnSpLocks/>
          </p:cNvCxnSpPr>
          <p:nvPr/>
        </p:nvCxnSpPr>
        <p:spPr>
          <a:xfrm>
            <a:off x="6822034" y="4653136"/>
            <a:ext cx="0" cy="2193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upa 20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P}F_Q[\rho_\theta]  = \max_{P,L} F(\rho_\theta,L)$$&#10; \end{document}&#10;" title="IguanaTex Vector Display">
            <a:extLst>
              <a:ext uri="{FF2B5EF4-FFF2-40B4-BE49-F238E27FC236}">
                <a16:creationId xmlns:a16="http://schemas.microsoft.com/office/drawing/2014/main" id="{ACA53A15-523F-97CA-1F16-4378D584FF4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121447" y="4808907"/>
            <a:ext cx="3590752" cy="475971"/>
            <a:chOff x="6958735" y="5066387"/>
            <a:chExt cx="998365" cy="32431"/>
          </a:xfrm>
        </p:grpSpPr>
        <p:sp>
          <p:nvSpPr>
            <p:cNvPr id="178" name="Dowolny kształt: kształt 177">
              <a:extLst>
                <a:ext uri="{FF2B5EF4-FFF2-40B4-BE49-F238E27FC236}">
                  <a16:creationId xmlns:a16="http://schemas.microsoft.com/office/drawing/2014/main" id="{77AA2E89-3CE7-23D5-6B39-BEB155F117A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58735" y="5072916"/>
              <a:ext cx="66308" cy="9368"/>
            </a:xfrm>
            <a:custGeom>
              <a:avLst/>
              <a:gdLst>
                <a:gd name="connsiteX0" fmla="*/ 6797 w 66308"/>
                <a:gd name="connsiteY0" fmla="*/ 2152 h 9368"/>
                <a:gd name="connsiteX1" fmla="*/ 6797 w 66308"/>
                <a:gd name="connsiteY1" fmla="*/ 7832 h 9368"/>
                <a:gd name="connsiteX2" fmla="*/ 174 w 66308"/>
                <a:gd name="connsiteY2" fmla="*/ 8786 h 9368"/>
                <a:gd name="connsiteX3" fmla="*/ 174 w 66308"/>
                <a:gd name="connsiteY3" fmla="*/ 9443 h 9368"/>
                <a:gd name="connsiteX4" fmla="*/ 9768 w 66308"/>
                <a:gd name="connsiteY4" fmla="*/ 9380 h 9368"/>
                <a:gd name="connsiteX5" fmla="*/ 19277 w 66308"/>
                <a:gd name="connsiteY5" fmla="*/ 9443 h 9368"/>
                <a:gd name="connsiteX6" fmla="*/ 19277 w 66308"/>
                <a:gd name="connsiteY6" fmla="*/ 8786 h 9368"/>
                <a:gd name="connsiteX7" fmla="*/ 12655 w 66308"/>
                <a:gd name="connsiteY7" fmla="*/ 7832 h 9368"/>
                <a:gd name="connsiteX8" fmla="*/ 12655 w 66308"/>
                <a:gd name="connsiteY8" fmla="*/ 3932 h 9368"/>
                <a:gd name="connsiteX9" fmla="*/ 24117 w 66308"/>
                <a:gd name="connsiteY9" fmla="*/ 541 h 9368"/>
                <a:gd name="connsiteX10" fmla="*/ 30400 w 66308"/>
                <a:gd name="connsiteY10" fmla="*/ 2894 h 9368"/>
                <a:gd name="connsiteX11" fmla="*/ 30400 w 66308"/>
                <a:gd name="connsiteY11" fmla="*/ 7832 h 9368"/>
                <a:gd name="connsiteX12" fmla="*/ 23777 w 66308"/>
                <a:gd name="connsiteY12" fmla="*/ 8786 h 9368"/>
                <a:gd name="connsiteX13" fmla="*/ 23777 w 66308"/>
                <a:gd name="connsiteY13" fmla="*/ 9443 h 9368"/>
                <a:gd name="connsiteX14" fmla="*/ 33371 w 66308"/>
                <a:gd name="connsiteY14" fmla="*/ 9380 h 9368"/>
                <a:gd name="connsiteX15" fmla="*/ 42880 w 66308"/>
                <a:gd name="connsiteY15" fmla="*/ 9443 h 9368"/>
                <a:gd name="connsiteX16" fmla="*/ 42880 w 66308"/>
                <a:gd name="connsiteY16" fmla="*/ 8786 h 9368"/>
                <a:gd name="connsiteX17" fmla="*/ 36258 w 66308"/>
                <a:gd name="connsiteY17" fmla="*/ 7832 h 9368"/>
                <a:gd name="connsiteX18" fmla="*/ 36258 w 66308"/>
                <a:gd name="connsiteY18" fmla="*/ 3932 h 9368"/>
                <a:gd name="connsiteX19" fmla="*/ 47720 w 66308"/>
                <a:gd name="connsiteY19" fmla="*/ 541 h 9368"/>
                <a:gd name="connsiteX20" fmla="*/ 54002 w 66308"/>
                <a:gd name="connsiteY20" fmla="*/ 2894 h 9368"/>
                <a:gd name="connsiteX21" fmla="*/ 54002 w 66308"/>
                <a:gd name="connsiteY21" fmla="*/ 7832 h 9368"/>
                <a:gd name="connsiteX22" fmla="*/ 47380 w 66308"/>
                <a:gd name="connsiteY22" fmla="*/ 8786 h 9368"/>
                <a:gd name="connsiteX23" fmla="*/ 47380 w 66308"/>
                <a:gd name="connsiteY23" fmla="*/ 9443 h 9368"/>
                <a:gd name="connsiteX24" fmla="*/ 56974 w 66308"/>
                <a:gd name="connsiteY24" fmla="*/ 9380 h 9368"/>
                <a:gd name="connsiteX25" fmla="*/ 66483 w 66308"/>
                <a:gd name="connsiteY25" fmla="*/ 9443 h 9368"/>
                <a:gd name="connsiteX26" fmla="*/ 66483 w 66308"/>
                <a:gd name="connsiteY26" fmla="*/ 8786 h 9368"/>
                <a:gd name="connsiteX27" fmla="*/ 59861 w 66308"/>
                <a:gd name="connsiteY27" fmla="*/ 8150 h 9368"/>
                <a:gd name="connsiteX28" fmla="*/ 59861 w 66308"/>
                <a:gd name="connsiteY28" fmla="*/ 4102 h 9368"/>
                <a:gd name="connsiteX29" fmla="*/ 57229 w 66308"/>
                <a:gd name="connsiteY29" fmla="*/ 859 h 9368"/>
                <a:gd name="connsiteX30" fmla="*/ 48314 w 66308"/>
                <a:gd name="connsiteY30" fmla="*/ 75 h 9368"/>
                <a:gd name="connsiteX31" fmla="*/ 36003 w 66308"/>
                <a:gd name="connsiteY31" fmla="*/ 2152 h 9368"/>
                <a:gd name="connsiteX32" fmla="*/ 24711 w 66308"/>
                <a:gd name="connsiteY32" fmla="*/ 75 h 9368"/>
                <a:gd name="connsiteX33" fmla="*/ 12146 w 66308"/>
                <a:gd name="connsiteY33" fmla="*/ 2300 h 9368"/>
                <a:gd name="connsiteX34" fmla="*/ 12146 w 66308"/>
                <a:gd name="connsiteY34" fmla="*/ 75 h 9368"/>
                <a:gd name="connsiteX35" fmla="*/ 174 w 66308"/>
                <a:gd name="connsiteY35" fmla="*/ 308 h 9368"/>
                <a:gd name="connsiteX36" fmla="*/ 174 w 66308"/>
                <a:gd name="connsiteY36" fmla="*/ 965 h 9368"/>
                <a:gd name="connsiteX37" fmla="*/ 6797 w 66308"/>
                <a:gd name="connsiteY37" fmla="*/ 2152 h 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308" h="9368">
                  <a:moveTo>
                    <a:pt x="6797" y="2152"/>
                  </a:moveTo>
                  <a:lnTo>
                    <a:pt x="6797" y="7832"/>
                  </a:lnTo>
                  <a:cubicBezTo>
                    <a:pt x="6797" y="8786"/>
                    <a:pt x="5863" y="8786"/>
                    <a:pt x="174" y="8786"/>
                  </a:cubicBezTo>
                  <a:lnTo>
                    <a:pt x="174" y="9443"/>
                  </a:lnTo>
                  <a:cubicBezTo>
                    <a:pt x="3146" y="9422"/>
                    <a:pt x="7476" y="9380"/>
                    <a:pt x="9768" y="9380"/>
                  </a:cubicBezTo>
                  <a:cubicBezTo>
                    <a:pt x="11976" y="9380"/>
                    <a:pt x="16391" y="9422"/>
                    <a:pt x="19277" y="9443"/>
                  </a:cubicBezTo>
                  <a:lnTo>
                    <a:pt x="19277" y="8786"/>
                  </a:lnTo>
                  <a:cubicBezTo>
                    <a:pt x="13589" y="8786"/>
                    <a:pt x="12655" y="8786"/>
                    <a:pt x="12655" y="7832"/>
                  </a:cubicBezTo>
                  <a:lnTo>
                    <a:pt x="12655" y="3932"/>
                  </a:lnTo>
                  <a:cubicBezTo>
                    <a:pt x="12655" y="1728"/>
                    <a:pt x="18683" y="541"/>
                    <a:pt x="24117" y="541"/>
                  </a:cubicBezTo>
                  <a:cubicBezTo>
                    <a:pt x="29466" y="541"/>
                    <a:pt x="30400" y="1686"/>
                    <a:pt x="30400" y="2894"/>
                  </a:cubicBezTo>
                  <a:lnTo>
                    <a:pt x="30400" y="7832"/>
                  </a:lnTo>
                  <a:cubicBezTo>
                    <a:pt x="30400" y="8786"/>
                    <a:pt x="29466" y="8786"/>
                    <a:pt x="23777" y="8786"/>
                  </a:cubicBezTo>
                  <a:lnTo>
                    <a:pt x="23777" y="9443"/>
                  </a:lnTo>
                  <a:cubicBezTo>
                    <a:pt x="26749" y="9422"/>
                    <a:pt x="31079" y="9380"/>
                    <a:pt x="33371" y="9380"/>
                  </a:cubicBezTo>
                  <a:cubicBezTo>
                    <a:pt x="35579" y="9380"/>
                    <a:pt x="39994" y="9422"/>
                    <a:pt x="42880" y="9443"/>
                  </a:cubicBezTo>
                  <a:lnTo>
                    <a:pt x="42880" y="8786"/>
                  </a:lnTo>
                  <a:cubicBezTo>
                    <a:pt x="37192" y="8786"/>
                    <a:pt x="36258" y="8786"/>
                    <a:pt x="36258" y="7832"/>
                  </a:cubicBezTo>
                  <a:lnTo>
                    <a:pt x="36258" y="3932"/>
                  </a:lnTo>
                  <a:cubicBezTo>
                    <a:pt x="36258" y="1728"/>
                    <a:pt x="42286" y="541"/>
                    <a:pt x="47720" y="541"/>
                  </a:cubicBezTo>
                  <a:cubicBezTo>
                    <a:pt x="53068" y="541"/>
                    <a:pt x="54002" y="1686"/>
                    <a:pt x="54002" y="2894"/>
                  </a:cubicBezTo>
                  <a:lnTo>
                    <a:pt x="54002" y="7832"/>
                  </a:lnTo>
                  <a:cubicBezTo>
                    <a:pt x="54002" y="8786"/>
                    <a:pt x="53068" y="8786"/>
                    <a:pt x="47380" y="8786"/>
                  </a:cubicBezTo>
                  <a:lnTo>
                    <a:pt x="47380" y="9443"/>
                  </a:lnTo>
                  <a:cubicBezTo>
                    <a:pt x="50352" y="9422"/>
                    <a:pt x="54682" y="9380"/>
                    <a:pt x="56974" y="9380"/>
                  </a:cubicBezTo>
                  <a:cubicBezTo>
                    <a:pt x="59181" y="9380"/>
                    <a:pt x="63596" y="9422"/>
                    <a:pt x="66483" y="9443"/>
                  </a:cubicBezTo>
                  <a:lnTo>
                    <a:pt x="66483" y="8786"/>
                  </a:lnTo>
                  <a:cubicBezTo>
                    <a:pt x="62068" y="8786"/>
                    <a:pt x="59946" y="8786"/>
                    <a:pt x="59861" y="8150"/>
                  </a:cubicBezTo>
                  <a:lnTo>
                    <a:pt x="59861" y="4102"/>
                  </a:lnTo>
                  <a:cubicBezTo>
                    <a:pt x="59861" y="2279"/>
                    <a:pt x="59861" y="1622"/>
                    <a:pt x="57229" y="859"/>
                  </a:cubicBezTo>
                  <a:cubicBezTo>
                    <a:pt x="56040" y="499"/>
                    <a:pt x="53238" y="75"/>
                    <a:pt x="48314" y="75"/>
                  </a:cubicBezTo>
                  <a:cubicBezTo>
                    <a:pt x="41182" y="75"/>
                    <a:pt x="37446" y="1346"/>
                    <a:pt x="36003" y="2152"/>
                  </a:cubicBezTo>
                  <a:cubicBezTo>
                    <a:pt x="34815" y="308"/>
                    <a:pt x="28532" y="75"/>
                    <a:pt x="24711" y="75"/>
                  </a:cubicBezTo>
                  <a:cubicBezTo>
                    <a:pt x="18513" y="75"/>
                    <a:pt x="14523" y="986"/>
                    <a:pt x="12146" y="2300"/>
                  </a:cubicBezTo>
                  <a:lnTo>
                    <a:pt x="12146" y="75"/>
                  </a:lnTo>
                  <a:lnTo>
                    <a:pt x="174" y="308"/>
                  </a:lnTo>
                  <a:lnTo>
                    <a:pt x="174" y="965"/>
                  </a:lnTo>
                  <a:cubicBezTo>
                    <a:pt x="6118" y="965"/>
                    <a:pt x="6797" y="1113"/>
                    <a:pt x="6797" y="21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9" name="Dowolny kształt: kształt 178">
              <a:extLst>
                <a:ext uri="{FF2B5EF4-FFF2-40B4-BE49-F238E27FC236}">
                  <a16:creationId xmlns:a16="http://schemas.microsoft.com/office/drawing/2014/main" id="{E3C085E9-22A0-5A9F-3A0F-E956EE6F123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30336" y="5072789"/>
              <a:ext cx="38290" cy="9728"/>
            </a:xfrm>
            <a:custGeom>
              <a:avLst/>
              <a:gdLst>
                <a:gd name="connsiteX0" fmla="*/ 24889 w 38290"/>
                <a:gd name="connsiteY0" fmla="*/ 7960 h 9728"/>
                <a:gd name="connsiteX1" fmla="*/ 31512 w 38290"/>
                <a:gd name="connsiteY1" fmla="*/ 9698 h 9728"/>
                <a:gd name="connsiteX2" fmla="*/ 38474 w 38290"/>
                <a:gd name="connsiteY2" fmla="*/ 7684 h 9728"/>
                <a:gd name="connsiteX3" fmla="*/ 38474 w 38290"/>
                <a:gd name="connsiteY3" fmla="*/ 6497 h 9728"/>
                <a:gd name="connsiteX4" fmla="*/ 36351 w 38290"/>
                <a:gd name="connsiteY4" fmla="*/ 6497 h 9728"/>
                <a:gd name="connsiteX5" fmla="*/ 36351 w 38290"/>
                <a:gd name="connsiteY5" fmla="*/ 7684 h 9728"/>
                <a:gd name="connsiteX6" fmla="*/ 33295 w 38290"/>
                <a:gd name="connsiteY6" fmla="*/ 9041 h 9728"/>
                <a:gd name="connsiteX7" fmla="*/ 30153 w 38290"/>
                <a:gd name="connsiteY7" fmla="*/ 7981 h 9728"/>
                <a:gd name="connsiteX8" fmla="*/ 30153 w 38290"/>
                <a:gd name="connsiteY8" fmla="*/ 3742 h 9728"/>
                <a:gd name="connsiteX9" fmla="*/ 27097 w 38290"/>
                <a:gd name="connsiteY9" fmla="*/ 1240 h 9728"/>
                <a:gd name="connsiteX10" fmla="*/ 15465 w 38290"/>
                <a:gd name="connsiteY10" fmla="*/ 75 h 9728"/>
                <a:gd name="connsiteX11" fmla="*/ 2645 w 38290"/>
                <a:gd name="connsiteY11" fmla="*/ 2470 h 9728"/>
                <a:gd name="connsiteX12" fmla="*/ 6550 w 38290"/>
                <a:gd name="connsiteY12" fmla="*/ 3466 h 9728"/>
                <a:gd name="connsiteX13" fmla="*/ 10456 w 38290"/>
                <a:gd name="connsiteY13" fmla="*/ 2491 h 9728"/>
                <a:gd name="connsiteX14" fmla="*/ 6126 w 38290"/>
                <a:gd name="connsiteY14" fmla="*/ 1516 h 9728"/>
                <a:gd name="connsiteX15" fmla="*/ 15295 w 38290"/>
                <a:gd name="connsiteY15" fmla="*/ 541 h 9728"/>
                <a:gd name="connsiteX16" fmla="*/ 24295 w 38290"/>
                <a:gd name="connsiteY16" fmla="*/ 3254 h 9728"/>
                <a:gd name="connsiteX17" fmla="*/ 24295 w 38290"/>
                <a:gd name="connsiteY17" fmla="*/ 4038 h 9728"/>
                <a:gd name="connsiteX18" fmla="*/ 8673 w 38290"/>
                <a:gd name="connsiteY18" fmla="*/ 4801 h 9728"/>
                <a:gd name="connsiteX19" fmla="*/ 183 w 38290"/>
                <a:gd name="connsiteY19" fmla="*/ 7557 h 9728"/>
                <a:gd name="connsiteX20" fmla="*/ 13767 w 38290"/>
                <a:gd name="connsiteY20" fmla="*/ 9804 h 9728"/>
                <a:gd name="connsiteX21" fmla="*/ 24889 w 38290"/>
                <a:gd name="connsiteY21" fmla="*/ 7960 h 9728"/>
                <a:gd name="connsiteX22" fmla="*/ 24295 w 38290"/>
                <a:gd name="connsiteY22" fmla="*/ 4483 h 9728"/>
                <a:gd name="connsiteX23" fmla="*/ 24295 w 38290"/>
                <a:gd name="connsiteY23" fmla="*/ 6603 h 9728"/>
                <a:gd name="connsiteX24" fmla="*/ 14361 w 38290"/>
                <a:gd name="connsiteY24" fmla="*/ 9337 h 9728"/>
                <a:gd name="connsiteX25" fmla="*/ 6720 w 38290"/>
                <a:gd name="connsiteY25" fmla="*/ 7536 h 9728"/>
                <a:gd name="connsiteX26" fmla="*/ 24295 w 38290"/>
                <a:gd name="connsiteY26" fmla="*/ 4483 h 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290" h="9728">
                  <a:moveTo>
                    <a:pt x="24889" y="7960"/>
                  </a:moveTo>
                  <a:cubicBezTo>
                    <a:pt x="25229" y="8807"/>
                    <a:pt x="27521" y="9698"/>
                    <a:pt x="31512" y="9698"/>
                  </a:cubicBezTo>
                  <a:cubicBezTo>
                    <a:pt x="33295" y="9698"/>
                    <a:pt x="38474" y="9401"/>
                    <a:pt x="38474" y="7684"/>
                  </a:cubicBezTo>
                  <a:lnTo>
                    <a:pt x="38474" y="6497"/>
                  </a:lnTo>
                  <a:lnTo>
                    <a:pt x="36351" y="6497"/>
                  </a:lnTo>
                  <a:lnTo>
                    <a:pt x="36351" y="7684"/>
                  </a:lnTo>
                  <a:cubicBezTo>
                    <a:pt x="36351" y="8913"/>
                    <a:pt x="34228" y="9041"/>
                    <a:pt x="33295" y="9041"/>
                  </a:cubicBezTo>
                  <a:cubicBezTo>
                    <a:pt x="30493" y="9041"/>
                    <a:pt x="30153" y="8087"/>
                    <a:pt x="30153" y="7981"/>
                  </a:cubicBezTo>
                  <a:lnTo>
                    <a:pt x="30153" y="3742"/>
                  </a:lnTo>
                  <a:cubicBezTo>
                    <a:pt x="30153" y="2851"/>
                    <a:pt x="30153" y="2025"/>
                    <a:pt x="27097" y="1240"/>
                  </a:cubicBezTo>
                  <a:cubicBezTo>
                    <a:pt x="23786" y="414"/>
                    <a:pt x="19540" y="75"/>
                    <a:pt x="15465" y="75"/>
                  </a:cubicBezTo>
                  <a:cubicBezTo>
                    <a:pt x="8503" y="75"/>
                    <a:pt x="2645" y="1071"/>
                    <a:pt x="2645" y="2470"/>
                  </a:cubicBezTo>
                  <a:cubicBezTo>
                    <a:pt x="2645" y="3106"/>
                    <a:pt x="4343" y="3466"/>
                    <a:pt x="6550" y="3466"/>
                  </a:cubicBezTo>
                  <a:cubicBezTo>
                    <a:pt x="8928" y="3466"/>
                    <a:pt x="10456" y="3042"/>
                    <a:pt x="10456" y="2491"/>
                  </a:cubicBezTo>
                  <a:cubicBezTo>
                    <a:pt x="10456" y="2237"/>
                    <a:pt x="10031" y="1537"/>
                    <a:pt x="6126" y="1516"/>
                  </a:cubicBezTo>
                  <a:cubicBezTo>
                    <a:pt x="8418" y="774"/>
                    <a:pt x="12578" y="541"/>
                    <a:pt x="15295" y="541"/>
                  </a:cubicBezTo>
                  <a:cubicBezTo>
                    <a:pt x="19455" y="541"/>
                    <a:pt x="24295" y="1368"/>
                    <a:pt x="24295" y="3254"/>
                  </a:cubicBezTo>
                  <a:lnTo>
                    <a:pt x="24295" y="4038"/>
                  </a:lnTo>
                  <a:cubicBezTo>
                    <a:pt x="19965" y="4102"/>
                    <a:pt x="14022" y="4166"/>
                    <a:pt x="8673" y="4801"/>
                  </a:cubicBezTo>
                  <a:cubicBezTo>
                    <a:pt x="2305" y="5522"/>
                    <a:pt x="183" y="6624"/>
                    <a:pt x="183" y="7557"/>
                  </a:cubicBezTo>
                  <a:cubicBezTo>
                    <a:pt x="183" y="9274"/>
                    <a:pt x="8418" y="9804"/>
                    <a:pt x="13767" y="9804"/>
                  </a:cubicBezTo>
                  <a:cubicBezTo>
                    <a:pt x="19371" y="9804"/>
                    <a:pt x="23276" y="8956"/>
                    <a:pt x="24889" y="7960"/>
                  </a:cubicBezTo>
                  <a:close/>
                  <a:moveTo>
                    <a:pt x="24295" y="4483"/>
                  </a:moveTo>
                  <a:lnTo>
                    <a:pt x="24295" y="6603"/>
                  </a:lnTo>
                  <a:cubicBezTo>
                    <a:pt x="24295" y="8617"/>
                    <a:pt x="18182" y="9337"/>
                    <a:pt x="14361" y="9337"/>
                  </a:cubicBezTo>
                  <a:cubicBezTo>
                    <a:pt x="10201" y="9337"/>
                    <a:pt x="6720" y="8595"/>
                    <a:pt x="6720" y="7536"/>
                  </a:cubicBezTo>
                  <a:cubicBezTo>
                    <a:pt x="6720" y="6370"/>
                    <a:pt x="10286" y="4611"/>
                    <a:pt x="24295" y="448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0" name="Dowolny kształt: kształt 179">
              <a:extLst>
                <a:ext uri="{FF2B5EF4-FFF2-40B4-BE49-F238E27FC236}">
                  <a16:creationId xmlns:a16="http://schemas.microsoft.com/office/drawing/2014/main" id="{934C4669-F294-D827-4880-143C1BF40C8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70240" y="5073149"/>
              <a:ext cx="42790" cy="9135"/>
            </a:xfrm>
            <a:custGeom>
              <a:avLst/>
              <a:gdLst>
                <a:gd name="connsiteX0" fmla="*/ 23536 w 42790"/>
                <a:gd name="connsiteY0" fmla="*/ 4229 h 9135"/>
                <a:gd name="connsiteX1" fmla="*/ 31347 w 42790"/>
                <a:gd name="connsiteY1" fmla="*/ 1834 h 9135"/>
                <a:gd name="connsiteX2" fmla="*/ 41450 w 42790"/>
                <a:gd name="connsiteY2" fmla="*/ 732 h 9135"/>
                <a:gd name="connsiteX3" fmla="*/ 41450 w 42790"/>
                <a:gd name="connsiteY3" fmla="*/ 75 h 9135"/>
                <a:gd name="connsiteX4" fmla="*/ 34488 w 42790"/>
                <a:gd name="connsiteY4" fmla="*/ 138 h 9135"/>
                <a:gd name="connsiteX5" fmla="*/ 26338 w 42790"/>
                <a:gd name="connsiteY5" fmla="*/ 75 h 9135"/>
                <a:gd name="connsiteX6" fmla="*/ 26338 w 42790"/>
                <a:gd name="connsiteY6" fmla="*/ 732 h 9135"/>
                <a:gd name="connsiteX7" fmla="*/ 28800 w 42790"/>
                <a:gd name="connsiteY7" fmla="*/ 1389 h 9135"/>
                <a:gd name="connsiteX8" fmla="*/ 27526 w 42790"/>
                <a:gd name="connsiteY8" fmla="*/ 2131 h 9135"/>
                <a:gd name="connsiteX9" fmla="*/ 22262 w 42790"/>
                <a:gd name="connsiteY9" fmla="*/ 3784 h 9135"/>
                <a:gd name="connsiteX10" fmla="*/ 15640 w 42790"/>
                <a:gd name="connsiteY10" fmla="*/ 1643 h 9135"/>
                <a:gd name="connsiteX11" fmla="*/ 14876 w 42790"/>
                <a:gd name="connsiteY11" fmla="*/ 1262 h 9135"/>
                <a:gd name="connsiteX12" fmla="*/ 17847 w 42790"/>
                <a:gd name="connsiteY12" fmla="*/ 732 h 9135"/>
                <a:gd name="connsiteX13" fmla="*/ 17847 w 42790"/>
                <a:gd name="connsiteY13" fmla="*/ 75 h 9135"/>
                <a:gd name="connsiteX14" fmla="*/ 8678 w 42790"/>
                <a:gd name="connsiteY14" fmla="*/ 138 h 9135"/>
                <a:gd name="connsiteX15" fmla="*/ 612 w 42790"/>
                <a:gd name="connsiteY15" fmla="*/ 75 h 9135"/>
                <a:gd name="connsiteX16" fmla="*/ 612 w 42790"/>
                <a:gd name="connsiteY16" fmla="*/ 732 h 9135"/>
                <a:gd name="connsiteX17" fmla="*/ 10631 w 42790"/>
                <a:gd name="connsiteY17" fmla="*/ 2025 h 9135"/>
                <a:gd name="connsiteX18" fmla="*/ 19036 w 42790"/>
                <a:gd name="connsiteY18" fmla="*/ 4759 h 9135"/>
                <a:gd name="connsiteX19" fmla="*/ 11055 w 42790"/>
                <a:gd name="connsiteY19" fmla="*/ 7281 h 9135"/>
                <a:gd name="connsiteX20" fmla="*/ 188 w 42790"/>
                <a:gd name="connsiteY20" fmla="*/ 8553 h 9135"/>
                <a:gd name="connsiteX21" fmla="*/ 188 w 42790"/>
                <a:gd name="connsiteY21" fmla="*/ 9210 h 9135"/>
                <a:gd name="connsiteX22" fmla="*/ 7235 w 42790"/>
                <a:gd name="connsiteY22" fmla="*/ 9147 h 9135"/>
                <a:gd name="connsiteX23" fmla="*/ 15300 w 42790"/>
                <a:gd name="connsiteY23" fmla="*/ 9210 h 9135"/>
                <a:gd name="connsiteX24" fmla="*/ 15300 w 42790"/>
                <a:gd name="connsiteY24" fmla="*/ 8553 h 9135"/>
                <a:gd name="connsiteX25" fmla="*/ 12838 w 42790"/>
                <a:gd name="connsiteY25" fmla="*/ 7896 h 9135"/>
                <a:gd name="connsiteX26" fmla="*/ 20479 w 42790"/>
                <a:gd name="connsiteY26" fmla="*/ 5204 h 9135"/>
                <a:gd name="connsiteX27" fmla="*/ 26932 w 42790"/>
                <a:gd name="connsiteY27" fmla="*/ 7324 h 9135"/>
                <a:gd name="connsiteX28" fmla="*/ 28715 w 42790"/>
                <a:gd name="connsiteY28" fmla="*/ 8023 h 9135"/>
                <a:gd name="connsiteX29" fmla="*/ 25658 w 42790"/>
                <a:gd name="connsiteY29" fmla="*/ 8553 h 9135"/>
                <a:gd name="connsiteX30" fmla="*/ 25658 w 42790"/>
                <a:gd name="connsiteY30" fmla="*/ 9210 h 9135"/>
                <a:gd name="connsiteX31" fmla="*/ 34828 w 42790"/>
                <a:gd name="connsiteY31" fmla="*/ 9147 h 9135"/>
                <a:gd name="connsiteX32" fmla="*/ 42978 w 42790"/>
                <a:gd name="connsiteY32" fmla="*/ 9210 h 9135"/>
                <a:gd name="connsiteX33" fmla="*/ 42978 w 42790"/>
                <a:gd name="connsiteY33" fmla="*/ 8553 h 9135"/>
                <a:gd name="connsiteX34" fmla="*/ 34913 w 42790"/>
                <a:gd name="connsiteY34" fmla="*/ 7896 h 9135"/>
                <a:gd name="connsiteX35" fmla="*/ 23536 w 42790"/>
                <a:gd name="connsiteY35" fmla="*/ 4229 h 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790" h="9135">
                  <a:moveTo>
                    <a:pt x="23536" y="4229"/>
                  </a:moveTo>
                  <a:cubicBezTo>
                    <a:pt x="26083" y="3424"/>
                    <a:pt x="29309" y="2385"/>
                    <a:pt x="31347" y="1834"/>
                  </a:cubicBezTo>
                  <a:cubicBezTo>
                    <a:pt x="33979" y="1071"/>
                    <a:pt x="37460" y="753"/>
                    <a:pt x="41450" y="732"/>
                  </a:cubicBezTo>
                  <a:lnTo>
                    <a:pt x="41450" y="75"/>
                  </a:lnTo>
                  <a:cubicBezTo>
                    <a:pt x="39243" y="117"/>
                    <a:pt x="36696" y="138"/>
                    <a:pt x="34488" y="138"/>
                  </a:cubicBezTo>
                  <a:cubicBezTo>
                    <a:pt x="31941" y="138"/>
                    <a:pt x="27441" y="96"/>
                    <a:pt x="26338" y="75"/>
                  </a:cubicBezTo>
                  <a:lnTo>
                    <a:pt x="26338" y="732"/>
                  </a:lnTo>
                  <a:cubicBezTo>
                    <a:pt x="28120" y="774"/>
                    <a:pt x="28800" y="1050"/>
                    <a:pt x="28800" y="1389"/>
                  </a:cubicBezTo>
                  <a:cubicBezTo>
                    <a:pt x="28800" y="1728"/>
                    <a:pt x="27951" y="2004"/>
                    <a:pt x="27526" y="2131"/>
                  </a:cubicBezTo>
                  <a:lnTo>
                    <a:pt x="22262" y="3784"/>
                  </a:lnTo>
                  <a:lnTo>
                    <a:pt x="15640" y="1643"/>
                  </a:lnTo>
                  <a:cubicBezTo>
                    <a:pt x="14876" y="1431"/>
                    <a:pt x="14876" y="1389"/>
                    <a:pt x="14876" y="1262"/>
                  </a:cubicBezTo>
                  <a:cubicBezTo>
                    <a:pt x="14876" y="944"/>
                    <a:pt x="16149" y="753"/>
                    <a:pt x="17847" y="732"/>
                  </a:cubicBezTo>
                  <a:lnTo>
                    <a:pt x="17847" y="75"/>
                  </a:lnTo>
                  <a:cubicBezTo>
                    <a:pt x="15640" y="96"/>
                    <a:pt x="10036" y="138"/>
                    <a:pt x="8678" y="138"/>
                  </a:cubicBezTo>
                  <a:cubicBezTo>
                    <a:pt x="6895" y="138"/>
                    <a:pt x="2905" y="117"/>
                    <a:pt x="612" y="75"/>
                  </a:cubicBezTo>
                  <a:lnTo>
                    <a:pt x="612" y="732"/>
                  </a:lnTo>
                  <a:cubicBezTo>
                    <a:pt x="6555" y="732"/>
                    <a:pt x="6640" y="753"/>
                    <a:pt x="10631" y="2025"/>
                  </a:cubicBezTo>
                  <a:lnTo>
                    <a:pt x="19036" y="4759"/>
                  </a:lnTo>
                  <a:lnTo>
                    <a:pt x="11055" y="7281"/>
                  </a:lnTo>
                  <a:cubicBezTo>
                    <a:pt x="6980" y="8511"/>
                    <a:pt x="1971" y="8553"/>
                    <a:pt x="188" y="8553"/>
                  </a:cubicBezTo>
                  <a:lnTo>
                    <a:pt x="188" y="9210"/>
                  </a:lnTo>
                  <a:cubicBezTo>
                    <a:pt x="2395" y="9168"/>
                    <a:pt x="5027" y="9147"/>
                    <a:pt x="7235" y="9147"/>
                  </a:cubicBezTo>
                  <a:cubicBezTo>
                    <a:pt x="9697" y="9147"/>
                    <a:pt x="13263" y="9189"/>
                    <a:pt x="15300" y="9210"/>
                  </a:cubicBezTo>
                  <a:lnTo>
                    <a:pt x="15300" y="8553"/>
                  </a:lnTo>
                  <a:cubicBezTo>
                    <a:pt x="13432" y="8489"/>
                    <a:pt x="12838" y="8214"/>
                    <a:pt x="12838" y="7896"/>
                  </a:cubicBezTo>
                  <a:cubicBezTo>
                    <a:pt x="12838" y="7430"/>
                    <a:pt x="15300" y="6730"/>
                    <a:pt x="20479" y="5204"/>
                  </a:cubicBezTo>
                  <a:lnTo>
                    <a:pt x="26932" y="7324"/>
                  </a:lnTo>
                  <a:cubicBezTo>
                    <a:pt x="27611" y="7557"/>
                    <a:pt x="28715" y="7896"/>
                    <a:pt x="28715" y="8023"/>
                  </a:cubicBezTo>
                  <a:cubicBezTo>
                    <a:pt x="28715" y="8214"/>
                    <a:pt x="27951" y="8532"/>
                    <a:pt x="25658" y="8553"/>
                  </a:cubicBezTo>
                  <a:lnTo>
                    <a:pt x="25658" y="9210"/>
                  </a:lnTo>
                  <a:cubicBezTo>
                    <a:pt x="28205" y="9189"/>
                    <a:pt x="32960" y="9147"/>
                    <a:pt x="34828" y="9147"/>
                  </a:cubicBezTo>
                  <a:cubicBezTo>
                    <a:pt x="37120" y="9147"/>
                    <a:pt x="40431" y="9168"/>
                    <a:pt x="42978" y="9210"/>
                  </a:cubicBezTo>
                  <a:lnTo>
                    <a:pt x="42978" y="8553"/>
                  </a:lnTo>
                  <a:cubicBezTo>
                    <a:pt x="38394" y="8553"/>
                    <a:pt x="36865" y="8511"/>
                    <a:pt x="34913" y="7896"/>
                  </a:cubicBezTo>
                  <a:lnTo>
                    <a:pt x="23536" y="42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CC40D4BC-74C7-D5C8-263C-9295A15BA13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13062" y="5085822"/>
              <a:ext cx="45346" cy="10133"/>
            </a:xfrm>
            <a:custGeom>
              <a:avLst/>
              <a:gdLst>
                <a:gd name="connsiteX0" fmla="*/ 16227 w 45346"/>
                <a:gd name="connsiteY0" fmla="*/ 5615 h 10133"/>
                <a:gd name="connsiteX1" fmla="*/ 26984 w 45346"/>
                <a:gd name="connsiteY1" fmla="*/ 5615 h 10133"/>
                <a:gd name="connsiteX2" fmla="*/ 45527 w 45346"/>
                <a:gd name="connsiteY2" fmla="*/ 2396 h 10133"/>
                <a:gd name="connsiteX3" fmla="*/ 32511 w 45346"/>
                <a:gd name="connsiteY3" fmla="*/ 81 h 10133"/>
                <a:gd name="connsiteX4" fmla="*/ 11710 w 45346"/>
                <a:gd name="connsiteY4" fmla="*/ 81 h 10133"/>
                <a:gd name="connsiteX5" fmla="*/ 9809 w 45346"/>
                <a:gd name="connsiteY5" fmla="*/ 408 h 10133"/>
                <a:gd name="connsiteX6" fmla="*/ 11770 w 45346"/>
                <a:gd name="connsiteY6" fmla="*/ 615 h 10133"/>
                <a:gd name="connsiteX7" fmla="*/ 14028 w 45346"/>
                <a:gd name="connsiteY7" fmla="*/ 645 h 10133"/>
                <a:gd name="connsiteX8" fmla="*/ 15336 w 45346"/>
                <a:gd name="connsiteY8" fmla="*/ 853 h 10133"/>
                <a:gd name="connsiteX9" fmla="*/ 15098 w 45346"/>
                <a:gd name="connsiteY9" fmla="*/ 1179 h 10133"/>
                <a:gd name="connsiteX10" fmla="*/ 7253 w 45346"/>
                <a:gd name="connsiteY10" fmla="*/ 8998 h 10133"/>
                <a:gd name="connsiteX11" fmla="*/ 1964 w 45346"/>
                <a:gd name="connsiteY11" fmla="*/ 9681 h 10133"/>
                <a:gd name="connsiteX12" fmla="*/ 181 w 45346"/>
                <a:gd name="connsiteY12" fmla="*/ 10007 h 10133"/>
                <a:gd name="connsiteX13" fmla="*/ 1131 w 45346"/>
                <a:gd name="connsiteY13" fmla="*/ 10215 h 10133"/>
                <a:gd name="connsiteX14" fmla="*/ 8858 w 45346"/>
                <a:gd name="connsiteY14" fmla="*/ 10156 h 10133"/>
                <a:gd name="connsiteX15" fmla="*/ 12958 w 45346"/>
                <a:gd name="connsiteY15" fmla="*/ 10170 h 10133"/>
                <a:gd name="connsiteX16" fmla="*/ 16762 w 45346"/>
                <a:gd name="connsiteY16" fmla="*/ 10215 h 10133"/>
                <a:gd name="connsiteX17" fmla="*/ 18010 w 45346"/>
                <a:gd name="connsiteY17" fmla="*/ 9888 h 10133"/>
                <a:gd name="connsiteX18" fmla="*/ 16108 w 45346"/>
                <a:gd name="connsiteY18" fmla="*/ 9681 h 10133"/>
                <a:gd name="connsiteX19" fmla="*/ 13850 w 45346"/>
                <a:gd name="connsiteY19" fmla="*/ 9651 h 10133"/>
                <a:gd name="connsiteX20" fmla="*/ 12483 w 45346"/>
                <a:gd name="connsiteY20" fmla="*/ 9429 h 10133"/>
                <a:gd name="connsiteX21" fmla="*/ 12721 w 45346"/>
                <a:gd name="connsiteY21" fmla="*/ 9102 h 10133"/>
                <a:gd name="connsiteX22" fmla="*/ 16227 w 45346"/>
                <a:gd name="connsiteY22" fmla="*/ 5615 h 10133"/>
                <a:gd name="connsiteX23" fmla="*/ 20506 w 45346"/>
                <a:gd name="connsiteY23" fmla="*/ 1120 h 10133"/>
                <a:gd name="connsiteX24" fmla="*/ 23537 w 45346"/>
                <a:gd name="connsiteY24" fmla="*/ 615 h 10133"/>
                <a:gd name="connsiteX25" fmla="*/ 30491 w 45346"/>
                <a:gd name="connsiteY25" fmla="*/ 615 h 10133"/>
                <a:gd name="connsiteX26" fmla="*/ 39465 w 45346"/>
                <a:gd name="connsiteY26" fmla="*/ 2084 h 10133"/>
                <a:gd name="connsiteX27" fmla="*/ 35780 w 45346"/>
                <a:gd name="connsiteY27" fmla="*/ 4384 h 10133"/>
                <a:gd name="connsiteX28" fmla="*/ 25974 w 45346"/>
                <a:gd name="connsiteY28" fmla="*/ 5141 h 10133"/>
                <a:gd name="connsiteX29" fmla="*/ 16465 w 45346"/>
                <a:gd name="connsiteY29" fmla="*/ 5141 h 10133"/>
                <a:gd name="connsiteX30" fmla="*/ 20506 w 45346"/>
                <a:gd name="connsiteY30" fmla="*/ 1120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5346" h="10133">
                  <a:moveTo>
                    <a:pt x="16227" y="5615"/>
                  </a:moveTo>
                  <a:lnTo>
                    <a:pt x="26984" y="5615"/>
                  </a:lnTo>
                  <a:cubicBezTo>
                    <a:pt x="37028" y="5615"/>
                    <a:pt x="45527" y="4013"/>
                    <a:pt x="45527" y="2396"/>
                  </a:cubicBezTo>
                  <a:cubicBezTo>
                    <a:pt x="45527" y="1149"/>
                    <a:pt x="40653" y="81"/>
                    <a:pt x="32511" y="81"/>
                  </a:cubicBezTo>
                  <a:lnTo>
                    <a:pt x="11710" y="81"/>
                  </a:lnTo>
                  <a:cubicBezTo>
                    <a:pt x="10522" y="81"/>
                    <a:pt x="9809" y="81"/>
                    <a:pt x="9809" y="408"/>
                  </a:cubicBezTo>
                  <a:cubicBezTo>
                    <a:pt x="9809" y="615"/>
                    <a:pt x="10462" y="615"/>
                    <a:pt x="11770" y="615"/>
                  </a:cubicBezTo>
                  <a:cubicBezTo>
                    <a:pt x="12721" y="615"/>
                    <a:pt x="12958" y="615"/>
                    <a:pt x="14028" y="645"/>
                  </a:cubicBezTo>
                  <a:cubicBezTo>
                    <a:pt x="15217" y="675"/>
                    <a:pt x="15336" y="704"/>
                    <a:pt x="15336" y="853"/>
                  </a:cubicBezTo>
                  <a:cubicBezTo>
                    <a:pt x="15336" y="882"/>
                    <a:pt x="15336" y="957"/>
                    <a:pt x="15098" y="1179"/>
                  </a:cubicBezTo>
                  <a:lnTo>
                    <a:pt x="7253" y="8998"/>
                  </a:lnTo>
                  <a:cubicBezTo>
                    <a:pt x="6659" y="9577"/>
                    <a:pt x="6599" y="9681"/>
                    <a:pt x="1964" y="9681"/>
                  </a:cubicBezTo>
                  <a:cubicBezTo>
                    <a:pt x="894" y="9681"/>
                    <a:pt x="181" y="9681"/>
                    <a:pt x="181" y="10007"/>
                  </a:cubicBezTo>
                  <a:cubicBezTo>
                    <a:pt x="181" y="10022"/>
                    <a:pt x="181" y="10215"/>
                    <a:pt x="1131" y="10215"/>
                  </a:cubicBezTo>
                  <a:cubicBezTo>
                    <a:pt x="2855" y="10215"/>
                    <a:pt x="7134" y="10156"/>
                    <a:pt x="8858" y="10156"/>
                  </a:cubicBezTo>
                  <a:cubicBezTo>
                    <a:pt x="9868" y="10156"/>
                    <a:pt x="11948" y="10156"/>
                    <a:pt x="12958" y="10170"/>
                  </a:cubicBezTo>
                  <a:cubicBezTo>
                    <a:pt x="14147" y="10185"/>
                    <a:pt x="15633" y="10215"/>
                    <a:pt x="16762" y="10215"/>
                  </a:cubicBezTo>
                  <a:cubicBezTo>
                    <a:pt x="17119" y="10215"/>
                    <a:pt x="18010" y="10215"/>
                    <a:pt x="18010" y="9888"/>
                  </a:cubicBezTo>
                  <a:cubicBezTo>
                    <a:pt x="18010" y="9681"/>
                    <a:pt x="17297" y="9681"/>
                    <a:pt x="16108" y="9681"/>
                  </a:cubicBezTo>
                  <a:cubicBezTo>
                    <a:pt x="16049" y="9681"/>
                    <a:pt x="14920" y="9681"/>
                    <a:pt x="13850" y="9651"/>
                  </a:cubicBezTo>
                  <a:cubicBezTo>
                    <a:pt x="12483" y="9621"/>
                    <a:pt x="12483" y="9577"/>
                    <a:pt x="12483" y="9429"/>
                  </a:cubicBezTo>
                  <a:cubicBezTo>
                    <a:pt x="12483" y="9414"/>
                    <a:pt x="12483" y="9325"/>
                    <a:pt x="12721" y="9102"/>
                  </a:cubicBezTo>
                  <a:lnTo>
                    <a:pt x="16227" y="5615"/>
                  </a:lnTo>
                  <a:close/>
                  <a:moveTo>
                    <a:pt x="20506" y="1120"/>
                  </a:moveTo>
                  <a:cubicBezTo>
                    <a:pt x="20982" y="660"/>
                    <a:pt x="21041" y="615"/>
                    <a:pt x="23537" y="615"/>
                  </a:cubicBezTo>
                  <a:lnTo>
                    <a:pt x="30491" y="615"/>
                  </a:lnTo>
                  <a:cubicBezTo>
                    <a:pt x="36018" y="615"/>
                    <a:pt x="39465" y="1031"/>
                    <a:pt x="39465" y="2084"/>
                  </a:cubicBezTo>
                  <a:cubicBezTo>
                    <a:pt x="39465" y="2544"/>
                    <a:pt x="38752" y="3716"/>
                    <a:pt x="35780" y="4384"/>
                  </a:cubicBezTo>
                  <a:cubicBezTo>
                    <a:pt x="33641" y="4859"/>
                    <a:pt x="30253" y="5141"/>
                    <a:pt x="25974" y="5141"/>
                  </a:cubicBezTo>
                  <a:lnTo>
                    <a:pt x="16465" y="5141"/>
                  </a:lnTo>
                  <a:lnTo>
                    <a:pt x="20506" y="112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DA8D1637-2277-509C-7380-8A18FCE4964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31408" y="5067871"/>
              <a:ext cx="60346" cy="14413"/>
            </a:xfrm>
            <a:custGeom>
              <a:avLst/>
              <a:gdLst>
                <a:gd name="connsiteX0" fmla="*/ 22694 w 60346"/>
                <a:gd name="connsiteY0" fmla="*/ 7599 h 14413"/>
                <a:gd name="connsiteX1" fmla="*/ 30929 w 60346"/>
                <a:gd name="connsiteY1" fmla="*/ 7599 h 14413"/>
                <a:gd name="connsiteX2" fmla="*/ 37976 w 60346"/>
                <a:gd name="connsiteY2" fmla="*/ 8553 h 14413"/>
                <a:gd name="connsiteX3" fmla="*/ 37382 w 60346"/>
                <a:gd name="connsiteY3" fmla="*/ 9592 h 14413"/>
                <a:gd name="connsiteX4" fmla="*/ 37127 w 60346"/>
                <a:gd name="connsiteY4" fmla="*/ 9825 h 14413"/>
                <a:gd name="connsiteX5" fmla="*/ 38146 w 60346"/>
                <a:gd name="connsiteY5" fmla="*/ 10079 h 14413"/>
                <a:gd name="connsiteX6" fmla="*/ 39419 w 60346"/>
                <a:gd name="connsiteY6" fmla="*/ 9634 h 14413"/>
                <a:gd name="connsiteX7" fmla="*/ 44089 w 60346"/>
                <a:gd name="connsiteY7" fmla="*/ 5035 h 14413"/>
                <a:gd name="connsiteX8" fmla="*/ 44344 w 60346"/>
                <a:gd name="connsiteY8" fmla="*/ 4695 h 14413"/>
                <a:gd name="connsiteX9" fmla="*/ 43325 w 60346"/>
                <a:gd name="connsiteY9" fmla="*/ 4462 h 14413"/>
                <a:gd name="connsiteX10" fmla="*/ 42051 w 60346"/>
                <a:gd name="connsiteY10" fmla="*/ 4907 h 14413"/>
                <a:gd name="connsiteX11" fmla="*/ 31099 w 60346"/>
                <a:gd name="connsiteY11" fmla="*/ 6942 h 14413"/>
                <a:gd name="connsiteX12" fmla="*/ 23373 w 60346"/>
                <a:gd name="connsiteY12" fmla="*/ 6942 h 14413"/>
                <a:gd name="connsiteX13" fmla="*/ 28807 w 60346"/>
                <a:gd name="connsiteY13" fmla="*/ 1558 h 14413"/>
                <a:gd name="connsiteX14" fmla="*/ 33391 w 60346"/>
                <a:gd name="connsiteY14" fmla="*/ 732 h 14413"/>
                <a:gd name="connsiteX15" fmla="*/ 44598 w 60346"/>
                <a:gd name="connsiteY15" fmla="*/ 732 h 14413"/>
                <a:gd name="connsiteX16" fmla="*/ 56994 w 60346"/>
                <a:gd name="connsiteY16" fmla="*/ 3063 h 14413"/>
                <a:gd name="connsiteX17" fmla="*/ 56739 w 60346"/>
                <a:gd name="connsiteY17" fmla="*/ 4208 h 14413"/>
                <a:gd name="connsiteX18" fmla="*/ 56570 w 60346"/>
                <a:gd name="connsiteY18" fmla="*/ 4589 h 14413"/>
                <a:gd name="connsiteX19" fmla="*/ 57588 w 60346"/>
                <a:gd name="connsiteY19" fmla="*/ 4844 h 14413"/>
                <a:gd name="connsiteX20" fmla="*/ 58777 w 60346"/>
                <a:gd name="connsiteY20" fmla="*/ 4314 h 14413"/>
                <a:gd name="connsiteX21" fmla="*/ 60475 w 60346"/>
                <a:gd name="connsiteY21" fmla="*/ 647 h 14413"/>
                <a:gd name="connsiteX22" fmla="*/ 58183 w 60346"/>
                <a:gd name="connsiteY22" fmla="*/ 75 h 14413"/>
                <a:gd name="connsiteX23" fmla="*/ 16581 w 60346"/>
                <a:gd name="connsiteY23" fmla="*/ 75 h 14413"/>
                <a:gd name="connsiteX24" fmla="*/ 14034 w 60346"/>
                <a:gd name="connsiteY24" fmla="*/ 499 h 14413"/>
                <a:gd name="connsiteX25" fmla="*/ 16411 w 60346"/>
                <a:gd name="connsiteY25" fmla="*/ 732 h 14413"/>
                <a:gd name="connsiteX26" fmla="*/ 21930 w 60346"/>
                <a:gd name="connsiteY26" fmla="*/ 1113 h 14413"/>
                <a:gd name="connsiteX27" fmla="*/ 21505 w 60346"/>
                <a:gd name="connsiteY27" fmla="*/ 1622 h 14413"/>
                <a:gd name="connsiteX28" fmla="*/ 10298 w 60346"/>
                <a:gd name="connsiteY28" fmla="*/ 12835 h 14413"/>
                <a:gd name="connsiteX29" fmla="*/ 2572 w 60346"/>
                <a:gd name="connsiteY29" fmla="*/ 13831 h 14413"/>
                <a:gd name="connsiteX30" fmla="*/ 195 w 60346"/>
                <a:gd name="connsiteY30" fmla="*/ 14234 h 14413"/>
                <a:gd name="connsiteX31" fmla="*/ 1468 w 60346"/>
                <a:gd name="connsiteY31" fmla="*/ 14488 h 14413"/>
                <a:gd name="connsiteX32" fmla="*/ 12675 w 60346"/>
                <a:gd name="connsiteY32" fmla="*/ 14424 h 14413"/>
                <a:gd name="connsiteX33" fmla="*/ 25326 w 60346"/>
                <a:gd name="connsiteY33" fmla="*/ 14488 h 14413"/>
                <a:gd name="connsiteX34" fmla="*/ 27109 w 60346"/>
                <a:gd name="connsiteY34" fmla="*/ 14085 h 14413"/>
                <a:gd name="connsiteX35" fmla="*/ 26599 w 60346"/>
                <a:gd name="connsiteY35" fmla="*/ 13852 h 14413"/>
                <a:gd name="connsiteX36" fmla="*/ 24222 w 60346"/>
                <a:gd name="connsiteY36" fmla="*/ 13831 h 14413"/>
                <a:gd name="connsiteX37" fmla="*/ 19807 w 60346"/>
                <a:gd name="connsiteY37" fmla="*/ 13788 h 14413"/>
                <a:gd name="connsiteX38" fmla="*/ 17090 w 60346"/>
                <a:gd name="connsiteY38" fmla="*/ 13365 h 14413"/>
                <a:gd name="connsiteX39" fmla="*/ 17430 w 60346"/>
                <a:gd name="connsiteY39" fmla="*/ 12877 h 14413"/>
                <a:gd name="connsiteX40" fmla="*/ 22694 w 60346"/>
                <a:gd name="connsiteY40" fmla="*/ 7599 h 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346" h="14413">
                  <a:moveTo>
                    <a:pt x="22694" y="7599"/>
                  </a:moveTo>
                  <a:lnTo>
                    <a:pt x="30929" y="7599"/>
                  </a:lnTo>
                  <a:cubicBezTo>
                    <a:pt x="37297" y="7599"/>
                    <a:pt x="37976" y="7938"/>
                    <a:pt x="37976" y="8553"/>
                  </a:cubicBezTo>
                  <a:cubicBezTo>
                    <a:pt x="37976" y="8701"/>
                    <a:pt x="37976" y="8956"/>
                    <a:pt x="37382" y="9592"/>
                  </a:cubicBezTo>
                  <a:cubicBezTo>
                    <a:pt x="37212" y="9698"/>
                    <a:pt x="37127" y="9782"/>
                    <a:pt x="37127" y="9825"/>
                  </a:cubicBezTo>
                  <a:cubicBezTo>
                    <a:pt x="37127" y="9994"/>
                    <a:pt x="37636" y="10079"/>
                    <a:pt x="38146" y="10079"/>
                  </a:cubicBezTo>
                  <a:cubicBezTo>
                    <a:pt x="38995" y="10079"/>
                    <a:pt x="38995" y="10016"/>
                    <a:pt x="39419" y="9634"/>
                  </a:cubicBezTo>
                  <a:lnTo>
                    <a:pt x="44089" y="5035"/>
                  </a:lnTo>
                  <a:cubicBezTo>
                    <a:pt x="44344" y="4801"/>
                    <a:pt x="44344" y="4759"/>
                    <a:pt x="44344" y="4695"/>
                  </a:cubicBezTo>
                  <a:cubicBezTo>
                    <a:pt x="44344" y="4653"/>
                    <a:pt x="44174" y="4462"/>
                    <a:pt x="43325" y="4462"/>
                  </a:cubicBezTo>
                  <a:cubicBezTo>
                    <a:pt x="42476" y="4462"/>
                    <a:pt x="42391" y="4568"/>
                    <a:pt x="42051" y="4907"/>
                  </a:cubicBezTo>
                  <a:cubicBezTo>
                    <a:pt x="40268" y="6561"/>
                    <a:pt x="38316" y="6942"/>
                    <a:pt x="31099" y="6942"/>
                  </a:cubicBezTo>
                  <a:lnTo>
                    <a:pt x="23373" y="6942"/>
                  </a:lnTo>
                  <a:lnTo>
                    <a:pt x="28807" y="1558"/>
                  </a:lnTo>
                  <a:cubicBezTo>
                    <a:pt x="29571" y="817"/>
                    <a:pt x="29656" y="732"/>
                    <a:pt x="33391" y="732"/>
                  </a:cubicBezTo>
                  <a:lnTo>
                    <a:pt x="44598" y="732"/>
                  </a:lnTo>
                  <a:cubicBezTo>
                    <a:pt x="55041" y="732"/>
                    <a:pt x="56994" y="1431"/>
                    <a:pt x="56994" y="3063"/>
                  </a:cubicBezTo>
                  <a:cubicBezTo>
                    <a:pt x="56994" y="3551"/>
                    <a:pt x="56994" y="3636"/>
                    <a:pt x="56739" y="4208"/>
                  </a:cubicBezTo>
                  <a:cubicBezTo>
                    <a:pt x="56570" y="4483"/>
                    <a:pt x="56570" y="4526"/>
                    <a:pt x="56570" y="4589"/>
                  </a:cubicBezTo>
                  <a:cubicBezTo>
                    <a:pt x="56570" y="4695"/>
                    <a:pt x="56824" y="4844"/>
                    <a:pt x="57588" y="4844"/>
                  </a:cubicBezTo>
                  <a:cubicBezTo>
                    <a:pt x="58522" y="4844"/>
                    <a:pt x="58607" y="4717"/>
                    <a:pt x="58777" y="4314"/>
                  </a:cubicBezTo>
                  <a:lnTo>
                    <a:pt x="60475" y="647"/>
                  </a:lnTo>
                  <a:cubicBezTo>
                    <a:pt x="60730" y="75"/>
                    <a:pt x="60305" y="75"/>
                    <a:pt x="58183" y="75"/>
                  </a:cubicBezTo>
                  <a:lnTo>
                    <a:pt x="16581" y="75"/>
                  </a:lnTo>
                  <a:cubicBezTo>
                    <a:pt x="14883" y="75"/>
                    <a:pt x="14034" y="75"/>
                    <a:pt x="14034" y="499"/>
                  </a:cubicBezTo>
                  <a:cubicBezTo>
                    <a:pt x="14034" y="732"/>
                    <a:pt x="14798" y="732"/>
                    <a:pt x="16411" y="732"/>
                  </a:cubicBezTo>
                  <a:cubicBezTo>
                    <a:pt x="19552" y="732"/>
                    <a:pt x="21930" y="732"/>
                    <a:pt x="21930" y="1113"/>
                  </a:cubicBezTo>
                  <a:cubicBezTo>
                    <a:pt x="21930" y="1198"/>
                    <a:pt x="21930" y="1240"/>
                    <a:pt x="21505" y="1622"/>
                  </a:cubicBezTo>
                  <a:lnTo>
                    <a:pt x="10298" y="12835"/>
                  </a:lnTo>
                  <a:cubicBezTo>
                    <a:pt x="9449" y="13661"/>
                    <a:pt x="9279" y="13831"/>
                    <a:pt x="2572" y="13831"/>
                  </a:cubicBezTo>
                  <a:cubicBezTo>
                    <a:pt x="1129" y="13831"/>
                    <a:pt x="195" y="13831"/>
                    <a:pt x="195" y="14234"/>
                  </a:cubicBezTo>
                  <a:cubicBezTo>
                    <a:pt x="195" y="14488"/>
                    <a:pt x="1213" y="14488"/>
                    <a:pt x="1468" y="14488"/>
                  </a:cubicBezTo>
                  <a:cubicBezTo>
                    <a:pt x="3930" y="14488"/>
                    <a:pt x="10213" y="14424"/>
                    <a:pt x="12675" y="14424"/>
                  </a:cubicBezTo>
                  <a:cubicBezTo>
                    <a:pt x="15477" y="14424"/>
                    <a:pt x="22524" y="14488"/>
                    <a:pt x="25326" y="14488"/>
                  </a:cubicBezTo>
                  <a:cubicBezTo>
                    <a:pt x="26090" y="14488"/>
                    <a:pt x="27109" y="14488"/>
                    <a:pt x="27109" y="14085"/>
                  </a:cubicBezTo>
                  <a:cubicBezTo>
                    <a:pt x="27109" y="13916"/>
                    <a:pt x="26599" y="13873"/>
                    <a:pt x="26599" y="13852"/>
                  </a:cubicBezTo>
                  <a:cubicBezTo>
                    <a:pt x="26344" y="13831"/>
                    <a:pt x="26175" y="13831"/>
                    <a:pt x="24222" y="13831"/>
                  </a:cubicBezTo>
                  <a:cubicBezTo>
                    <a:pt x="22354" y="13831"/>
                    <a:pt x="21930" y="13831"/>
                    <a:pt x="19807" y="13788"/>
                  </a:cubicBezTo>
                  <a:cubicBezTo>
                    <a:pt x="17345" y="13725"/>
                    <a:pt x="17090" y="13640"/>
                    <a:pt x="17090" y="13365"/>
                  </a:cubicBezTo>
                  <a:cubicBezTo>
                    <a:pt x="17090" y="13322"/>
                    <a:pt x="17090" y="13195"/>
                    <a:pt x="17430" y="12877"/>
                  </a:cubicBezTo>
                  <a:lnTo>
                    <a:pt x="22694" y="759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3" name="Dowolny kształt: kształt 182">
              <a:extLst>
                <a:ext uri="{FF2B5EF4-FFF2-40B4-BE49-F238E27FC236}">
                  <a16:creationId xmlns:a16="http://schemas.microsoft.com/office/drawing/2014/main" id="{38CC27F6-1022-1C75-771E-CD8B928FA9E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186879" y="5075033"/>
              <a:ext cx="45167" cy="13308"/>
            </a:xfrm>
            <a:custGeom>
              <a:avLst/>
              <a:gdLst>
                <a:gd name="connsiteX0" fmla="*/ 23736 w 45167"/>
                <a:gd name="connsiteY0" fmla="*/ 11397 h 13308"/>
                <a:gd name="connsiteX1" fmla="*/ 29382 w 45167"/>
                <a:gd name="connsiteY1" fmla="*/ 13385 h 13308"/>
                <a:gd name="connsiteX2" fmla="*/ 40020 w 45167"/>
                <a:gd name="connsiteY2" fmla="*/ 10507 h 13308"/>
                <a:gd name="connsiteX3" fmla="*/ 39188 w 45167"/>
                <a:gd name="connsiteY3" fmla="*/ 10299 h 13308"/>
                <a:gd name="connsiteX4" fmla="*/ 38356 w 45167"/>
                <a:gd name="connsiteY4" fmla="*/ 10492 h 13308"/>
                <a:gd name="connsiteX5" fmla="*/ 30987 w 45167"/>
                <a:gd name="connsiteY5" fmla="*/ 11827 h 13308"/>
                <a:gd name="connsiteX6" fmla="*/ 26291 w 45167"/>
                <a:gd name="connsiteY6" fmla="*/ 10388 h 13308"/>
                <a:gd name="connsiteX7" fmla="*/ 45369 w 45167"/>
                <a:gd name="connsiteY7" fmla="*/ 4201 h 13308"/>
                <a:gd name="connsiteX8" fmla="*/ 28134 w 45167"/>
                <a:gd name="connsiteY8" fmla="*/ 76 h 13308"/>
                <a:gd name="connsiteX9" fmla="*/ 201 w 45167"/>
                <a:gd name="connsiteY9" fmla="*/ 6738 h 13308"/>
                <a:gd name="connsiteX10" fmla="*/ 17496 w 45167"/>
                <a:gd name="connsiteY10" fmla="*/ 10803 h 13308"/>
                <a:gd name="connsiteX11" fmla="*/ 23736 w 45167"/>
                <a:gd name="connsiteY11" fmla="*/ 10596 h 13308"/>
                <a:gd name="connsiteX12" fmla="*/ 23736 w 45167"/>
                <a:gd name="connsiteY12" fmla="*/ 11397 h 13308"/>
                <a:gd name="connsiteX13" fmla="*/ 13454 w 45167"/>
                <a:gd name="connsiteY13" fmla="*/ 10136 h 13308"/>
                <a:gd name="connsiteX14" fmla="*/ 5966 w 45167"/>
                <a:gd name="connsiteY14" fmla="*/ 7109 h 13308"/>
                <a:gd name="connsiteX15" fmla="*/ 12622 w 45167"/>
                <a:gd name="connsiteY15" fmla="*/ 2509 h 13308"/>
                <a:gd name="connsiteX16" fmla="*/ 27658 w 45167"/>
                <a:gd name="connsiteY16" fmla="*/ 551 h 13308"/>
                <a:gd name="connsiteX17" fmla="*/ 39604 w 45167"/>
                <a:gd name="connsiteY17" fmla="*/ 3800 h 13308"/>
                <a:gd name="connsiteX18" fmla="*/ 25816 w 45167"/>
                <a:gd name="connsiteY18" fmla="*/ 9824 h 13308"/>
                <a:gd name="connsiteX19" fmla="*/ 19813 w 45167"/>
                <a:gd name="connsiteY19" fmla="*/ 8266 h 13308"/>
                <a:gd name="connsiteX20" fmla="*/ 13217 w 45167"/>
                <a:gd name="connsiteY20" fmla="*/ 9750 h 13308"/>
                <a:gd name="connsiteX21" fmla="*/ 13454 w 45167"/>
                <a:gd name="connsiteY21" fmla="*/ 10136 h 13308"/>
                <a:gd name="connsiteX22" fmla="*/ 23736 w 45167"/>
                <a:gd name="connsiteY22" fmla="*/ 10062 h 13308"/>
                <a:gd name="connsiteX23" fmla="*/ 17912 w 45167"/>
                <a:gd name="connsiteY23" fmla="*/ 10329 h 13308"/>
                <a:gd name="connsiteX24" fmla="*/ 14881 w 45167"/>
                <a:gd name="connsiteY24" fmla="*/ 9750 h 13308"/>
                <a:gd name="connsiteX25" fmla="*/ 19813 w 45167"/>
                <a:gd name="connsiteY25" fmla="*/ 8682 h 13308"/>
                <a:gd name="connsiteX26" fmla="*/ 23736 w 45167"/>
                <a:gd name="connsiteY26" fmla="*/ 10062 h 1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167" h="13308">
                  <a:moveTo>
                    <a:pt x="23736" y="11397"/>
                  </a:moveTo>
                  <a:cubicBezTo>
                    <a:pt x="23736" y="12361"/>
                    <a:pt x="24508" y="13385"/>
                    <a:pt x="29382" y="13385"/>
                  </a:cubicBezTo>
                  <a:cubicBezTo>
                    <a:pt x="36573" y="13385"/>
                    <a:pt x="40020" y="10833"/>
                    <a:pt x="40020" y="10507"/>
                  </a:cubicBezTo>
                  <a:cubicBezTo>
                    <a:pt x="40020" y="10403"/>
                    <a:pt x="39664" y="10299"/>
                    <a:pt x="39188" y="10299"/>
                  </a:cubicBezTo>
                  <a:cubicBezTo>
                    <a:pt x="38594" y="10299"/>
                    <a:pt x="38415" y="10433"/>
                    <a:pt x="38356" y="10492"/>
                  </a:cubicBezTo>
                  <a:cubicBezTo>
                    <a:pt x="36930" y="11530"/>
                    <a:pt x="33007" y="11827"/>
                    <a:pt x="30987" y="11827"/>
                  </a:cubicBezTo>
                  <a:cubicBezTo>
                    <a:pt x="28609" y="11827"/>
                    <a:pt x="27361" y="11575"/>
                    <a:pt x="26291" y="10388"/>
                  </a:cubicBezTo>
                  <a:cubicBezTo>
                    <a:pt x="36870" y="9453"/>
                    <a:pt x="45369" y="6827"/>
                    <a:pt x="45369" y="4201"/>
                  </a:cubicBezTo>
                  <a:cubicBezTo>
                    <a:pt x="45369" y="1872"/>
                    <a:pt x="38653" y="76"/>
                    <a:pt x="28134" y="76"/>
                  </a:cubicBezTo>
                  <a:cubicBezTo>
                    <a:pt x="13930" y="76"/>
                    <a:pt x="201" y="3400"/>
                    <a:pt x="201" y="6738"/>
                  </a:cubicBezTo>
                  <a:cubicBezTo>
                    <a:pt x="201" y="9127"/>
                    <a:pt x="7273" y="10803"/>
                    <a:pt x="17496" y="10803"/>
                  </a:cubicBezTo>
                  <a:cubicBezTo>
                    <a:pt x="18625" y="10803"/>
                    <a:pt x="20645" y="10789"/>
                    <a:pt x="23736" y="10596"/>
                  </a:cubicBezTo>
                  <a:lnTo>
                    <a:pt x="23736" y="11397"/>
                  </a:lnTo>
                  <a:close/>
                  <a:moveTo>
                    <a:pt x="13454" y="10136"/>
                  </a:moveTo>
                  <a:cubicBezTo>
                    <a:pt x="10364" y="9869"/>
                    <a:pt x="5966" y="9097"/>
                    <a:pt x="5966" y="7109"/>
                  </a:cubicBezTo>
                  <a:cubicBezTo>
                    <a:pt x="5966" y="6159"/>
                    <a:pt x="7214" y="4186"/>
                    <a:pt x="12622" y="2509"/>
                  </a:cubicBezTo>
                  <a:cubicBezTo>
                    <a:pt x="16366" y="1367"/>
                    <a:pt x="22131" y="551"/>
                    <a:pt x="27658" y="551"/>
                  </a:cubicBezTo>
                  <a:cubicBezTo>
                    <a:pt x="34136" y="551"/>
                    <a:pt x="39604" y="1634"/>
                    <a:pt x="39604" y="3800"/>
                  </a:cubicBezTo>
                  <a:cubicBezTo>
                    <a:pt x="39604" y="5284"/>
                    <a:pt x="36692" y="8474"/>
                    <a:pt x="25816" y="9824"/>
                  </a:cubicBezTo>
                  <a:cubicBezTo>
                    <a:pt x="24865" y="8889"/>
                    <a:pt x="23320" y="8266"/>
                    <a:pt x="19813" y="8266"/>
                  </a:cubicBezTo>
                  <a:cubicBezTo>
                    <a:pt x="16485" y="8266"/>
                    <a:pt x="13217" y="8964"/>
                    <a:pt x="13217" y="9750"/>
                  </a:cubicBezTo>
                  <a:cubicBezTo>
                    <a:pt x="13217" y="10017"/>
                    <a:pt x="13276" y="10032"/>
                    <a:pt x="13454" y="10136"/>
                  </a:cubicBezTo>
                  <a:close/>
                  <a:moveTo>
                    <a:pt x="23736" y="10062"/>
                  </a:moveTo>
                  <a:cubicBezTo>
                    <a:pt x="22428" y="10180"/>
                    <a:pt x="20229" y="10329"/>
                    <a:pt x="17912" y="10329"/>
                  </a:cubicBezTo>
                  <a:cubicBezTo>
                    <a:pt x="16961" y="10329"/>
                    <a:pt x="14881" y="10329"/>
                    <a:pt x="14881" y="9750"/>
                  </a:cubicBezTo>
                  <a:cubicBezTo>
                    <a:pt x="14881" y="9186"/>
                    <a:pt x="17317" y="8682"/>
                    <a:pt x="19813" y="8682"/>
                  </a:cubicBezTo>
                  <a:cubicBezTo>
                    <a:pt x="21953" y="8682"/>
                    <a:pt x="23558" y="8919"/>
                    <a:pt x="23736" y="1006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4" name="Dowolny kształt: kształt 183">
              <a:extLst>
                <a:ext uri="{FF2B5EF4-FFF2-40B4-BE49-F238E27FC236}">
                  <a16:creationId xmlns:a16="http://schemas.microsoft.com/office/drawing/2014/main" id="{C5DEDD58-59B0-25EF-7DFB-1598416943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50511" y="5066387"/>
              <a:ext cx="11631" cy="21195"/>
            </a:xfrm>
            <a:custGeom>
              <a:avLst/>
              <a:gdLst>
                <a:gd name="connsiteX0" fmla="*/ 11839 w 11631"/>
                <a:gd name="connsiteY0" fmla="*/ 21271 h 21195"/>
                <a:gd name="connsiteX1" fmla="*/ 11839 w 11631"/>
                <a:gd name="connsiteY1" fmla="*/ 20423 h 21195"/>
                <a:gd name="connsiteX2" fmla="*/ 3604 w 11631"/>
                <a:gd name="connsiteY2" fmla="*/ 20423 h 21195"/>
                <a:gd name="connsiteX3" fmla="*/ 3604 w 11631"/>
                <a:gd name="connsiteY3" fmla="*/ 923 h 21195"/>
                <a:gd name="connsiteX4" fmla="*/ 11839 w 11631"/>
                <a:gd name="connsiteY4" fmla="*/ 923 h 21195"/>
                <a:gd name="connsiteX5" fmla="*/ 11839 w 11631"/>
                <a:gd name="connsiteY5" fmla="*/ 75 h 21195"/>
                <a:gd name="connsiteX6" fmla="*/ 208 w 11631"/>
                <a:gd name="connsiteY6" fmla="*/ 75 h 21195"/>
                <a:gd name="connsiteX7" fmla="*/ 208 w 11631"/>
                <a:gd name="connsiteY7" fmla="*/ 21271 h 21195"/>
                <a:gd name="connsiteX8" fmla="*/ 11839 w 11631"/>
                <a:gd name="connsiteY8" fmla="*/ 21271 h 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1" h="21195">
                  <a:moveTo>
                    <a:pt x="11839" y="21271"/>
                  </a:moveTo>
                  <a:lnTo>
                    <a:pt x="11839" y="20423"/>
                  </a:lnTo>
                  <a:lnTo>
                    <a:pt x="3604" y="20423"/>
                  </a:lnTo>
                  <a:lnTo>
                    <a:pt x="3604" y="923"/>
                  </a:lnTo>
                  <a:lnTo>
                    <a:pt x="11839" y="923"/>
                  </a:lnTo>
                  <a:lnTo>
                    <a:pt x="11839" y="75"/>
                  </a:lnTo>
                  <a:lnTo>
                    <a:pt x="208" y="75"/>
                  </a:lnTo>
                  <a:lnTo>
                    <a:pt x="208" y="21271"/>
                  </a:lnTo>
                  <a:lnTo>
                    <a:pt x="11839" y="2127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5" name="Dowolny kształt: kształt 184">
              <a:extLst>
                <a:ext uri="{FF2B5EF4-FFF2-40B4-BE49-F238E27FC236}">
                  <a16:creationId xmlns:a16="http://schemas.microsoft.com/office/drawing/2014/main" id="{86AF332C-7E40-0E11-7312-FA751E13364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66624" y="5072916"/>
              <a:ext cx="40073" cy="13946"/>
            </a:xfrm>
            <a:custGeom>
              <a:avLst/>
              <a:gdLst>
                <a:gd name="connsiteX0" fmla="*/ 465 w 40073"/>
                <a:gd name="connsiteY0" fmla="*/ 13110 h 13946"/>
                <a:gd name="connsiteX1" fmla="*/ 211 w 40073"/>
                <a:gd name="connsiteY1" fmla="*/ 13449 h 13946"/>
                <a:gd name="connsiteX2" fmla="*/ 2588 w 40073"/>
                <a:gd name="connsiteY2" fmla="*/ 14022 h 13946"/>
                <a:gd name="connsiteX3" fmla="*/ 5559 w 40073"/>
                <a:gd name="connsiteY3" fmla="*/ 13576 h 13946"/>
                <a:gd name="connsiteX4" fmla="*/ 10993 w 40073"/>
                <a:gd name="connsiteY4" fmla="*/ 8256 h 13946"/>
                <a:gd name="connsiteX5" fmla="*/ 19398 w 40073"/>
                <a:gd name="connsiteY5" fmla="*/ 9676 h 13946"/>
                <a:gd name="connsiteX6" fmla="*/ 40284 w 40073"/>
                <a:gd name="connsiteY6" fmla="*/ 3530 h 13946"/>
                <a:gd name="connsiteX7" fmla="*/ 28483 w 40073"/>
                <a:gd name="connsiteY7" fmla="*/ 75 h 13946"/>
                <a:gd name="connsiteX8" fmla="*/ 8786 w 40073"/>
                <a:gd name="connsiteY8" fmla="*/ 4780 h 13946"/>
                <a:gd name="connsiteX9" fmla="*/ 465 w 40073"/>
                <a:gd name="connsiteY9" fmla="*/ 13110 h 13946"/>
                <a:gd name="connsiteX10" fmla="*/ 19314 w 40073"/>
                <a:gd name="connsiteY10" fmla="*/ 9210 h 13946"/>
                <a:gd name="connsiteX11" fmla="*/ 12012 w 40073"/>
                <a:gd name="connsiteY11" fmla="*/ 7324 h 13946"/>
                <a:gd name="connsiteX12" fmla="*/ 12691 w 40073"/>
                <a:gd name="connsiteY12" fmla="*/ 6539 h 13946"/>
                <a:gd name="connsiteX13" fmla="*/ 17785 w 40073"/>
                <a:gd name="connsiteY13" fmla="*/ 2555 h 13946"/>
                <a:gd name="connsiteX14" fmla="*/ 28313 w 40073"/>
                <a:gd name="connsiteY14" fmla="*/ 541 h 13946"/>
                <a:gd name="connsiteX15" fmla="*/ 34171 w 40073"/>
                <a:gd name="connsiteY15" fmla="*/ 2618 h 13946"/>
                <a:gd name="connsiteX16" fmla="*/ 29417 w 40073"/>
                <a:gd name="connsiteY16" fmla="*/ 7197 h 13946"/>
                <a:gd name="connsiteX17" fmla="*/ 19314 w 40073"/>
                <a:gd name="connsiteY17" fmla="*/ 9210 h 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73" h="13946">
                  <a:moveTo>
                    <a:pt x="465" y="13110"/>
                  </a:moveTo>
                  <a:cubicBezTo>
                    <a:pt x="211" y="13365"/>
                    <a:pt x="211" y="13407"/>
                    <a:pt x="211" y="13449"/>
                  </a:cubicBezTo>
                  <a:cubicBezTo>
                    <a:pt x="211" y="13767"/>
                    <a:pt x="1144" y="14022"/>
                    <a:pt x="2588" y="14022"/>
                  </a:cubicBezTo>
                  <a:cubicBezTo>
                    <a:pt x="4371" y="14022"/>
                    <a:pt x="5390" y="13640"/>
                    <a:pt x="5559" y="13576"/>
                  </a:cubicBezTo>
                  <a:cubicBezTo>
                    <a:pt x="5984" y="13386"/>
                    <a:pt x="8701" y="10545"/>
                    <a:pt x="10993" y="8256"/>
                  </a:cubicBezTo>
                  <a:cubicBezTo>
                    <a:pt x="12691" y="9104"/>
                    <a:pt x="15408" y="9676"/>
                    <a:pt x="19398" y="9676"/>
                  </a:cubicBezTo>
                  <a:cubicBezTo>
                    <a:pt x="29332" y="9676"/>
                    <a:pt x="40284" y="6688"/>
                    <a:pt x="40284" y="3530"/>
                  </a:cubicBezTo>
                  <a:cubicBezTo>
                    <a:pt x="40284" y="1283"/>
                    <a:pt x="34681" y="75"/>
                    <a:pt x="28483" y="75"/>
                  </a:cubicBezTo>
                  <a:cubicBezTo>
                    <a:pt x="20247" y="75"/>
                    <a:pt x="11333" y="2194"/>
                    <a:pt x="8786" y="4780"/>
                  </a:cubicBezTo>
                  <a:lnTo>
                    <a:pt x="465" y="13110"/>
                  </a:lnTo>
                  <a:close/>
                  <a:moveTo>
                    <a:pt x="19314" y="9210"/>
                  </a:moveTo>
                  <a:cubicBezTo>
                    <a:pt x="13370" y="9210"/>
                    <a:pt x="12012" y="7514"/>
                    <a:pt x="12012" y="7324"/>
                  </a:cubicBezTo>
                  <a:cubicBezTo>
                    <a:pt x="12012" y="7239"/>
                    <a:pt x="12436" y="6815"/>
                    <a:pt x="12691" y="6539"/>
                  </a:cubicBezTo>
                  <a:cubicBezTo>
                    <a:pt x="15068" y="4166"/>
                    <a:pt x="15917" y="3402"/>
                    <a:pt x="17785" y="2555"/>
                  </a:cubicBezTo>
                  <a:cubicBezTo>
                    <a:pt x="21436" y="1007"/>
                    <a:pt x="25681" y="541"/>
                    <a:pt x="28313" y="541"/>
                  </a:cubicBezTo>
                  <a:cubicBezTo>
                    <a:pt x="31455" y="541"/>
                    <a:pt x="34171" y="1156"/>
                    <a:pt x="34171" y="2618"/>
                  </a:cubicBezTo>
                  <a:cubicBezTo>
                    <a:pt x="34171" y="3784"/>
                    <a:pt x="31709" y="6158"/>
                    <a:pt x="29417" y="7197"/>
                  </a:cubicBezTo>
                  <a:cubicBezTo>
                    <a:pt x="26615" y="8532"/>
                    <a:pt x="22540" y="9210"/>
                    <a:pt x="19314" y="9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6" name="Dowolny kształt: kształt 185">
              <a:extLst>
                <a:ext uri="{FF2B5EF4-FFF2-40B4-BE49-F238E27FC236}">
                  <a16:creationId xmlns:a16="http://schemas.microsoft.com/office/drawing/2014/main" id="{5FBF1AC9-BEFC-2B64-3467-0B60397544F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311717" y="5075018"/>
              <a:ext cx="26625" cy="10593"/>
            </a:xfrm>
            <a:custGeom>
              <a:avLst/>
              <a:gdLst>
                <a:gd name="connsiteX0" fmla="*/ 26841 w 26625"/>
                <a:gd name="connsiteY0" fmla="*/ 3296 h 10593"/>
                <a:gd name="connsiteX1" fmla="*/ 18639 w 26625"/>
                <a:gd name="connsiteY1" fmla="*/ 76 h 10593"/>
                <a:gd name="connsiteX2" fmla="*/ 216 w 26625"/>
                <a:gd name="connsiteY2" fmla="*/ 7450 h 10593"/>
                <a:gd name="connsiteX3" fmla="*/ 8417 w 26625"/>
                <a:gd name="connsiteY3" fmla="*/ 10670 h 10593"/>
                <a:gd name="connsiteX4" fmla="*/ 26841 w 26625"/>
                <a:gd name="connsiteY4" fmla="*/ 3296 h 10593"/>
                <a:gd name="connsiteX5" fmla="*/ 6931 w 26625"/>
                <a:gd name="connsiteY5" fmla="*/ 5106 h 10593"/>
                <a:gd name="connsiteX6" fmla="*/ 18580 w 26625"/>
                <a:gd name="connsiteY6" fmla="*/ 492 h 10593"/>
                <a:gd name="connsiteX7" fmla="*/ 22384 w 26625"/>
                <a:gd name="connsiteY7" fmla="*/ 2420 h 10593"/>
                <a:gd name="connsiteX8" fmla="*/ 20660 w 26625"/>
                <a:gd name="connsiteY8" fmla="*/ 5106 h 10593"/>
                <a:gd name="connsiteX9" fmla="*/ 6931 w 26625"/>
                <a:gd name="connsiteY9" fmla="*/ 5106 h 10593"/>
                <a:gd name="connsiteX10" fmla="*/ 20125 w 26625"/>
                <a:gd name="connsiteY10" fmla="*/ 5640 h 10593"/>
                <a:gd name="connsiteX11" fmla="*/ 15311 w 26625"/>
                <a:gd name="connsiteY11" fmla="*/ 8786 h 10593"/>
                <a:gd name="connsiteX12" fmla="*/ 8477 w 26625"/>
                <a:gd name="connsiteY12" fmla="*/ 10254 h 10593"/>
                <a:gd name="connsiteX13" fmla="*/ 4673 w 26625"/>
                <a:gd name="connsiteY13" fmla="*/ 8326 h 10593"/>
                <a:gd name="connsiteX14" fmla="*/ 6397 w 26625"/>
                <a:gd name="connsiteY14" fmla="*/ 5640 h 10593"/>
                <a:gd name="connsiteX15" fmla="*/ 20125 w 26625"/>
                <a:gd name="connsiteY15" fmla="*/ 5640 h 1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25" h="10593">
                  <a:moveTo>
                    <a:pt x="26841" y="3296"/>
                  </a:moveTo>
                  <a:cubicBezTo>
                    <a:pt x="26841" y="1738"/>
                    <a:pt x="24464" y="76"/>
                    <a:pt x="18639" y="76"/>
                  </a:cubicBezTo>
                  <a:cubicBezTo>
                    <a:pt x="9725" y="76"/>
                    <a:pt x="216" y="4053"/>
                    <a:pt x="216" y="7450"/>
                  </a:cubicBezTo>
                  <a:cubicBezTo>
                    <a:pt x="216" y="9216"/>
                    <a:pt x="2950" y="10670"/>
                    <a:pt x="8417" y="10670"/>
                  </a:cubicBezTo>
                  <a:cubicBezTo>
                    <a:pt x="17451" y="10670"/>
                    <a:pt x="26841" y="6619"/>
                    <a:pt x="26841" y="3296"/>
                  </a:cubicBezTo>
                  <a:close/>
                  <a:moveTo>
                    <a:pt x="6931" y="5106"/>
                  </a:moveTo>
                  <a:cubicBezTo>
                    <a:pt x="9962" y="1901"/>
                    <a:pt x="15074" y="492"/>
                    <a:pt x="18580" y="492"/>
                  </a:cubicBezTo>
                  <a:cubicBezTo>
                    <a:pt x="22384" y="492"/>
                    <a:pt x="22384" y="2139"/>
                    <a:pt x="22384" y="2420"/>
                  </a:cubicBezTo>
                  <a:cubicBezTo>
                    <a:pt x="22384" y="2999"/>
                    <a:pt x="21908" y="3860"/>
                    <a:pt x="20660" y="5106"/>
                  </a:cubicBezTo>
                  <a:lnTo>
                    <a:pt x="6931" y="5106"/>
                  </a:lnTo>
                  <a:close/>
                  <a:moveTo>
                    <a:pt x="20125" y="5640"/>
                  </a:moveTo>
                  <a:cubicBezTo>
                    <a:pt x="18461" y="7257"/>
                    <a:pt x="17094" y="8059"/>
                    <a:pt x="15311" y="8786"/>
                  </a:cubicBezTo>
                  <a:cubicBezTo>
                    <a:pt x="13469" y="9557"/>
                    <a:pt x="11092" y="10254"/>
                    <a:pt x="8477" y="10254"/>
                  </a:cubicBezTo>
                  <a:cubicBezTo>
                    <a:pt x="5208" y="10254"/>
                    <a:pt x="4673" y="9127"/>
                    <a:pt x="4673" y="8326"/>
                  </a:cubicBezTo>
                  <a:cubicBezTo>
                    <a:pt x="4673" y="7346"/>
                    <a:pt x="5802" y="6189"/>
                    <a:pt x="6397" y="5640"/>
                  </a:cubicBezTo>
                  <a:lnTo>
                    <a:pt x="20125" y="564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7" name="Dowolny kształt: kształt 186">
              <a:extLst>
                <a:ext uri="{FF2B5EF4-FFF2-40B4-BE49-F238E27FC236}">
                  <a16:creationId xmlns:a16="http://schemas.microsoft.com/office/drawing/2014/main" id="{08ED2C2D-8007-0620-754D-F7457603763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48253" y="5066387"/>
              <a:ext cx="11631" cy="21195"/>
            </a:xfrm>
            <a:custGeom>
              <a:avLst/>
              <a:gdLst>
                <a:gd name="connsiteX0" fmla="*/ 11852 w 11631"/>
                <a:gd name="connsiteY0" fmla="*/ 75 h 21195"/>
                <a:gd name="connsiteX1" fmla="*/ 220 w 11631"/>
                <a:gd name="connsiteY1" fmla="*/ 75 h 21195"/>
                <a:gd name="connsiteX2" fmla="*/ 220 w 11631"/>
                <a:gd name="connsiteY2" fmla="*/ 923 h 21195"/>
                <a:gd name="connsiteX3" fmla="*/ 8456 w 11631"/>
                <a:gd name="connsiteY3" fmla="*/ 923 h 21195"/>
                <a:gd name="connsiteX4" fmla="*/ 8456 w 11631"/>
                <a:gd name="connsiteY4" fmla="*/ 20423 h 21195"/>
                <a:gd name="connsiteX5" fmla="*/ 220 w 11631"/>
                <a:gd name="connsiteY5" fmla="*/ 20423 h 21195"/>
                <a:gd name="connsiteX6" fmla="*/ 220 w 11631"/>
                <a:gd name="connsiteY6" fmla="*/ 21271 h 21195"/>
                <a:gd name="connsiteX7" fmla="*/ 11852 w 11631"/>
                <a:gd name="connsiteY7" fmla="*/ 21271 h 21195"/>
                <a:gd name="connsiteX8" fmla="*/ 11852 w 11631"/>
                <a:gd name="connsiteY8" fmla="*/ 75 h 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1" h="21195">
                  <a:moveTo>
                    <a:pt x="11852" y="75"/>
                  </a:moveTo>
                  <a:lnTo>
                    <a:pt x="220" y="75"/>
                  </a:lnTo>
                  <a:lnTo>
                    <a:pt x="220" y="923"/>
                  </a:lnTo>
                  <a:lnTo>
                    <a:pt x="8456" y="923"/>
                  </a:lnTo>
                  <a:lnTo>
                    <a:pt x="8456" y="20423"/>
                  </a:lnTo>
                  <a:lnTo>
                    <a:pt x="220" y="20423"/>
                  </a:lnTo>
                  <a:lnTo>
                    <a:pt x="220" y="21271"/>
                  </a:lnTo>
                  <a:lnTo>
                    <a:pt x="11852" y="21271"/>
                  </a:lnTo>
                  <a:lnTo>
                    <a:pt x="11852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8" name="Dowolny kształt: kształt 187">
              <a:extLst>
                <a:ext uri="{FF2B5EF4-FFF2-40B4-BE49-F238E27FC236}">
                  <a16:creationId xmlns:a16="http://schemas.microsoft.com/office/drawing/2014/main" id="{FCB112E7-9369-E759-CF20-73D92D2354E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98307" y="5074505"/>
              <a:ext cx="56459" cy="4959"/>
            </a:xfrm>
            <a:custGeom>
              <a:avLst/>
              <a:gdLst>
                <a:gd name="connsiteX0" fmla="*/ 53799 w 56459"/>
                <a:gd name="connsiteY0" fmla="*/ 923 h 4959"/>
                <a:gd name="connsiteX1" fmla="*/ 56686 w 56459"/>
                <a:gd name="connsiteY1" fmla="*/ 499 h 4959"/>
                <a:gd name="connsiteX2" fmla="*/ 53884 w 56459"/>
                <a:gd name="connsiteY2" fmla="*/ 75 h 4959"/>
                <a:gd name="connsiteX3" fmla="*/ 3028 w 56459"/>
                <a:gd name="connsiteY3" fmla="*/ 75 h 4959"/>
                <a:gd name="connsiteX4" fmla="*/ 226 w 56459"/>
                <a:gd name="connsiteY4" fmla="*/ 499 h 4959"/>
                <a:gd name="connsiteX5" fmla="*/ 3112 w 56459"/>
                <a:gd name="connsiteY5" fmla="*/ 923 h 4959"/>
                <a:gd name="connsiteX6" fmla="*/ 53799 w 56459"/>
                <a:gd name="connsiteY6" fmla="*/ 923 h 4959"/>
                <a:gd name="connsiteX7" fmla="*/ 53884 w 56459"/>
                <a:gd name="connsiteY7" fmla="*/ 5035 h 4959"/>
                <a:gd name="connsiteX8" fmla="*/ 56686 w 56459"/>
                <a:gd name="connsiteY8" fmla="*/ 4611 h 4959"/>
                <a:gd name="connsiteX9" fmla="*/ 53799 w 56459"/>
                <a:gd name="connsiteY9" fmla="*/ 4187 h 4959"/>
                <a:gd name="connsiteX10" fmla="*/ 3112 w 56459"/>
                <a:gd name="connsiteY10" fmla="*/ 4187 h 4959"/>
                <a:gd name="connsiteX11" fmla="*/ 226 w 56459"/>
                <a:gd name="connsiteY11" fmla="*/ 4611 h 4959"/>
                <a:gd name="connsiteX12" fmla="*/ 3028 w 56459"/>
                <a:gd name="connsiteY12" fmla="*/ 5035 h 4959"/>
                <a:gd name="connsiteX13" fmla="*/ 53884 w 56459"/>
                <a:gd name="connsiteY13" fmla="*/ 5035 h 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59" h="4959">
                  <a:moveTo>
                    <a:pt x="53799" y="923"/>
                  </a:moveTo>
                  <a:cubicBezTo>
                    <a:pt x="55073" y="923"/>
                    <a:pt x="56686" y="923"/>
                    <a:pt x="56686" y="499"/>
                  </a:cubicBezTo>
                  <a:cubicBezTo>
                    <a:pt x="56686" y="75"/>
                    <a:pt x="55073" y="75"/>
                    <a:pt x="53884" y="75"/>
                  </a:cubicBezTo>
                  <a:lnTo>
                    <a:pt x="3028" y="75"/>
                  </a:lnTo>
                  <a:cubicBezTo>
                    <a:pt x="1839" y="75"/>
                    <a:pt x="226" y="75"/>
                    <a:pt x="226" y="499"/>
                  </a:cubicBezTo>
                  <a:cubicBezTo>
                    <a:pt x="226" y="923"/>
                    <a:pt x="1839" y="923"/>
                    <a:pt x="3112" y="923"/>
                  </a:cubicBezTo>
                  <a:lnTo>
                    <a:pt x="53799" y="923"/>
                  </a:lnTo>
                  <a:close/>
                  <a:moveTo>
                    <a:pt x="53884" y="5035"/>
                  </a:moveTo>
                  <a:cubicBezTo>
                    <a:pt x="55073" y="5035"/>
                    <a:pt x="56686" y="5035"/>
                    <a:pt x="56686" y="4611"/>
                  </a:cubicBezTo>
                  <a:cubicBezTo>
                    <a:pt x="56686" y="4187"/>
                    <a:pt x="55073" y="4187"/>
                    <a:pt x="53799" y="4187"/>
                  </a:cubicBezTo>
                  <a:lnTo>
                    <a:pt x="3112" y="4187"/>
                  </a:lnTo>
                  <a:cubicBezTo>
                    <a:pt x="1839" y="4187"/>
                    <a:pt x="226" y="4187"/>
                    <a:pt x="226" y="4611"/>
                  </a:cubicBezTo>
                  <a:cubicBezTo>
                    <a:pt x="226" y="5035"/>
                    <a:pt x="1839" y="5035"/>
                    <a:pt x="3028" y="5035"/>
                  </a:cubicBezTo>
                  <a:lnTo>
                    <a:pt x="53884" y="503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9" name="Dowolny kształt: kształt 188">
              <a:extLst>
                <a:ext uri="{FF2B5EF4-FFF2-40B4-BE49-F238E27FC236}">
                  <a16:creationId xmlns:a16="http://schemas.microsoft.com/office/drawing/2014/main" id="{2B336AF4-DCBE-B3DD-D0D1-8BB0080E5D6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485888" y="5072916"/>
              <a:ext cx="66308" cy="9368"/>
            </a:xfrm>
            <a:custGeom>
              <a:avLst/>
              <a:gdLst>
                <a:gd name="connsiteX0" fmla="*/ 6859 w 66308"/>
                <a:gd name="connsiteY0" fmla="*/ 2152 h 9368"/>
                <a:gd name="connsiteX1" fmla="*/ 6859 w 66308"/>
                <a:gd name="connsiteY1" fmla="*/ 7832 h 9368"/>
                <a:gd name="connsiteX2" fmla="*/ 236 w 66308"/>
                <a:gd name="connsiteY2" fmla="*/ 8786 h 9368"/>
                <a:gd name="connsiteX3" fmla="*/ 236 w 66308"/>
                <a:gd name="connsiteY3" fmla="*/ 9443 h 9368"/>
                <a:gd name="connsiteX4" fmla="*/ 9830 w 66308"/>
                <a:gd name="connsiteY4" fmla="*/ 9380 h 9368"/>
                <a:gd name="connsiteX5" fmla="*/ 19339 w 66308"/>
                <a:gd name="connsiteY5" fmla="*/ 9443 h 9368"/>
                <a:gd name="connsiteX6" fmla="*/ 19339 w 66308"/>
                <a:gd name="connsiteY6" fmla="*/ 8786 h 9368"/>
                <a:gd name="connsiteX7" fmla="*/ 12717 w 66308"/>
                <a:gd name="connsiteY7" fmla="*/ 7832 h 9368"/>
                <a:gd name="connsiteX8" fmla="*/ 12717 w 66308"/>
                <a:gd name="connsiteY8" fmla="*/ 3932 h 9368"/>
                <a:gd name="connsiteX9" fmla="*/ 24179 w 66308"/>
                <a:gd name="connsiteY9" fmla="*/ 541 h 9368"/>
                <a:gd name="connsiteX10" fmla="*/ 30461 w 66308"/>
                <a:gd name="connsiteY10" fmla="*/ 2894 h 9368"/>
                <a:gd name="connsiteX11" fmla="*/ 30461 w 66308"/>
                <a:gd name="connsiteY11" fmla="*/ 7832 h 9368"/>
                <a:gd name="connsiteX12" fmla="*/ 23839 w 66308"/>
                <a:gd name="connsiteY12" fmla="*/ 8786 h 9368"/>
                <a:gd name="connsiteX13" fmla="*/ 23839 w 66308"/>
                <a:gd name="connsiteY13" fmla="*/ 9443 h 9368"/>
                <a:gd name="connsiteX14" fmla="*/ 33433 w 66308"/>
                <a:gd name="connsiteY14" fmla="*/ 9380 h 9368"/>
                <a:gd name="connsiteX15" fmla="*/ 42942 w 66308"/>
                <a:gd name="connsiteY15" fmla="*/ 9443 h 9368"/>
                <a:gd name="connsiteX16" fmla="*/ 42942 w 66308"/>
                <a:gd name="connsiteY16" fmla="*/ 8786 h 9368"/>
                <a:gd name="connsiteX17" fmla="*/ 36320 w 66308"/>
                <a:gd name="connsiteY17" fmla="*/ 7832 h 9368"/>
                <a:gd name="connsiteX18" fmla="*/ 36320 w 66308"/>
                <a:gd name="connsiteY18" fmla="*/ 3932 h 9368"/>
                <a:gd name="connsiteX19" fmla="*/ 47781 w 66308"/>
                <a:gd name="connsiteY19" fmla="*/ 541 h 9368"/>
                <a:gd name="connsiteX20" fmla="*/ 54064 w 66308"/>
                <a:gd name="connsiteY20" fmla="*/ 2894 h 9368"/>
                <a:gd name="connsiteX21" fmla="*/ 54064 w 66308"/>
                <a:gd name="connsiteY21" fmla="*/ 7832 h 9368"/>
                <a:gd name="connsiteX22" fmla="*/ 47442 w 66308"/>
                <a:gd name="connsiteY22" fmla="*/ 8786 h 9368"/>
                <a:gd name="connsiteX23" fmla="*/ 47442 w 66308"/>
                <a:gd name="connsiteY23" fmla="*/ 9443 h 9368"/>
                <a:gd name="connsiteX24" fmla="*/ 57036 w 66308"/>
                <a:gd name="connsiteY24" fmla="*/ 9380 h 9368"/>
                <a:gd name="connsiteX25" fmla="*/ 66545 w 66308"/>
                <a:gd name="connsiteY25" fmla="*/ 9443 h 9368"/>
                <a:gd name="connsiteX26" fmla="*/ 66545 w 66308"/>
                <a:gd name="connsiteY26" fmla="*/ 8786 h 9368"/>
                <a:gd name="connsiteX27" fmla="*/ 59923 w 66308"/>
                <a:gd name="connsiteY27" fmla="*/ 8150 h 9368"/>
                <a:gd name="connsiteX28" fmla="*/ 59923 w 66308"/>
                <a:gd name="connsiteY28" fmla="*/ 4102 h 9368"/>
                <a:gd name="connsiteX29" fmla="*/ 57291 w 66308"/>
                <a:gd name="connsiteY29" fmla="*/ 859 h 9368"/>
                <a:gd name="connsiteX30" fmla="*/ 48376 w 66308"/>
                <a:gd name="connsiteY30" fmla="*/ 75 h 9368"/>
                <a:gd name="connsiteX31" fmla="*/ 36065 w 66308"/>
                <a:gd name="connsiteY31" fmla="*/ 2152 h 9368"/>
                <a:gd name="connsiteX32" fmla="*/ 24773 w 66308"/>
                <a:gd name="connsiteY32" fmla="*/ 75 h 9368"/>
                <a:gd name="connsiteX33" fmla="*/ 12207 w 66308"/>
                <a:gd name="connsiteY33" fmla="*/ 2300 h 9368"/>
                <a:gd name="connsiteX34" fmla="*/ 12207 w 66308"/>
                <a:gd name="connsiteY34" fmla="*/ 75 h 9368"/>
                <a:gd name="connsiteX35" fmla="*/ 236 w 66308"/>
                <a:gd name="connsiteY35" fmla="*/ 308 h 9368"/>
                <a:gd name="connsiteX36" fmla="*/ 236 w 66308"/>
                <a:gd name="connsiteY36" fmla="*/ 965 h 9368"/>
                <a:gd name="connsiteX37" fmla="*/ 6859 w 66308"/>
                <a:gd name="connsiteY37" fmla="*/ 2152 h 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308" h="9368">
                  <a:moveTo>
                    <a:pt x="6859" y="2152"/>
                  </a:moveTo>
                  <a:lnTo>
                    <a:pt x="6859" y="7832"/>
                  </a:lnTo>
                  <a:cubicBezTo>
                    <a:pt x="6859" y="8786"/>
                    <a:pt x="5925" y="8786"/>
                    <a:pt x="236" y="8786"/>
                  </a:cubicBezTo>
                  <a:lnTo>
                    <a:pt x="236" y="9443"/>
                  </a:lnTo>
                  <a:cubicBezTo>
                    <a:pt x="3208" y="9422"/>
                    <a:pt x="7538" y="9380"/>
                    <a:pt x="9830" y="9380"/>
                  </a:cubicBezTo>
                  <a:cubicBezTo>
                    <a:pt x="12038" y="9380"/>
                    <a:pt x="16453" y="9422"/>
                    <a:pt x="19339" y="9443"/>
                  </a:cubicBezTo>
                  <a:lnTo>
                    <a:pt x="19339" y="8786"/>
                  </a:lnTo>
                  <a:cubicBezTo>
                    <a:pt x="13651" y="8786"/>
                    <a:pt x="12717" y="8786"/>
                    <a:pt x="12717" y="7832"/>
                  </a:cubicBezTo>
                  <a:lnTo>
                    <a:pt x="12717" y="3932"/>
                  </a:lnTo>
                  <a:cubicBezTo>
                    <a:pt x="12717" y="1728"/>
                    <a:pt x="18745" y="541"/>
                    <a:pt x="24179" y="541"/>
                  </a:cubicBezTo>
                  <a:cubicBezTo>
                    <a:pt x="29528" y="541"/>
                    <a:pt x="30461" y="1686"/>
                    <a:pt x="30461" y="2894"/>
                  </a:cubicBezTo>
                  <a:lnTo>
                    <a:pt x="30461" y="7832"/>
                  </a:lnTo>
                  <a:cubicBezTo>
                    <a:pt x="30461" y="8786"/>
                    <a:pt x="29528" y="8786"/>
                    <a:pt x="23839" y="8786"/>
                  </a:cubicBezTo>
                  <a:lnTo>
                    <a:pt x="23839" y="9443"/>
                  </a:lnTo>
                  <a:cubicBezTo>
                    <a:pt x="26811" y="9422"/>
                    <a:pt x="31141" y="9380"/>
                    <a:pt x="33433" y="9380"/>
                  </a:cubicBezTo>
                  <a:cubicBezTo>
                    <a:pt x="35640" y="9380"/>
                    <a:pt x="40055" y="9422"/>
                    <a:pt x="42942" y="9443"/>
                  </a:cubicBezTo>
                  <a:lnTo>
                    <a:pt x="42942" y="8786"/>
                  </a:lnTo>
                  <a:cubicBezTo>
                    <a:pt x="37254" y="8786"/>
                    <a:pt x="36320" y="8786"/>
                    <a:pt x="36320" y="7832"/>
                  </a:cubicBezTo>
                  <a:lnTo>
                    <a:pt x="36320" y="3932"/>
                  </a:lnTo>
                  <a:cubicBezTo>
                    <a:pt x="36320" y="1728"/>
                    <a:pt x="42348" y="541"/>
                    <a:pt x="47781" y="541"/>
                  </a:cubicBezTo>
                  <a:cubicBezTo>
                    <a:pt x="53130" y="541"/>
                    <a:pt x="54064" y="1686"/>
                    <a:pt x="54064" y="2894"/>
                  </a:cubicBezTo>
                  <a:lnTo>
                    <a:pt x="54064" y="7832"/>
                  </a:lnTo>
                  <a:cubicBezTo>
                    <a:pt x="54064" y="8786"/>
                    <a:pt x="53130" y="8786"/>
                    <a:pt x="47442" y="8786"/>
                  </a:cubicBezTo>
                  <a:lnTo>
                    <a:pt x="47442" y="9443"/>
                  </a:lnTo>
                  <a:cubicBezTo>
                    <a:pt x="50413" y="9422"/>
                    <a:pt x="54743" y="9380"/>
                    <a:pt x="57036" y="9380"/>
                  </a:cubicBezTo>
                  <a:cubicBezTo>
                    <a:pt x="59243" y="9380"/>
                    <a:pt x="63658" y="9422"/>
                    <a:pt x="66545" y="9443"/>
                  </a:cubicBezTo>
                  <a:lnTo>
                    <a:pt x="66545" y="8786"/>
                  </a:lnTo>
                  <a:cubicBezTo>
                    <a:pt x="62130" y="8786"/>
                    <a:pt x="60007" y="8786"/>
                    <a:pt x="59923" y="8150"/>
                  </a:cubicBezTo>
                  <a:lnTo>
                    <a:pt x="59923" y="4102"/>
                  </a:lnTo>
                  <a:cubicBezTo>
                    <a:pt x="59923" y="2279"/>
                    <a:pt x="59923" y="1622"/>
                    <a:pt x="57291" y="859"/>
                  </a:cubicBezTo>
                  <a:cubicBezTo>
                    <a:pt x="56102" y="499"/>
                    <a:pt x="53300" y="75"/>
                    <a:pt x="48376" y="75"/>
                  </a:cubicBezTo>
                  <a:cubicBezTo>
                    <a:pt x="41244" y="75"/>
                    <a:pt x="37508" y="1346"/>
                    <a:pt x="36065" y="2152"/>
                  </a:cubicBezTo>
                  <a:cubicBezTo>
                    <a:pt x="34876" y="308"/>
                    <a:pt x="28594" y="75"/>
                    <a:pt x="24773" y="75"/>
                  </a:cubicBezTo>
                  <a:cubicBezTo>
                    <a:pt x="18575" y="75"/>
                    <a:pt x="14585" y="986"/>
                    <a:pt x="12207" y="2300"/>
                  </a:cubicBezTo>
                  <a:lnTo>
                    <a:pt x="12207" y="75"/>
                  </a:lnTo>
                  <a:lnTo>
                    <a:pt x="236" y="308"/>
                  </a:lnTo>
                  <a:lnTo>
                    <a:pt x="236" y="965"/>
                  </a:lnTo>
                  <a:cubicBezTo>
                    <a:pt x="6179" y="965"/>
                    <a:pt x="6859" y="1113"/>
                    <a:pt x="6859" y="21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0" name="Dowolny kształt: kształt 189">
              <a:extLst>
                <a:ext uri="{FF2B5EF4-FFF2-40B4-BE49-F238E27FC236}">
                  <a16:creationId xmlns:a16="http://schemas.microsoft.com/office/drawing/2014/main" id="{33F1A737-0430-A5D8-EC0A-8AE59CBC5EA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57489" y="5072789"/>
              <a:ext cx="38290" cy="9728"/>
            </a:xfrm>
            <a:custGeom>
              <a:avLst/>
              <a:gdLst>
                <a:gd name="connsiteX0" fmla="*/ 24951 w 38290"/>
                <a:gd name="connsiteY0" fmla="*/ 7960 h 9728"/>
                <a:gd name="connsiteX1" fmla="*/ 31573 w 38290"/>
                <a:gd name="connsiteY1" fmla="*/ 9698 h 9728"/>
                <a:gd name="connsiteX2" fmla="*/ 38535 w 38290"/>
                <a:gd name="connsiteY2" fmla="*/ 7684 h 9728"/>
                <a:gd name="connsiteX3" fmla="*/ 38535 w 38290"/>
                <a:gd name="connsiteY3" fmla="*/ 6497 h 9728"/>
                <a:gd name="connsiteX4" fmla="*/ 36413 w 38290"/>
                <a:gd name="connsiteY4" fmla="*/ 6497 h 9728"/>
                <a:gd name="connsiteX5" fmla="*/ 36413 w 38290"/>
                <a:gd name="connsiteY5" fmla="*/ 7684 h 9728"/>
                <a:gd name="connsiteX6" fmla="*/ 33356 w 38290"/>
                <a:gd name="connsiteY6" fmla="*/ 9041 h 9728"/>
                <a:gd name="connsiteX7" fmla="*/ 30215 w 38290"/>
                <a:gd name="connsiteY7" fmla="*/ 7981 h 9728"/>
                <a:gd name="connsiteX8" fmla="*/ 30215 w 38290"/>
                <a:gd name="connsiteY8" fmla="*/ 3742 h 9728"/>
                <a:gd name="connsiteX9" fmla="*/ 27159 w 38290"/>
                <a:gd name="connsiteY9" fmla="*/ 1240 h 9728"/>
                <a:gd name="connsiteX10" fmla="*/ 15527 w 38290"/>
                <a:gd name="connsiteY10" fmla="*/ 75 h 9728"/>
                <a:gd name="connsiteX11" fmla="*/ 2707 w 38290"/>
                <a:gd name="connsiteY11" fmla="*/ 2470 h 9728"/>
                <a:gd name="connsiteX12" fmla="*/ 6612 w 38290"/>
                <a:gd name="connsiteY12" fmla="*/ 3466 h 9728"/>
                <a:gd name="connsiteX13" fmla="*/ 10518 w 38290"/>
                <a:gd name="connsiteY13" fmla="*/ 2491 h 9728"/>
                <a:gd name="connsiteX14" fmla="*/ 6188 w 38290"/>
                <a:gd name="connsiteY14" fmla="*/ 1516 h 9728"/>
                <a:gd name="connsiteX15" fmla="*/ 15357 w 38290"/>
                <a:gd name="connsiteY15" fmla="*/ 541 h 9728"/>
                <a:gd name="connsiteX16" fmla="*/ 24357 w 38290"/>
                <a:gd name="connsiteY16" fmla="*/ 3254 h 9728"/>
                <a:gd name="connsiteX17" fmla="*/ 24357 w 38290"/>
                <a:gd name="connsiteY17" fmla="*/ 4038 h 9728"/>
                <a:gd name="connsiteX18" fmla="*/ 8735 w 38290"/>
                <a:gd name="connsiteY18" fmla="*/ 4801 h 9728"/>
                <a:gd name="connsiteX19" fmla="*/ 245 w 38290"/>
                <a:gd name="connsiteY19" fmla="*/ 7557 h 9728"/>
                <a:gd name="connsiteX20" fmla="*/ 13829 w 38290"/>
                <a:gd name="connsiteY20" fmla="*/ 9804 h 9728"/>
                <a:gd name="connsiteX21" fmla="*/ 24951 w 38290"/>
                <a:gd name="connsiteY21" fmla="*/ 7960 h 9728"/>
                <a:gd name="connsiteX22" fmla="*/ 24357 w 38290"/>
                <a:gd name="connsiteY22" fmla="*/ 4483 h 9728"/>
                <a:gd name="connsiteX23" fmla="*/ 24357 w 38290"/>
                <a:gd name="connsiteY23" fmla="*/ 6603 h 9728"/>
                <a:gd name="connsiteX24" fmla="*/ 14423 w 38290"/>
                <a:gd name="connsiteY24" fmla="*/ 9337 h 9728"/>
                <a:gd name="connsiteX25" fmla="*/ 6782 w 38290"/>
                <a:gd name="connsiteY25" fmla="*/ 7536 h 9728"/>
                <a:gd name="connsiteX26" fmla="*/ 24357 w 38290"/>
                <a:gd name="connsiteY26" fmla="*/ 4483 h 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290" h="9728">
                  <a:moveTo>
                    <a:pt x="24951" y="7960"/>
                  </a:moveTo>
                  <a:cubicBezTo>
                    <a:pt x="25291" y="8807"/>
                    <a:pt x="27583" y="9698"/>
                    <a:pt x="31573" y="9698"/>
                  </a:cubicBezTo>
                  <a:cubicBezTo>
                    <a:pt x="33356" y="9698"/>
                    <a:pt x="38535" y="9401"/>
                    <a:pt x="38535" y="7684"/>
                  </a:cubicBezTo>
                  <a:lnTo>
                    <a:pt x="38535" y="6497"/>
                  </a:lnTo>
                  <a:lnTo>
                    <a:pt x="36413" y="6497"/>
                  </a:lnTo>
                  <a:lnTo>
                    <a:pt x="36413" y="7684"/>
                  </a:lnTo>
                  <a:cubicBezTo>
                    <a:pt x="36413" y="8913"/>
                    <a:pt x="34290" y="9041"/>
                    <a:pt x="33356" y="9041"/>
                  </a:cubicBezTo>
                  <a:cubicBezTo>
                    <a:pt x="30555" y="9041"/>
                    <a:pt x="30215" y="8087"/>
                    <a:pt x="30215" y="7981"/>
                  </a:cubicBezTo>
                  <a:lnTo>
                    <a:pt x="30215" y="3742"/>
                  </a:lnTo>
                  <a:cubicBezTo>
                    <a:pt x="30215" y="2851"/>
                    <a:pt x="30215" y="2025"/>
                    <a:pt x="27159" y="1240"/>
                  </a:cubicBezTo>
                  <a:cubicBezTo>
                    <a:pt x="23847" y="414"/>
                    <a:pt x="19602" y="75"/>
                    <a:pt x="15527" y="75"/>
                  </a:cubicBezTo>
                  <a:cubicBezTo>
                    <a:pt x="8565" y="75"/>
                    <a:pt x="2707" y="1071"/>
                    <a:pt x="2707" y="2470"/>
                  </a:cubicBezTo>
                  <a:cubicBezTo>
                    <a:pt x="2707" y="3106"/>
                    <a:pt x="4405" y="3466"/>
                    <a:pt x="6612" y="3466"/>
                  </a:cubicBezTo>
                  <a:cubicBezTo>
                    <a:pt x="8989" y="3466"/>
                    <a:pt x="10518" y="3042"/>
                    <a:pt x="10518" y="2491"/>
                  </a:cubicBezTo>
                  <a:cubicBezTo>
                    <a:pt x="10518" y="2237"/>
                    <a:pt x="10093" y="1537"/>
                    <a:pt x="6188" y="1516"/>
                  </a:cubicBezTo>
                  <a:cubicBezTo>
                    <a:pt x="8480" y="774"/>
                    <a:pt x="12640" y="541"/>
                    <a:pt x="15357" y="541"/>
                  </a:cubicBezTo>
                  <a:cubicBezTo>
                    <a:pt x="19517" y="541"/>
                    <a:pt x="24357" y="1368"/>
                    <a:pt x="24357" y="3254"/>
                  </a:cubicBezTo>
                  <a:lnTo>
                    <a:pt x="24357" y="4038"/>
                  </a:lnTo>
                  <a:cubicBezTo>
                    <a:pt x="20027" y="4102"/>
                    <a:pt x="14084" y="4166"/>
                    <a:pt x="8735" y="4801"/>
                  </a:cubicBezTo>
                  <a:cubicBezTo>
                    <a:pt x="2367" y="5522"/>
                    <a:pt x="245" y="6624"/>
                    <a:pt x="245" y="7557"/>
                  </a:cubicBezTo>
                  <a:cubicBezTo>
                    <a:pt x="245" y="9274"/>
                    <a:pt x="8480" y="9804"/>
                    <a:pt x="13829" y="9804"/>
                  </a:cubicBezTo>
                  <a:cubicBezTo>
                    <a:pt x="19432" y="9804"/>
                    <a:pt x="23338" y="8956"/>
                    <a:pt x="24951" y="7960"/>
                  </a:cubicBezTo>
                  <a:close/>
                  <a:moveTo>
                    <a:pt x="24357" y="4483"/>
                  </a:moveTo>
                  <a:lnTo>
                    <a:pt x="24357" y="6603"/>
                  </a:lnTo>
                  <a:cubicBezTo>
                    <a:pt x="24357" y="8617"/>
                    <a:pt x="18244" y="9337"/>
                    <a:pt x="14423" y="9337"/>
                  </a:cubicBezTo>
                  <a:cubicBezTo>
                    <a:pt x="10263" y="9337"/>
                    <a:pt x="6782" y="8595"/>
                    <a:pt x="6782" y="7536"/>
                  </a:cubicBezTo>
                  <a:cubicBezTo>
                    <a:pt x="6782" y="6370"/>
                    <a:pt x="10348" y="4611"/>
                    <a:pt x="24357" y="448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1" name="Dowolny kształt: kształt 190">
              <a:extLst>
                <a:ext uri="{FF2B5EF4-FFF2-40B4-BE49-F238E27FC236}">
                  <a16:creationId xmlns:a16="http://schemas.microsoft.com/office/drawing/2014/main" id="{EF94FD69-2E76-537B-D78C-266BB0E61E6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97393" y="5073149"/>
              <a:ext cx="42790" cy="9135"/>
            </a:xfrm>
            <a:custGeom>
              <a:avLst/>
              <a:gdLst>
                <a:gd name="connsiteX0" fmla="*/ 23598 w 42790"/>
                <a:gd name="connsiteY0" fmla="*/ 4229 h 9135"/>
                <a:gd name="connsiteX1" fmla="*/ 31409 w 42790"/>
                <a:gd name="connsiteY1" fmla="*/ 1834 h 9135"/>
                <a:gd name="connsiteX2" fmla="*/ 41512 w 42790"/>
                <a:gd name="connsiteY2" fmla="*/ 732 h 9135"/>
                <a:gd name="connsiteX3" fmla="*/ 41512 w 42790"/>
                <a:gd name="connsiteY3" fmla="*/ 75 h 9135"/>
                <a:gd name="connsiteX4" fmla="*/ 34550 w 42790"/>
                <a:gd name="connsiteY4" fmla="*/ 138 h 9135"/>
                <a:gd name="connsiteX5" fmla="*/ 26399 w 42790"/>
                <a:gd name="connsiteY5" fmla="*/ 75 h 9135"/>
                <a:gd name="connsiteX6" fmla="*/ 26399 w 42790"/>
                <a:gd name="connsiteY6" fmla="*/ 732 h 9135"/>
                <a:gd name="connsiteX7" fmla="*/ 28862 w 42790"/>
                <a:gd name="connsiteY7" fmla="*/ 1389 h 9135"/>
                <a:gd name="connsiteX8" fmla="*/ 27588 w 42790"/>
                <a:gd name="connsiteY8" fmla="*/ 2131 h 9135"/>
                <a:gd name="connsiteX9" fmla="*/ 22324 w 42790"/>
                <a:gd name="connsiteY9" fmla="*/ 3784 h 9135"/>
                <a:gd name="connsiteX10" fmla="*/ 15702 w 42790"/>
                <a:gd name="connsiteY10" fmla="*/ 1643 h 9135"/>
                <a:gd name="connsiteX11" fmla="*/ 14938 w 42790"/>
                <a:gd name="connsiteY11" fmla="*/ 1262 h 9135"/>
                <a:gd name="connsiteX12" fmla="*/ 17909 w 42790"/>
                <a:gd name="connsiteY12" fmla="*/ 732 h 9135"/>
                <a:gd name="connsiteX13" fmla="*/ 17909 w 42790"/>
                <a:gd name="connsiteY13" fmla="*/ 75 h 9135"/>
                <a:gd name="connsiteX14" fmla="*/ 8740 w 42790"/>
                <a:gd name="connsiteY14" fmla="*/ 138 h 9135"/>
                <a:gd name="connsiteX15" fmla="*/ 674 w 42790"/>
                <a:gd name="connsiteY15" fmla="*/ 75 h 9135"/>
                <a:gd name="connsiteX16" fmla="*/ 674 w 42790"/>
                <a:gd name="connsiteY16" fmla="*/ 732 h 9135"/>
                <a:gd name="connsiteX17" fmla="*/ 10692 w 42790"/>
                <a:gd name="connsiteY17" fmla="*/ 2025 h 9135"/>
                <a:gd name="connsiteX18" fmla="*/ 19098 w 42790"/>
                <a:gd name="connsiteY18" fmla="*/ 4759 h 9135"/>
                <a:gd name="connsiteX19" fmla="*/ 11117 w 42790"/>
                <a:gd name="connsiteY19" fmla="*/ 7281 h 9135"/>
                <a:gd name="connsiteX20" fmla="*/ 250 w 42790"/>
                <a:gd name="connsiteY20" fmla="*/ 8553 h 9135"/>
                <a:gd name="connsiteX21" fmla="*/ 250 w 42790"/>
                <a:gd name="connsiteY21" fmla="*/ 9210 h 9135"/>
                <a:gd name="connsiteX22" fmla="*/ 7296 w 42790"/>
                <a:gd name="connsiteY22" fmla="*/ 9147 h 9135"/>
                <a:gd name="connsiteX23" fmla="*/ 15362 w 42790"/>
                <a:gd name="connsiteY23" fmla="*/ 9210 h 9135"/>
                <a:gd name="connsiteX24" fmla="*/ 15362 w 42790"/>
                <a:gd name="connsiteY24" fmla="*/ 8553 h 9135"/>
                <a:gd name="connsiteX25" fmla="*/ 12900 w 42790"/>
                <a:gd name="connsiteY25" fmla="*/ 7896 h 9135"/>
                <a:gd name="connsiteX26" fmla="*/ 20541 w 42790"/>
                <a:gd name="connsiteY26" fmla="*/ 5204 h 9135"/>
                <a:gd name="connsiteX27" fmla="*/ 26994 w 42790"/>
                <a:gd name="connsiteY27" fmla="*/ 7324 h 9135"/>
                <a:gd name="connsiteX28" fmla="*/ 28777 w 42790"/>
                <a:gd name="connsiteY28" fmla="*/ 8023 h 9135"/>
                <a:gd name="connsiteX29" fmla="*/ 25720 w 42790"/>
                <a:gd name="connsiteY29" fmla="*/ 8553 h 9135"/>
                <a:gd name="connsiteX30" fmla="*/ 25720 w 42790"/>
                <a:gd name="connsiteY30" fmla="*/ 9210 h 9135"/>
                <a:gd name="connsiteX31" fmla="*/ 34890 w 42790"/>
                <a:gd name="connsiteY31" fmla="*/ 9147 h 9135"/>
                <a:gd name="connsiteX32" fmla="*/ 43040 w 42790"/>
                <a:gd name="connsiteY32" fmla="*/ 9210 h 9135"/>
                <a:gd name="connsiteX33" fmla="*/ 43040 w 42790"/>
                <a:gd name="connsiteY33" fmla="*/ 8553 h 9135"/>
                <a:gd name="connsiteX34" fmla="*/ 34975 w 42790"/>
                <a:gd name="connsiteY34" fmla="*/ 7896 h 9135"/>
                <a:gd name="connsiteX35" fmla="*/ 23598 w 42790"/>
                <a:gd name="connsiteY35" fmla="*/ 4229 h 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790" h="9135">
                  <a:moveTo>
                    <a:pt x="23598" y="4229"/>
                  </a:moveTo>
                  <a:cubicBezTo>
                    <a:pt x="26145" y="3424"/>
                    <a:pt x="29371" y="2385"/>
                    <a:pt x="31409" y="1834"/>
                  </a:cubicBezTo>
                  <a:cubicBezTo>
                    <a:pt x="34041" y="1071"/>
                    <a:pt x="37522" y="753"/>
                    <a:pt x="41512" y="732"/>
                  </a:cubicBezTo>
                  <a:lnTo>
                    <a:pt x="41512" y="75"/>
                  </a:lnTo>
                  <a:cubicBezTo>
                    <a:pt x="39305" y="117"/>
                    <a:pt x="36757" y="138"/>
                    <a:pt x="34550" y="138"/>
                  </a:cubicBezTo>
                  <a:cubicBezTo>
                    <a:pt x="32003" y="138"/>
                    <a:pt x="27503" y="96"/>
                    <a:pt x="26399" y="75"/>
                  </a:cubicBezTo>
                  <a:lnTo>
                    <a:pt x="26399" y="732"/>
                  </a:lnTo>
                  <a:cubicBezTo>
                    <a:pt x="28182" y="774"/>
                    <a:pt x="28862" y="1050"/>
                    <a:pt x="28862" y="1389"/>
                  </a:cubicBezTo>
                  <a:cubicBezTo>
                    <a:pt x="28862" y="1728"/>
                    <a:pt x="28013" y="2004"/>
                    <a:pt x="27588" y="2131"/>
                  </a:cubicBezTo>
                  <a:lnTo>
                    <a:pt x="22324" y="3784"/>
                  </a:lnTo>
                  <a:lnTo>
                    <a:pt x="15702" y="1643"/>
                  </a:lnTo>
                  <a:cubicBezTo>
                    <a:pt x="14938" y="1431"/>
                    <a:pt x="14938" y="1389"/>
                    <a:pt x="14938" y="1262"/>
                  </a:cubicBezTo>
                  <a:cubicBezTo>
                    <a:pt x="14938" y="944"/>
                    <a:pt x="16211" y="753"/>
                    <a:pt x="17909" y="732"/>
                  </a:cubicBezTo>
                  <a:lnTo>
                    <a:pt x="17909" y="75"/>
                  </a:lnTo>
                  <a:cubicBezTo>
                    <a:pt x="15702" y="96"/>
                    <a:pt x="10098" y="138"/>
                    <a:pt x="8740" y="138"/>
                  </a:cubicBezTo>
                  <a:cubicBezTo>
                    <a:pt x="6957" y="138"/>
                    <a:pt x="2966" y="117"/>
                    <a:pt x="674" y="75"/>
                  </a:cubicBezTo>
                  <a:lnTo>
                    <a:pt x="674" y="732"/>
                  </a:lnTo>
                  <a:cubicBezTo>
                    <a:pt x="6617" y="732"/>
                    <a:pt x="6702" y="753"/>
                    <a:pt x="10692" y="2025"/>
                  </a:cubicBezTo>
                  <a:lnTo>
                    <a:pt x="19098" y="4759"/>
                  </a:lnTo>
                  <a:lnTo>
                    <a:pt x="11117" y="7281"/>
                  </a:lnTo>
                  <a:cubicBezTo>
                    <a:pt x="7042" y="8511"/>
                    <a:pt x="2032" y="8553"/>
                    <a:pt x="250" y="8553"/>
                  </a:cubicBezTo>
                  <a:lnTo>
                    <a:pt x="250" y="9210"/>
                  </a:lnTo>
                  <a:cubicBezTo>
                    <a:pt x="2457" y="9168"/>
                    <a:pt x="5089" y="9147"/>
                    <a:pt x="7296" y="9147"/>
                  </a:cubicBezTo>
                  <a:cubicBezTo>
                    <a:pt x="9759" y="9147"/>
                    <a:pt x="13324" y="9189"/>
                    <a:pt x="15362" y="9210"/>
                  </a:cubicBezTo>
                  <a:lnTo>
                    <a:pt x="15362" y="8553"/>
                  </a:lnTo>
                  <a:cubicBezTo>
                    <a:pt x="13494" y="8489"/>
                    <a:pt x="12900" y="8214"/>
                    <a:pt x="12900" y="7896"/>
                  </a:cubicBezTo>
                  <a:cubicBezTo>
                    <a:pt x="12900" y="7430"/>
                    <a:pt x="15362" y="6730"/>
                    <a:pt x="20541" y="5204"/>
                  </a:cubicBezTo>
                  <a:lnTo>
                    <a:pt x="26994" y="7324"/>
                  </a:lnTo>
                  <a:cubicBezTo>
                    <a:pt x="27673" y="7557"/>
                    <a:pt x="28777" y="7896"/>
                    <a:pt x="28777" y="8023"/>
                  </a:cubicBezTo>
                  <a:cubicBezTo>
                    <a:pt x="28777" y="8214"/>
                    <a:pt x="28013" y="8532"/>
                    <a:pt x="25720" y="8553"/>
                  </a:cubicBezTo>
                  <a:lnTo>
                    <a:pt x="25720" y="9210"/>
                  </a:lnTo>
                  <a:cubicBezTo>
                    <a:pt x="28267" y="9189"/>
                    <a:pt x="33022" y="9147"/>
                    <a:pt x="34890" y="9147"/>
                  </a:cubicBezTo>
                  <a:cubicBezTo>
                    <a:pt x="37182" y="9147"/>
                    <a:pt x="40493" y="9168"/>
                    <a:pt x="43040" y="9210"/>
                  </a:cubicBezTo>
                  <a:lnTo>
                    <a:pt x="43040" y="8553"/>
                  </a:lnTo>
                  <a:cubicBezTo>
                    <a:pt x="38456" y="8553"/>
                    <a:pt x="36927" y="8511"/>
                    <a:pt x="34975" y="7896"/>
                  </a:cubicBezTo>
                  <a:lnTo>
                    <a:pt x="23598" y="42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2" name="Dowolny kształt: kształt 191">
              <a:extLst>
                <a:ext uri="{FF2B5EF4-FFF2-40B4-BE49-F238E27FC236}">
                  <a16:creationId xmlns:a16="http://schemas.microsoft.com/office/drawing/2014/main" id="{4F0AE9AF-74BC-11A0-8B33-8954AFF3AF4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10498" y="5085822"/>
              <a:ext cx="45346" cy="10133"/>
            </a:xfrm>
            <a:custGeom>
              <a:avLst/>
              <a:gdLst>
                <a:gd name="connsiteX0" fmla="*/ 16285 w 45346"/>
                <a:gd name="connsiteY0" fmla="*/ 5615 h 10133"/>
                <a:gd name="connsiteX1" fmla="*/ 27043 w 45346"/>
                <a:gd name="connsiteY1" fmla="*/ 5615 h 10133"/>
                <a:gd name="connsiteX2" fmla="*/ 45585 w 45346"/>
                <a:gd name="connsiteY2" fmla="*/ 2396 h 10133"/>
                <a:gd name="connsiteX3" fmla="*/ 32570 w 45346"/>
                <a:gd name="connsiteY3" fmla="*/ 81 h 10133"/>
                <a:gd name="connsiteX4" fmla="*/ 11769 w 45346"/>
                <a:gd name="connsiteY4" fmla="*/ 81 h 10133"/>
                <a:gd name="connsiteX5" fmla="*/ 9867 w 45346"/>
                <a:gd name="connsiteY5" fmla="*/ 408 h 10133"/>
                <a:gd name="connsiteX6" fmla="*/ 11828 w 45346"/>
                <a:gd name="connsiteY6" fmla="*/ 615 h 10133"/>
                <a:gd name="connsiteX7" fmla="*/ 14087 w 45346"/>
                <a:gd name="connsiteY7" fmla="*/ 645 h 10133"/>
                <a:gd name="connsiteX8" fmla="*/ 15394 w 45346"/>
                <a:gd name="connsiteY8" fmla="*/ 853 h 10133"/>
                <a:gd name="connsiteX9" fmla="*/ 15156 w 45346"/>
                <a:gd name="connsiteY9" fmla="*/ 1179 h 10133"/>
                <a:gd name="connsiteX10" fmla="*/ 7311 w 45346"/>
                <a:gd name="connsiteY10" fmla="*/ 8998 h 10133"/>
                <a:gd name="connsiteX11" fmla="*/ 2022 w 45346"/>
                <a:gd name="connsiteY11" fmla="*/ 9681 h 10133"/>
                <a:gd name="connsiteX12" fmla="*/ 239 w 45346"/>
                <a:gd name="connsiteY12" fmla="*/ 10007 h 10133"/>
                <a:gd name="connsiteX13" fmla="*/ 1190 w 45346"/>
                <a:gd name="connsiteY13" fmla="*/ 10215 h 10133"/>
                <a:gd name="connsiteX14" fmla="*/ 8916 w 45346"/>
                <a:gd name="connsiteY14" fmla="*/ 10156 h 10133"/>
                <a:gd name="connsiteX15" fmla="*/ 13017 w 45346"/>
                <a:gd name="connsiteY15" fmla="*/ 10170 h 10133"/>
                <a:gd name="connsiteX16" fmla="*/ 16820 w 45346"/>
                <a:gd name="connsiteY16" fmla="*/ 10215 h 10133"/>
                <a:gd name="connsiteX17" fmla="*/ 18068 w 45346"/>
                <a:gd name="connsiteY17" fmla="*/ 9888 h 10133"/>
                <a:gd name="connsiteX18" fmla="*/ 16167 w 45346"/>
                <a:gd name="connsiteY18" fmla="*/ 9681 h 10133"/>
                <a:gd name="connsiteX19" fmla="*/ 13908 w 45346"/>
                <a:gd name="connsiteY19" fmla="*/ 9651 h 10133"/>
                <a:gd name="connsiteX20" fmla="*/ 12541 w 45346"/>
                <a:gd name="connsiteY20" fmla="*/ 9429 h 10133"/>
                <a:gd name="connsiteX21" fmla="*/ 12779 w 45346"/>
                <a:gd name="connsiteY21" fmla="*/ 9102 h 10133"/>
                <a:gd name="connsiteX22" fmla="*/ 16285 w 45346"/>
                <a:gd name="connsiteY22" fmla="*/ 5615 h 10133"/>
                <a:gd name="connsiteX23" fmla="*/ 20565 w 45346"/>
                <a:gd name="connsiteY23" fmla="*/ 1120 h 10133"/>
                <a:gd name="connsiteX24" fmla="*/ 23596 w 45346"/>
                <a:gd name="connsiteY24" fmla="*/ 615 h 10133"/>
                <a:gd name="connsiteX25" fmla="*/ 30549 w 45346"/>
                <a:gd name="connsiteY25" fmla="*/ 615 h 10133"/>
                <a:gd name="connsiteX26" fmla="*/ 39523 w 45346"/>
                <a:gd name="connsiteY26" fmla="*/ 2084 h 10133"/>
                <a:gd name="connsiteX27" fmla="*/ 35838 w 45346"/>
                <a:gd name="connsiteY27" fmla="*/ 4384 h 10133"/>
                <a:gd name="connsiteX28" fmla="*/ 26032 w 45346"/>
                <a:gd name="connsiteY28" fmla="*/ 5141 h 10133"/>
                <a:gd name="connsiteX29" fmla="*/ 16523 w 45346"/>
                <a:gd name="connsiteY29" fmla="*/ 5141 h 10133"/>
                <a:gd name="connsiteX30" fmla="*/ 20565 w 45346"/>
                <a:gd name="connsiteY30" fmla="*/ 1120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5346" h="10133">
                  <a:moveTo>
                    <a:pt x="16285" y="5615"/>
                  </a:moveTo>
                  <a:lnTo>
                    <a:pt x="27043" y="5615"/>
                  </a:lnTo>
                  <a:cubicBezTo>
                    <a:pt x="37087" y="5615"/>
                    <a:pt x="45585" y="4013"/>
                    <a:pt x="45585" y="2396"/>
                  </a:cubicBezTo>
                  <a:cubicBezTo>
                    <a:pt x="45585" y="1149"/>
                    <a:pt x="40712" y="81"/>
                    <a:pt x="32570" y="81"/>
                  </a:cubicBezTo>
                  <a:lnTo>
                    <a:pt x="11769" y="81"/>
                  </a:lnTo>
                  <a:cubicBezTo>
                    <a:pt x="10580" y="81"/>
                    <a:pt x="9867" y="81"/>
                    <a:pt x="9867" y="408"/>
                  </a:cubicBezTo>
                  <a:cubicBezTo>
                    <a:pt x="9867" y="615"/>
                    <a:pt x="10521" y="615"/>
                    <a:pt x="11828" y="615"/>
                  </a:cubicBezTo>
                  <a:cubicBezTo>
                    <a:pt x="12779" y="615"/>
                    <a:pt x="13017" y="615"/>
                    <a:pt x="14087" y="645"/>
                  </a:cubicBezTo>
                  <a:cubicBezTo>
                    <a:pt x="15275" y="675"/>
                    <a:pt x="15394" y="704"/>
                    <a:pt x="15394" y="853"/>
                  </a:cubicBezTo>
                  <a:cubicBezTo>
                    <a:pt x="15394" y="882"/>
                    <a:pt x="15394" y="957"/>
                    <a:pt x="15156" y="1179"/>
                  </a:cubicBezTo>
                  <a:lnTo>
                    <a:pt x="7311" y="8998"/>
                  </a:lnTo>
                  <a:cubicBezTo>
                    <a:pt x="6717" y="9577"/>
                    <a:pt x="6658" y="9681"/>
                    <a:pt x="2022" y="9681"/>
                  </a:cubicBezTo>
                  <a:cubicBezTo>
                    <a:pt x="952" y="9681"/>
                    <a:pt x="239" y="9681"/>
                    <a:pt x="239" y="10007"/>
                  </a:cubicBezTo>
                  <a:cubicBezTo>
                    <a:pt x="239" y="10022"/>
                    <a:pt x="239" y="10215"/>
                    <a:pt x="1190" y="10215"/>
                  </a:cubicBezTo>
                  <a:cubicBezTo>
                    <a:pt x="2913" y="10215"/>
                    <a:pt x="7192" y="10156"/>
                    <a:pt x="8916" y="10156"/>
                  </a:cubicBezTo>
                  <a:cubicBezTo>
                    <a:pt x="9926" y="10156"/>
                    <a:pt x="12006" y="10156"/>
                    <a:pt x="13017" y="10170"/>
                  </a:cubicBezTo>
                  <a:cubicBezTo>
                    <a:pt x="14205" y="10185"/>
                    <a:pt x="15691" y="10215"/>
                    <a:pt x="16820" y="10215"/>
                  </a:cubicBezTo>
                  <a:cubicBezTo>
                    <a:pt x="17177" y="10215"/>
                    <a:pt x="18068" y="10215"/>
                    <a:pt x="18068" y="9888"/>
                  </a:cubicBezTo>
                  <a:cubicBezTo>
                    <a:pt x="18068" y="9681"/>
                    <a:pt x="17355" y="9681"/>
                    <a:pt x="16167" y="9681"/>
                  </a:cubicBezTo>
                  <a:cubicBezTo>
                    <a:pt x="16107" y="9681"/>
                    <a:pt x="14978" y="9681"/>
                    <a:pt x="13908" y="9651"/>
                  </a:cubicBezTo>
                  <a:cubicBezTo>
                    <a:pt x="12541" y="9621"/>
                    <a:pt x="12541" y="9577"/>
                    <a:pt x="12541" y="9429"/>
                  </a:cubicBezTo>
                  <a:cubicBezTo>
                    <a:pt x="12541" y="9414"/>
                    <a:pt x="12541" y="9325"/>
                    <a:pt x="12779" y="9102"/>
                  </a:cubicBezTo>
                  <a:lnTo>
                    <a:pt x="16285" y="5615"/>
                  </a:lnTo>
                  <a:close/>
                  <a:moveTo>
                    <a:pt x="20565" y="1120"/>
                  </a:moveTo>
                  <a:cubicBezTo>
                    <a:pt x="21040" y="660"/>
                    <a:pt x="21099" y="615"/>
                    <a:pt x="23596" y="615"/>
                  </a:cubicBezTo>
                  <a:lnTo>
                    <a:pt x="30549" y="615"/>
                  </a:lnTo>
                  <a:cubicBezTo>
                    <a:pt x="36076" y="615"/>
                    <a:pt x="39523" y="1031"/>
                    <a:pt x="39523" y="2084"/>
                  </a:cubicBezTo>
                  <a:cubicBezTo>
                    <a:pt x="39523" y="2544"/>
                    <a:pt x="38810" y="3716"/>
                    <a:pt x="35838" y="4384"/>
                  </a:cubicBezTo>
                  <a:cubicBezTo>
                    <a:pt x="33699" y="4859"/>
                    <a:pt x="30311" y="5141"/>
                    <a:pt x="26032" y="5141"/>
                  </a:cubicBezTo>
                  <a:lnTo>
                    <a:pt x="16523" y="5141"/>
                  </a:lnTo>
                  <a:lnTo>
                    <a:pt x="20565" y="112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3" name="Dowolny kształt: kształt 192">
              <a:extLst>
                <a:ext uri="{FF2B5EF4-FFF2-40B4-BE49-F238E27FC236}">
                  <a16:creationId xmlns:a16="http://schemas.microsoft.com/office/drawing/2014/main" id="{128035BF-09CF-7531-3D01-35CC1C3FE4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57989" y="5094249"/>
              <a:ext cx="7547" cy="4569"/>
            </a:xfrm>
            <a:custGeom>
              <a:avLst/>
              <a:gdLst>
                <a:gd name="connsiteX0" fmla="*/ 6128 w 7547"/>
                <a:gd name="connsiteY0" fmla="*/ 1550 h 4569"/>
                <a:gd name="connsiteX1" fmla="*/ 1492 w 7547"/>
                <a:gd name="connsiteY1" fmla="*/ 4265 h 4569"/>
                <a:gd name="connsiteX2" fmla="*/ 1076 w 7547"/>
                <a:gd name="connsiteY2" fmla="*/ 4443 h 4569"/>
                <a:gd name="connsiteX3" fmla="*/ 1908 w 7547"/>
                <a:gd name="connsiteY3" fmla="*/ 4651 h 4569"/>
                <a:gd name="connsiteX4" fmla="*/ 7792 w 7547"/>
                <a:gd name="connsiteY4" fmla="*/ 1698 h 4569"/>
                <a:gd name="connsiteX5" fmla="*/ 3632 w 7547"/>
                <a:gd name="connsiteY5" fmla="*/ 81 h 4569"/>
                <a:gd name="connsiteX6" fmla="*/ 244 w 7547"/>
                <a:gd name="connsiteY6" fmla="*/ 927 h 4569"/>
                <a:gd name="connsiteX7" fmla="*/ 3691 w 7547"/>
                <a:gd name="connsiteY7" fmla="*/ 1787 h 4569"/>
                <a:gd name="connsiteX8" fmla="*/ 6128 w 7547"/>
                <a:gd name="connsiteY8" fmla="*/ 1550 h 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7" h="4569">
                  <a:moveTo>
                    <a:pt x="6128" y="1550"/>
                  </a:moveTo>
                  <a:cubicBezTo>
                    <a:pt x="6128" y="2366"/>
                    <a:pt x="5534" y="3316"/>
                    <a:pt x="1492" y="4265"/>
                  </a:cubicBezTo>
                  <a:cubicBezTo>
                    <a:pt x="1255" y="4325"/>
                    <a:pt x="1076" y="4369"/>
                    <a:pt x="1076" y="4443"/>
                  </a:cubicBezTo>
                  <a:cubicBezTo>
                    <a:pt x="1076" y="4547"/>
                    <a:pt x="1552" y="4651"/>
                    <a:pt x="1908" y="4651"/>
                  </a:cubicBezTo>
                  <a:cubicBezTo>
                    <a:pt x="2740" y="4651"/>
                    <a:pt x="7792" y="3464"/>
                    <a:pt x="7792" y="1698"/>
                  </a:cubicBezTo>
                  <a:cubicBezTo>
                    <a:pt x="7792" y="778"/>
                    <a:pt x="6366" y="81"/>
                    <a:pt x="3632" y="81"/>
                  </a:cubicBezTo>
                  <a:cubicBezTo>
                    <a:pt x="1671" y="81"/>
                    <a:pt x="244" y="467"/>
                    <a:pt x="244" y="927"/>
                  </a:cubicBezTo>
                  <a:cubicBezTo>
                    <a:pt x="244" y="1402"/>
                    <a:pt x="1611" y="1787"/>
                    <a:pt x="3691" y="1787"/>
                  </a:cubicBezTo>
                  <a:cubicBezTo>
                    <a:pt x="5118" y="1787"/>
                    <a:pt x="6069" y="1550"/>
                    <a:pt x="6128" y="155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4" name="Dowolny kształt: kształt 193">
              <a:extLst>
                <a:ext uri="{FF2B5EF4-FFF2-40B4-BE49-F238E27FC236}">
                  <a16:creationId xmlns:a16="http://schemas.microsoft.com/office/drawing/2014/main" id="{568A307D-668B-39BF-2CD8-162F82EBAD6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75598" y="5085822"/>
              <a:ext cx="38749" cy="10133"/>
            </a:xfrm>
            <a:custGeom>
              <a:avLst/>
              <a:gdLst>
                <a:gd name="connsiteX0" fmla="*/ 20632 w 38749"/>
                <a:gd name="connsiteY0" fmla="*/ 1298 h 10133"/>
                <a:gd name="connsiteX1" fmla="*/ 26813 w 38749"/>
                <a:gd name="connsiteY1" fmla="*/ 615 h 10133"/>
                <a:gd name="connsiteX2" fmla="*/ 29249 w 38749"/>
                <a:gd name="connsiteY2" fmla="*/ 289 h 10133"/>
                <a:gd name="connsiteX3" fmla="*/ 28239 w 38749"/>
                <a:gd name="connsiteY3" fmla="*/ 81 h 10133"/>
                <a:gd name="connsiteX4" fmla="*/ 23841 w 38749"/>
                <a:gd name="connsiteY4" fmla="*/ 126 h 10133"/>
                <a:gd name="connsiteX5" fmla="*/ 19086 w 38749"/>
                <a:gd name="connsiteY5" fmla="*/ 140 h 10133"/>
                <a:gd name="connsiteX6" fmla="*/ 14986 w 38749"/>
                <a:gd name="connsiteY6" fmla="*/ 126 h 10133"/>
                <a:gd name="connsiteX7" fmla="*/ 11123 w 38749"/>
                <a:gd name="connsiteY7" fmla="*/ 81 h 10133"/>
                <a:gd name="connsiteX8" fmla="*/ 9875 w 38749"/>
                <a:gd name="connsiteY8" fmla="*/ 408 h 10133"/>
                <a:gd name="connsiteX9" fmla="*/ 11776 w 38749"/>
                <a:gd name="connsiteY9" fmla="*/ 615 h 10133"/>
                <a:gd name="connsiteX10" fmla="*/ 14035 w 38749"/>
                <a:gd name="connsiteY10" fmla="*/ 645 h 10133"/>
                <a:gd name="connsiteX11" fmla="*/ 15402 w 38749"/>
                <a:gd name="connsiteY11" fmla="*/ 853 h 10133"/>
                <a:gd name="connsiteX12" fmla="*/ 15164 w 38749"/>
                <a:gd name="connsiteY12" fmla="*/ 1179 h 10133"/>
                <a:gd name="connsiteX13" fmla="*/ 7260 w 38749"/>
                <a:gd name="connsiteY13" fmla="*/ 9058 h 10133"/>
                <a:gd name="connsiteX14" fmla="*/ 2030 w 38749"/>
                <a:gd name="connsiteY14" fmla="*/ 9681 h 10133"/>
                <a:gd name="connsiteX15" fmla="*/ 247 w 38749"/>
                <a:gd name="connsiteY15" fmla="*/ 9992 h 10133"/>
                <a:gd name="connsiteX16" fmla="*/ 2030 w 38749"/>
                <a:gd name="connsiteY16" fmla="*/ 10215 h 10133"/>
                <a:gd name="connsiteX17" fmla="*/ 31924 w 38749"/>
                <a:gd name="connsiteY17" fmla="*/ 10215 h 10133"/>
                <a:gd name="connsiteX18" fmla="*/ 33944 w 38749"/>
                <a:gd name="connsiteY18" fmla="*/ 9918 h 10133"/>
                <a:gd name="connsiteX19" fmla="*/ 38996 w 38749"/>
                <a:gd name="connsiteY19" fmla="*/ 6520 h 10133"/>
                <a:gd name="connsiteX20" fmla="*/ 37986 w 38749"/>
                <a:gd name="connsiteY20" fmla="*/ 6313 h 10133"/>
                <a:gd name="connsiteX21" fmla="*/ 36797 w 38749"/>
                <a:gd name="connsiteY21" fmla="*/ 6624 h 10133"/>
                <a:gd name="connsiteX22" fmla="*/ 21048 w 38749"/>
                <a:gd name="connsiteY22" fmla="*/ 9681 h 10133"/>
                <a:gd name="connsiteX23" fmla="*/ 14332 w 38749"/>
                <a:gd name="connsiteY23" fmla="*/ 9681 h 10133"/>
                <a:gd name="connsiteX24" fmla="*/ 12430 w 38749"/>
                <a:gd name="connsiteY24" fmla="*/ 9532 h 10133"/>
                <a:gd name="connsiteX25" fmla="*/ 12668 w 38749"/>
                <a:gd name="connsiteY25" fmla="*/ 9221 h 10133"/>
                <a:gd name="connsiteX26" fmla="*/ 20632 w 38749"/>
                <a:gd name="connsiteY26" fmla="*/ 1298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49" h="10133">
                  <a:moveTo>
                    <a:pt x="20632" y="1298"/>
                  </a:moveTo>
                  <a:cubicBezTo>
                    <a:pt x="21167" y="764"/>
                    <a:pt x="21345" y="615"/>
                    <a:pt x="26813" y="615"/>
                  </a:cubicBezTo>
                  <a:cubicBezTo>
                    <a:pt x="28655" y="615"/>
                    <a:pt x="29249" y="615"/>
                    <a:pt x="29249" y="289"/>
                  </a:cubicBezTo>
                  <a:cubicBezTo>
                    <a:pt x="29249" y="274"/>
                    <a:pt x="29190" y="81"/>
                    <a:pt x="28239" y="81"/>
                  </a:cubicBezTo>
                  <a:cubicBezTo>
                    <a:pt x="26872" y="81"/>
                    <a:pt x="25267" y="111"/>
                    <a:pt x="23841" y="126"/>
                  </a:cubicBezTo>
                  <a:cubicBezTo>
                    <a:pt x="22355" y="140"/>
                    <a:pt x="20572" y="140"/>
                    <a:pt x="19086" y="140"/>
                  </a:cubicBezTo>
                  <a:cubicBezTo>
                    <a:pt x="17838" y="140"/>
                    <a:pt x="16234" y="126"/>
                    <a:pt x="14986" y="126"/>
                  </a:cubicBezTo>
                  <a:cubicBezTo>
                    <a:pt x="13738" y="126"/>
                    <a:pt x="12311" y="81"/>
                    <a:pt x="11123" y="81"/>
                  </a:cubicBezTo>
                  <a:cubicBezTo>
                    <a:pt x="10766" y="81"/>
                    <a:pt x="9875" y="81"/>
                    <a:pt x="9875" y="408"/>
                  </a:cubicBezTo>
                  <a:cubicBezTo>
                    <a:pt x="9875" y="615"/>
                    <a:pt x="10588" y="615"/>
                    <a:pt x="11776" y="615"/>
                  </a:cubicBezTo>
                  <a:cubicBezTo>
                    <a:pt x="11836" y="615"/>
                    <a:pt x="12965" y="615"/>
                    <a:pt x="14035" y="645"/>
                  </a:cubicBezTo>
                  <a:cubicBezTo>
                    <a:pt x="15283" y="675"/>
                    <a:pt x="15402" y="704"/>
                    <a:pt x="15402" y="853"/>
                  </a:cubicBezTo>
                  <a:cubicBezTo>
                    <a:pt x="15402" y="882"/>
                    <a:pt x="15402" y="957"/>
                    <a:pt x="15164" y="1179"/>
                  </a:cubicBezTo>
                  <a:lnTo>
                    <a:pt x="7260" y="9058"/>
                  </a:lnTo>
                  <a:cubicBezTo>
                    <a:pt x="6725" y="9562"/>
                    <a:pt x="6606" y="9681"/>
                    <a:pt x="2030" y="9681"/>
                  </a:cubicBezTo>
                  <a:cubicBezTo>
                    <a:pt x="1019" y="9681"/>
                    <a:pt x="247" y="9681"/>
                    <a:pt x="247" y="9992"/>
                  </a:cubicBezTo>
                  <a:cubicBezTo>
                    <a:pt x="247" y="10215"/>
                    <a:pt x="960" y="10215"/>
                    <a:pt x="2030" y="10215"/>
                  </a:cubicBezTo>
                  <a:lnTo>
                    <a:pt x="31924" y="10215"/>
                  </a:lnTo>
                  <a:cubicBezTo>
                    <a:pt x="33409" y="10215"/>
                    <a:pt x="33469" y="10200"/>
                    <a:pt x="33944" y="9918"/>
                  </a:cubicBezTo>
                  <a:cubicBezTo>
                    <a:pt x="34539" y="9518"/>
                    <a:pt x="38996" y="6639"/>
                    <a:pt x="38996" y="6520"/>
                  </a:cubicBezTo>
                  <a:cubicBezTo>
                    <a:pt x="38996" y="6476"/>
                    <a:pt x="38877" y="6313"/>
                    <a:pt x="37986" y="6313"/>
                  </a:cubicBezTo>
                  <a:cubicBezTo>
                    <a:pt x="37272" y="6313"/>
                    <a:pt x="37154" y="6387"/>
                    <a:pt x="36797" y="6624"/>
                  </a:cubicBezTo>
                  <a:cubicBezTo>
                    <a:pt x="34539" y="8034"/>
                    <a:pt x="31924" y="9681"/>
                    <a:pt x="21048" y="9681"/>
                  </a:cubicBezTo>
                  <a:lnTo>
                    <a:pt x="14332" y="9681"/>
                  </a:lnTo>
                  <a:cubicBezTo>
                    <a:pt x="12490" y="9681"/>
                    <a:pt x="12430" y="9666"/>
                    <a:pt x="12430" y="9532"/>
                  </a:cubicBezTo>
                  <a:cubicBezTo>
                    <a:pt x="12430" y="9518"/>
                    <a:pt x="12430" y="9443"/>
                    <a:pt x="12668" y="9221"/>
                  </a:cubicBezTo>
                  <a:lnTo>
                    <a:pt x="20632" y="129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5" name="Dowolny kształt: kształt 194">
              <a:extLst>
                <a:ext uri="{FF2B5EF4-FFF2-40B4-BE49-F238E27FC236}">
                  <a16:creationId xmlns:a16="http://schemas.microsoft.com/office/drawing/2014/main" id="{5CCF1726-AB0B-62CB-297E-67419A0651D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58560" y="5067871"/>
              <a:ext cx="60346" cy="14413"/>
            </a:xfrm>
            <a:custGeom>
              <a:avLst/>
              <a:gdLst>
                <a:gd name="connsiteX0" fmla="*/ 22756 w 60346"/>
                <a:gd name="connsiteY0" fmla="*/ 7599 h 14413"/>
                <a:gd name="connsiteX1" fmla="*/ 30991 w 60346"/>
                <a:gd name="connsiteY1" fmla="*/ 7599 h 14413"/>
                <a:gd name="connsiteX2" fmla="*/ 38038 w 60346"/>
                <a:gd name="connsiteY2" fmla="*/ 8553 h 14413"/>
                <a:gd name="connsiteX3" fmla="*/ 37444 w 60346"/>
                <a:gd name="connsiteY3" fmla="*/ 9592 h 14413"/>
                <a:gd name="connsiteX4" fmla="*/ 37189 w 60346"/>
                <a:gd name="connsiteY4" fmla="*/ 9825 h 14413"/>
                <a:gd name="connsiteX5" fmla="*/ 38208 w 60346"/>
                <a:gd name="connsiteY5" fmla="*/ 10079 h 14413"/>
                <a:gd name="connsiteX6" fmla="*/ 39481 w 60346"/>
                <a:gd name="connsiteY6" fmla="*/ 9634 h 14413"/>
                <a:gd name="connsiteX7" fmla="*/ 44151 w 60346"/>
                <a:gd name="connsiteY7" fmla="*/ 5035 h 14413"/>
                <a:gd name="connsiteX8" fmla="*/ 44406 w 60346"/>
                <a:gd name="connsiteY8" fmla="*/ 4695 h 14413"/>
                <a:gd name="connsiteX9" fmla="*/ 43387 w 60346"/>
                <a:gd name="connsiteY9" fmla="*/ 4462 h 14413"/>
                <a:gd name="connsiteX10" fmla="*/ 42113 w 60346"/>
                <a:gd name="connsiteY10" fmla="*/ 4907 h 14413"/>
                <a:gd name="connsiteX11" fmla="*/ 31161 w 60346"/>
                <a:gd name="connsiteY11" fmla="*/ 6942 h 14413"/>
                <a:gd name="connsiteX12" fmla="*/ 23435 w 60346"/>
                <a:gd name="connsiteY12" fmla="*/ 6942 h 14413"/>
                <a:gd name="connsiteX13" fmla="*/ 28868 w 60346"/>
                <a:gd name="connsiteY13" fmla="*/ 1558 h 14413"/>
                <a:gd name="connsiteX14" fmla="*/ 33453 w 60346"/>
                <a:gd name="connsiteY14" fmla="*/ 732 h 14413"/>
                <a:gd name="connsiteX15" fmla="*/ 44660 w 60346"/>
                <a:gd name="connsiteY15" fmla="*/ 732 h 14413"/>
                <a:gd name="connsiteX16" fmla="*/ 57056 w 60346"/>
                <a:gd name="connsiteY16" fmla="*/ 3063 h 14413"/>
                <a:gd name="connsiteX17" fmla="*/ 56801 w 60346"/>
                <a:gd name="connsiteY17" fmla="*/ 4208 h 14413"/>
                <a:gd name="connsiteX18" fmla="*/ 56632 w 60346"/>
                <a:gd name="connsiteY18" fmla="*/ 4589 h 14413"/>
                <a:gd name="connsiteX19" fmla="*/ 57650 w 60346"/>
                <a:gd name="connsiteY19" fmla="*/ 4844 h 14413"/>
                <a:gd name="connsiteX20" fmla="*/ 58839 w 60346"/>
                <a:gd name="connsiteY20" fmla="*/ 4314 h 14413"/>
                <a:gd name="connsiteX21" fmla="*/ 60537 w 60346"/>
                <a:gd name="connsiteY21" fmla="*/ 647 h 14413"/>
                <a:gd name="connsiteX22" fmla="*/ 58245 w 60346"/>
                <a:gd name="connsiteY22" fmla="*/ 75 h 14413"/>
                <a:gd name="connsiteX23" fmla="*/ 16643 w 60346"/>
                <a:gd name="connsiteY23" fmla="*/ 75 h 14413"/>
                <a:gd name="connsiteX24" fmla="*/ 14096 w 60346"/>
                <a:gd name="connsiteY24" fmla="*/ 499 h 14413"/>
                <a:gd name="connsiteX25" fmla="*/ 16473 w 60346"/>
                <a:gd name="connsiteY25" fmla="*/ 732 h 14413"/>
                <a:gd name="connsiteX26" fmla="*/ 21991 w 60346"/>
                <a:gd name="connsiteY26" fmla="*/ 1113 h 14413"/>
                <a:gd name="connsiteX27" fmla="*/ 21567 w 60346"/>
                <a:gd name="connsiteY27" fmla="*/ 1622 h 14413"/>
                <a:gd name="connsiteX28" fmla="*/ 10360 w 60346"/>
                <a:gd name="connsiteY28" fmla="*/ 12835 h 14413"/>
                <a:gd name="connsiteX29" fmla="*/ 2634 w 60346"/>
                <a:gd name="connsiteY29" fmla="*/ 13831 h 14413"/>
                <a:gd name="connsiteX30" fmla="*/ 256 w 60346"/>
                <a:gd name="connsiteY30" fmla="*/ 14234 h 14413"/>
                <a:gd name="connsiteX31" fmla="*/ 1530 w 60346"/>
                <a:gd name="connsiteY31" fmla="*/ 14488 h 14413"/>
                <a:gd name="connsiteX32" fmla="*/ 12737 w 60346"/>
                <a:gd name="connsiteY32" fmla="*/ 14424 h 14413"/>
                <a:gd name="connsiteX33" fmla="*/ 25388 w 60346"/>
                <a:gd name="connsiteY33" fmla="*/ 14488 h 14413"/>
                <a:gd name="connsiteX34" fmla="*/ 27170 w 60346"/>
                <a:gd name="connsiteY34" fmla="*/ 14085 h 14413"/>
                <a:gd name="connsiteX35" fmla="*/ 26661 w 60346"/>
                <a:gd name="connsiteY35" fmla="*/ 13852 h 14413"/>
                <a:gd name="connsiteX36" fmla="*/ 24284 w 60346"/>
                <a:gd name="connsiteY36" fmla="*/ 13831 h 14413"/>
                <a:gd name="connsiteX37" fmla="*/ 19869 w 60346"/>
                <a:gd name="connsiteY37" fmla="*/ 13788 h 14413"/>
                <a:gd name="connsiteX38" fmla="*/ 17152 w 60346"/>
                <a:gd name="connsiteY38" fmla="*/ 13365 h 14413"/>
                <a:gd name="connsiteX39" fmla="*/ 17492 w 60346"/>
                <a:gd name="connsiteY39" fmla="*/ 12877 h 14413"/>
                <a:gd name="connsiteX40" fmla="*/ 22756 w 60346"/>
                <a:gd name="connsiteY40" fmla="*/ 7599 h 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346" h="14413">
                  <a:moveTo>
                    <a:pt x="22756" y="7599"/>
                  </a:moveTo>
                  <a:lnTo>
                    <a:pt x="30991" y="7599"/>
                  </a:lnTo>
                  <a:cubicBezTo>
                    <a:pt x="37359" y="7599"/>
                    <a:pt x="38038" y="7938"/>
                    <a:pt x="38038" y="8553"/>
                  </a:cubicBezTo>
                  <a:cubicBezTo>
                    <a:pt x="38038" y="8701"/>
                    <a:pt x="38038" y="8956"/>
                    <a:pt x="37444" y="9592"/>
                  </a:cubicBezTo>
                  <a:cubicBezTo>
                    <a:pt x="37274" y="9698"/>
                    <a:pt x="37189" y="9782"/>
                    <a:pt x="37189" y="9825"/>
                  </a:cubicBezTo>
                  <a:cubicBezTo>
                    <a:pt x="37189" y="9994"/>
                    <a:pt x="37698" y="10079"/>
                    <a:pt x="38208" y="10079"/>
                  </a:cubicBezTo>
                  <a:cubicBezTo>
                    <a:pt x="39057" y="10079"/>
                    <a:pt x="39057" y="10016"/>
                    <a:pt x="39481" y="9634"/>
                  </a:cubicBezTo>
                  <a:lnTo>
                    <a:pt x="44151" y="5035"/>
                  </a:lnTo>
                  <a:cubicBezTo>
                    <a:pt x="44406" y="4801"/>
                    <a:pt x="44406" y="4759"/>
                    <a:pt x="44406" y="4695"/>
                  </a:cubicBezTo>
                  <a:cubicBezTo>
                    <a:pt x="44406" y="4653"/>
                    <a:pt x="44236" y="4462"/>
                    <a:pt x="43387" y="4462"/>
                  </a:cubicBezTo>
                  <a:cubicBezTo>
                    <a:pt x="42538" y="4462"/>
                    <a:pt x="42453" y="4568"/>
                    <a:pt x="42113" y="4907"/>
                  </a:cubicBezTo>
                  <a:cubicBezTo>
                    <a:pt x="40330" y="6561"/>
                    <a:pt x="38378" y="6942"/>
                    <a:pt x="31161" y="6942"/>
                  </a:cubicBezTo>
                  <a:lnTo>
                    <a:pt x="23435" y="6942"/>
                  </a:lnTo>
                  <a:lnTo>
                    <a:pt x="28868" y="1558"/>
                  </a:lnTo>
                  <a:cubicBezTo>
                    <a:pt x="29633" y="817"/>
                    <a:pt x="29718" y="732"/>
                    <a:pt x="33453" y="732"/>
                  </a:cubicBezTo>
                  <a:lnTo>
                    <a:pt x="44660" y="732"/>
                  </a:lnTo>
                  <a:cubicBezTo>
                    <a:pt x="55103" y="732"/>
                    <a:pt x="57056" y="1431"/>
                    <a:pt x="57056" y="3063"/>
                  </a:cubicBezTo>
                  <a:cubicBezTo>
                    <a:pt x="57056" y="3551"/>
                    <a:pt x="57056" y="3636"/>
                    <a:pt x="56801" y="4208"/>
                  </a:cubicBezTo>
                  <a:cubicBezTo>
                    <a:pt x="56632" y="4483"/>
                    <a:pt x="56632" y="4526"/>
                    <a:pt x="56632" y="4589"/>
                  </a:cubicBezTo>
                  <a:cubicBezTo>
                    <a:pt x="56632" y="4695"/>
                    <a:pt x="56886" y="4844"/>
                    <a:pt x="57650" y="4844"/>
                  </a:cubicBezTo>
                  <a:cubicBezTo>
                    <a:pt x="58584" y="4844"/>
                    <a:pt x="58669" y="4717"/>
                    <a:pt x="58839" y="4314"/>
                  </a:cubicBezTo>
                  <a:lnTo>
                    <a:pt x="60537" y="647"/>
                  </a:lnTo>
                  <a:cubicBezTo>
                    <a:pt x="60792" y="75"/>
                    <a:pt x="60367" y="75"/>
                    <a:pt x="58245" y="75"/>
                  </a:cubicBezTo>
                  <a:lnTo>
                    <a:pt x="16643" y="75"/>
                  </a:lnTo>
                  <a:cubicBezTo>
                    <a:pt x="14945" y="75"/>
                    <a:pt x="14096" y="75"/>
                    <a:pt x="14096" y="499"/>
                  </a:cubicBezTo>
                  <a:cubicBezTo>
                    <a:pt x="14096" y="732"/>
                    <a:pt x="14860" y="732"/>
                    <a:pt x="16473" y="732"/>
                  </a:cubicBezTo>
                  <a:cubicBezTo>
                    <a:pt x="19614" y="732"/>
                    <a:pt x="21991" y="732"/>
                    <a:pt x="21991" y="1113"/>
                  </a:cubicBezTo>
                  <a:cubicBezTo>
                    <a:pt x="21991" y="1198"/>
                    <a:pt x="21991" y="1240"/>
                    <a:pt x="21567" y="1622"/>
                  </a:cubicBezTo>
                  <a:lnTo>
                    <a:pt x="10360" y="12835"/>
                  </a:lnTo>
                  <a:cubicBezTo>
                    <a:pt x="9511" y="13661"/>
                    <a:pt x="9341" y="13831"/>
                    <a:pt x="2634" y="13831"/>
                  </a:cubicBezTo>
                  <a:cubicBezTo>
                    <a:pt x="1190" y="13831"/>
                    <a:pt x="256" y="13831"/>
                    <a:pt x="256" y="14234"/>
                  </a:cubicBezTo>
                  <a:cubicBezTo>
                    <a:pt x="256" y="14488"/>
                    <a:pt x="1275" y="14488"/>
                    <a:pt x="1530" y="14488"/>
                  </a:cubicBezTo>
                  <a:cubicBezTo>
                    <a:pt x="3992" y="14488"/>
                    <a:pt x="10275" y="14424"/>
                    <a:pt x="12737" y="14424"/>
                  </a:cubicBezTo>
                  <a:cubicBezTo>
                    <a:pt x="15539" y="14424"/>
                    <a:pt x="22586" y="14488"/>
                    <a:pt x="25388" y="14488"/>
                  </a:cubicBezTo>
                  <a:cubicBezTo>
                    <a:pt x="26152" y="14488"/>
                    <a:pt x="27170" y="14488"/>
                    <a:pt x="27170" y="14085"/>
                  </a:cubicBezTo>
                  <a:cubicBezTo>
                    <a:pt x="27170" y="13916"/>
                    <a:pt x="26661" y="13873"/>
                    <a:pt x="26661" y="13852"/>
                  </a:cubicBezTo>
                  <a:cubicBezTo>
                    <a:pt x="26406" y="13831"/>
                    <a:pt x="26237" y="13831"/>
                    <a:pt x="24284" y="13831"/>
                  </a:cubicBezTo>
                  <a:cubicBezTo>
                    <a:pt x="22416" y="13831"/>
                    <a:pt x="21991" y="13831"/>
                    <a:pt x="19869" y="13788"/>
                  </a:cubicBezTo>
                  <a:cubicBezTo>
                    <a:pt x="17407" y="13725"/>
                    <a:pt x="17152" y="13640"/>
                    <a:pt x="17152" y="13365"/>
                  </a:cubicBezTo>
                  <a:cubicBezTo>
                    <a:pt x="17152" y="13322"/>
                    <a:pt x="17152" y="13195"/>
                    <a:pt x="17492" y="12877"/>
                  </a:cubicBezTo>
                  <a:lnTo>
                    <a:pt x="22756" y="759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81B3C9FE-BAB2-2067-F862-58CC275E7E3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30128" y="5066387"/>
              <a:ext cx="19697" cy="21195"/>
            </a:xfrm>
            <a:custGeom>
              <a:avLst/>
              <a:gdLst>
                <a:gd name="connsiteX0" fmla="*/ 19962 w 19697"/>
                <a:gd name="connsiteY0" fmla="*/ 21059 h 21195"/>
                <a:gd name="connsiteX1" fmla="*/ 18518 w 19697"/>
                <a:gd name="connsiteY1" fmla="*/ 20592 h 21195"/>
                <a:gd name="connsiteX2" fmla="*/ 5189 w 19697"/>
                <a:gd name="connsiteY2" fmla="*/ 10673 h 21195"/>
                <a:gd name="connsiteX3" fmla="*/ 18858 w 19697"/>
                <a:gd name="connsiteY3" fmla="*/ 647 h 21195"/>
                <a:gd name="connsiteX4" fmla="*/ 19962 w 19697"/>
                <a:gd name="connsiteY4" fmla="*/ 287 h 21195"/>
                <a:gd name="connsiteX5" fmla="*/ 19113 w 19697"/>
                <a:gd name="connsiteY5" fmla="*/ 75 h 21195"/>
                <a:gd name="connsiteX6" fmla="*/ 5613 w 19697"/>
                <a:gd name="connsiteY6" fmla="*/ 4208 h 21195"/>
                <a:gd name="connsiteX7" fmla="*/ 264 w 19697"/>
                <a:gd name="connsiteY7" fmla="*/ 10673 h 21195"/>
                <a:gd name="connsiteX8" fmla="*/ 5868 w 19697"/>
                <a:gd name="connsiteY8" fmla="*/ 17286 h 21195"/>
                <a:gd name="connsiteX9" fmla="*/ 19113 w 19697"/>
                <a:gd name="connsiteY9" fmla="*/ 21271 h 21195"/>
                <a:gd name="connsiteX10" fmla="*/ 19962 w 19697"/>
                <a:gd name="connsiteY10" fmla="*/ 21059 h 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97" h="21195">
                  <a:moveTo>
                    <a:pt x="19962" y="21059"/>
                  </a:moveTo>
                  <a:cubicBezTo>
                    <a:pt x="19962" y="20995"/>
                    <a:pt x="19962" y="20953"/>
                    <a:pt x="18518" y="20592"/>
                  </a:cubicBezTo>
                  <a:cubicBezTo>
                    <a:pt x="7905" y="17922"/>
                    <a:pt x="5189" y="13916"/>
                    <a:pt x="5189" y="10673"/>
                  </a:cubicBezTo>
                  <a:cubicBezTo>
                    <a:pt x="5189" y="6985"/>
                    <a:pt x="8415" y="3296"/>
                    <a:pt x="18858" y="647"/>
                  </a:cubicBezTo>
                  <a:cubicBezTo>
                    <a:pt x="19962" y="393"/>
                    <a:pt x="19962" y="350"/>
                    <a:pt x="19962" y="287"/>
                  </a:cubicBezTo>
                  <a:cubicBezTo>
                    <a:pt x="19962" y="138"/>
                    <a:pt x="19622" y="75"/>
                    <a:pt x="19113" y="75"/>
                  </a:cubicBezTo>
                  <a:cubicBezTo>
                    <a:pt x="18264" y="75"/>
                    <a:pt x="10622" y="1516"/>
                    <a:pt x="5613" y="4208"/>
                  </a:cubicBezTo>
                  <a:cubicBezTo>
                    <a:pt x="1283" y="6539"/>
                    <a:pt x="264" y="8892"/>
                    <a:pt x="264" y="10673"/>
                  </a:cubicBezTo>
                  <a:cubicBezTo>
                    <a:pt x="264" y="12326"/>
                    <a:pt x="1198" y="14891"/>
                    <a:pt x="5868" y="17286"/>
                  </a:cubicBezTo>
                  <a:cubicBezTo>
                    <a:pt x="10962" y="19893"/>
                    <a:pt x="18264" y="21271"/>
                    <a:pt x="19113" y="21271"/>
                  </a:cubicBezTo>
                  <a:cubicBezTo>
                    <a:pt x="19622" y="21271"/>
                    <a:pt x="19962" y="21207"/>
                    <a:pt x="19962" y="2105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B6A61A92-EF4E-FF31-6A53-9690C2B7639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57288" y="5072916"/>
              <a:ext cx="40073" cy="13946"/>
            </a:xfrm>
            <a:custGeom>
              <a:avLst/>
              <a:gdLst>
                <a:gd name="connsiteX0" fmla="*/ 523 w 40073"/>
                <a:gd name="connsiteY0" fmla="*/ 13110 h 13946"/>
                <a:gd name="connsiteX1" fmla="*/ 268 w 40073"/>
                <a:gd name="connsiteY1" fmla="*/ 13449 h 13946"/>
                <a:gd name="connsiteX2" fmla="*/ 2645 w 40073"/>
                <a:gd name="connsiteY2" fmla="*/ 14022 h 13946"/>
                <a:gd name="connsiteX3" fmla="*/ 5617 w 40073"/>
                <a:gd name="connsiteY3" fmla="*/ 13576 h 13946"/>
                <a:gd name="connsiteX4" fmla="*/ 11051 w 40073"/>
                <a:gd name="connsiteY4" fmla="*/ 8256 h 13946"/>
                <a:gd name="connsiteX5" fmla="*/ 19456 w 40073"/>
                <a:gd name="connsiteY5" fmla="*/ 9676 h 13946"/>
                <a:gd name="connsiteX6" fmla="*/ 40342 w 40073"/>
                <a:gd name="connsiteY6" fmla="*/ 3530 h 13946"/>
                <a:gd name="connsiteX7" fmla="*/ 28541 w 40073"/>
                <a:gd name="connsiteY7" fmla="*/ 75 h 13946"/>
                <a:gd name="connsiteX8" fmla="*/ 8843 w 40073"/>
                <a:gd name="connsiteY8" fmla="*/ 4780 h 13946"/>
                <a:gd name="connsiteX9" fmla="*/ 523 w 40073"/>
                <a:gd name="connsiteY9" fmla="*/ 13110 h 13946"/>
                <a:gd name="connsiteX10" fmla="*/ 19371 w 40073"/>
                <a:gd name="connsiteY10" fmla="*/ 9210 h 13946"/>
                <a:gd name="connsiteX11" fmla="*/ 12070 w 40073"/>
                <a:gd name="connsiteY11" fmla="*/ 7324 h 13946"/>
                <a:gd name="connsiteX12" fmla="*/ 12749 w 40073"/>
                <a:gd name="connsiteY12" fmla="*/ 6539 h 13946"/>
                <a:gd name="connsiteX13" fmla="*/ 17843 w 40073"/>
                <a:gd name="connsiteY13" fmla="*/ 2555 h 13946"/>
                <a:gd name="connsiteX14" fmla="*/ 28371 w 40073"/>
                <a:gd name="connsiteY14" fmla="*/ 541 h 13946"/>
                <a:gd name="connsiteX15" fmla="*/ 34229 w 40073"/>
                <a:gd name="connsiteY15" fmla="*/ 2618 h 13946"/>
                <a:gd name="connsiteX16" fmla="*/ 29474 w 40073"/>
                <a:gd name="connsiteY16" fmla="*/ 7197 h 13946"/>
                <a:gd name="connsiteX17" fmla="*/ 19371 w 40073"/>
                <a:gd name="connsiteY17" fmla="*/ 9210 h 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73" h="13946">
                  <a:moveTo>
                    <a:pt x="523" y="13110"/>
                  </a:moveTo>
                  <a:cubicBezTo>
                    <a:pt x="268" y="13365"/>
                    <a:pt x="268" y="13407"/>
                    <a:pt x="268" y="13449"/>
                  </a:cubicBezTo>
                  <a:cubicBezTo>
                    <a:pt x="268" y="13767"/>
                    <a:pt x="1202" y="14022"/>
                    <a:pt x="2645" y="14022"/>
                  </a:cubicBezTo>
                  <a:cubicBezTo>
                    <a:pt x="4428" y="14022"/>
                    <a:pt x="5447" y="13640"/>
                    <a:pt x="5617" y="13576"/>
                  </a:cubicBezTo>
                  <a:cubicBezTo>
                    <a:pt x="6041" y="13386"/>
                    <a:pt x="8758" y="10545"/>
                    <a:pt x="11051" y="8256"/>
                  </a:cubicBezTo>
                  <a:cubicBezTo>
                    <a:pt x="12749" y="9104"/>
                    <a:pt x="15466" y="9676"/>
                    <a:pt x="19456" y="9676"/>
                  </a:cubicBezTo>
                  <a:cubicBezTo>
                    <a:pt x="29390" y="9676"/>
                    <a:pt x="40342" y="6688"/>
                    <a:pt x="40342" y="3530"/>
                  </a:cubicBezTo>
                  <a:cubicBezTo>
                    <a:pt x="40342" y="1283"/>
                    <a:pt x="34738" y="75"/>
                    <a:pt x="28541" y="75"/>
                  </a:cubicBezTo>
                  <a:cubicBezTo>
                    <a:pt x="20305" y="75"/>
                    <a:pt x="11390" y="2194"/>
                    <a:pt x="8843" y="4780"/>
                  </a:cubicBezTo>
                  <a:lnTo>
                    <a:pt x="523" y="13110"/>
                  </a:lnTo>
                  <a:close/>
                  <a:moveTo>
                    <a:pt x="19371" y="9210"/>
                  </a:moveTo>
                  <a:cubicBezTo>
                    <a:pt x="13428" y="9210"/>
                    <a:pt x="12070" y="7514"/>
                    <a:pt x="12070" y="7324"/>
                  </a:cubicBezTo>
                  <a:cubicBezTo>
                    <a:pt x="12070" y="7239"/>
                    <a:pt x="12494" y="6815"/>
                    <a:pt x="12749" y="6539"/>
                  </a:cubicBezTo>
                  <a:cubicBezTo>
                    <a:pt x="15126" y="4166"/>
                    <a:pt x="15975" y="3402"/>
                    <a:pt x="17843" y="2555"/>
                  </a:cubicBezTo>
                  <a:cubicBezTo>
                    <a:pt x="21494" y="1007"/>
                    <a:pt x="25739" y="541"/>
                    <a:pt x="28371" y="541"/>
                  </a:cubicBezTo>
                  <a:cubicBezTo>
                    <a:pt x="31512" y="541"/>
                    <a:pt x="34229" y="1156"/>
                    <a:pt x="34229" y="2618"/>
                  </a:cubicBezTo>
                  <a:cubicBezTo>
                    <a:pt x="34229" y="3784"/>
                    <a:pt x="31767" y="6158"/>
                    <a:pt x="29474" y="7197"/>
                  </a:cubicBezTo>
                  <a:cubicBezTo>
                    <a:pt x="26673" y="8532"/>
                    <a:pt x="22597" y="9210"/>
                    <a:pt x="19371" y="9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8" name="Dowolny kształt: kształt 197">
              <a:extLst>
                <a:ext uri="{FF2B5EF4-FFF2-40B4-BE49-F238E27FC236}">
                  <a16:creationId xmlns:a16="http://schemas.microsoft.com/office/drawing/2014/main" id="{24955026-75FC-EA39-F7FF-4E12CE9C933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02380" y="5075018"/>
              <a:ext cx="26625" cy="10593"/>
            </a:xfrm>
            <a:custGeom>
              <a:avLst/>
              <a:gdLst>
                <a:gd name="connsiteX0" fmla="*/ 26899 w 26625"/>
                <a:gd name="connsiteY0" fmla="*/ 3296 h 10593"/>
                <a:gd name="connsiteX1" fmla="*/ 18697 w 26625"/>
                <a:gd name="connsiteY1" fmla="*/ 76 h 10593"/>
                <a:gd name="connsiteX2" fmla="*/ 273 w 26625"/>
                <a:gd name="connsiteY2" fmla="*/ 7450 h 10593"/>
                <a:gd name="connsiteX3" fmla="*/ 8475 w 26625"/>
                <a:gd name="connsiteY3" fmla="*/ 10670 h 10593"/>
                <a:gd name="connsiteX4" fmla="*/ 26899 w 26625"/>
                <a:gd name="connsiteY4" fmla="*/ 3296 h 10593"/>
                <a:gd name="connsiteX5" fmla="*/ 6989 w 26625"/>
                <a:gd name="connsiteY5" fmla="*/ 5106 h 10593"/>
                <a:gd name="connsiteX6" fmla="*/ 18638 w 26625"/>
                <a:gd name="connsiteY6" fmla="*/ 492 h 10593"/>
                <a:gd name="connsiteX7" fmla="*/ 22441 w 26625"/>
                <a:gd name="connsiteY7" fmla="*/ 2420 h 10593"/>
                <a:gd name="connsiteX8" fmla="*/ 20718 w 26625"/>
                <a:gd name="connsiteY8" fmla="*/ 5106 h 10593"/>
                <a:gd name="connsiteX9" fmla="*/ 6989 w 26625"/>
                <a:gd name="connsiteY9" fmla="*/ 5106 h 10593"/>
                <a:gd name="connsiteX10" fmla="*/ 20183 w 26625"/>
                <a:gd name="connsiteY10" fmla="*/ 5640 h 10593"/>
                <a:gd name="connsiteX11" fmla="*/ 15369 w 26625"/>
                <a:gd name="connsiteY11" fmla="*/ 8786 h 10593"/>
                <a:gd name="connsiteX12" fmla="*/ 8534 w 26625"/>
                <a:gd name="connsiteY12" fmla="*/ 10254 h 10593"/>
                <a:gd name="connsiteX13" fmla="*/ 4731 w 26625"/>
                <a:gd name="connsiteY13" fmla="*/ 8326 h 10593"/>
                <a:gd name="connsiteX14" fmla="*/ 6454 w 26625"/>
                <a:gd name="connsiteY14" fmla="*/ 5640 h 10593"/>
                <a:gd name="connsiteX15" fmla="*/ 20183 w 26625"/>
                <a:gd name="connsiteY15" fmla="*/ 5640 h 1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25" h="10593">
                  <a:moveTo>
                    <a:pt x="26899" y="3296"/>
                  </a:moveTo>
                  <a:cubicBezTo>
                    <a:pt x="26899" y="1738"/>
                    <a:pt x="24521" y="76"/>
                    <a:pt x="18697" y="76"/>
                  </a:cubicBezTo>
                  <a:cubicBezTo>
                    <a:pt x="9782" y="76"/>
                    <a:pt x="273" y="4053"/>
                    <a:pt x="273" y="7450"/>
                  </a:cubicBezTo>
                  <a:cubicBezTo>
                    <a:pt x="273" y="9216"/>
                    <a:pt x="3007" y="10670"/>
                    <a:pt x="8475" y="10670"/>
                  </a:cubicBezTo>
                  <a:cubicBezTo>
                    <a:pt x="17508" y="10670"/>
                    <a:pt x="26899" y="6619"/>
                    <a:pt x="26899" y="3296"/>
                  </a:cubicBezTo>
                  <a:close/>
                  <a:moveTo>
                    <a:pt x="6989" y="5106"/>
                  </a:moveTo>
                  <a:cubicBezTo>
                    <a:pt x="10020" y="1901"/>
                    <a:pt x="15131" y="492"/>
                    <a:pt x="18638" y="492"/>
                  </a:cubicBezTo>
                  <a:cubicBezTo>
                    <a:pt x="22441" y="492"/>
                    <a:pt x="22441" y="2139"/>
                    <a:pt x="22441" y="2420"/>
                  </a:cubicBezTo>
                  <a:cubicBezTo>
                    <a:pt x="22441" y="2999"/>
                    <a:pt x="21966" y="3860"/>
                    <a:pt x="20718" y="5106"/>
                  </a:cubicBezTo>
                  <a:lnTo>
                    <a:pt x="6989" y="5106"/>
                  </a:lnTo>
                  <a:close/>
                  <a:moveTo>
                    <a:pt x="20183" y="5640"/>
                  </a:moveTo>
                  <a:cubicBezTo>
                    <a:pt x="18519" y="7257"/>
                    <a:pt x="17152" y="8059"/>
                    <a:pt x="15369" y="8786"/>
                  </a:cubicBezTo>
                  <a:cubicBezTo>
                    <a:pt x="13527" y="9557"/>
                    <a:pt x="11149" y="10254"/>
                    <a:pt x="8534" y="10254"/>
                  </a:cubicBezTo>
                  <a:cubicBezTo>
                    <a:pt x="5266" y="10254"/>
                    <a:pt x="4731" y="9127"/>
                    <a:pt x="4731" y="8326"/>
                  </a:cubicBezTo>
                  <a:cubicBezTo>
                    <a:pt x="4731" y="7346"/>
                    <a:pt x="5860" y="6189"/>
                    <a:pt x="6454" y="5640"/>
                  </a:cubicBezTo>
                  <a:lnTo>
                    <a:pt x="20183" y="564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9" name="Dowolny kształt: kształt 198">
              <a:extLst>
                <a:ext uri="{FF2B5EF4-FFF2-40B4-BE49-F238E27FC236}">
                  <a16:creationId xmlns:a16="http://schemas.microsoft.com/office/drawing/2014/main" id="{00C7B1FE-AAB3-7870-33ED-AAC0D71131F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44350" y="5080038"/>
              <a:ext cx="9933" cy="6337"/>
            </a:xfrm>
            <a:custGeom>
              <a:avLst/>
              <a:gdLst>
                <a:gd name="connsiteX0" fmla="*/ 10211 w 9933"/>
                <a:gd name="connsiteY0" fmla="*/ 2300 h 6337"/>
                <a:gd name="connsiteX1" fmla="*/ 4778 w 9933"/>
                <a:gd name="connsiteY1" fmla="*/ 75 h 6337"/>
                <a:gd name="connsiteX2" fmla="*/ 278 w 9933"/>
                <a:gd name="connsiteY2" fmla="*/ 1198 h 6337"/>
                <a:gd name="connsiteX3" fmla="*/ 4778 w 9933"/>
                <a:gd name="connsiteY3" fmla="*/ 2321 h 6337"/>
                <a:gd name="connsiteX4" fmla="*/ 7749 w 9933"/>
                <a:gd name="connsiteY4" fmla="*/ 2046 h 6337"/>
                <a:gd name="connsiteX5" fmla="*/ 8174 w 9933"/>
                <a:gd name="connsiteY5" fmla="*/ 1982 h 6337"/>
                <a:gd name="connsiteX6" fmla="*/ 8343 w 9933"/>
                <a:gd name="connsiteY6" fmla="*/ 2300 h 6337"/>
                <a:gd name="connsiteX7" fmla="*/ 2570 w 9933"/>
                <a:gd name="connsiteY7" fmla="*/ 5840 h 6337"/>
                <a:gd name="connsiteX8" fmla="*/ 1636 w 9933"/>
                <a:gd name="connsiteY8" fmla="*/ 6179 h 6337"/>
                <a:gd name="connsiteX9" fmla="*/ 2485 w 9933"/>
                <a:gd name="connsiteY9" fmla="*/ 6412 h 6337"/>
                <a:gd name="connsiteX10" fmla="*/ 10211 w 9933"/>
                <a:gd name="connsiteY10" fmla="*/ 2300 h 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3" h="6337">
                  <a:moveTo>
                    <a:pt x="10211" y="2300"/>
                  </a:moveTo>
                  <a:cubicBezTo>
                    <a:pt x="10211" y="901"/>
                    <a:pt x="8089" y="75"/>
                    <a:pt x="4778" y="75"/>
                  </a:cubicBezTo>
                  <a:cubicBezTo>
                    <a:pt x="1976" y="75"/>
                    <a:pt x="278" y="605"/>
                    <a:pt x="278" y="1198"/>
                  </a:cubicBezTo>
                  <a:cubicBezTo>
                    <a:pt x="278" y="1770"/>
                    <a:pt x="1976" y="2321"/>
                    <a:pt x="4778" y="2321"/>
                  </a:cubicBezTo>
                  <a:cubicBezTo>
                    <a:pt x="5796" y="2321"/>
                    <a:pt x="6900" y="2237"/>
                    <a:pt x="7749" y="2046"/>
                  </a:cubicBezTo>
                  <a:cubicBezTo>
                    <a:pt x="8004" y="2004"/>
                    <a:pt x="8089" y="1982"/>
                    <a:pt x="8174" y="1982"/>
                  </a:cubicBezTo>
                  <a:cubicBezTo>
                    <a:pt x="8259" y="1982"/>
                    <a:pt x="8343" y="2004"/>
                    <a:pt x="8343" y="2300"/>
                  </a:cubicBezTo>
                  <a:cubicBezTo>
                    <a:pt x="8343" y="3869"/>
                    <a:pt x="5372" y="5141"/>
                    <a:pt x="2570" y="5840"/>
                  </a:cubicBezTo>
                  <a:cubicBezTo>
                    <a:pt x="1636" y="6073"/>
                    <a:pt x="1636" y="6116"/>
                    <a:pt x="1636" y="6179"/>
                  </a:cubicBezTo>
                  <a:cubicBezTo>
                    <a:pt x="1636" y="6327"/>
                    <a:pt x="2061" y="6412"/>
                    <a:pt x="2485" y="6412"/>
                  </a:cubicBezTo>
                  <a:cubicBezTo>
                    <a:pt x="3419" y="6412"/>
                    <a:pt x="10211" y="4780"/>
                    <a:pt x="10211" y="23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0" name="Dowolny kształt: kształt 199">
              <a:extLst>
                <a:ext uri="{FF2B5EF4-FFF2-40B4-BE49-F238E27FC236}">
                  <a16:creationId xmlns:a16="http://schemas.microsoft.com/office/drawing/2014/main" id="{226FCF9A-535C-571A-96D5-799FA738C0A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78094" y="5067808"/>
              <a:ext cx="51280" cy="14476"/>
            </a:xfrm>
            <a:custGeom>
              <a:avLst/>
              <a:gdLst>
                <a:gd name="connsiteX0" fmla="*/ 28724 w 51280"/>
                <a:gd name="connsiteY0" fmla="*/ 1728 h 14476"/>
                <a:gd name="connsiteX1" fmla="*/ 37724 w 51280"/>
                <a:gd name="connsiteY1" fmla="*/ 732 h 14476"/>
                <a:gd name="connsiteX2" fmla="*/ 40950 w 51280"/>
                <a:gd name="connsiteY2" fmla="*/ 329 h 14476"/>
                <a:gd name="connsiteX3" fmla="*/ 39592 w 51280"/>
                <a:gd name="connsiteY3" fmla="*/ 75 h 14476"/>
                <a:gd name="connsiteX4" fmla="*/ 27026 w 51280"/>
                <a:gd name="connsiteY4" fmla="*/ 138 h 14476"/>
                <a:gd name="connsiteX5" fmla="*/ 15734 w 51280"/>
                <a:gd name="connsiteY5" fmla="*/ 75 h 14476"/>
                <a:gd name="connsiteX6" fmla="*/ 14121 w 51280"/>
                <a:gd name="connsiteY6" fmla="*/ 499 h 14476"/>
                <a:gd name="connsiteX7" fmla="*/ 16499 w 51280"/>
                <a:gd name="connsiteY7" fmla="*/ 732 h 14476"/>
                <a:gd name="connsiteX8" fmla="*/ 19725 w 51280"/>
                <a:gd name="connsiteY8" fmla="*/ 774 h 14476"/>
                <a:gd name="connsiteX9" fmla="*/ 22017 w 51280"/>
                <a:gd name="connsiteY9" fmla="*/ 1113 h 14476"/>
                <a:gd name="connsiteX10" fmla="*/ 21678 w 51280"/>
                <a:gd name="connsiteY10" fmla="*/ 1516 h 14476"/>
                <a:gd name="connsiteX11" fmla="*/ 10301 w 51280"/>
                <a:gd name="connsiteY11" fmla="*/ 12898 h 14476"/>
                <a:gd name="connsiteX12" fmla="*/ 2575 w 51280"/>
                <a:gd name="connsiteY12" fmla="*/ 13894 h 14476"/>
                <a:gd name="connsiteX13" fmla="*/ 282 w 51280"/>
                <a:gd name="connsiteY13" fmla="*/ 14318 h 14476"/>
                <a:gd name="connsiteX14" fmla="*/ 2575 w 51280"/>
                <a:gd name="connsiteY14" fmla="*/ 14551 h 14476"/>
                <a:gd name="connsiteX15" fmla="*/ 41884 w 51280"/>
                <a:gd name="connsiteY15" fmla="*/ 14551 h 14476"/>
                <a:gd name="connsiteX16" fmla="*/ 44516 w 51280"/>
                <a:gd name="connsiteY16" fmla="*/ 14191 h 14476"/>
                <a:gd name="connsiteX17" fmla="*/ 51224 w 51280"/>
                <a:gd name="connsiteY17" fmla="*/ 9613 h 14476"/>
                <a:gd name="connsiteX18" fmla="*/ 51563 w 51280"/>
                <a:gd name="connsiteY18" fmla="*/ 9316 h 14476"/>
                <a:gd name="connsiteX19" fmla="*/ 50544 w 51280"/>
                <a:gd name="connsiteY19" fmla="*/ 9083 h 14476"/>
                <a:gd name="connsiteX20" fmla="*/ 49101 w 51280"/>
                <a:gd name="connsiteY20" fmla="*/ 9528 h 14476"/>
                <a:gd name="connsiteX21" fmla="*/ 27791 w 51280"/>
                <a:gd name="connsiteY21" fmla="*/ 13894 h 14476"/>
                <a:gd name="connsiteX22" fmla="*/ 19810 w 51280"/>
                <a:gd name="connsiteY22" fmla="*/ 13894 h 14476"/>
                <a:gd name="connsiteX23" fmla="*/ 17942 w 51280"/>
                <a:gd name="connsiteY23" fmla="*/ 13873 h 14476"/>
                <a:gd name="connsiteX24" fmla="*/ 16838 w 51280"/>
                <a:gd name="connsiteY24" fmla="*/ 13661 h 14476"/>
                <a:gd name="connsiteX25" fmla="*/ 17263 w 51280"/>
                <a:gd name="connsiteY25" fmla="*/ 13174 h 14476"/>
                <a:gd name="connsiteX26" fmla="*/ 28724 w 51280"/>
                <a:gd name="connsiteY26" fmla="*/ 1728 h 1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280" h="14476">
                  <a:moveTo>
                    <a:pt x="28724" y="1728"/>
                  </a:moveTo>
                  <a:cubicBezTo>
                    <a:pt x="29489" y="965"/>
                    <a:pt x="29743" y="732"/>
                    <a:pt x="37724" y="732"/>
                  </a:cubicBezTo>
                  <a:cubicBezTo>
                    <a:pt x="40271" y="732"/>
                    <a:pt x="40950" y="732"/>
                    <a:pt x="40950" y="329"/>
                  </a:cubicBezTo>
                  <a:cubicBezTo>
                    <a:pt x="40950" y="75"/>
                    <a:pt x="40016" y="75"/>
                    <a:pt x="39592" y="75"/>
                  </a:cubicBezTo>
                  <a:cubicBezTo>
                    <a:pt x="36790" y="75"/>
                    <a:pt x="29828" y="138"/>
                    <a:pt x="27026" y="138"/>
                  </a:cubicBezTo>
                  <a:cubicBezTo>
                    <a:pt x="24479" y="138"/>
                    <a:pt x="18281" y="75"/>
                    <a:pt x="15734" y="75"/>
                  </a:cubicBezTo>
                  <a:cubicBezTo>
                    <a:pt x="15140" y="75"/>
                    <a:pt x="14121" y="75"/>
                    <a:pt x="14121" y="499"/>
                  </a:cubicBezTo>
                  <a:cubicBezTo>
                    <a:pt x="14121" y="732"/>
                    <a:pt x="14885" y="732"/>
                    <a:pt x="16499" y="732"/>
                  </a:cubicBezTo>
                  <a:cubicBezTo>
                    <a:pt x="16668" y="732"/>
                    <a:pt x="18281" y="732"/>
                    <a:pt x="19725" y="774"/>
                  </a:cubicBezTo>
                  <a:cubicBezTo>
                    <a:pt x="21253" y="817"/>
                    <a:pt x="22017" y="838"/>
                    <a:pt x="22017" y="1113"/>
                  </a:cubicBezTo>
                  <a:cubicBezTo>
                    <a:pt x="22017" y="1198"/>
                    <a:pt x="21932" y="1262"/>
                    <a:pt x="21678" y="1516"/>
                  </a:cubicBezTo>
                  <a:lnTo>
                    <a:pt x="10301" y="12898"/>
                  </a:lnTo>
                  <a:cubicBezTo>
                    <a:pt x="9452" y="13725"/>
                    <a:pt x="9282" y="13894"/>
                    <a:pt x="2575" y="13894"/>
                  </a:cubicBezTo>
                  <a:cubicBezTo>
                    <a:pt x="1131" y="13894"/>
                    <a:pt x="282" y="13894"/>
                    <a:pt x="282" y="14318"/>
                  </a:cubicBezTo>
                  <a:cubicBezTo>
                    <a:pt x="282" y="14551"/>
                    <a:pt x="1046" y="14551"/>
                    <a:pt x="2575" y="14551"/>
                  </a:cubicBezTo>
                  <a:lnTo>
                    <a:pt x="41884" y="14551"/>
                  </a:lnTo>
                  <a:cubicBezTo>
                    <a:pt x="43922" y="14551"/>
                    <a:pt x="44007" y="14551"/>
                    <a:pt x="44516" y="14191"/>
                  </a:cubicBezTo>
                  <a:lnTo>
                    <a:pt x="51224" y="9613"/>
                  </a:lnTo>
                  <a:cubicBezTo>
                    <a:pt x="51563" y="9380"/>
                    <a:pt x="51563" y="9337"/>
                    <a:pt x="51563" y="9316"/>
                  </a:cubicBezTo>
                  <a:cubicBezTo>
                    <a:pt x="51563" y="9231"/>
                    <a:pt x="51308" y="9083"/>
                    <a:pt x="50544" y="9083"/>
                  </a:cubicBezTo>
                  <a:cubicBezTo>
                    <a:pt x="49780" y="9083"/>
                    <a:pt x="49695" y="9189"/>
                    <a:pt x="49101" y="9528"/>
                  </a:cubicBezTo>
                  <a:cubicBezTo>
                    <a:pt x="46214" y="11478"/>
                    <a:pt x="42479" y="13894"/>
                    <a:pt x="27791" y="13894"/>
                  </a:cubicBezTo>
                  <a:lnTo>
                    <a:pt x="19810" y="13894"/>
                  </a:lnTo>
                  <a:cubicBezTo>
                    <a:pt x="18621" y="13894"/>
                    <a:pt x="18451" y="13894"/>
                    <a:pt x="17942" y="13873"/>
                  </a:cubicBezTo>
                  <a:cubicBezTo>
                    <a:pt x="17093" y="13852"/>
                    <a:pt x="16838" y="13831"/>
                    <a:pt x="16838" y="13661"/>
                  </a:cubicBezTo>
                  <a:cubicBezTo>
                    <a:pt x="16838" y="13598"/>
                    <a:pt x="16838" y="13555"/>
                    <a:pt x="17263" y="13174"/>
                  </a:cubicBezTo>
                  <a:lnTo>
                    <a:pt x="28724" y="17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B96C68CA-7936-1777-80E0-B1D68490D63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37403" y="5066387"/>
              <a:ext cx="19697" cy="21195"/>
            </a:xfrm>
            <a:custGeom>
              <a:avLst/>
              <a:gdLst>
                <a:gd name="connsiteX0" fmla="*/ 19986 w 19697"/>
                <a:gd name="connsiteY0" fmla="*/ 10673 h 21195"/>
                <a:gd name="connsiteX1" fmla="*/ 14383 w 19697"/>
                <a:gd name="connsiteY1" fmla="*/ 4060 h 21195"/>
                <a:gd name="connsiteX2" fmla="*/ 1138 w 19697"/>
                <a:gd name="connsiteY2" fmla="*/ 75 h 21195"/>
                <a:gd name="connsiteX3" fmla="*/ 289 w 19697"/>
                <a:gd name="connsiteY3" fmla="*/ 287 h 21195"/>
                <a:gd name="connsiteX4" fmla="*/ 1902 w 19697"/>
                <a:gd name="connsiteY4" fmla="*/ 774 h 21195"/>
                <a:gd name="connsiteX5" fmla="*/ 15062 w 19697"/>
                <a:gd name="connsiteY5" fmla="*/ 10673 h 21195"/>
                <a:gd name="connsiteX6" fmla="*/ 1393 w 19697"/>
                <a:gd name="connsiteY6" fmla="*/ 20698 h 21195"/>
                <a:gd name="connsiteX7" fmla="*/ 289 w 19697"/>
                <a:gd name="connsiteY7" fmla="*/ 21059 h 21195"/>
                <a:gd name="connsiteX8" fmla="*/ 1138 w 19697"/>
                <a:gd name="connsiteY8" fmla="*/ 21271 h 21195"/>
                <a:gd name="connsiteX9" fmla="*/ 14637 w 19697"/>
                <a:gd name="connsiteY9" fmla="*/ 17137 h 21195"/>
                <a:gd name="connsiteX10" fmla="*/ 19986 w 19697"/>
                <a:gd name="connsiteY10" fmla="*/ 10673 h 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97" h="21195">
                  <a:moveTo>
                    <a:pt x="19986" y="10673"/>
                  </a:moveTo>
                  <a:cubicBezTo>
                    <a:pt x="19986" y="9019"/>
                    <a:pt x="19052" y="6455"/>
                    <a:pt x="14383" y="4060"/>
                  </a:cubicBezTo>
                  <a:cubicBezTo>
                    <a:pt x="9289" y="1452"/>
                    <a:pt x="1987" y="75"/>
                    <a:pt x="1138" y="75"/>
                  </a:cubicBezTo>
                  <a:cubicBezTo>
                    <a:pt x="629" y="75"/>
                    <a:pt x="289" y="160"/>
                    <a:pt x="289" y="287"/>
                  </a:cubicBezTo>
                  <a:cubicBezTo>
                    <a:pt x="289" y="350"/>
                    <a:pt x="289" y="393"/>
                    <a:pt x="1902" y="774"/>
                  </a:cubicBezTo>
                  <a:cubicBezTo>
                    <a:pt x="10223" y="2873"/>
                    <a:pt x="15062" y="6243"/>
                    <a:pt x="15062" y="10673"/>
                  </a:cubicBezTo>
                  <a:cubicBezTo>
                    <a:pt x="15062" y="14297"/>
                    <a:pt x="11921" y="18028"/>
                    <a:pt x="1393" y="20698"/>
                  </a:cubicBezTo>
                  <a:cubicBezTo>
                    <a:pt x="289" y="20953"/>
                    <a:pt x="289" y="20995"/>
                    <a:pt x="289" y="21059"/>
                  </a:cubicBezTo>
                  <a:cubicBezTo>
                    <a:pt x="289" y="21186"/>
                    <a:pt x="629" y="21271"/>
                    <a:pt x="1138" y="21271"/>
                  </a:cubicBezTo>
                  <a:cubicBezTo>
                    <a:pt x="1987" y="21271"/>
                    <a:pt x="9628" y="19829"/>
                    <a:pt x="14637" y="17137"/>
                  </a:cubicBezTo>
                  <a:cubicBezTo>
                    <a:pt x="18967" y="14806"/>
                    <a:pt x="19986" y="12453"/>
                    <a:pt x="19986" y="1067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69" name="Obraz 16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^{(0)}$$&#10;\end{document}&#10;" title="IguanaTex Bitmap Display">
            <a:extLst>
              <a:ext uri="{FF2B5EF4-FFF2-40B4-BE49-F238E27FC236}">
                <a16:creationId xmlns:a16="http://schemas.microsoft.com/office/drawing/2014/main" id="{853D4E50-7DDE-DCCA-F0C5-C8700040ED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01" y="5456456"/>
            <a:ext cx="321666" cy="191921"/>
          </a:xfrm>
          <a:prstGeom prst="rect">
            <a:avLst/>
          </a:prstGeom>
          <a:noFill/>
          <a:ln/>
          <a:effectLst/>
        </p:spPr>
      </p:pic>
      <p:pic>
        <p:nvPicPr>
          <p:cNvPr id="171" name="Obraz 17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^{(1)}$$&#10;\end{document}&#10;" title="IguanaTex Bitmap Display">
            <a:extLst>
              <a:ext uri="{FF2B5EF4-FFF2-40B4-BE49-F238E27FC236}">
                <a16:creationId xmlns:a16="http://schemas.microsoft.com/office/drawing/2014/main" id="{381BFEE1-A8D2-0A31-E97D-6163F9B557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35" y="5442230"/>
            <a:ext cx="322075" cy="193239"/>
          </a:xfrm>
          <a:prstGeom prst="rect">
            <a:avLst/>
          </a:prstGeom>
          <a:noFill/>
          <a:ln/>
          <a:effectLst/>
        </p:spPr>
      </p:pic>
      <p:pic>
        <p:nvPicPr>
          <p:cNvPr id="173" name="Obraz 17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^{(2)}$$&#10;\end{document}&#10;" title="IguanaTex Bitmap Display">
            <a:extLst>
              <a:ext uri="{FF2B5EF4-FFF2-40B4-BE49-F238E27FC236}">
                <a16:creationId xmlns:a16="http://schemas.microsoft.com/office/drawing/2014/main" id="{DDCB34AA-FF49-F6C8-B538-11088D997C8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99" y="5444862"/>
            <a:ext cx="322075" cy="193239"/>
          </a:xfrm>
          <a:prstGeom prst="rect">
            <a:avLst/>
          </a:prstGeom>
          <a:noFill/>
          <a:ln/>
          <a:effectLst/>
        </p:spPr>
      </p:pic>
      <p:pic>
        <p:nvPicPr>
          <p:cNvPr id="67" name="Obraz 6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<a:extLst>
              <a:ext uri="{FF2B5EF4-FFF2-40B4-BE49-F238E27FC236}">
                <a16:creationId xmlns:a16="http://schemas.microsoft.com/office/drawing/2014/main" id="{8F60097B-EBF3-99A2-DF67-4148C8C055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6" y="5834742"/>
            <a:ext cx="303285" cy="191921"/>
          </a:xfrm>
          <a:prstGeom prst="rect">
            <a:avLst/>
          </a:prstGeom>
          <a:noFill/>
          <a:ln/>
          <a:effectLst/>
        </p:spPr>
      </p:pic>
      <p:pic>
        <p:nvPicPr>
          <p:cNvPr id="68" name="Obraz 6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<a:extLst>
              <a:ext uri="{FF2B5EF4-FFF2-40B4-BE49-F238E27FC236}">
                <a16:creationId xmlns:a16="http://schemas.microsoft.com/office/drawing/2014/main" id="{893F82A7-DCA5-AAEF-7DAA-BD8164D947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16" y="5827730"/>
            <a:ext cx="304786" cy="193551"/>
          </a:xfrm>
          <a:prstGeom prst="rect">
            <a:avLst/>
          </a:prstGeom>
          <a:noFill/>
          <a:ln/>
          <a:effectLst/>
        </p:spPr>
      </p:pic>
      <p:pic>
        <p:nvPicPr>
          <p:cNvPr id="69" name="Obraz 6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<a:extLst>
              <a:ext uri="{FF2B5EF4-FFF2-40B4-BE49-F238E27FC236}">
                <a16:creationId xmlns:a16="http://schemas.microsoft.com/office/drawing/2014/main" id="{2E460372-DB0C-72E3-AB43-97071643CC0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44" y="5745839"/>
            <a:ext cx="192594" cy="22523"/>
          </a:xfrm>
          <a:prstGeom prst="rect">
            <a:avLst/>
          </a:prstGeom>
          <a:noFill/>
          <a:ln/>
          <a:effectLst/>
        </p:spPr>
      </p:pic>
      <p:cxnSp>
        <p:nvCxnSpPr>
          <p:cNvPr id="70" name="Łącznik prosty ze strzałką 69">
            <a:extLst>
              <a:ext uri="{FF2B5EF4-FFF2-40B4-BE49-F238E27FC236}">
                <a16:creationId xmlns:a16="http://schemas.microsoft.com/office/drawing/2014/main" id="{3F7A27A1-5F96-3B50-7320-B87B152F8DAC}"/>
              </a:ext>
            </a:extLst>
          </p:cNvPr>
          <p:cNvCxnSpPr>
            <a:cxnSpLocks/>
          </p:cNvCxnSpPr>
          <p:nvPr/>
        </p:nvCxnSpPr>
        <p:spPr>
          <a:xfrm>
            <a:off x="5422109" y="5683966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01350073-E5EC-146F-E11D-01B32C90F162}"/>
              </a:ext>
            </a:extLst>
          </p:cNvPr>
          <p:cNvCxnSpPr>
            <a:cxnSpLocks/>
          </p:cNvCxnSpPr>
          <p:nvPr/>
        </p:nvCxnSpPr>
        <p:spPr>
          <a:xfrm flipV="1">
            <a:off x="5808370" y="5688713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>
            <a:extLst>
              <a:ext uri="{FF2B5EF4-FFF2-40B4-BE49-F238E27FC236}">
                <a16:creationId xmlns:a16="http://schemas.microsoft.com/office/drawing/2014/main" id="{60040D44-0A37-6CA9-A251-36DD07CED713}"/>
              </a:ext>
            </a:extLst>
          </p:cNvPr>
          <p:cNvCxnSpPr>
            <a:cxnSpLocks/>
          </p:cNvCxnSpPr>
          <p:nvPr/>
        </p:nvCxnSpPr>
        <p:spPr>
          <a:xfrm flipV="1">
            <a:off x="6430771" y="5688130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ze strzałką 75">
            <a:extLst>
              <a:ext uri="{FF2B5EF4-FFF2-40B4-BE49-F238E27FC236}">
                <a16:creationId xmlns:a16="http://schemas.microsoft.com/office/drawing/2014/main" id="{EE3FDFBA-6480-DCDC-5F04-FA42CEDCDE42}"/>
              </a:ext>
            </a:extLst>
          </p:cNvPr>
          <p:cNvCxnSpPr>
            <a:cxnSpLocks/>
          </p:cNvCxnSpPr>
          <p:nvPr/>
        </p:nvCxnSpPr>
        <p:spPr>
          <a:xfrm>
            <a:off x="6044705" y="5696480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C5EAA7CF-3E92-7D15-6E15-DD45C3E57DA9}"/>
              </a:ext>
            </a:extLst>
          </p:cNvPr>
          <p:cNvSpPr txBox="1"/>
          <p:nvPr/>
        </p:nvSpPr>
        <p:spPr>
          <a:xfrm>
            <a:off x="7002950" y="5387187"/>
            <a:ext cx="197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Each</a:t>
            </a:r>
            <a:r>
              <a:rPr lang="pl-PL" sz="1400" dirty="0"/>
              <a:t> step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an</a:t>
            </a:r>
            <a:r>
              <a:rPr lang="pl-PL" sz="1400" dirty="0"/>
              <a:t> </a:t>
            </a:r>
            <a:r>
              <a:rPr lang="pl-PL" sz="1400" dirty="0" err="1"/>
              <a:t>eigenvalue</a:t>
            </a:r>
            <a:r>
              <a:rPr lang="pl-PL" sz="1400" dirty="0"/>
              <a:t> problem!</a:t>
            </a:r>
          </a:p>
        </p:txBody>
      </p:sp>
      <p:sp>
        <p:nvSpPr>
          <p:cNvPr id="121" name="Dowolny kształt: kształt 120">
            <a:extLst>
              <a:ext uri="{FF2B5EF4-FFF2-40B4-BE49-F238E27FC236}">
                <a16:creationId xmlns:a16="http://schemas.microsoft.com/office/drawing/2014/main" id="{FEA4E22A-8846-5919-8B38-668DF5F437B8}"/>
              </a:ext>
            </a:extLst>
          </p:cNvPr>
          <p:cNvSpPr/>
          <p:nvPr/>
        </p:nvSpPr>
        <p:spPr>
          <a:xfrm>
            <a:off x="11191873" y="6939034"/>
            <a:ext cx="112315" cy="122985"/>
          </a:xfrm>
          <a:custGeom>
            <a:avLst/>
            <a:gdLst>
              <a:gd name="connsiteX0" fmla="*/ 59333 w 112315"/>
              <a:gd name="connsiteY0" fmla="*/ 14847 h 122985"/>
              <a:gd name="connsiteX1" fmla="*/ 77248 w 112315"/>
              <a:gd name="connsiteY1" fmla="*/ 6564 h 122985"/>
              <a:gd name="connsiteX2" fmla="*/ 84311 w 112315"/>
              <a:gd name="connsiteY2" fmla="*/ 2602 h 122985"/>
              <a:gd name="connsiteX3" fmla="*/ 81382 w 112315"/>
              <a:gd name="connsiteY3" fmla="*/ 81 h 122985"/>
              <a:gd name="connsiteX4" fmla="*/ 68635 w 112315"/>
              <a:gd name="connsiteY4" fmla="*/ 621 h 122985"/>
              <a:gd name="connsiteX5" fmla="*/ 54854 w 112315"/>
              <a:gd name="connsiteY5" fmla="*/ 801 h 122985"/>
              <a:gd name="connsiteX6" fmla="*/ 42968 w 112315"/>
              <a:gd name="connsiteY6" fmla="*/ 621 h 122985"/>
              <a:gd name="connsiteX7" fmla="*/ 31771 w 112315"/>
              <a:gd name="connsiteY7" fmla="*/ 81 h 122985"/>
              <a:gd name="connsiteX8" fmla="*/ 28153 w 112315"/>
              <a:gd name="connsiteY8" fmla="*/ 4043 h 122985"/>
              <a:gd name="connsiteX9" fmla="*/ 33666 w 112315"/>
              <a:gd name="connsiteY9" fmla="*/ 6564 h 122985"/>
              <a:gd name="connsiteX10" fmla="*/ 40211 w 112315"/>
              <a:gd name="connsiteY10" fmla="*/ 6924 h 122985"/>
              <a:gd name="connsiteX11" fmla="*/ 44174 w 112315"/>
              <a:gd name="connsiteY11" fmla="*/ 9445 h 122985"/>
              <a:gd name="connsiteX12" fmla="*/ 43484 w 112315"/>
              <a:gd name="connsiteY12" fmla="*/ 13406 h 122985"/>
              <a:gd name="connsiteX13" fmla="*/ 20574 w 112315"/>
              <a:gd name="connsiteY13" fmla="*/ 109021 h 122985"/>
              <a:gd name="connsiteX14" fmla="*/ 5414 w 112315"/>
              <a:gd name="connsiteY14" fmla="*/ 116584 h 122985"/>
              <a:gd name="connsiteX15" fmla="*/ 247 w 112315"/>
              <a:gd name="connsiteY15" fmla="*/ 120365 h 122985"/>
              <a:gd name="connsiteX16" fmla="*/ 5414 w 112315"/>
              <a:gd name="connsiteY16" fmla="*/ 123066 h 122985"/>
              <a:gd name="connsiteX17" fmla="*/ 92062 w 112315"/>
              <a:gd name="connsiteY17" fmla="*/ 123066 h 122985"/>
              <a:gd name="connsiteX18" fmla="*/ 97919 w 112315"/>
              <a:gd name="connsiteY18" fmla="*/ 119465 h 122985"/>
              <a:gd name="connsiteX19" fmla="*/ 112562 w 112315"/>
              <a:gd name="connsiteY19" fmla="*/ 78230 h 122985"/>
              <a:gd name="connsiteX20" fmla="*/ 109633 w 112315"/>
              <a:gd name="connsiteY20" fmla="*/ 75709 h 122985"/>
              <a:gd name="connsiteX21" fmla="*/ 106188 w 112315"/>
              <a:gd name="connsiteY21" fmla="*/ 79490 h 122985"/>
              <a:gd name="connsiteX22" fmla="*/ 60538 w 112315"/>
              <a:gd name="connsiteY22" fmla="*/ 116584 h 122985"/>
              <a:gd name="connsiteX23" fmla="*/ 41073 w 112315"/>
              <a:gd name="connsiteY23" fmla="*/ 116584 h 122985"/>
              <a:gd name="connsiteX24" fmla="*/ 35560 w 112315"/>
              <a:gd name="connsiteY24" fmla="*/ 114783 h 122985"/>
              <a:gd name="connsiteX25" fmla="*/ 36249 w 112315"/>
              <a:gd name="connsiteY25" fmla="*/ 111002 h 122985"/>
              <a:gd name="connsiteX26" fmla="*/ 59333 w 112315"/>
              <a:gd name="connsiteY26" fmla="*/ 14847 h 12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2315" h="122985">
                <a:moveTo>
                  <a:pt x="59333" y="14847"/>
                </a:moveTo>
                <a:cubicBezTo>
                  <a:pt x="60883" y="8364"/>
                  <a:pt x="61400" y="6564"/>
                  <a:pt x="77248" y="6564"/>
                </a:cubicBezTo>
                <a:cubicBezTo>
                  <a:pt x="82588" y="6564"/>
                  <a:pt x="84311" y="6564"/>
                  <a:pt x="84311" y="2602"/>
                </a:cubicBezTo>
                <a:cubicBezTo>
                  <a:pt x="84311" y="2422"/>
                  <a:pt x="84138" y="81"/>
                  <a:pt x="81382" y="81"/>
                </a:cubicBezTo>
                <a:cubicBezTo>
                  <a:pt x="77420" y="81"/>
                  <a:pt x="72769" y="441"/>
                  <a:pt x="68635" y="621"/>
                </a:cubicBezTo>
                <a:cubicBezTo>
                  <a:pt x="64328" y="801"/>
                  <a:pt x="59160" y="801"/>
                  <a:pt x="54854" y="801"/>
                </a:cubicBezTo>
                <a:cubicBezTo>
                  <a:pt x="51236" y="801"/>
                  <a:pt x="46585" y="621"/>
                  <a:pt x="42968" y="621"/>
                </a:cubicBezTo>
                <a:cubicBezTo>
                  <a:pt x="39350" y="621"/>
                  <a:pt x="35216" y="81"/>
                  <a:pt x="31771" y="81"/>
                </a:cubicBezTo>
                <a:cubicBezTo>
                  <a:pt x="30737" y="81"/>
                  <a:pt x="28153" y="81"/>
                  <a:pt x="28153" y="4043"/>
                </a:cubicBezTo>
                <a:cubicBezTo>
                  <a:pt x="28153" y="6564"/>
                  <a:pt x="30220" y="6564"/>
                  <a:pt x="33666" y="6564"/>
                </a:cubicBezTo>
                <a:cubicBezTo>
                  <a:pt x="33838" y="6564"/>
                  <a:pt x="37111" y="6564"/>
                  <a:pt x="40211" y="6924"/>
                </a:cubicBezTo>
                <a:cubicBezTo>
                  <a:pt x="43829" y="7284"/>
                  <a:pt x="44174" y="7644"/>
                  <a:pt x="44174" y="9445"/>
                </a:cubicBezTo>
                <a:cubicBezTo>
                  <a:pt x="44174" y="9805"/>
                  <a:pt x="44174" y="10705"/>
                  <a:pt x="43484" y="13406"/>
                </a:cubicBezTo>
                <a:lnTo>
                  <a:pt x="20574" y="109021"/>
                </a:lnTo>
                <a:cubicBezTo>
                  <a:pt x="19023" y="115143"/>
                  <a:pt x="18679" y="116584"/>
                  <a:pt x="5414" y="116584"/>
                </a:cubicBezTo>
                <a:cubicBezTo>
                  <a:pt x="2486" y="116584"/>
                  <a:pt x="247" y="116584"/>
                  <a:pt x="247" y="120365"/>
                </a:cubicBezTo>
                <a:cubicBezTo>
                  <a:pt x="247" y="123066"/>
                  <a:pt x="2314" y="123066"/>
                  <a:pt x="5414" y="123066"/>
                </a:cubicBezTo>
                <a:lnTo>
                  <a:pt x="92062" y="123066"/>
                </a:lnTo>
                <a:cubicBezTo>
                  <a:pt x="96369" y="123066"/>
                  <a:pt x="96541" y="122886"/>
                  <a:pt x="97919" y="119465"/>
                </a:cubicBezTo>
                <a:cubicBezTo>
                  <a:pt x="99642" y="114603"/>
                  <a:pt x="112562" y="79670"/>
                  <a:pt x="112562" y="78230"/>
                </a:cubicBezTo>
                <a:cubicBezTo>
                  <a:pt x="112562" y="77690"/>
                  <a:pt x="112217" y="75709"/>
                  <a:pt x="109633" y="75709"/>
                </a:cubicBezTo>
                <a:cubicBezTo>
                  <a:pt x="107566" y="75709"/>
                  <a:pt x="107222" y="76609"/>
                  <a:pt x="106188" y="79490"/>
                </a:cubicBezTo>
                <a:cubicBezTo>
                  <a:pt x="99642" y="96597"/>
                  <a:pt x="92062" y="116584"/>
                  <a:pt x="60538" y="116584"/>
                </a:cubicBezTo>
                <a:lnTo>
                  <a:pt x="41073" y="116584"/>
                </a:lnTo>
                <a:cubicBezTo>
                  <a:pt x="35733" y="116584"/>
                  <a:pt x="35560" y="116404"/>
                  <a:pt x="35560" y="114783"/>
                </a:cubicBezTo>
                <a:cubicBezTo>
                  <a:pt x="35560" y="114603"/>
                  <a:pt x="35560" y="113703"/>
                  <a:pt x="36249" y="111002"/>
                </a:cubicBezTo>
                <a:lnTo>
                  <a:pt x="59333" y="14847"/>
                </a:lnTo>
                <a:close/>
              </a:path>
            </a:pathLst>
          </a:custGeom>
          <a:solidFill>
            <a:srgbClr val="000000"/>
          </a:solidFill>
          <a:ln w="247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67" name="Grupa 16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 title="IguanaTex Vector Display">
            <a:extLst>
              <a:ext uri="{FF2B5EF4-FFF2-40B4-BE49-F238E27FC236}">
                <a16:creationId xmlns:a16="http://schemas.microsoft.com/office/drawing/2014/main" id="{692F8703-7287-2E50-6E78-208057AFC1E6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712199" y="2260600"/>
            <a:ext cx="225359" cy="175544"/>
            <a:chOff x="9685485" y="3005225"/>
            <a:chExt cx="106878" cy="83253"/>
          </a:xfrm>
        </p:grpSpPr>
        <p:sp>
          <p:nvSpPr>
            <p:cNvPr id="165" name="Dowolny kształt: kształt 164">
              <a:extLst>
                <a:ext uri="{FF2B5EF4-FFF2-40B4-BE49-F238E27FC236}">
                  <a16:creationId xmlns:a16="http://schemas.microsoft.com/office/drawing/2014/main" id="{AC65C2B2-BDC5-3E31-0897-E37D1758025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85485" y="3005225"/>
              <a:ext cx="59720" cy="83253"/>
            </a:xfrm>
            <a:custGeom>
              <a:avLst/>
              <a:gdLst>
                <a:gd name="connsiteX0" fmla="*/ 456 w 59720"/>
                <a:gd name="connsiteY0" fmla="*/ 77876 h 83253"/>
                <a:gd name="connsiteX1" fmla="*/ 77 w 59720"/>
                <a:gd name="connsiteY1" fmla="*/ 79900 h 83253"/>
                <a:gd name="connsiteX2" fmla="*/ 3619 w 59720"/>
                <a:gd name="connsiteY2" fmla="*/ 83317 h 83253"/>
                <a:gd name="connsiteX3" fmla="*/ 8048 w 59720"/>
                <a:gd name="connsiteY3" fmla="*/ 80660 h 83253"/>
                <a:gd name="connsiteX4" fmla="*/ 16145 w 59720"/>
                <a:gd name="connsiteY4" fmla="*/ 48902 h 83253"/>
                <a:gd name="connsiteX5" fmla="*/ 28671 w 59720"/>
                <a:gd name="connsiteY5" fmla="*/ 57379 h 83253"/>
                <a:gd name="connsiteX6" fmla="*/ 59797 w 59720"/>
                <a:gd name="connsiteY6" fmla="*/ 20686 h 83253"/>
                <a:gd name="connsiteX7" fmla="*/ 42210 w 59720"/>
                <a:gd name="connsiteY7" fmla="*/ 63 h 83253"/>
                <a:gd name="connsiteX8" fmla="*/ 12856 w 59720"/>
                <a:gd name="connsiteY8" fmla="*/ 28151 h 83253"/>
                <a:gd name="connsiteX9" fmla="*/ 456 w 59720"/>
                <a:gd name="connsiteY9" fmla="*/ 77876 h 83253"/>
                <a:gd name="connsiteX10" fmla="*/ 28545 w 59720"/>
                <a:gd name="connsiteY10" fmla="*/ 54595 h 83253"/>
                <a:gd name="connsiteX11" fmla="*/ 17664 w 59720"/>
                <a:gd name="connsiteY11" fmla="*/ 43335 h 83253"/>
                <a:gd name="connsiteX12" fmla="*/ 18676 w 59720"/>
                <a:gd name="connsiteY12" fmla="*/ 38653 h 83253"/>
                <a:gd name="connsiteX13" fmla="*/ 26268 w 59720"/>
                <a:gd name="connsiteY13" fmla="*/ 14866 h 83253"/>
                <a:gd name="connsiteX14" fmla="*/ 41957 w 59720"/>
                <a:gd name="connsiteY14" fmla="*/ 2846 h 83253"/>
                <a:gd name="connsiteX15" fmla="*/ 50687 w 59720"/>
                <a:gd name="connsiteY15" fmla="*/ 15246 h 83253"/>
                <a:gd name="connsiteX16" fmla="*/ 43601 w 59720"/>
                <a:gd name="connsiteY16" fmla="*/ 42575 h 83253"/>
                <a:gd name="connsiteX17" fmla="*/ 28545 w 59720"/>
                <a:gd name="connsiteY17" fmla="*/ 54595 h 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720" h="83253">
                  <a:moveTo>
                    <a:pt x="456" y="77876"/>
                  </a:moveTo>
                  <a:cubicBezTo>
                    <a:pt x="77" y="79394"/>
                    <a:pt x="77" y="79647"/>
                    <a:pt x="77" y="79900"/>
                  </a:cubicBezTo>
                  <a:cubicBezTo>
                    <a:pt x="77" y="81798"/>
                    <a:pt x="1468" y="83317"/>
                    <a:pt x="3619" y="83317"/>
                  </a:cubicBezTo>
                  <a:cubicBezTo>
                    <a:pt x="6276" y="83317"/>
                    <a:pt x="7795" y="81039"/>
                    <a:pt x="8048" y="80660"/>
                  </a:cubicBezTo>
                  <a:cubicBezTo>
                    <a:pt x="8680" y="79521"/>
                    <a:pt x="12729" y="62566"/>
                    <a:pt x="16145" y="48902"/>
                  </a:cubicBezTo>
                  <a:cubicBezTo>
                    <a:pt x="18676" y="53963"/>
                    <a:pt x="22725" y="57379"/>
                    <a:pt x="28671" y="57379"/>
                  </a:cubicBezTo>
                  <a:cubicBezTo>
                    <a:pt x="43475" y="57379"/>
                    <a:pt x="59797" y="39539"/>
                    <a:pt x="59797" y="20686"/>
                  </a:cubicBezTo>
                  <a:cubicBezTo>
                    <a:pt x="59797" y="7275"/>
                    <a:pt x="51446" y="63"/>
                    <a:pt x="42210" y="63"/>
                  </a:cubicBezTo>
                  <a:cubicBezTo>
                    <a:pt x="29937" y="63"/>
                    <a:pt x="16652" y="12715"/>
                    <a:pt x="12856" y="28151"/>
                  </a:cubicBezTo>
                  <a:lnTo>
                    <a:pt x="456" y="77876"/>
                  </a:lnTo>
                  <a:close/>
                  <a:moveTo>
                    <a:pt x="28545" y="54595"/>
                  </a:moveTo>
                  <a:cubicBezTo>
                    <a:pt x="19688" y="54595"/>
                    <a:pt x="17664" y="44473"/>
                    <a:pt x="17664" y="43335"/>
                  </a:cubicBezTo>
                  <a:cubicBezTo>
                    <a:pt x="17664" y="42828"/>
                    <a:pt x="18296" y="40298"/>
                    <a:pt x="18676" y="38653"/>
                  </a:cubicBezTo>
                  <a:cubicBezTo>
                    <a:pt x="22219" y="24482"/>
                    <a:pt x="23484" y="19927"/>
                    <a:pt x="26268" y="14866"/>
                  </a:cubicBezTo>
                  <a:cubicBezTo>
                    <a:pt x="31708" y="5630"/>
                    <a:pt x="38034" y="2846"/>
                    <a:pt x="41957" y="2846"/>
                  </a:cubicBezTo>
                  <a:cubicBezTo>
                    <a:pt x="46638" y="2846"/>
                    <a:pt x="50687" y="6516"/>
                    <a:pt x="50687" y="15246"/>
                  </a:cubicBezTo>
                  <a:cubicBezTo>
                    <a:pt x="50687" y="22205"/>
                    <a:pt x="47018" y="36376"/>
                    <a:pt x="43601" y="42575"/>
                  </a:cubicBezTo>
                  <a:cubicBezTo>
                    <a:pt x="39426" y="50546"/>
                    <a:pt x="33353" y="54595"/>
                    <a:pt x="28545" y="5459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6" name="Dowolny kształt: kształt 165">
              <a:extLst>
                <a:ext uri="{FF2B5EF4-FFF2-40B4-BE49-F238E27FC236}">
                  <a16:creationId xmlns:a16="http://schemas.microsoft.com/office/drawing/2014/main" id="{9071510E-6FF7-AF5F-DB50-1693D8D9362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52685" y="3017776"/>
              <a:ext cx="39678" cy="63237"/>
            </a:xfrm>
            <a:custGeom>
              <a:avLst/>
              <a:gdLst>
                <a:gd name="connsiteX0" fmla="*/ 39760 w 39678"/>
                <a:gd name="connsiteY0" fmla="*/ 19283 h 63237"/>
                <a:gd name="connsiteX1" fmla="*/ 27538 w 39678"/>
                <a:gd name="connsiteY1" fmla="*/ 64 h 63237"/>
                <a:gd name="connsiteX2" fmla="*/ 82 w 39678"/>
                <a:gd name="connsiteY2" fmla="*/ 44082 h 63237"/>
                <a:gd name="connsiteX3" fmla="*/ 12304 w 39678"/>
                <a:gd name="connsiteY3" fmla="*/ 63302 h 63237"/>
                <a:gd name="connsiteX4" fmla="*/ 39760 w 39678"/>
                <a:gd name="connsiteY4" fmla="*/ 19283 h 63237"/>
                <a:gd name="connsiteX5" fmla="*/ 10090 w 39678"/>
                <a:gd name="connsiteY5" fmla="*/ 30089 h 63237"/>
                <a:gd name="connsiteX6" fmla="*/ 27449 w 39678"/>
                <a:gd name="connsiteY6" fmla="*/ 2544 h 63237"/>
                <a:gd name="connsiteX7" fmla="*/ 33118 w 39678"/>
                <a:gd name="connsiteY7" fmla="*/ 14058 h 63237"/>
                <a:gd name="connsiteX8" fmla="*/ 30549 w 39678"/>
                <a:gd name="connsiteY8" fmla="*/ 30089 h 63237"/>
                <a:gd name="connsiteX9" fmla="*/ 10090 w 39678"/>
                <a:gd name="connsiteY9" fmla="*/ 30089 h 63237"/>
                <a:gd name="connsiteX10" fmla="*/ 29752 w 39678"/>
                <a:gd name="connsiteY10" fmla="*/ 33277 h 63237"/>
                <a:gd name="connsiteX11" fmla="*/ 22578 w 39678"/>
                <a:gd name="connsiteY11" fmla="*/ 52054 h 63237"/>
                <a:gd name="connsiteX12" fmla="*/ 12393 w 39678"/>
                <a:gd name="connsiteY12" fmla="*/ 60822 h 63237"/>
                <a:gd name="connsiteX13" fmla="*/ 6724 w 39678"/>
                <a:gd name="connsiteY13" fmla="*/ 49308 h 63237"/>
                <a:gd name="connsiteX14" fmla="*/ 9293 w 39678"/>
                <a:gd name="connsiteY14" fmla="*/ 33277 h 63237"/>
                <a:gd name="connsiteX15" fmla="*/ 29752 w 39678"/>
                <a:gd name="connsiteY15" fmla="*/ 33277 h 6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678" h="63237">
                  <a:moveTo>
                    <a:pt x="39760" y="19283"/>
                  </a:moveTo>
                  <a:cubicBezTo>
                    <a:pt x="39760" y="9984"/>
                    <a:pt x="36218" y="64"/>
                    <a:pt x="27538" y="64"/>
                  </a:cubicBezTo>
                  <a:cubicBezTo>
                    <a:pt x="14253" y="64"/>
                    <a:pt x="82" y="23800"/>
                    <a:pt x="82" y="44082"/>
                  </a:cubicBezTo>
                  <a:cubicBezTo>
                    <a:pt x="82" y="54622"/>
                    <a:pt x="4156" y="63302"/>
                    <a:pt x="12304" y="63302"/>
                  </a:cubicBezTo>
                  <a:cubicBezTo>
                    <a:pt x="25767" y="63302"/>
                    <a:pt x="39760" y="39123"/>
                    <a:pt x="39760" y="19283"/>
                  </a:cubicBezTo>
                  <a:close/>
                  <a:moveTo>
                    <a:pt x="10090" y="30089"/>
                  </a:moveTo>
                  <a:cubicBezTo>
                    <a:pt x="14607" y="10958"/>
                    <a:pt x="22224" y="2544"/>
                    <a:pt x="27449" y="2544"/>
                  </a:cubicBezTo>
                  <a:cubicBezTo>
                    <a:pt x="33118" y="2544"/>
                    <a:pt x="33118" y="12375"/>
                    <a:pt x="33118" y="14058"/>
                  </a:cubicBezTo>
                  <a:cubicBezTo>
                    <a:pt x="33118" y="17512"/>
                    <a:pt x="32409" y="22649"/>
                    <a:pt x="30549" y="30089"/>
                  </a:cubicBezTo>
                  <a:lnTo>
                    <a:pt x="10090" y="30089"/>
                  </a:lnTo>
                  <a:close/>
                  <a:moveTo>
                    <a:pt x="29752" y="33277"/>
                  </a:moveTo>
                  <a:cubicBezTo>
                    <a:pt x="27272" y="42931"/>
                    <a:pt x="25235" y="47714"/>
                    <a:pt x="22578" y="52054"/>
                  </a:cubicBezTo>
                  <a:cubicBezTo>
                    <a:pt x="19833" y="56659"/>
                    <a:pt x="16290" y="60822"/>
                    <a:pt x="12393" y="60822"/>
                  </a:cubicBezTo>
                  <a:cubicBezTo>
                    <a:pt x="7522" y="60822"/>
                    <a:pt x="6724" y="54091"/>
                    <a:pt x="6724" y="49308"/>
                  </a:cubicBezTo>
                  <a:cubicBezTo>
                    <a:pt x="6724" y="43463"/>
                    <a:pt x="8407" y="36554"/>
                    <a:pt x="9293" y="33277"/>
                  </a:cubicBezTo>
                  <a:lnTo>
                    <a:pt x="29752" y="332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65CBC8-C3A2-3373-4180-533733C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3" y="3989418"/>
            <a:ext cx="4136448" cy="11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CE9BB-3555-4F4B-DA41-01E55E45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0" y="5168915"/>
            <a:ext cx="2738512" cy="2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D28B295-65FE-F685-8E5E-1C831BD5EB5A}"/>
              </a:ext>
            </a:extLst>
          </p:cNvPr>
          <p:cNvSpPr txBox="1"/>
          <p:nvPr/>
        </p:nvSpPr>
        <p:spPr>
          <a:xfrm>
            <a:off x="216737" y="5499451"/>
            <a:ext cx="444736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Efficient</a:t>
            </a:r>
            <a:r>
              <a:rPr lang="pl-PL" dirty="0"/>
              <a:t> </a:t>
            </a:r>
            <a:r>
              <a:rPr lang="pl-PL" dirty="0" err="1"/>
              <a:t>method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the (</a:t>
            </a:r>
            <a:r>
              <a:rPr lang="pl-PL" dirty="0" err="1"/>
              <a:t>almost</a:t>
            </a:r>
            <a:r>
              <a:rPr lang="pl-PL" dirty="0"/>
              <a:t>) </a:t>
            </a:r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protocols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found</a:t>
            </a:r>
            <a:r>
              <a:rPr lang="pl-PL" dirty="0"/>
              <a:t> with a small-</a:t>
            </a:r>
            <a:r>
              <a:rPr lang="pl-PL" dirty="0" err="1"/>
              <a:t>size</a:t>
            </a:r>
            <a:r>
              <a:rPr lang="pl-PL" dirty="0"/>
              <a:t> </a:t>
            </a:r>
            <a:r>
              <a:rPr lang="pl-PL" dirty="0" err="1"/>
              <a:t>ancilla</a:t>
            </a:r>
            <a:r>
              <a:rPr lang="pl-P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94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162" grpId="0" animBg="1"/>
      <p:bldP spid="11" grpId="0" animBg="1"/>
      <p:bldP spid="8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CEA56DD-798A-4F4F-B354-F2C04FB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2143"/>
            <a:ext cx="8686800" cy="1143000"/>
          </a:xfrm>
        </p:spPr>
        <p:txBody>
          <a:bodyPr>
            <a:normAutofit/>
          </a:bodyPr>
          <a:lstStyle/>
          <a:p>
            <a:r>
              <a:rPr lang="pl-PL" dirty="0"/>
              <a:t>Break a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Teeth</a:t>
            </a:r>
            <a:r>
              <a:rPr lang="pl-PL" dirty="0"/>
              <a:t>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B6D3D8-2280-65F6-4CED-6E7A47D3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2" y="1342924"/>
            <a:ext cx="6143600" cy="17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124953A-A04A-BA6E-BEFD-0D67C1A6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0644"/>
            <a:ext cx="4067336" cy="3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9B262905-7EE3-B973-C0AF-3F8981B0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97" y="2965194"/>
            <a:ext cx="1725119" cy="6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3" name="Grupa 2082" descr="\documentclass{article}&#10;\usepackage{amsmath}&#10;\pagestyle{empty}&#10;\begin{document}&#10;&#10;Storing $P_1, \dots, P_N$ requires $~ N d_{\mathcal{A}}^4 d_{\mathcal{H}}^4$ variables&#10;&#10;&#10;\end{document}" title="IguanaTex Vector Display">
            <a:extLst>
              <a:ext uri="{FF2B5EF4-FFF2-40B4-BE49-F238E27FC236}">
                <a16:creationId xmlns:a16="http://schemas.microsoft.com/office/drawing/2014/main" id="{BDA41452-424A-51D4-5559-28BF05B9990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5121" y="4063923"/>
            <a:ext cx="6388563" cy="376711"/>
            <a:chOff x="3558222" y="6111256"/>
            <a:chExt cx="6961346" cy="410486"/>
          </a:xfrm>
        </p:grpSpPr>
        <p:sp>
          <p:nvSpPr>
            <p:cNvPr id="4150" name="Dowolny kształt: kształt 4149">
              <a:extLst>
                <a:ext uri="{FF2B5EF4-FFF2-40B4-BE49-F238E27FC236}">
                  <a16:creationId xmlns:a16="http://schemas.microsoft.com/office/drawing/2014/main" id="{F639493E-548D-67E7-5E5E-B552FD4167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58222" y="6157718"/>
              <a:ext cx="153567" cy="260443"/>
            </a:xfrm>
            <a:custGeom>
              <a:avLst/>
              <a:gdLst>
                <a:gd name="connsiteX0" fmla="*/ 101646 w 153567"/>
                <a:gd name="connsiteY0" fmla="*/ 113626 h 260443"/>
                <a:gd name="connsiteX1" fmla="*/ 57275 w 153567"/>
                <a:gd name="connsiteY1" fmla="*/ 102521 h 260443"/>
                <a:gd name="connsiteX2" fmla="*/ 22263 w 153567"/>
                <a:gd name="connsiteY2" fmla="*/ 57024 h 260443"/>
                <a:gd name="connsiteX3" fmla="*/ 68021 w 153567"/>
                <a:gd name="connsiteY3" fmla="*/ 10094 h 260443"/>
                <a:gd name="connsiteX4" fmla="*/ 135619 w 153567"/>
                <a:gd name="connsiteY4" fmla="*/ 84967 h 260443"/>
                <a:gd name="connsiteX5" fmla="*/ 139778 w 153567"/>
                <a:gd name="connsiteY5" fmla="*/ 89266 h 260443"/>
                <a:gd name="connsiteX6" fmla="*/ 144285 w 153567"/>
                <a:gd name="connsiteY6" fmla="*/ 80668 h 260443"/>
                <a:gd name="connsiteX7" fmla="*/ 144285 w 153567"/>
                <a:gd name="connsiteY7" fmla="*/ 8661 h 260443"/>
                <a:gd name="connsiteX8" fmla="*/ 140472 w 153567"/>
                <a:gd name="connsiteY8" fmla="*/ 63 h 260443"/>
                <a:gd name="connsiteX9" fmla="*/ 135272 w 153567"/>
                <a:gd name="connsiteY9" fmla="*/ 4720 h 260443"/>
                <a:gd name="connsiteX10" fmla="*/ 123139 w 153567"/>
                <a:gd name="connsiteY10" fmla="*/ 25140 h 260443"/>
                <a:gd name="connsiteX11" fmla="*/ 67674 w 153567"/>
                <a:gd name="connsiteY11" fmla="*/ 63 h 260443"/>
                <a:gd name="connsiteX12" fmla="*/ 77 w 153567"/>
                <a:gd name="connsiteY12" fmla="*/ 69562 h 260443"/>
                <a:gd name="connsiteX13" fmla="*/ 45488 w 153567"/>
                <a:gd name="connsiteY13" fmla="*/ 135121 h 260443"/>
                <a:gd name="connsiteX14" fmla="*/ 91247 w 153567"/>
                <a:gd name="connsiteY14" fmla="*/ 146943 h 260443"/>
                <a:gd name="connsiteX15" fmla="*/ 120712 w 153567"/>
                <a:gd name="connsiteY15" fmla="*/ 165214 h 260443"/>
                <a:gd name="connsiteX16" fmla="*/ 131459 w 153567"/>
                <a:gd name="connsiteY16" fmla="*/ 198172 h 260443"/>
                <a:gd name="connsiteX17" fmla="*/ 85007 w 153567"/>
                <a:gd name="connsiteY17" fmla="*/ 249401 h 260443"/>
                <a:gd name="connsiteX18" fmla="*/ 30236 w 153567"/>
                <a:gd name="connsiteY18" fmla="*/ 230056 h 260443"/>
                <a:gd name="connsiteX19" fmla="*/ 8743 w 153567"/>
                <a:gd name="connsiteY19" fmla="*/ 174886 h 260443"/>
                <a:gd name="connsiteX20" fmla="*/ 4583 w 153567"/>
                <a:gd name="connsiteY20" fmla="*/ 171304 h 260443"/>
                <a:gd name="connsiteX21" fmla="*/ 77 w 153567"/>
                <a:gd name="connsiteY21" fmla="*/ 180260 h 260443"/>
                <a:gd name="connsiteX22" fmla="*/ 77 w 153567"/>
                <a:gd name="connsiteY22" fmla="*/ 251909 h 260443"/>
                <a:gd name="connsiteX23" fmla="*/ 3890 w 153567"/>
                <a:gd name="connsiteY23" fmla="*/ 260507 h 260443"/>
                <a:gd name="connsiteX24" fmla="*/ 9090 w 153567"/>
                <a:gd name="connsiteY24" fmla="*/ 255850 h 260443"/>
                <a:gd name="connsiteX25" fmla="*/ 21569 w 153567"/>
                <a:gd name="connsiteY25" fmla="*/ 235430 h 260443"/>
                <a:gd name="connsiteX26" fmla="*/ 85354 w 153567"/>
                <a:gd name="connsiteY26" fmla="*/ 260507 h 260443"/>
                <a:gd name="connsiteX27" fmla="*/ 153645 w 153567"/>
                <a:gd name="connsiteY27" fmla="*/ 185992 h 260443"/>
                <a:gd name="connsiteX28" fmla="*/ 101646 w 153567"/>
                <a:gd name="connsiteY28" fmla="*/ 113626 h 26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3567" h="260443">
                  <a:moveTo>
                    <a:pt x="101646" y="113626"/>
                  </a:moveTo>
                  <a:lnTo>
                    <a:pt x="57275" y="102521"/>
                  </a:lnTo>
                  <a:cubicBezTo>
                    <a:pt x="35782" y="97147"/>
                    <a:pt x="22263" y="77802"/>
                    <a:pt x="22263" y="57024"/>
                  </a:cubicBezTo>
                  <a:cubicBezTo>
                    <a:pt x="22263" y="31947"/>
                    <a:pt x="40982" y="10094"/>
                    <a:pt x="68021" y="10094"/>
                  </a:cubicBezTo>
                  <a:cubicBezTo>
                    <a:pt x="125912" y="10094"/>
                    <a:pt x="133539" y="68846"/>
                    <a:pt x="135619" y="84967"/>
                  </a:cubicBezTo>
                  <a:cubicBezTo>
                    <a:pt x="135965" y="87116"/>
                    <a:pt x="135965" y="89266"/>
                    <a:pt x="139778" y="89266"/>
                  </a:cubicBezTo>
                  <a:cubicBezTo>
                    <a:pt x="144285" y="89266"/>
                    <a:pt x="144285" y="87474"/>
                    <a:pt x="144285" y="80668"/>
                  </a:cubicBezTo>
                  <a:lnTo>
                    <a:pt x="144285" y="8661"/>
                  </a:lnTo>
                  <a:cubicBezTo>
                    <a:pt x="144285" y="2570"/>
                    <a:pt x="144285" y="63"/>
                    <a:pt x="140472" y="63"/>
                  </a:cubicBezTo>
                  <a:cubicBezTo>
                    <a:pt x="138045" y="63"/>
                    <a:pt x="137698" y="421"/>
                    <a:pt x="135272" y="4720"/>
                  </a:cubicBezTo>
                  <a:lnTo>
                    <a:pt x="123139" y="25140"/>
                  </a:lnTo>
                  <a:cubicBezTo>
                    <a:pt x="112739" y="14751"/>
                    <a:pt x="98527" y="63"/>
                    <a:pt x="67674" y="63"/>
                  </a:cubicBezTo>
                  <a:cubicBezTo>
                    <a:pt x="29196" y="63"/>
                    <a:pt x="77" y="31588"/>
                    <a:pt x="77" y="69562"/>
                  </a:cubicBezTo>
                  <a:cubicBezTo>
                    <a:pt x="77" y="99297"/>
                    <a:pt x="18449" y="125448"/>
                    <a:pt x="45488" y="135121"/>
                  </a:cubicBezTo>
                  <a:cubicBezTo>
                    <a:pt x="49302" y="136554"/>
                    <a:pt x="66981" y="140853"/>
                    <a:pt x="91247" y="146943"/>
                  </a:cubicBezTo>
                  <a:cubicBezTo>
                    <a:pt x="100606" y="149451"/>
                    <a:pt x="111006" y="151959"/>
                    <a:pt x="120712" y="165214"/>
                  </a:cubicBezTo>
                  <a:cubicBezTo>
                    <a:pt x="127992" y="174528"/>
                    <a:pt x="131459" y="186350"/>
                    <a:pt x="131459" y="198172"/>
                  </a:cubicBezTo>
                  <a:cubicBezTo>
                    <a:pt x="131459" y="223607"/>
                    <a:pt x="114126" y="249401"/>
                    <a:pt x="85007" y="249401"/>
                  </a:cubicBezTo>
                  <a:cubicBezTo>
                    <a:pt x="74954" y="249401"/>
                    <a:pt x="48608" y="247610"/>
                    <a:pt x="30236" y="230056"/>
                  </a:cubicBezTo>
                  <a:cubicBezTo>
                    <a:pt x="10130" y="210711"/>
                    <a:pt x="9090" y="187783"/>
                    <a:pt x="8743" y="174886"/>
                  </a:cubicBezTo>
                  <a:cubicBezTo>
                    <a:pt x="8396" y="171304"/>
                    <a:pt x="5623" y="171304"/>
                    <a:pt x="4583" y="171304"/>
                  </a:cubicBezTo>
                  <a:cubicBezTo>
                    <a:pt x="77" y="171304"/>
                    <a:pt x="77" y="173811"/>
                    <a:pt x="77" y="180260"/>
                  </a:cubicBezTo>
                  <a:lnTo>
                    <a:pt x="77" y="251909"/>
                  </a:lnTo>
                  <a:cubicBezTo>
                    <a:pt x="77" y="257999"/>
                    <a:pt x="77" y="260507"/>
                    <a:pt x="3890" y="260507"/>
                  </a:cubicBezTo>
                  <a:cubicBezTo>
                    <a:pt x="6316" y="260507"/>
                    <a:pt x="6663" y="259790"/>
                    <a:pt x="9090" y="255850"/>
                  </a:cubicBezTo>
                  <a:cubicBezTo>
                    <a:pt x="9090" y="255491"/>
                    <a:pt x="10130" y="254417"/>
                    <a:pt x="21569" y="235430"/>
                  </a:cubicBezTo>
                  <a:cubicBezTo>
                    <a:pt x="32316" y="247610"/>
                    <a:pt x="54501" y="260507"/>
                    <a:pt x="85354" y="260507"/>
                  </a:cubicBezTo>
                  <a:cubicBezTo>
                    <a:pt x="125912" y="260507"/>
                    <a:pt x="153645" y="225399"/>
                    <a:pt x="153645" y="185992"/>
                  </a:cubicBezTo>
                  <a:cubicBezTo>
                    <a:pt x="153645" y="150167"/>
                    <a:pt x="130765" y="120791"/>
                    <a:pt x="101646" y="11362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1" name="Dowolny kształt: kształt 4150">
              <a:extLst>
                <a:ext uri="{FF2B5EF4-FFF2-40B4-BE49-F238E27FC236}">
                  <a16:creationId xmlns:a16="http://schemas.microsoft.com/office/drawing/2014/main" id="{50A1175A-5A9E-7F7C-29EC-000C798049F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37982" y="6189960"/>
              <a:ext cx="108502" cy="224261"/>
            </a:xfrm>
            <a:custGeom>
              <a:avLst/>
              <a:gdLst>
                <a:gd name="connsiteX0" fmla="*/ 53467 w 108502"/>
                <a:gd name="connsiteY0" fmla="*/ 77085 h 224261"/>
                <a:gd name="connsiteX1" fmla="*/ 103039 w 108502"/>
                <a:gd name="connsiteY1" fmla="*/ 77085 h 224261"/>
                <a:gd name="connsiteX2" fmla="*/ 103039 w 108502"/>
                <a:gd name="connsiteY2" fmla="*/ 65980 h 224261"/>
                <a:gd name="connsiteX3" fmla="*/ 53467 w 108502"/>
                <a:gd name="connsiteY3" fmla="*/ 65980 h 224261"/>
                <a:gd name="connsiteX4" fmla="*/ 53467 w 108502"/>
                <a:gd name="connsiteY4" fmla="*/ 63 h 224261"/>
                <a:gd name="connsiteX5" fmla="*/ 44801 w 108502"/>
                <a:gd name="connsiteY5" fmla="*/ 63 h 224261"/>
                <a:gd name="connsiteX6" fmla="*/ 82 w 108502"/>
                <a:gd name="connsiteY6" fmla="*/ 69204 h 224261"/>
                <a:gd name="connsiteX7" fmla="*/ 82 w 108502"/>
                <a:gd name="connsiteY7" fmla="*/ 77085 h 224261"/>
                <a:gd name="connsiteX8" fmla="*/ 29548 w 108502"/>
                <a:gd name="connsiteY8" fmla="*/ 77085 h 224261"/>
                <a:gd name="connsiteX9" fmla="*/ 29548 w 108502"/>
                <a:gd name="connsiteY9" fmla="*/ 175961 h 224261"/>
                <a:gd name="connsiteX10" fmla="*/ 74266 w 108502"/>
                <a:gd name="connsiteY10" fmla="*/ 224324 h 224261"/>
                <a:gd name="connsiteX11" fmla="*/ 108585 w 108502"/>
                <a:gd name="connsiteY11" fmla="*/ 175961 h 224261"/>
                <a:gd name="connsiteX12" fmla="*/ 108585 w 108502"/>
                <a:gd name="connsiteY12" fmla="*/ 155541 h 224261"/>
                <a:gd name="connsiteX13" fmla="*/ 99919 w 108502"/>
                <a:gd name="connsiteY13" fmla="*/ 155541 h 224261"/>
                <a:gd name="connsiteX14" fmla="*/ 99919 w 108502"/>
                <a:gd name="connsiteY14" fmla="*/ 175244 h 224261"/>
                <a:gd name="connsiteX15" fmla="*/ 76693 w 108502"/>
                <a:gd name="connsiteY15" fmla="*/ 215368 h 224261"/>
                <a:gd name="connsiteX16" fmla="*/ 53467 w 108502"/>
                <a:gd name="connsiteY16" fmla="*/ 176677 h 224261"/>
                <a:gd name="connsiteX17" fmla="*/ 53467 w 108502"/>
                <a:gd name="connsiteY17" fmla="*/ 77085 h 2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502" h="224261">
                  <a:moveTo>
                    <a:pt x="53467" y="77085"/>
                  </a:moveTo>
                  <a:lnTo>
                    <a:pt x="103039" y="77085"/>
                  </a:lnTo>
                  <a:lnTo>
                    <a:pt x="103039" y="65980"/>
                  </a:lnTo>
                  <a:lnTo>
                    <a:pt x="53467" y="65980"/>
                  </a:lnTo>
                  <a:lnTo>
                    <a:pt x="53467" y="63"/>
                  </a:lnTo>
                  <a:lnTo>
                    <a:pt x="44801" y="63"/>
                  </a:lnTo>
                  <a:cubicBezTo>
                    <a:pt x="44454" y="29439"/>
                    <a:pt x="34054" y="67771"/>
                    <a:pt x="82" y="69204"/>
                  </a:cubicBezTo>
                  <a:lnTo>
                    <a:pt x="82" y="77085"/>
                  </a:lnTo>
                  <a:lnTo>
                    <a:pt x="29548" y="77085"/>
                  </a:lnTo>
                  <a:lnTo>
                    <a:pt x="29548" y="175961"/>
                  </a:lnTo>
                  <a:cubicBezTo>
                    <a:pt x="29548" y="220025"/>
                    <a:pt x="61787" y="224324"/>
                    <a:pt x="74266" y="224324"/>
                  </a:cubicBezTo>
                  <a:cubicBezTo>
                    <a:pt x="98879" y="224324"/>
                    <a:pt x="108585" y="198889"/>
                    <a:pt x="108585" y="175961"/>
                  </a:cubicBezTo>
                  <a:lnTo>
                    <a:pt x="108585" y="155541"/>
                  </a:lnTo>
                  <a:lnTo>
                    <a:pt x="99919" y="155541"/>
                  </a:lnTo>
                  <a:lnTo>
                    <a:pt x="99919" y="175244"/>
                  </a:lnTo>
                  <a:cubicBezTo>
                    <a:pt x="99919" y="201755"/>
                    <a:pt x="89519" y="215368"/>
                    <a:pt x="76693" y="215368"/>
                  </a:cubicBezTo>
                  <a:cubicBezTo>
                    <a:pt x="53467" y="215368"/>
                    <a:pt x="53467" y="182768"/>
                    <a:pt x="53467" y="176677"/>
                  </a:cubicBezTo>
                  <a:lnTo>
                    <a:pt x="53467" y="770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2" name="Dowolny kształt: kształt 4151">
              <a:extLst>
                <a:ext uri="{FF2B5EF4-FFF2-40B4-BE49-F238E27FC236}">
                  <a16:creationId xmlns:a16="http://schemas.microsoft.com/office/drawing/2014/main" id="{D4BB24E3-A4A8-917E-DAC5-F1F42A75BBB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75912" y="6249787"/>
              <a:ext cx="153567" cy="164434"/>
            </a:xfrm>
            <a:custGeom>
              <a:avLst/>
              <a:gdLst>
                <a:gd name="connsiteX0" fmla="*/ 153654 w 153567"/>
                <a:gd name="connsiteY0" fmla="*/ 83892 h 164434"/>
                <a:gd name="connsiteX1" fmla="*/ 77043 w 153567"/>
                <a:gd name="connsiteY1" fmla="*/ 63 h 164434"/>
                <a:gd name="connsiteX2" fmla="*/ 86 w 153567"/>
                <a:gd name="connsiteY2" fmla="*/ 83892 h 164434"/>
                <a:gd name="connsiteX3" fmla="*/ 76697 w 153567"/>
                <a:gd name="connsiteY3" fmla="*/ 164497 h 164434"/>
                <a:gd name="connsiteX4" fmla="*/ 153654 w 153567"/>
                <a:gd name="connsiteY4" fmla="*/ 83892 h 164434"/>
                <a:gd name="connsiteX5" fmla="*/ 77043 w 153567"/>
                <a:gd name="connsiteY5" fmla="*/ 155541 h 164434"/>
                <a:gd name="connsiteX6" fmla="*/ 37525 w 153567"/>
                <a:gd name="connsiteY6" fmla="*/ 131539 h 164434"/>
                <a:gd name="connsiteX7" fmla="*/ 28858 w 153567"/>
                <a:gd name="connsiteY7" fmla="*/ 81026 h 164434"/>
                <a:gd name="connsiteX8" fmla="*/ 37178 w 153567"/>
                <a:gd name="connsiteY8" fmla="*/ 31947 h 164434"/>
                <a:gd name="connsiteX9" fmla="*/ 76697 w 153567"/>
                <a:gd name="connsiteY9" fmla="*/ 7944 h 164434"/>
                <a:gd name="connsiteX10" fmla="*/ 115869 w 153567"/>
                <a:gd name="connsiteY10" fmla="*/ 31230 h 164434"/>
                <a:gd name="connsiteX11" fmla="*/ 124882 w 153567"/>
                <a:gd name="connsiteY11" fmla="*/ 81026 h 164434"/>
                <a:gd name="connsiteX12" fmla="*/ 117255 w 153567"/>
                <a:gd name="connsiteY12" fmla="*/ 129031 h 164434"/>
                <a:gd name="connsiteX13" fmla="*/ 77043 w 153567"/>
                <a:gd name="connsiteY13" fmla="*/ 155541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567" h="164434">
                  <a:moveTo>
                    <a:pt x="153654" y="83892"/>
                  </a:moveTo>
                  <a:cubicBezTo>
                    <a:pt x="153654" y="38037"/>
                    <a:pt x="118989" y="63"/>
                    <a:pt x="77043" y="63"/>
                  </a:cubicBezTo>
                  <a:cubicBezTo>
                    <a:pt x="33712" y="63"/>
                    <a:pt x="86" y="39111"/>
                    <a:pt x="86" y="83892"/>
                  </a:cubicBezTo>
                  <a:cubicBezTo>
                    <a:pt x="86" y="130106"/>
                    <a:pt x="36138" y="164497"/>
                    <a:pt x="76697" y="164497"/>
                  </a:cubicBezTo>
                  <a:cubicBezTo>
                    <a:pt x="118642" y="164497"/>
                    <a:pt x="153654" y="129389"/>
                    <a:pt x="153654" y="83892"/>
                  </a:cubicBezTo>
                  <a:close/>
                  <a:moveTo>
                    <a:pt x="77043" y="155541"/>
                  </a:moveTo>
                  <a:cubicBezTo>
                    <a:pt x="62137" y="155541"/>
                    <a:pt x="46884" y="148018"/>
                    <a:pt x="37525" y="131539"/>
                  </a:cubicBezTo>
                  <a:cubicBezTo>
                    <a:pt x="28858" y="115776"/>
                    <a:pt x="28858" y="93923"/>
                    <a:pt x="28858" y="81026"/>
                  </a:cubicBezTo>
                  <a:cubicBezTo>
                    <a:pt x="28858" y="67055"/>
                    <a:pt x="28858" y="47709"/>
                    <a:pt x="37178" y="31947"/>
                  </a:cubicBezTo>
                  <a:cubicBezTo>
                    <a:pt x="46538" y="15467"/>
                    <a:pt x="62831" y="7944"/>
                    <a:pt x="76697" y="7944"/>
                  </a:cubicBezTo>
                  <a:cubicBezTo>
                    <a:pt x="91950" y="7944"/>
                    <a:pt x="106856" y="15826"/>
                    <a:pt x="115869" y="31230"/>
                  </a:cubicBezTo>
                  <a:cubicBezTo>
                    <a:pt x="124882" y="46635"/>
                    <a:pt x="124882" y="67413"/>
                    <a:pt x="124882" y="81026"/>
                  </a:cubicBezTo>
                  <a:cubicBezTo>
                    <a:pt x="124882" y="93923"/>
                    <a:pt x="124882" y="113268"/>
                    <a:pt x="117255" y="129031"/>
                  </a:cubicBezTo>
                  <a:cubicBezTo>
                    <a:pt x="109629" y="145152"/>
                    <a:pt x="94376" y="155541"/>
                    <a:pt x="77043" y="1555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3" name="Dowolny kształt: kształt 4152">
              <a:extLst>
                <a:ext uri="{FF2B5EF4-FFF2-40B4-BE49-F238E27FC236}">
                  <a16:creationId xmlns:a16="http://schemas.microsoft.com/office/drawing/2014/main" id="{B049208F-D03E-475F-B714-83B57F0C765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049240" y="6251936"/>
              <a:ext cx="116475" cy="158344"/>
            </a:xfrm>
            <a:custGeom>
              <a:avLst/>
              <a:gdLst>
                <a:gd name="connsiteX0" fmla="*/ 48276 w 116475"/>
                <a:gd name="connsiteY0" fmla="*/ 39470 h 158344"/>
                <a:gd name="connsiteX1" fmla="*/ 48276 w 116475"/>
                <a:gd name="connsiteY1" fmla="*/ 63 h 158344"/>
                <a:gd name="connsiteX2" fmla="*/ 91 w 116475"/>
                <a:gd name="connsiteY2" fmla="*/ 4003 h 158344"/>
                <a:gd name="connsiteX3" fmla="*/ 91 w 116475"/>
                <a:gd name="connsiteY3" fmla="*/ 15109 h 158344"/>
                <a:gd name="connsiteX4" fmla="*/ 27130 w 116475"/>
                <a:gd name="connsiteY4" fmla="*/ 35171 h 158344"/>
                <a:gd name="connsiteX5" fmla="*/ 27130 w 116475"/>
                <a:gd name="connsiteY5" fmla="*/ 131180 h 158344"/>
                <a:gd name="connsiteX6" fmla="*/ 91 w 116475"/>
                <a:gd name="connsiteY6" fmla="*/ 147301 h 158344"/>
                <a:gd name="connsiteX7" fmla="*/ 91 w 116475"/>
                <a:gd name="connsiteY7" fmla="*/ 158407 h 158344"/>
                <a:gd name="connsiteX8" fmla="*/ 39610 w 116475"/>
                <a:gd name="connsiteY8" fmla="*/ 157332 h 158344"/>
                <a:gd name="connsiteX9" fmla="*/ 83635 w 116475"/>
                <a:gd name="connsiteY9" fmla="*/ 158407 h 158344"/>
                <a:gd name="connsiteX10" fmla="*/ 83635 w 116475"/>
                <a:gd name="connsiteY10" fmla="*/ 147301 h 158344"/>
                <a:gd name="connsiteX11" fmla="*/ 76355 w 116475"/>
                <a:gd name="connsiteY11" fmla="*/ 147301 h 158344"/>
                <a:gd name="connsiteX12" fmla="*/ 50009 w 116475"/>
                <a:gd name="connsiteY12" fmla="*/ 130464 h 158344"/>
                <a:gd name="connsiteX13" fmla="*/ 50009 w 116475"/>
                <a:gd name="connsiteY13" fmla="*/ 75294 h 158344"/>
                <a:gd name="connsiteX14" fmla="*/ 90915 w 116475"/>
                <a:gd name="connsiteY14" fmla="*/ 7944 h 158344"/>
                <a:gd name="connsiteX15" fmla="*/ 94728 w 116475"/>
                <a:gd name="connsiteY15" fmla="*/ 8302 h 158344"/>
                <a:gd name="connsiteX16" fmla="*/ 86755 w 116475"/>
                <a:gd name="connsiteY16" fmla="*/ 22274 h 158344"/>
                <a:gd name="connsiteX17" fmla="*/ 101661 w 116475"/>
                <a:gd name="connsiteY17" fmla="*/ 37678 h 158344"/>
                <a:gd name="connsiteX18" fmla="*/ 116567 w 116475"/>
                <a:gd name="connsiteY18" fmla="*/ 21916 h 158344"/>
                <a:gd name="connsiteX19" fmla="*/ 90915 w 116475"/>
                <a:gd name="connsiteY19" fmla="*/ 63 h 158344"/>
                <a:gd name="connsiteX20" fmla="*/ 48276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276" y="39470"/>
                  </a:moveTo>
                  <a:lnTo>
                    <a:pt x="48276" y="63"/>
                  </a:lnTo>
                  <a:lnTo>
                    <a:pt x="91" y="4003"/>
                  </a:lnTo>
                  <a:lnTo>
                    <a:pt x="91" y="15109"/>
                  </a:lnTo>
                  <a:cubicBezTo>
                    <a:pt x="24357" y="15109"/>
                    <a:pt x="27130" y="17617"/>
                    <a:pt x="27130" y="35171"/>
                  </a:cubicBezTo>
                  <a:lnTo>
                    <a:pt x="27130" y="131180"/>
                  </a:lnTo>
                  <a:cubicBezTo>
                    <a:pt x="27130" y="147301"/>
                    <a:pt x="23317" y="147301"/>
                    <a:pt x="91" y="147301"/>
                  </a:cubicBezTo>
                  <a:lnTo>
                    <a:pt x="91" y="158407"/>
                  </a:lnTo>
                  <a:cubicBezTo>
                    <a:pt x="13611" y="158049"/>
                    <a:pt x="29903" y="157332"/>
                    <a:pt x="39610" y="157332"/>
                  </a:cubicBezTo>
                  <a:cubicBezTo>
                    <a:pt x="53476" y="157332"/>
                    <a:pt x="69769" y="157332"/>
                    <a:pt x="83635" y="158407"/>
                  </a:cubicBezTo>
                  <a:lnTo>
                    <a:pt x="83635" y="147301"/>
                  </a:lnTo>
                  <a:lnTo>
                    <a:pt x="76355" y="147301"/>
                  </a:lnTo>
                  <a:cubicBezTo>
                    <a:pt x="50703" y="147301"/>
                    <a:pt x="50009" y="143361"/>
                    <a:pt x="50009" y="130464"/>
                  </a:cubicBezTo>
                  <a:lnTo>
                    <a:pt x="50009" y="75294"/>
                  </a:lnTo>
                  <a:cubicBezTo>
                    <a:pt x="50009" y="39828"/>
                    <a:pt x="64569" y="7944"/>
                    <a:pt x="90915" y="7944"/>
                  </a:cubicBezTo>
                  <a:cubicBezTo>
                    <a:pt x="93341" y="7944"/>
                    <a:pt x="94034" y="7944"/>
                    <a:pt x="94728" y="8302"/>
                  </a:cubicBezTo>
                  <a:cubicBezTo>
                    <a:pt x="93688" y="8661"/>
                    <a:pt x="86755" y="12960"/>
                    <a:pt x="86755" y="22274"/>
                  </a:cubicBezTo>
                  <a:cubicBezTo>
                    <a:pt x="86755" y="32305"/>
                    <a:pt x="94034" y="37678"/>
                    <a:pt x="101661" y="37678"/>
                  </a:cubicBezTo>
                  <a:cubicBezTo>
                    <a:pt x="107901" y="37678"/>
                    <a:pt x="116567" y="33380"/>
                    <a:pt x="116567" y="21916"/>
                  </a:cubicBezTo>
                  <a:cubicBezTo>
                    <a:pt x="116567" y="10452"/>
                    <a:pt x="105821" y="63"/>
                    <a:pt x="90915" y="63"/>
                  </a:cubicBezTo>
                  <a:cubicBezTo>
                    <a:pt x="65609" y="63"/>
                    <a:pt x="53129" y="24065"/>
                    <a:pt x="48276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4" name="Dowolny kształt: kształt 4153">
              <a:extLst>
                <a:ext uri="{FF2B5EF4-FFF2-40B4-BE49-F238E27FC236}">
                  <a16:creationId xmlns:a16="http://schemas.microsoft.com/office/drawing/2014/main" id="{79943C62-7716-554B-333C-50F85DD0F58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86747" y="6170615"/>
              <a:ext cx="74184" cy="239665"/>
            </a:xfrm>
            <a:custGeom>
              <a:avLst/>
              <a:gdLst>
                <a:gd name="connsiteX0" fmla="*/ 50013 w 74184"/>
                <a:gd name="connsiteY0" fmla="*/ 81384 h 239665"/>
                <a:gd name="connsiteX1" fmla="*/ 1482 w 74184"/>
                <a:gd name="connsiteY1" fmla="*/ 85325 h 239665"/>
                <a:gd name="connsiteX2" fmla="*/ 1482 w 74184"/>
                <a:gd name="connsiteY2" fmla="*/ 96431 h 239665"/>
                <a:gd name="connsiteX3" fmla="*/ 27134 w 74184"/>
                <a:gd name="connsiteY3" fmla="*/ 116134 h 239665"/>
                <a:gd name="connsiteX4" fmla="*/ 27134 w 74184"/>
                <a:gd name="connsiteY4" fmla="*/ 212502 h 239665"/>
                <a:gd name="connsiteX5" fmla="*/ 95 w 74184"/>
                <a:gd name="connsiteY5" fmla="*/ 228623 h 239665"/>
                <a:gd name="connsiteX6" fmla="*/ 95 w 74184"/>
                <a:gd name="connsiteY6" fmla="*/ 239729 h 239665"/>
                <a:gd name="connsiteX7" fmla="*/ 38227 w 74184"/>
                <a:gd name="connsiteY7" fmla="*/ 238654 h 239665"/>
                <a:gd name="connsiteX8" fmla="*/ 74279 w 74184"/>
                <a:gd name="connsiteY8" fmla="*/ 239729 h 239665"/>
                <a:gd name="connsiteX9" fmla="*/ 74279 w 74184"/>
                <a:gd name="connsiteY9" fmla="*/ 228623 h 239665"/>
                <a:gd name="connsiteX10" fmla="*/ 50013 w 74184"/>
                <a:gd name="connsiteY10" fmla="*/ 212860 h 239665"/>
                <a:gd name="connsiteX11" fmla="*/ 50013 w 74184"/>
                <a:gd name="connsiteY11" fmla="*/ 81384 h 239665"/>
                <a:gd name="connsiteX12" fmla="*/ 51400 w 74184"/>
                <a:gd name="connsiteY12" fmla="*/ 19050 h 239665"/>
                <a:gd name="connsiteX13" fmla="*/ 33027 w 74184"/>
                <a:gd name="connsiteY13" fmla="*/ 63 h 239665"/>
                <a:gd name="connsiteX14" fmla="*/ 14654 w 74184"/>
                <a:gd name="connsiteY14" fmla="*/ 19050 h 239665"/>
                <a:gd name="connsiteX15" fmla="*/ 33027 w 74184"/>
                <a:gd name="connsiteY15" fmla="*/ 38037 h 239665"/>
                <a:gd name="connsiteX16" fmla="*/ 51400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013" y="81384"/>
                  </a:moveTo>
                  <a:lnTo>
                    <a:pt x="1482" y="85325"/>
                  </a:lnTo>
                  <a:lnTo>
                    <a:pt x="1482" y="96431"/>
                  </a:lnTo>
                  <a:cubicBezTo>
                    <a:pt x="24014" y="96431"/>
                    <a:pt x="27134" y="98580"/>
                    <a:pt x="27134" y="116134"/>
                  </a:cubicBezTo>
                  <a:lnTo>
                    <a:pt x="27134" y="212502"/>
                  </a:lnTo>
                  <a:cubicBezTo>
                    <a:pt x="27134" y="228623"/>
                    <a:pt x="23321" y="228623"/>
                    <a:pt x="95" y="228623"/>
                  </a:cubicBezTo>
                  <a:lnTo>
                    <a:pt x="95" y="239729"/>
                  </a:lnTo>
                  <a:cubicBezTo>
                    <a:pt x="11188" y="239370"/>
                    <a:pt x="29907" y="238654"/>
                    <a:pt x="38227" y="238654"/>
                  </a:cubicBezTo>
                  <a:cubicBezTo>
                    <a:pt x="50360" y="238654"/>
                    <a:pt x="62493" y="239370"/>
                    <a:pt x="74279" y="239729"/>
                  </a:cubicBezTo>
                  <a:lnTo>
                    <a:pt x="74279" y="228623"/>
                  </a:lnTo>
                  <a:cubicBezTo>
                    <a:pt x="51400" y="228623"/>
                    <a:pt x="50013" y="226832"/>
                    <a:pt x="50013" y="212860"/>
                  </a:cubicBezTo>
                  <a:lnTo>
                    <a:pt x="50013" y="81384"/>
                  </a:lnTo>
                  <a:close/>
                  <a:moveTo>
                    <a:pt x="51400" y="19050"/>
                  </a:moveTo>
                  <a:cubicBezTo>
                    <a:pt x="51400" y="7586"/>
                    <a:pt x="42733" y="63"/>
                    <a:pt x="33027" y="63"/>
                  </a:cubicBezTo>
                  <a:cubicBezTo>
                    <a:pt x="22281" y="63"/>
                    <a:pt x="14654" y="9735"/>
                    <a:pt x="14654" y="19050"/>
                  </a:cubicBezTo>
                  <a:cubicBezTo>
                    <a:pt x="14654" y="28722"/>
                    <a:pt x="22281" y="38037"/>
                    <a:pt x="33027" y="38037"/>
                  </a:cubicBezTo>
                  <a:cubicBezTo>
                    <a:pt x="42733" y="38037"/>
                    <a:pt x="51400" y="30514"/>
                    <a:pt x="51400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5" name="Dowolny kształt: kształt 4154">
              <a:extLst>
                <a:ext uri="{FF2B5EF4-FFF2-40B4-BE49-F238E27FC236}">
                  <a16:creationId xmlns:a16="http://schemas.microsoft.com/office/drawing/2014/main" id="{3C2DF33F-042A-C44D-262E-A78D1CAAE43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82693" y="6251936"/>
              <a:ext cx="174367" cy="158344"/>
            </a:xfrm>
            <a:custGeom>
              <a:avLst/>
              <a:gdLst>
                <a:gd name="connsiteX0" fmla="*/ 27137 w 174367"/>
                <a:gd name="connsiteY0" fmla="*/ 35171 h 158344"/>
                <a:gd name="connsiteX1" fmla="*/ 27137 w 174367"/>
                <a:gd name="connsiteY1" fmla="*/ 131180 h 158344"/>
                <a:gd name="connsiteX2" fmla="*/ 98 w 174367"/>
                <a:gd name="connsiteY2" fmla="*/ 147301 h 158344"/>
                <a:gd name="connsiteX3" fmla="*/ 98 w 174367"/>
                <a:gd name="connsiteY3" fmla="*/ 158407 h 158344"/>
                <a:gd name="connsiteX4" fmla="*/ 39270 w 174367"/>
                <a:gd name="connsiteY4" fmla="*/ 157332 h 158344"/>
                <a:gd name="connsiteX5" fmla="*/ 78095 w 174367"/>
                <a:gd name="connsiteY5" fmla="*/ 158407 h 158344"/>
                <a:gd name="connsiteX6" fmla="*/ 78095 w 174367"/>
                <a:gd name="connsiteY6" fmla="*/ 147301 h 158344"/>
                <a:gd name="connsiteX7" fmla="*/ 51056 w 174367"/>
                <a:gd name="connsiteY7" fmla="*/ 131180 h 158344"/>
                <a:gd name="connsiteX8" fmla="*/ 51056 w 174367"/>
                <a:gd name="connsiteY8" fmla="*/ 65263 h 158344"/>
                <a:gd name="connsiteX9" fmla="*/ 97854 w 174367"/>
                <a:gd name="connsiteY9" fmla="*/ 7944 h 158344"/>
                <a:gd name="connsiteX10" fmla="*/ 123507 w 174367"/>
                <a:gd name="connsiteY10" fmla="*/ 47709 h 158344"/>
                <a:gd name="connsiteX11" fmla="*/ 123507 w 174367"/>
                <a:gd name="connsiteY11" fmla="*/ 131180 h 158344"/>
                <a:gd name="connsiteX12" fmla="*/ 96468 w 174367"/>
                <a:gd name="connsiteY12" fmla="*/ 147301 h 158344"/>
                <a:gd name="connsiteX13" fmla="*/ 96468 w 174367"/>
                <a:gd name="connsiteY13" fmla="*/ 158407 h 158344"/>
                <a:gd name="connsiteX14" fmla="*/ 135640 w 174367"/>
                <a:gd name="connsiteY14" fmla="*/ 157332 h 158344"/>
                <a:gd name="connsiteX15" fmla="*/ 174465 w 174367"/>
                <a:gd name="connsiteY15" fmla="*/ 158407 h 158344"/>
                <a:gd name="connsiteX16" fmla="*/ 174465 w 174367"/>
                <a:gd name="connsiteY16" fmla="*/ 147301 h 158344"/>
                <a:gd name="connsiteX17" fmla="*/ 147426 w 174367"/>
                <a:gd name="connsiteY17" fmla="*/ 136554 h 158344"/>
                <a:gd name="connsiteX18" fmla="*/ 147426 w 174367"/>
                <a:gd name="connsiteY18" fmla="*/ 68129 h 158344"/>
                <a:gd name="connsiteX19" fmla="*/ 136680 w 174367"/>
                <a:gd name="connsiteY19" fmla="*/ 13318 h 158344"/>
                <a:gd name="connsiteX20" fmla="*/ 100281 w 174367"/>
                <a:gd name="connsiteY20" fmla="*/ 63 h 158344"/>
                <a:gd name="connsiteX21" fmla="*/ 48976 w 174367"/>
                <a:gd name="connsiteY21" fmla="*/ 37678 h 158344"/>
                <a:gd name="connsiteX22" fmla="*/ 48976 w 174367"/>
                <a:gd name="connsiteY22" fmla="*/ 63 h 158344"/>
                <a:gd name="connsiteX23" fmla="*/ 98 w 174367"/>
                <a:gd name="connsiteY23" fmla="*/ 4003 h 158344"/>
                <a:gd name="connsiteX24" fmla="*/ 98 w 174367"/>
                <a:gd name="connsiteY24" fmla="*/ 15109 h 158344"/>
                <a:gd name="connsiteX25" fmla="*/ 27137 w 174367"/>
                <a:gd name="connsiteY25" fmla="*/ 35171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67" h="158344">
                  <a:moveTo>
                    <a:pt x="27137" y="35171"/>
                  </a:moveTo>
                  <a:lnTo>
                    <a:pt x="27137" y="131180"/>
                  </a:lnTo>
                  <a:cubicBezTo>
                    <a:pt x="27137" y="147301"/>
                    <a:pt x="23324" y="147301"/>
                    <a:pt x="98" y="147301"/>
                  </a:cubicBezTo>
                  <a:lnTo>
                    <a:pt x="98" y="158407"/>
                  </a:lnTo>
                  <a:cubicBezTo>
                    <a:pt x="12231" y="158049"/>
                    <a:pt x="29910" y="157332"/>
                    <a:pt x="39270" y="157332"/>
                  </a:cubicBezTo>
                  <a:cubicBezTo>
                    <a:pt x="48283" y="157332"/>
                    <a:pt x="66309" y="158049"/>
                    <a:pt x="78095" y="158407"/>
                  </a:cubicBezTo>
                  <a:lnTo>
                    <a:pt x="78095" y="147301"/>
                  </a:lnTo>
                  <a:cubicBezTo>
                    <a:pt x="54869" y="147301"/>
                    <a:pt x="51056" y="147301"/>
                    <a:pt x="51056" y="131180"/>
                  </a:cubicBezTo>
                  <a:lnTo>
                    <a:pt x="51056" y="65263"/>
                  </a:lnTo>
                  <a:cubicBezTo>
                    <a:pt x="51056" y="28006"/>
                    <a:pt x="75668" y="7944"/>
                    <a:pt x="97854" y="7944"/>
                  </a:cubicBezTo>
                  <a:cubicBezTo>
                    <a:pt x="119693" y="7944"/>
                    <a:pt x="123507" y="27289"/>
                    <a:pt x="123507" y="47709"/>
                  </a:cubicBezTo>
                  <a:lnTo>
                    <a:pt x="123507" y="131180"/>
                  </a:lnTo>
                  <a:cubicBezTo>
                    <a:pt x="123507" y="147301"/>
                    <a:pt x="119693" y="147301"/>
                    <a:pt x="96468" y="147301"/>
                  </a:cubicBezTo>
                  <a:lnTo>
                    <a:pt x="96468" y="158407"/>
                  </a:lnTo>
                  <a:cubicBezTo>
                    <a:pt x="108601" y="158049"/>
                    <a:pt x="126280" y="157332"/>
                    <a:pt x="135640" y="157332"/>
                  </a:cubicBezTo>
                  <a:cubicBezTo>
                    <a:pt x="144653" y="157332"/>
                    <a:pt x="162679" y="158049"/>
                    <a:pt x="174465" y="158407"/>
                  </a:cubicBezTo>
                  <a:lnTo>
                    <a:pt x="174465" y="147301"/>
                  </a:lnTo>
                  <a:cubicBezTo>
                    <a:pt x="156439" y="147301"/>
                    <a:pt x="147772" y="147301"/>
                    <a:pt x="147426" y="136554"/>
                  </a:cubicBezTo>
                  <a:lnTo>
                    <a:pt x="147426" y="68129"/>
                  </a:lnTo>
                  <a:cubicBezTo>
                    <a:pt x="147426" y="37320"/>
                    <a:pt x="147426" y="26215"/>
                    <a:pt x="136680" y="13318"/>
                  </a:cubicBezTo>
                  <a:cubicBezTo>
                    <a:pt x="131826" y="7228"/>
                    <a:pt x="120387" y="63"/>
                    <a:pt x="100281" y="63"/>
                  </a:cubicBezTo>
                  <a:cubicBezTo>
                    <a:pt x="74975" y="63"/>
                    <a:pt x="58682" y="15467"/>
                    <a:pt x="48976" y="37678"/>
                  </a:cubicBezTo>
                  <a:lnTo>
                    <a:pt x="48976" y="63"/>
                  </a:lnTo>
                  <a:lnTo>
                    <a:pt x="98" y="4003"/>
                  </a:lnTo>
                  <a:lnTo>
                    <a:pt x="98" y="15109"/>
                  </a:lnTo>
                  <a:cubicBezTo>
                    <a:pt x="24364" y="15109"/>
                    <a:pt x="27137" y="17617"/>
                    <a:pt x="27137" y="351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6" name="Dowolny kształt: kształt 4155">
              <a:extLst>
                <a:ext uri="{FF2B5EF4-FFF2-40B4-BE49-F238E27FC236}">
                  <a16:creationId xmlns:a16="http://schemas.microsoft.com/office/drawing/2014/main" id="{A37CFE74-170D-FC66-2DEC-175A0B6A9B9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73893" y="6247996"/>
              <a:ext cx="158420" cy="236083"/>
            </a:xfrm>
            <a:custGeom>
              <a:avLst/>
              <a:gdLst>
                <a:gd name="connsiteX0" fmla="*/ 67354 w 158420"/>
                <a:gd name="connsiteY0" fmla="*/ 100730 h 236083"/>
                <a:gd name="connsiteX1" fmla="*/ 37195 w 158420"/>
                <a:gd name="connsiteY1" fmla="*/ 56665 h 236083"/>
                <a:gd name="connsiteX2" fmla="*/ 42742 w 158420"/>
                <a:gd name="connsiteY2" fmla="*/ 26573 h 236083"/>
                <a:gd name="connsiteX3" fmla="*/ 67354 w 158420"/>
                <a:gd name="connsiteY3" fmla="*/ 12243 h 236083"/>
                <a:gd name="connsiteX4" fmla="*/ 97513 w 158420"/>
                <a:gd name="connsiteY4" fmla="*/ 56307 h 236083"/>
                <a:gd name="connsiteX5" fmla="*/ 91967 w 158420"/>
                <a:gd name="connsiteY5" fmla="*/ 86400 h 236083"/>
                <a:gd name="connsiteX6" fmla="*/ 67354 w 158420"/>
                <a:gd name="connsiteY6" fmla="*/ 100730 h 236083"/>
                <a:gd name="connsiteX7" fmla="*/ 27142 w 158420"/>
                <a:gd name="connsiteY7" fmla="*/ 114701 h 236083"/>
                <a:gd name="connsiteX8" fmla="*/ 33035 w 158420"/>
                <a:gd name="connsiteY8" fmla="*/ 97864 h 236083"/>
                <a:gd name="connsiteX9" fmla="*/ 67354 w 158420"/>
                <a:gd name="connsiteY9" fmla="*/ 108969 h 236083"/>
                <a:gd name="connsiteX10" fmla="*/ 123512 w 158420"/>
                <a:gd name="connsiteY10" fmla="*/ 56665 h 236083"/>
                <a:gd name="connsiteX11" fmla="*/ 109299 w 158420"/>
                <a:gd name="connsiteY11" fmla="*/ 21916 h 236083"/>
                <a:gd name="connsiteX12" fmla="*/ 140498 w 158420"/>
                <a:gd name="connsiteY12" fmla="*/ 7944 h 236083"/>
                <a:gd name="connsiteX13" fmla="*/ 143965 w 158420"/>
                <a:gd name="connsiteY13" fmla="*/ 8302 h 236083"/>
                <a:gd name="connsiteX14" fmla="*/ 138418 w 158420"/>
                <a:gd name="connsiteY14" fmla="*/ 17975 h 236083"/>
                <a:gd name="connsiteX15" fmla="*/ 148471 w 158420"/>
                <a:gd name="connsiteY15" fmla="*/ 28364 h 236083"/>
                <a:gd name="connsiteX16" fmla="*/ 158524 w 158420"/>
                <a:gd name="connsiteY16" fmla="*/ 17617 h 236083"/>
                <a:gd name="connsiteX17" fmla="*/ 140845 w 158420"/>
                <a:gd name="connsiteY17" fmla="*/ 63 h 236083"/>
                <a:gd name="connsiteX18" fmla="*/ 104100 w 158420"/>
                <a:gd name="connsiteY18" fmla="*/ 16900 h 236083"/>
                <a:gd name="connsiteX19" fmla="*/ 67354 w 158420"/>
                <a:gd name="connsiteY19" fmla="*/ 4003 h 236083"/>
                <a:gd name="connsiteX20" fmla="*/ 11196 w 158420"/>
                <a:gd name="connsiteY20" fmla="*/ 56307 h 236083"/>
                <a:gd name="connsiteX21" fmla="*/ 27489 w 158420"/>
                <a:gd name="connsiteY21" fmla="*/ 93206 h 236083"/>
                <a:gd name="connsiteX22" fmla="*/ 16743 w 158420"/>
                <a:gd name="connsiteY22" fmla="*/ 122941 h 236083"/>
                <a:gd name="connsiteX23" fmla="*/ 31995 w 158420"/>
                <a:gd name="connsiteY23" fmla="*/ 154825 h 236083"/>
                <a:gd name="connsiteX24" fmla="*/ 103 w 158420"/>
                <a:gd name="connsiteY24" fmla="*/ 190649 h 236083"/>
                <a:gd name="connsiteX25" fmla="*/ 76714 w 158420"/>
                <a:gd name="connsiteY25" fmla="*/ 236146 h 236083"/>
                <a:gd name="connsiteX26" fmla="*/ 153671 w 158420"/>
                <a:gd name="connsiteY26" fmla="*/ 189932 h 236083"/>
                <a:gd name="connsiteX27" fmla="*/ 131139 w 158420"/>
                <a:gd name="connsiteY27" fmla="*/ 149093 h 236083"/>
                <a:gd name="connsiteX28" fmla="*/ 71514 w 158420"/>
                <a:gd name="connsiteY28" fmla="*/ 139062 h 236083"/>
                <a:gd name="connsiteX29" fmla="*/ 45515 w 158420"/>
                <a:gd name="connsiteY29" fmla="*/ 138703 h 236083"/>
                <a:gd name="connsiteX30" fmla="*/ 27142 w 158420"/>
                <a:gd name="connsiteY30" fmla="*/ 114701 h 236083"/>
                <a:gd name="connsiteX31" fmla="*/ 77061 w 158420"/>
                <a:gd name="connsiteY31" fmla="*/ 227906 h 236083"/>
                <a:gd name="connsiteX32" fmla="*/ 18129 w 158420"/>
                <a:gd name="connsiteY32" fmla="*/ 190649 h 236083"/>
                <a:gd name="connsiteX33" fmla="*/ 46555 w 158420"/>
                <a:gd name="connsiteY33" fmla="*/ 159840 h 236083"/>
                <a:gd name="connsiteX34" fmla="*/ 67008 w 158420"/>
                <a:gd name="connsiteY34" fmla="*/ 159840 h 236083"/>
                <a:gd name="connsiteX35" fmla="*/ 135645 w 158420"/>
                <a:gd name="connsiteY35" fmla="*/ 190649 h 236083"/>
                <a:gd name="connsiteX36" fmla="*/ 77061 w 158420"/>
                <a:gd name="connsiteY36" fmla="*/ 227906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8420" h="236083">
                  <a:moveTo>
                    <a:pt x="67354" y="100730"/>
                  </a:moveTo>
                  <a:cubicBezTo>
                    <a:pt x="37195" y="100730"/>
                    <a:pt x="37195" y="64905"/>
                    <a:pt x="37195" y="56665"/>
                  </a:cubicBezTo>
                  <a:cubicBezTo>
                    <a:pt x="37195" y="46993"/>
                    <a:pt x="37542" y="35529"/>
                    <a:pt x="42742" y="26573"/>
                  </a:cubicBezTo>
                  <a:cubicBezTo>
                    <a:pt x="45515" y="22274"/>
                    <a:pt x="53488" y="12243"/>
                    <a:pt x="67354" y="12243"/>
                  </a:cubicBezTo>
                  <a:cubicBezTo>
                    <a:pt x="97513" y="12243"/>
                    <a:pt x="97513" y="48068"/>
                    <a:pt x="97513" y="56307"/>
                  </a:cubicBezTo>
                  <a:cubicBezTo>
                    <a:pt x="97513" y="65980"/>
                    <a:pt x="97166" y="77444"/>
                    <a:pt x="91967" y="86400"/>
                  </a:cubicBezTo>
                  <a:cubicBezTo>
                    <a:pt x="89193" y="90699"/>
                    <a:pt x="81220" y="100730"/>
                    <a:pt x="67354" y="100730"/>
                  </a:cubicBezTo>
                  <a:close/>
                  <a:moveTo>
                    <a:pt x="27142" y="114701"/>
                  </a:moveTo>
                  <a:cubicBezTo>
                    <a:pt x="27142" y="113268"/>
                    <a:pt x="27142" y="105028"/>
                    <a:pt x="33035" y="97864"/>
                  </a:cubicBezTo>
                  <a:cubicBezTo>
                    <a:pt x="46555" y="107894"/>
                    <a:pt x="60768" y="108969"/>
                    <a:pt x="67354" y="108969"/>
                  </a:cubicBezTo>
                  <a:cubicBezTo>
                    <a:pt x="99593" y="108969"/>
                    <a:pt x="123512" y="84250"/>
                    <a:pt x="123512" y="56665"/>
                  </a:cubicBezTo>
                  <a:cubicBezTo>
                    <a:pt x="123512" y="43410"/>
                    <a:pt x="117966" y="30155"/>
                    <a:pt x="109299" y="21916"/>
                  </a:cubicBezTo>
                  <a:cubicBezTo>
                    <a:pt x="121779" y="9735"/>
                    <a:pt x="134259" y="7944"/>
                    <a:pt x="140498" y="7944"/>
                  </a:cubicBezTo>
                  <a:cubicBezTo>
                    <a:pt x="141192" y="7944"/>
                    <a:pt x="142925" y="7944"/>
                    <a:pt x="143965" y="8302"/>
                  </a:cubicBezTo>
                  <a:cubicBezTo>
                    <a:pt x="140152" y="9735"/>
                    <a:pt x="138418" y="13676"/>
                    <a:pt x="138418" y="17975"/>
                  </a:cubicBezTo>
                  <a:cubicBezTo>
                    <a:pt x="138418" y="24065"/>
                    <a:pt x="142925" y="28364"/>
                    <a:pt x="148471" y="28364"/>
                  </a:cubicBezTo>
                  <a:cubicBezTo>
                    <a:pt x="151938" y="28364"/>
                    <a:pt x="158524" y="25856"/>
                    <a:pt x="158524" y="17617"/>
                  </a:cubicBezTo>
                  <a:cubicBezTo>
                    <a:pt x="158524" y="11527"/>
                    <a:pt x="154364" y="63"/>
                    <a:pt x="140845" y="63"/>
                  </a:cubicBezTo>
                  <a:cubicBezTo>
                    <a:pt x="133912" y="63"/>
                    <a:pt x="118659" y="2212"/>
                    <a:pt x="104100" y="16900"/>
                  </a:cubicBezTo>
                  <a:cubicBezTo>
                    <a:pt x="89540" y="5078"/>
                    <a:pt x="74981" y="4003"/>
                    <a:pt x="67354" y="4003"/>
                  </a:cubicBezTo>
                  <a:cubicBezTo>
                    <a:pt x="35115" y="4003"/>
                    <a:pt x="11196" y="28722"/>
                    <a:pt x="11196" y="56307"/>
                  </a:cubicBezTo>
                  <a:cubicBezTo>
                    <a:pt x="11196" y="72070"/>
                    <a:pt x="18823" y="85683"/>
                    <a:pt x="27489" y="93206"/>
                  </a:cubicBezTo>
                  <a:cubicBezTo>
                    <a:pt x="22982" y="98580"/>
                    <a:pt x="16743" y="110402"/>
                    <a:pt x="16743" y="122941"/>
                  </a:cubicBezTo>
                  <a:cubicBezTo>
                    <a:pt x="16743" y="134046"/>
                    <a:pt x="21249" y="147660"/>
                    <a:pt x="31995" y="154825"/>
                  </a:cubicBezTo>
                  <a:cubicBezTo>
                    <a:pt x="11196" y="160915"/>
                    <a:pt x="103" y="176319"/>
                    <a:pt x="103" y="190649"/>
                  </a:cubicBezTo>
                  <a:cubicBezTo>
                    <a:pt x="103" y="216443"/>
                    <a:pt x="34422" y="236146"/>
                    <a:pt x="76714" y="236146"/>
                  </a:cubicBezTo>
                  <a:cubicBezTo>
                    <a:pt x="117619" y="236146"/>
                    <a:pt x="153671" y="217876"/>
                    <a:pt x="153671" y="189932"/>
                  </a:cubicBezTo>
                  <a:cubicBezTo>
                    <a:pt x="153671" y="177394"/>
                    <a:pt x="148818" y="159123"/>
                    <a:pt x="131139" y="149093"/>
                  </a:cubicBezTo>
                  <a:cubicBezTo>
                    <a:pt x="112766" y="139062"/>
                    <a:pt x="92660" y="139062"/>
                    <a:pt x="71514" y="139062"/>
                  </a:cubicBezTo>
                  <a:cubicBezTo>
                    <a:pt x="62848" y="139062"/>
                    <a:pt x="47942" y="139062"/>
                    <a:pt x="45515" y="138703"/>
                  </a:cubicBezTo>
                  <a:cubicBezTo>
                    <a:pt x="34422" y="137271"/>
                    <a:pt x="27142" y="126165"/>
                    <a:pt x="27142" y="114701"/>
                  </a:cubicBezTo>
                  <a:close/>
                  <a:moveTo>
                    <a:pt x="77061" y="227906"/>
                  </a:moveTo>
                  <a:cubicBezTo>
                    <a:pt x="42048" y="227906"/>
                    <a:pt x="18129" y="209636"/>
                    <a:pt x="18129" y="190649"/>
                  </a:cubicBezTo>
                  <a:cubicBezTo>
                    <a:pt x="18129" y="174170"/>
                    <a:pt x="31302" y="160915"/>
                    <a:pt x="46555" y="159840"/>
                  </a:cubicBezTo>
                  <a:lnTo>
                    <a:pt x="67008" y="159840"/>
                  </a:lnTo>
                  <a:cubicBezTo>
                    <a:pt x="96820" y="159840"/>
                    <a:pt x="135645" y="159840"/>
                    <a:pt x="135645" y="190649"/>
                  </a:cubicBezTo>
                  <a:cubicBezTo>
                    <a:pt x="135645" y="209994"/>
                    <a:pt x="111033" y="227906"/>
                    <a:pt x="77061" y="2279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7" name="Dowolny kształt: kształt 4156">
              <a:extLst>
                <a:ext uri="{FF2B5EF4-FFF2-40B4-BE49-F238E27FC236}">
                  <a16:creationId xmlns:a16="http://schemas.microsoft.com/office/drawing/2014/main" id="{B92E9E2B-01BB-3844-3AF3-78F3777FB22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66932" y="6165599"/>
              <a:ext cx="247511" cy="244681"/>
            </a:xfrm>
            <a:custGeom>
              <a:avLst/>
              <a:gdLst>
                <a:gd name="connsiteX0" fmla="*/ 91282 w 247511"/>
                <a:gd name="connsiteY0" fmla="*/ 131539 h 244681"/>
                <a:gd name="connsiteX1" fmla="*/ 150213 w 247511"/>
                <a:gd name="connsiteY1" fmla="*/ 131539 h 244681"/>
                <a:gd name="connsiteX2" fmla="*/ 247623 w 247511"/>
                <a:gd name="connsiteY2" fmla="*/ 54158 h 244681"/>
                <a:gd name="connsiteX3" fmla="*/ 179332 w 247511"/>
                <a:gd name="connsiteY3" fmla="*/ 63 h 244681"/>
                <a:gd name="connsiteX4" fmla="*/ 67016 w 247511"/>
                <a:gd name="connsiteY4" fmla="*/ 63 h 244681"/>
                <a:gd name="connsiteX5" fmla="*/ 56616 w 247511"/>
                <a:gd name="connsiteY5" fmla="*/ 6869 h 244681"/>
                <a:gd name="connsiteX6" fmla="*/ 66669 w 247511"/>
                <a:gd name="connsiteY6" fmla="*/ 11168 h 244681"/>
                <a:gd name="connsiteX7" fmla="*/ 81575 w 247511"/>
                <a:gd name="connsiteY7" fmla="*/ 11885 h 244681"/>
                <a:gd name="connsiteX8" fmla="*/ 89202 w 247511"/>
                <a:gd name="connsiteY8" fmla="*/ 17617 h 244681"/>
                <a:gd name="connsiteX9" fmla="*/ 87815 w 247511"/>
                <a:gd name="connsiteY9" fmla="*/ 24423 h 244681"/>
                <a:gd name="connsiteX10" fmla="*/ 41363 w 247511"/>
                <a:gd name="connsiteY10" fmla="*/ 216801 h 244681"/>
                <a:gd name="connsiteX11" fmla="*/ 9818 w 247511"/>
                <a:gd name="connsiteY11" fmla="*/ 233638 h 244681"/>
                <a:gd name="connsiteX12" fmla="*/ 112 w 247511"/>
                <a:gd name="connsiteY12" fmla="*/ 240445 h 244681"/>
                <a:gd name="connsiteX13" fmla="*/ 5311 w 247511"/>
                <a:gd name="connsiteY13" fmla="*/ 244744 h 244681"/>
                <a:gd name="connsiteX14" fmla="*/ 49336 w 247511"/>
                <a:gd name="connsiteY14" fmla="*/ 243669 h 244681"/>
                <a:gd name="connsiteX15" fmla="*/ 71522 w 247511"/>
                <a:gd name="connsiteY15" fmla="*/ 244027 h 244681"/>
                <a:gd name="connsiteX16" fmla="*/ 94055 w 247511"/>
                <a:gd name="connsiteY16" fmla="*/ 244744 h 244681"/>
                <a:gd name="connsiteX17" fmla="*/ 100988 w 247511"/>
                <a:gd name="connsiteY17" fmla="*/ 237579 h 244681"/>
                <a:gd name="connsiteX18" fmla="*/ 91282 w 247511"/>
                <a:gd name="connsiteY18" fmla="*/ 233638 h 244681"/>
                <a:gd name="connsiteX19" fmla="*/ 68749 w 247511"/>
                <a:gd name="connsiteY19" fmla="*/ 227190 h 244681"/>
                <a:gd name="connsiteX20" fmla="*/ 69789 w 247511"/>
                <a:gd name="connsiteY20" fmla="*/ 221100 h 244681"/>
                <a:gd name="connsiteX21" fmla="*/ 91282 w 247511"/>
                <a:gd name="connsiteY21" fmla="*/ 131539 h 244681"/>
                <a:gd name="connsiteX22" fmla="*/ 116241 w 247511"/>
                <a:gd name="connsiteY22" fmla="*/ 24782 h 244681"/>
                <a:gd name="connsiteX23" fmla="*/ 134960 w 247511"/>
                <a:gd name="connsiteY23" fmla="*/ 11168 h 244681"/>
                <a:gd name="connsiteX24" fmla="*/ 168239 w 247511"/>
                <a:gd name="connsiteY24" fmla="*/ 11168 h 244681"/>
                <a:gd name="connsiteX25" fmla="*/ 215384 w 247511"/>
                <a:gd name="connsiteY25" fmla="*/ 45560 h 244681"/>
                <a:gd name="connsiteX26" fmla="*/ 194931 w 247511"/>
                <a:gd name="connsiteY26" fmla="*/ 103237 h 244681"/>
                <a:gd name="connsiteX27" fmla="*/ 141547 w 247511"/>
                <a:gd name="connsiteY27" fmla="*/ 122224 h 244681"/>
                <a:gd name="connsiteX28" fmla="*/ 92668 w 247511"/>
                <a:gd name="connsiteY28" fmla="*/ 122224 h 244681"/>
                <a:gd name="connsiteX29" fmla="*/ 116241 w 247511"/>
                <a:gd name="connsiteY29" fmla="*/ 24782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511" h="244681">
                  <a:moveTo>
                    <a:pt x="91282" y="131539"/>
                  </a:moveTo>
                  <a:lnTo>
                    <a:pt x="150213" y="131539"/>
                  </a:lnTo>
                  <a:cubicBezTo>
                    <a:pt x="199438" y="131539"/>
                    <a:pt x="247623" y="94281"/>
                    <a:pt x="247623" y="54158"/>
                  </a:cubicBezTo>
                  <a:cubicBezTo>
                    <a:pt x="247623" y="26573"/>
                    <a:pt x="224744" y="63"/>
                    <a:pt x="179332" y="63"/>
                  </a:cubicBezTo>
                  <a:lnTo>
                    <a:pt x="67016" y="63"/>
                  </a:lnTo>
                  <a:cubicBezTo>
                    <a:pt x="60429" y="63"/>
                    <a:pt x="56616" y="63"/>
                    <a:pt x="56616" y="6869"/>
                  </a:cubicBezTo>
                  <a:cubicBezTo>
                    <a:pt x="56616" y="11168"/>
                    <a:pt x="59736" y="11168"/>
                    <a:pt x="66669" y="11168"/>
                  </a:cubicBezTo>
                  <a:cubicBezTo>
                    <a:pt x="71176" y="11168"/>
                    <a:pt x="77415" y="11527"/>
                    <a:pt x="81575" y="11885"/>
                  </a:cubicBezTo>
                  <a:cubicBezTo>
                    <a:pt x="87122" y="12601"/>
                    <a:pt x="89202" y="13676"/>
                    <a:pt x="89202" y="17617"/>
                  </a:cubicBezTo>
                  <a:cubicBezTo>
                    <a:pt x="89202" y="19050"/>
                    <a:pt x="88855" y="20124"/>
                    <a:pt x="87815" y="24423"/>
                  </a:cubicBezTo>
                  <a:lnTo>
                    <a:pt x="41363" y="216801"/>
                  </a:lnTo>
                  <a:cubicBezTo>
                    <a:pt x="37897" y="230772"/>
                    <a:pt x="37204" y="233638"/>
                    <a:pt x="9818" y="233638"/>
                  </a:cubicBezTo>
                  <a:cubicBezTo>
                    <a:pt x="3925" y="233638"/>
                    <a:pt x="112" y="233638"/>
                    <a:pt x="112" y="240445"/>
                  </a:cubicBezTo>
                  <a:cubicBezTo>
                    <a:pt x="112" y="244744"/>
                    <a:pt x="4271" y="244744"/>
                    <a:pt x="5311" y="244744"/>
                  </a:cubicBezTo>
                  <a:cubicBezTo>
                    <a:pt x="15018" y="244744"/>
                    <a:pt x="39630" y="243669"/>
                    <a:pt x="49336" y="243669"/>
                  </a:cubicBezTo>
                  <a:cubicBezTo>
                    <a:pt x="56616" y="243669"/>
                    <a:pt x="64243" y="244027"/>
                    <a:pt x="71522" y="244027"/>
                  </a:cubicBezTo>
                  <a:cubicBezTo>
                    <a:pt x="79149" y="244027"/>
                    <a:pt x="86775" y="244744"/>
                    <a:pt x="94055" y="244744"/>
                  </a:cubicBezTo>
                  <a:cubicBezTo>
                    <a:pt x="96481" y="244744"/>
                    <a:pt x="100988" y="244744"/>
                    <a:pt x="100988" y="237579"/>
                  </a:cubicBezTo>
                  <a:cubicBezTo>
                    <a:pt x="100988" y="233638"/>
                    <a:pt x="97868" y="233638"/>
                    <a:pt x="91282" y="233638"/>
                  </a:cubicBezTo>
                  <a:cubicBezTo>
                    <a:pt x="78455" y="233638"/>
                    <a:pt x="68749" y="233638"/>
                    <a:pt x="68749" y="227190"/>
                  </a:cubicBezTo>
                  <a:cubicBezTo>
                    <a:pt x="68749" y="225040"/>
                    <a:pt x="69442" y="223249"/>
                    <a:pt x="69789" y="221100"/>
                  </a:cubicBezTo>
                  <a:lnTo>
                    <a:pt x="91282" y="131539"/>
                  </a:lnTo>
                  <a:close/>
                  <a:moveTo>
                    <a:pt x="116241" y="24782"/>
                  </a:moveTo>
                  <a:cubicBezTo>
                    <a:pt x="119361" y="12243"/>
                    <a:pt x="120054" y="11168"/>
                    <a:pt x="134960" y="11168"/>
                  </a:cubicBezTo>
                  <a:lnTo>
                    <a:pt x="168239" y="11168"/>
                  </a:lnTo>
                  <a:cubicBezTo>
                    <a:pt x="197011" y="11168"/>
                    <a:pt x="215384" y="20841"/>
                    <a:pt x="215384" y="45560"/>
                  </a:cubicBezTo>
                  <a:cubicBezTo>
                    <a:pt x="215384" y="59531"/>
                    <a:pt x="208451" y="90340"/>
                    <a:pt x="194931" y="103237"/>
                  </a:cubicBezTo>
                  <a:cubicBezTo>
                    <a:pt x="177599" y="119358"/>
                    <a:pt x="156799" y="122224"/>
                    <a:pt x="141547" y="122224"/>
                  </a:cubicBezTo>
                  <a:lnTo>
                    <a:pt x="92668" y="122224"/>
                  </a:lnTo>
                  <a:lnTo>
                    <a:pt x="116241" y="247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8" name="Dowolny kształt: kształt 4157">
              <a:extLst>
                <a:ext uri="{FF2B5EF4-FFF2-40B4-BE49-F238E27FC236}">
                  <a16:creationId xmlns:a16="http://schemas.microsoft.com/office/drawing/2014/main" id="{9E0B27E7-F790-0337-7961-06CC7991932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02072" y="6297505"/>
              <a:ext cx="88327" cy="166512"/>
            </a:xfrm>
            <a:custGeom>
              <a:avLst/>
              <a:gdLst>
                <a:gd name="connsiteX0" fmla="*/ 54959 w 88327"/>
                <a:gd name="connsiteY0" fmla="*/ 7086 h 166512"/>
                <a:gd name="connsiteX1" fmla="*/ 47679 w 88327"/>
                <a:gd name="connsiteY1" fmla="*/ 64 h 166512"/>
                <a:gd name="connsiteX2" fmla="*/ 118 w 88327"/>
                <a:gd name="connsiteY2" fmla="*/ 16114 h 166512"/>
                <a:gd name="connsiteX3" fmla="*/ 118 w 88327"/>
                <a:gd name="connsiteY3" fmla="*/ 25141 h 166512"/>
                <a:gd name="connsiteX4" fmla="*/ 35303 w 88327"/>
                <a:gd name="connsiteY4" fmla="*/ 18120 h 166512"/>
                <a:gd name="connsiteX5" fmla="*/ 35303 w 88327"/>
                <a:gd name="connsiteY5" fmla="*/ 146013 h 166512"/>
                <a:gd name="connsiteX6" fmla="*/ 11038 w 88327"/>
                <a:gd name="connsiteY6" fmla="*/ 157549 h 166512"/>
                <a:gd name="connsiteX7" fmla="*/ 1817 w 88327"/>
                <a:gd name="connsiteY7" fmla="*/ 157549 h 166512"/>
                <a:gd name="connsiteX8" fmla="*/ 1817 w 88327"/>
                <a:gd name="connsiteY8" fmla="*/ 166576 h 166512"/>
                <a:gd name="connsiteX9" fmla="*/ 45010 w 88327"/>
                <a:gd name="connsiteY9" fmla="*/ 165573 h 166512"/>
                <a:gd name="connsiteX10" fmla="*/ 88446 w 88327"/>
                <a:gd name="connsiteY10" fmla="*/ 166576 h 166512"/>
                <a:gd name="connsiteX11" fmla="*/ 88446 w 88327"/>
                <a:gd name="connsiteY11" fmla="*/ 157549 h 166512"/>
                <a:gd name="connsiteX12" fmla="*/ 79225 w 88327"/>
                <a:gd name="connsiteY12" fmla="*/ 157549 h 166512"/>
                <a:gd name="connsiteX13" fmla="*/ 54959 w 88327"/>
                <a:gd name="connsiteY13" fmla="*/ 146013 h 166512"/>
                <a:gd name="connsiteX14" fmla="*/ 54959 w 88327"/>
                <a:gd name="connsiteY14" fmla="*/ 7086 h 1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327" h="166512">
                  <a:moveTo>
                    <a:pt x="54959" y="7086"/>
                  </a:moveTo>
                  <a:cubicBezTo>
                    <a:pt x="54959" y="315"/>
                    <a:pt x="54473" y="64"/>
                    <a:pt x="47679" y="64"/>
                  </a:cubicBezTo>
                  <a:cubicBezTo>
                    <a:pt x="32149" y="15863"/>
                    <a:pt x="10067" y="16114"/>
                    <a:pt x="118" y="16114"/>
                  </a:cubicBezTo>
                  <a:lnTo>
                    <a:pt x="118" y="25141"/>
                  </a:lnTo>
                  <a:cubicBezTo>
                    <a:pt x="5942" y="25141"/>
                    <a:pt x="21957" y="25141"/>
                    <a:pt x="35303" y="18120"/>
                  </a:cubicBezTo>
                  <a:lnTo>
                    <a:pt x="35303" y="146013"/>
                  </a:lnTo>
                  <a:cubicBezTo>
                    <a:pt x="35303" y="154289"/>
                    <a:pt x="35303" y="157549"/>
                    <a:pt x="11038" y="157549"/>
                  </a:cubicBezTo>
                  <a:lnTo>
                    <a:pt x="1817" y="157549"/>
                  </a:lnTo>
                  <a:lnTo>
                    <a:pt x="1817" y="166576"/>
                  </a:lnTo>
                  <a:cubicBezTo>
                    <a:pt x="6184" y="166326"/>
                    <a:pt x="36031" y="165573"/>
                    <a:pt x="45010" y="165573"/>
                  </a:cubicBezTo>
                  <a:cubicBezTo>
                    <a:pt x="52532" y="165573"/>
                    <a:pt x="83107" y="166326"/>
                    <a:pt x="88446" y="166576"/>
                  </a:cubicBezTo>
                  <a:lnTo>
                    <a:pt x="88446" y="157549"/>
                  </a:lnTo>
                  <a:lnTo>
                    <a:pt x="79225" y="157549"/>
                  </a:lnTo>
                  <a:cubicBezTo>
                    <a:pt x="54959" y="157549"/>
                    <a:pt x="54959" y="154289"/>
                    <a:pt x="54959" y="146013"/>
                  </a:cubicBezTo>
                  <a:lnTo>
                    <a:pt x="54959" y="708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9" name="Dowolny kształt: kształt 4158">
              <a:extLst>
                <a:ext uri="{FF2B5EF4-FFF2-40B4-BE49-F238E27FC236}">
                  <a16:creationId xmlns:a16="http://schemas.microsoft.com/office/drawing/2014/main" id="{A5A02305-E5EC-32ED-423B-DAF54FA9003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60948" y="6372307"/>
              <a:ext cx="40558" cy="107115"/>
            </a:xfrm>
            <a:custGeom>
              <a:avLst/>
              <a:gdLst>
                <a:gd name="connsiteX0" fmla="*/ 40681 w 40558"/>
                <a:gd name="connsiteY0" fmla="*/ 37678 h 107115"/>
                <a:gd name="connsiteX1" fmla="*/ 18495 w 40558"/>
                <a:gd name="connsiteY1" fmla="*/ 63 h 107115"/>
                <a:gd name="connsiteX2" fmla="*/ 122 w 40558"/>
                <a:gd name="connsiteY2" fmla="*/ 19050 h 107115"/>
                <a:gd name="connsiteX3" fmla="*/ 18495 w 40558"/>
                <a:gd name="connsiteY3" fmla="*/ 38037 h 107115"/>
                <a:gd name="connsiteX4" fmla="*/ 30628 w 40558"/>
                <a:gd name="connsiteY4" fmla="*/ 33380 h 107115"/>
                <a:gd name="connsiteX5" fmla="*/ 32361 w 40558"/>
                <a:gd name="connsiteY5" fmla="*/ 32305 h 107115"/>
                <a:gd name="connsiteX6" fmla="*/ 33055 w 40558"/>
                <a:gd name="connsiteY6" fmla="*/ 37678 h 107115"/>
                <a:gd name="connsiteX7" fmla="*/ 9482 w 40558"/>
                <a:gd name="connsiteY7" fmla="*/ 97505 h 107115"/>
                <a:gd name="connsiteX8" fmla="*/ 5669 w 40558"/>
                <a:gd name="connsiteY8" fmla="*/ 103237 h 107115"/>
                <a:gd name="connsiteX9" fmla="*/ 9135 w 40558"/>
                <a:gd name="connsiteY9" fmla="*/ 107178 h 107115"/>
                <a:gd name="connsiteX10" fmla="*/ 40681 w 40558"/>
                <a:gd name="connsiteY10" fmla="*/ 37678 h 10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" h="107115">
                  <a:moveTo>
                    <a:pt x="40681" y="37678"/>
                  </a:moveTo>
                  <a:cubicBezTo>
                    <a:pt x="40681" y="14034"/>
                    <a:pt x="32015" y="63"/>
                    <a:pt x="18495" y="63"/>
                  </a:cubicBezTo>
                  <a:cubicBezTo>
                    <a:pt x="7056" y="63"/>
                    <a:pt x="122" y="9019"/>
                    <a:pt x="122" y="19050"/>
                  </a:cubicBezTo>
                  <a:cubicBezTo>
                    <a:pt x="122" y="28722"/>
                    <a:pt x="7056" y="38037"/>
                    <a:pt x="18495" y="38037"/>
                  </a:cubicBezTo>
                  <a:cubicBezTo>
                    <a:pt x="22655" y="38037"/>
                    <a:pt x="27162" y="36604"/>
                    <a:pt x="30628" y="33380"/>
                  </a:cubicBezTo>
                  <a:cubicBezTo>
                    <a:pt x="31668" y="32663"/>
                    <a:pt x="32015" y="32305"/>
                    <a:pt x="32361" y="32305"/>
                  </a:cubicBezTo>
                  <a:cubicBezTo>
                    <a:pt x="32708" y="32305"/>
                    <a:pt x="33055" y="32663"/>
                    <a:pt x="33055" y="37678"/>
                  </a:cubicBezTo>
                  <a:cubicBezTo>
                    <a:pt x="33055" y="64189"/>
                    <a:pt x="20922" y="85683"/>
                    <a:pt x="9482" y="97505"/>
                  </a:cubicBezTo>
                  <a:cubicBezTo>
                    <a:pt x="5669" y="101446"/>
                    <a:pt x="5669" y="102163"/>
                    <a:pt x="5669" y="103237"/>
                  </a:cubicBezTo>
                  <a:cubicBezTo>
                    <a:pt x="5669" y="105745"/>
                    <a:pt x="7402" y="107178"/>
                    <a:pt x="9135" y="107178"/>
                  </a:cubicBezTo>
                  <a:cubicBezTo>
                    <a:pt x="12949" y="107178"/>
                    <a:pt x="40681" y="79593"/>
                    <a:pt x="40681" y="376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8" name="Dowolny kształt: kształt 2047">
              <a:extLst>
                <a:ext uri="{FF2B5EF4-FFF2-40B4-BE49-F238E27FC236}">
                  <a16:creationId xmlns:a16="http://schemas.microsoft.com/office/drawing/2014/main" id="{338329E0-7A7A-66E1-035D-3479834CB8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15015" y="6372307"/>
              <a:ext cx="36745" cy="37973"/>
            </a:xfrm>
            <a:custGeom>
              <a:avLst/>
              <a:gdLst>
                <a:gd name="connsiteX0" fmla="*/ 36872 w 36745"/>
                <a:gd name="connsiteY0" fmla="*/ 19050 h 37973"/>
                <a:gd name="connsiteX1" fmla="*/ 18500 w 36745"/>
                <a:gd name="connsiteY1" fmla="*/ 63 h 37973"/>
                <a:gd name="connsiteX2" fmla="*/ 127 w 36745"/>
                <a:gd name="connsiteY2" fmla="*/ 19050 h 37973"/>
                <a:gd name="connsiteX3" fmla="*/ 18500 w 36745"/>
                <a:gd name="connsiteY3" fmla="*/ 38037 h 37973"/>
                <a:gd name="connsiteX4" fmla="*/ 36872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72" y="19050"/>
                  </a:moveTo>
                  <a:cubicBezTo>
                    <a:pt x="36872" y="8661"/>
                    <a:pt x="28553" y="63"/>
                    <a:pt x="18500" y="63"/>
                  </a:cubicBezTo>
                  <a:cubicBezTo>
                    <a:pt x="8447" y="63"/>
                    <a:pt x="127" y="8661"/>
                    <a:pt x="127" y="19050"/>
                  </a:cubicBezTo>
                  <a:cubicBezTo>
                    <a:pt x="127" y="29439"/>
                    <a:pt x="8447" y="38037"/>
                    <a:pt x="18500" y="38037"/>
                  </a:cubicBezTo>
                  <a:cubicBezTo>
                    <a:pt x="28553" y="38037"/>
                    <a:pt x="36872" y="29439"/>
                    <a:pt x="36872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9" name="Dowolny kształt: kształt 2048">
              <a:extLst>
                <a:ext uri="{FF2B5EF4-FFF2-40B4-BE49-F238E27FC236}">
                  <a16:creationId xmlns:a16="http://schemas.microsoft.com/office/drawing/2014/main" id="{ECA05C56-54B8-DA5D-2D8F-697707C434C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69083" y="6372307"/>
              <a:ext cx="36745" cy="37973"/>
            </a:xfrm>
            <a:custGeom>
              <a:avLst/>
              <a:gdLst>
                <a:gd name="connsiteX0" fmla="*/ 36877 w 36745"/>
                <a:gd name="connsiteY0" fmla="*/ 19050 h 37973"/>
                <a:gd name="connsiteX1" fmla="*/ 18504 w 36745"/>
                <a:gd name="connsiteY1" fmla="*/ 63 h 37973"/>
                <a:gd name="connsiteX2" fmla="*/ 131 w 36745"/>
                <a:gd name="connsiteY2" fmla="*/ 19050 h 37973"/>
                <a:gd name="connsiteX3" fmla="*/ 18504 w 36745"/>
                <a:gd name="connsiteY3" fmla="*/ 38037 h 37973"/>
                <a:gd name="connsiteX4" fmla="*/ 36877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77" y="19050"/>
                  </a:moveTo>
                  <a:cubicBezTo>
                    <a:pt x="36877" y="8661"/>
                    <a:pt x="28557" y="63"/>
                    <a:pt x="18504" y="63"/>
                  </a:cubicBezTo>
                  <a:cubicBezTo>
                    <a:pt x="8451" y="63"/>
                    <a:pt x="131" y="8661"/>
                    <a:pt x="131" y="19050"/>
                  </a:cubicBezTo>
                  <a:cubicBezTo>
                    <a:pt x="131" y="29439"/>
                    <a:pt x="8451" y="38037"/>
                    <a:pt x="18504" y="38037"/>
                  </a:cubicBezTo>
                  <a:cubicBezTo>
                    <a:pt x="28557" y="38037"/>
                    <a:pt x="36877" y="29439"/>
                    <a:pt x="36877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0" name="Dowolny kształt: kształt 2049">
              <a:extLst>
                <a:ext uri="{FF2B5EF4-FFF2-40B4-BE49-F238E27FC236}">
                  <a16:creationId xmlns:a16="http://schemas.microsoft.com/office/drawing/2014/main" id="{802B4512-FA5E-D0D3-BD32-3903838126C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23150" y="6372307"/>
              <a:ext cx="36745" cy="37973"/>
            </a:xfrm>
            <a:custGeom>
              <a:avLst/>
              <a:gdLst>
                <a:gd name="connsiteX0" fmla="*/ 36881 w 36745"/>
                <a:gd name="connsiteY0" fmla="*/ 19050 h 37973"/>
                <a:gd name="connsiteX1" fmla="*/ 18508 w 36745"/>
                <a:gd name="connsiteY1" fmla="*/ 63 h 37973"/>
                <a:gd name="connsiteX2" fmla="*/ 136 w 36745"/>
                <a:gd name="connsiteY2" fmla="*/ 19050 h 37973"/>
                <a:gd name="connsiteX3" fmla="*/ 18508 w 36745"/>
                <a:gd name="connsiteY3" fmla="*/ 38037 h 37973"/>
                <a:gd name="connsiteX4" fmla="*/ 36881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81" y="19050"/>
                  </a:moveTo>
                  <a:cubicBezTo>
                    <a:pt x="36881" y="8661"/>
                    <a:pt x="28561" y="63"/>
                    <a:pt x="18508" y="63"/>
                  </a:cubicBezTo>
                  <a:cubicBezTo>
                    <a:pt x="8455" y="63"/>
                    <a:pt x="136" y="8661"/>
                    <a:pt x="136" y="19050"/>
                  </a:cubicBezTo>
                  <a:cubicBezTo>
                    <a:pt x="136" y="29439"/>
                    <a:pt x="8455" y="38037"/>
                    <a:pt x="18508" y="38037"/>
                  </a:cubicBezTo>
                  <a:cubicBezTo>
                    <a:pt x="28561" y="38037"/>
                    <a:pt x="36881" y="29439"/>
                    <a:pt x="36881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1" name="Dowolny kształt: kształt 2050">
              <a:extLst>
                <a:ext uri="{FF2B5EF4-FFF2-40B4-BE49-F238E27FC236}">
                  <a16:creationId xmlns:a16="http://schemas.microsoft.com/office/drawing/2014/main" id="{412E78DA-FF91-B767-2C51-A645F2795A5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77218" y="6372307"/>
              <a:ext cx="40558" cy="107115"/>
            </a:xfrm>
            <a:custGeom>
              <a:avLst/>
              <a:gdLst>
                <a:gd name="connsiteX0" fmla="*/ 40699 w 40558"/>
                <a:gd name="connsiteY0" fmla="*/ 37678 h 107115"/>
                <a:gd name="connsiteX1" fmla="*/ 18513 w 40558"/>
                <a:gd name="connsiteY1" fmla="*/ 63 h 107115"/>
                <a:gd name="connsiteX2" fmla="*/ 140 w 40558"/>
                <a:gd name="connsiteY2" fmla="*/ 19050 h 107115"/>
                <a:gd name="connsiteX3" fmla="*/ 18513 w 40558"/>
                <a:gd name="connsiteY3" fmla="*/ 38037 h 107115"/>
                <a:gd name="connsiteX4" fmla="*/ 30646 w 40558"/>
                <a:gd name="connsiteY4" fmla="*/ 33380 h 107115"/>
                <a:gd name="connsiteX5" fmla="*/ 32379 w 40558"/>
                <a:gd name="connsiteY5" fmla="*/ 32305 h 107115"/>
                <a:gd name="connsiteX6" fmla="*/ 33072 w 40558"/>
                <a:gd name="connsiteY6" fmla="*/ 37678 h 107115"/>
                <a:gd name="connsiteX7" fmla="*/ 9500 w 40558"/>
                <a:gd name="connsiteY7" fmla="*/ 97505 h 107115"/>
                <a:gd name="connsiteX8" fmla="*/ 5687 w 40558"/>
                <a:gd name="connsiteY8" fmla="*/ 103237 h 107115"/>
                <a:gd name="connsiteX9" fmla="*/ 9153 w 40558"/>
                <a:gd name="connsiteY9" fmla="*/ 107178 h 107115"/>
                <a:gd name="connsiteX10" fmla="*/ 40699 w 40558"/>
                <a:gd name="connsiteY10" fmla="*/ 37678 h 10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" h="107115">
                  <a:moveTo>
                    <a:pt x="40699" y="37678"/>
                  </a:moveTo>
                  <a:cubicBezTo>
                    <a:pt x="40699" y="14034"/>
                    <a:pt x="32032" y="63"/>
                    <a:pt x="18513" y="63"/>
                  </a:cubicBezTo>
                  <a:cubicBezTo>
                    <a:pt x="7073" y="63"/>
                    <a:pt x="140" y="9019"/>
                    <a:pt x="140" y="19050"/>
                  </a:cubicBezTo>
                  <a:cubicBezTo>
                    <a:pt x="140" y="28722"/>
                    <a:pt x="7073" y="38037"/>
                    <a:pt x="18513" y="38037"/>
                  </a:cubicBezTo>
                  <a:cubicBezTo>
                    <a:pt x="22673" y="38037"/>
                    <a:pt x="27179" y="36604"/>
                    <a:pt x="30646" y="33380"/>
                  </a:cubicBezTo>
                  <a:cubicBezTo>
                    <a:pt x="31686" y="32663"/>
                    <a:pt x="32032" y="32305"/>
                    <a:pt x="32379" y="32305"/>
                  </a:cubicBezTo>
                  <a:cubicBezTo>
                    <a:pt x="32726" y="32305"/>
                    <a:pt x="33072" y="32663"/>
                    <a:pt x="33072" y="37678"/>
                  </a:cubicBezTo>
                  <a:cubicBezTo>
                    <a:pt x="33072" y="64189"/>
                    <a:pt x="20939" y="85683"/>
                    <a:pt x="9500" y="97505"/>
                  </a:cubicBezTo>
                  <a:cubicBezTo>
                    <a:pt x="5687" y="101446"/>
                    <a:pt x="5687" y="102163"/>
                    <a:pt x="5687" y="103237"/>
                  </a:cubicBezTo>
                  <a:cubicBezTo>
                    <a:pt x="5687" y="105745"/>
                    <a:pt x="7420" y="107178"/>
                    <a:pt x="9153" y="107178"/>
                  </a:cubicBezTo>
                  <a:cubicBezTo>
                    <a:pt x="12966" y="107178"/>
                    <a:pt x="40699" y="79593"/>
                    <a:pt x="40699" y="376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4" name="Dowolny kształt: kształt 2053">
              <a:extLst>
                <a:ext uri="{FF2B5EF4-FFF2-40B4-BE49-F238E27FC236}">
                  <a16:creationId xmlns:a16="http://schemas.microsoft.com/office/drawing/2014/main" id="{ABEE9CF6-A890-4083-45EB-C9DDE13F1FB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15339" y="6165599"/>
              <a:ext cx="247511" cy="244681"/>
            </a:xfrm>
            <a:custGeom>
              <a:avLst/>
              <a:gdLst>
                <a:gd name="connsiteX0" fmla="*/ 91315 w 247511"/>
                <a:gd name="connsiteY0" fmla="*/ 131539 h 244681"/>
                <a:gd name="connsiteX1" fmla="*/ 150246 w 247511"/>
                <a:gd name="connsiteY1" fmla="*/ 131539 h 244681"/>
                <a:gd name="connsiteX2" fmla="*/ 247656 w 247511"/>
                <a:gd name="connsiteY2" fmla="*/ 54158 h 244681"/>
                <a:gd name="connsiteX3" fmla="*/ 179365 w 247511"/>
                <a:gd name="connsiteY3" fmla="*/ 63 h 244681"/>
                <a:gd name="connsiteX4" fmla="*/ 67049 w 247511"/>
                <a:gd name="connsiteY4" fmla="*/ 63 h 244681"/>
                <a:gd name="connsiteX5" fmla="*/ 56649 w 247511"/>
                <a:gd name="connsiteY5" fmla="*/ 6869 h 244681"/>
                <a:gd name="connsiteX6" fmla="*/ 66702 w 247511"/>
                <a:gd name="connsiteY6" fmla="*/ 11168 h 244681"/>
                <a:gd name="connsiteX7" fmla="*/ 81608 w 247511"/>
                <a:gd name="connsiteY7" fmla="*/ 11885 h 244681"/>
                <a:gd name="connsiteX8" fmla="*/ 89235 w 247511"/>
                <a:gd name="connsiteY8" fmla="*/ 17617 h 244681"/>
                <a:gd name="connsiteX9" fmla="*/ 87848 w 247511"/>
                <a:gd name="connsiteY9" fmla="*/ 24423 h 244681"/>
                <a:gd name="connsiteX10" fmla="*/ 41396 w 247511"/>
                <a:gd name="connsiteY10" fmla="*/ 216801 h 244681"/>
                <a:gd name="connsiteX11" fmla="*/ 9851 w 247511"/>
                <a:gd name="connsiteY11" fmla="*/ 233638 h 244681"/>
                <a:gd name="connsiteX12" fmla="*/ 145 w 247511"/>
                <a:gd name="connsiteY12" fmla="*/ 240445 h 244681"/>
                <a:gd name="connsiteX13" fmla="*/ 5344 w 247511"/>
                <a:gd name="connsiteY13" fmla="*/ 244744 h 244681"/>
                <a:gd name="connsiteX14" fmla="*/ 49369 w 247511"/>
                <a:gd name="connsiteY14" fmla="*/ 243669 h 244681"/>
                <a:gd name="connsiteX15" fmla="*/ 71555 w 247511"/>
                <a:gd name="connsiteY15" fmla="*/ 244027 h 244681"/>
                <a:gd name="connsiteX16" fmla="*/ 94088 w 247511"/>
                <a:gd name="connsiteY16" fmla="*/ 244744 h 244681"/>
                <a:gd name="connsiteX17" fmla="*/ 101021 w 247511"/>
                <a:gd name="connsiteY17" fmla="*/ 237579 h 244681"/>
                <a:gd name="connsiteX18" fmla="*/ 91315 w 247511"/>
                <a:gd name="connsiteY18" fmla="*/ 233638 h 244681"/>
                <a:gd name="connsiteX19" fmla="*/ 68782 w 247511"/>
                <a:gd name="connsiteY19" fmla="*/ 227190 h 244681"/>
                <a:gd name="connsiteX20" fmla="*/ 69822 w 247511"/>
                <a:gd name="connsiteY20" fmla="*/ 221100 h 244681"/>
                <a:gd name="connsiteX21" fmla="*/ 91315 w 247511"/>
                <a:gd name="connsiteY21" fmla="*/ 131539 h 244681"/>
                <a:gd name="connsiteX22" fmla="*/ 116274 w 247511"/>
                <a:gd name="connsiteY22" fmla="*/ 24782 h 244681"/>
                <a:gd name="connsiteX23" fmla="*/ 134993 w 247511"/>
                <a:gd name="connsiteY23" fmla="*/ 11168 h 244681"/>
                <a:gd name="connsiteX24" fmla="*/ 168272 w 247511"/>
                <a:gd name="connsiteY24" fmla="*/ 11168 h 244681"/>
                <a:gd name="connsiteX25" fmla="*/ 215417 w 247511"/>
                <a:gd name="connsiteY25" fmla="*/ 45560 h 244681"/>
                <a:gd name="connsiteX26" fmla="*/ 194964 w 247511"/>
                <a:gd name="connsiteY26" fmla="*/ 103237 h 244681"/>
                <a:gd name="connsiteX27" fmla="*/ 141580 w 247511"/>
                <a:gd name="connsiteY27" fmla="*/ 122224 h 244681"/>
                <a:gd name="connsiteX28" fmla="*/ 92701 w 247511"/>
                <a:gd name="connsiteY28" fmla="*/ 122224 h 244681"/>
                <a:gd name="connsiteX29" fmla="*/ 116274 w 247511"/>
                <a:gd name="connsiteY29" fmla="*/ 24782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511" h="244681">
                  <a:moveTo>
                    <a:pt x="91315" y="131539"/>
                  </a:moveTo>
                  <a:lnTo>
                    <a:pt x="150246" y="131539"/>
                  </a:lnTo>
                  <a:cubicBezTo>
                    <a:pt x="199471" y="131539"/>
                    <a:pt x="247656" y="94281"/>
                    <a:pt x="247656" y="54158"/>
                  </a:cubicBezTo>
                  <a:cubicBezTo>
                    <a:pt x="247656" y="26573"/>
                    <a:pt x="224777" y="63"/>
                    <a:pt x="179365" y="63"/>
                  </a:cubicBezTo>
                  <a:lnTo>
                    <a:pt x="67049" y="63"/>
                  </a:lnTo>
                  <a:cubicBezTo>
                    <a:pt x="60462" y="63"/>
                    <a:pt x="56649" y="63"/>
                    <a:pt x="56649" y="6869"/>
                  </a:cubicBezTo>
                  <a:cubicBezTo>
                    <a:pt x="56649" y="11168"/>
                    <a:pt x="59769" y="11168"/>
                    <a:pt x="66702" y="11168"/>
                  </a:cubicBezTo>
                  <a:cubicBezTo>
                    <a:pt x="71209" y="11168"/>
                    <a:pt x="77448" y="11527"/>
                    <a:pt x="81608" y="11885"/>
                  </a:cubicBezTo>
                  <a:cubicBezTo>
                    <a:pt x="87155" y="12601"/>
                    <a:pt x="89235" y="13676"/>
                    <a:pt x="89235" y="17617"/>
                  </a:cubicBezTo>
                  <a:cubicBezTo>
                    <a:pt x="89235" y="19050"/>
                    <a:pt x="88888" y="20124"/>
                    <a:pt x="87848" y="24423"/>
                  </a:cubicBezTo>
                  <a:lnTo>
                    <a:pt x="41396" y="216801"/>
                  </a:lnTo>
                  <a:cubicBezTo>
                    <a:pt x="37930" y="230772"/>
                    <a:pt x="37237" y="233638"/>
                    <a:pt x="9851" y="233638"/>
                  </a:cubicBezTo>
                  <a:cubicBezTo>
                    <a:pt x="3958" y="233638"/>
                    <a:pt x="145" y="233638"/>
                    <a:pt x="145" y="240445"/>
                  </a:cubicBezTo>
                  <a:cubicBezTo>
                    <a:pt x="145" y="244744"/>
                    <a:pt x="4304" y="244744"/>
                    <a:pt x="5344" y="244744"/>
                  </a:cubicBezTo>
                  <a:cubicBezTo>
                    <a:pt x="15051" y="244744"/>
                    <a:pt x="39663" y="243669"/>
                    <a:pt x="49369" y="243669"/>
                  </a:cubicBezTo>
                  <a:cubicBezTo>
                    <a:pt x="56649" y="243669"/>
                    <a:pt x="64276" y="244027"/>
                    <a:pt x="71555" y="244027"/>
                  </a:cubicBezTo>
                  <a:cubicBezTo>
                    <a:pt x="79182" y="244027"/>
                    <a:pt x="86808" y="244744"/>
                    <a:pt x="94088" y="244744"/>
                  </a:cubicBezTo>
                  <a:cubicBezTo>
                    <a:pt x="96514" y="244744"/>
                    <a:pt x="101021" y="244744"/>
                    <a:pt x="101021" y="237579"/>
                  </a:cubicBezTo>
                  <a:cubicBezTo>
                    <a:pt x="101021" y="233638"/>
                    <a:pt x="97901" y="233638"/>
                    <a:pt x="91315" y="233638"/>
                  </a:cubicBezTo>
                  <a:cubicBezTo>
                    <a:pt x="78488" y="233638"/>
                    <a:pt x="68782" y="233638"/>
                    <a:pt x="68782" y="227190"/>
                  </a:cubicBezTo>
                  <a:cubicBezTo>
                    <a:pt x="68782" y="225040"/>
                    <a:pt x="69475" y="223249"/>
                    <a:pt x="69822" y="221100"/>
                  </a:cubicBezTo>
                  <a:lnTo>
                    <a:pt x="91315" y="131539"/>
                  </a:lnTo>
                  <a:close/>
                  <a:moveTo>
                    <a:pt x="116274" y="24782"/>
                  </a:moveTo>
                  <a:cubicBezTo>
                    <a:pt x="119394" y="12243"/>
                    <a:pt x="120087" y="11168"/>
                    <a:pt x="134993" y="11168"/>
                  </a:cubicBezTo>
                  <a:lnTo>
                    <a:pt x="168272" y="11168"/>
                  </a:lnTo>
                  <a:cubicBezTo>
                    <a:pt x="197044" y="11168"/>
                    <a:pt x="215417" y="20841"/>
                    <a:pt x="215417" y="45560"/>
                  </a:cubicBezTo>
                  <a:cubicBezTo>
                    <a:pt x="215417" y="59531"/>
                    <a:pt x="208484" y="90340"/>
                    <a:pt x="194964" y="103237"/>
                  </a:cubicBezTo>
                  <a:cubicBezTo>
                    <a:pt x="177632" y="119358"/>
                    <a:pt x="156832" y="122224"/>
                    <a:pt x="141580" y="122224"/>
                  </a:cubicBezTo>
                  <a:lnTo>
                    <a:pt x="92701" y="122224"/>
                  </a:lnTo>
                  <a:lnTo>
                    <a:pt x="116274" y="247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6" name="Dowolny kształt: kształt 2055">
              <a:extLst>
                <a:ext uri="{FF2B5EF4-FFF2-40B4-BE49-F238E27FC236}">
                  <a16:creationId xmlns:a16="http://schemas.microsoft.com/office/drawing/2014/main" id="{6B930BEE-3506-A2F0-793A-2F88E47006F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40773" y="6292740"/>
              <a:ext cx="216208" cy="171276"/>
            </a:xfrm>
            <a:custGeom>
              <a:avLst/>
              <a:gdLst>
                <a:gd name="connsiteX0" fmla="*/ 185784 w 216208"/>
                <a:gd name="connsiteY0" fmla="*/ 27398 h 171276"/>
                <a:gd name="connsiteX1" fmla="*/ 211506 w 216208"/>
                <a:gd name="connsiteY1" fmla="*/ 9092 h 171276"/>
                <a:gd name="connsiteX2" fmla="*/ 216359 w 216208"/>
                <a:gd name="connsiteY2" fmla="*/ 3575 h 171276"/>
                <a:gd name="connsiteX3" fmla="*/ 212719 w 216208"/>
                <a:gd name="connsiteY3" fmla="*/ 64 h 171276"/>
                <a:gd name="connsiteX4" fmla="*/ 187483 w 216208"/>
                <a:gd name="connsiteY4" fmla="*/ 1067 h 171276"/>
                <a:gd name="connsiteX5" fmla="*/ 161761 w 216208"/>
                <a:gd name="connsiteY5" fmla="*/ 64 h 171276"/>
                <a:gd name="connsiteX6" fmla="*/ 156908 w 216208"/>
                <a:gd name="connsiteY6" fmla="*/ 5581 h 171276"/>
                <a:gd name="connsiteX7" fmla="*/ 162247 w 216208"/>
                <a:gd name="connsiteY7" fmla="*/ 9092 h 171276"/>
                <a:gd name="connsiteX8" fmla="*/ 177777 w 216208"/>
                <a:gd name="connsiteY8" fmla="*/ 19374 h 171276"/>
                <a:gd name="connsiteX9" fmla="*/ 176806 w 216208"/>
                <a:gd name="connsiteY9" fmla="*/ 25392 h 171276"/>
                <a:gd name="connsiteX10" fmla="*/ 150356 w 216208"/>
                <a:gd name="connsiteY10" fmla="*/ 134728 h 171276"/>
                <a:gd name="connsiteX11" fmla="*/ 88721 w 216208"/>
                <a:gd name="connsiteY11" fmla="*/ 4327 h 171276"/>
                <a:gd name="connsiteX12" fmla="*/ 80471 w 216208"/>
                <a:gd name="connsiteY12" fmla="*/ 64 h 171276"/>
                <a:gd name="connsiteX13" fmla="*/ 47227 w 216208"/>
                <a:gd name="connsiteY13" fmla="*/ 64 h 171276"/>
                <a:gd name="connsiteX14" fmla="*/ 39462 w 216208"/>
                <a:gd name="connsiteY14" fmla="*/ 5581 h 171276"/>
                <a:gd name="connsiteX15" fmla="*/ 47469 w 216208"/>
                <a:gd name="connsiteY15" fmla="*/ 9092 h 171276"/>
                <a:gd name="connsiteX16" fmla="*/ 62999 w 216208"/>
                <a:gd name="connsiteY16" fmla="*/ 10346 h 171276"/>
                <a:gd name="connsiteX17" fmla="*/ 30483 w 216208"/>
                <a:gd name="connsiteY17" fmla="*/ 144509 h 171276"/>
                <a:gd name="connsiteX18" fmla="*/ 5247 w 216208"/>
                <a:gd name="connsiteY18" fmla="*/ 162313 h 171276"/>
                <a:gd name="connsiteX19" fmla="*/ 151 w 216208"/>
                <a:gd name="connsiteY19" fmla="*/ 167579 h 171276"/>
                <a:gd name="connsiteX20" fmla="*/ 3791 w 216208"/>
                <a:gd name="connsiteY20" fmla="*/ 171341 h 171276"/>
                <a:gd name="connsiteX21" fmla="*/ 29027 w 216208"/>
                <a:gd name="connsiteY21" fmla="*/ 170338 h 171276"/>
                <a:gd name="connsiteX22" fmla="*/ 54749 w 216208"/>
                <a:gd name="connsiteY22" fmla="*/ 171341 h 171276"/>
                <a:gd name="connsiteX23" fmla="*/ 59602 w 216208"/>
                <a:gd name="connsiteY23" fmla="*/ 166075 h 171276"/>
                <a:gd name="connsiteX24" fmla="*/ 54021 w 216208"/>
                <a:gd name="connsiteY24" fmla="*/ 162313 h 171276"/>
                <a:gd name="connsiteX25" fmla="*/ 38734 w 216208"/>
                <a:gd name="connsiteY25" fmla="*/ 151781 h 171276"/>
                <a:gd name="connsiteX26" fmla="*/ 39704 w 216208"/>
                <a:gd name="connsiteY26" fmla="*/ 145512 h 171276"/>
                <a:gd name="connsiteX27" fmla="*/ 70764 w 216208"/>
                <a:gd name="connsiteY27" fmla="*/ 17117 h 171276"/>
                <a:gd name="connsiteX28" fmla="*/ 141621 w 216208"/>
                <a:gd name="connsiteY28" fmla="*/ 167078 h 171276"/>
                <a:gd name="connsiteX29" fmla="*/ 146959 w 216208"/>
                <a:gd name="connsiteY29" fmla="*/ 171341 h 171276"/>
                <a:gd name="connsiteX30" fmla="*/ 152055 w 216208"/>
                <a:gd name="connsiteY30" fmla="*/ 166075 h 171276"/>
                <a:gd name="connsiteX31" fmla="*/ 185784 w 216208"/>
                <a:gd name="connsiteY31" fmla="*/ 27398 h 1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6208" h="171276">
                  <a:moveTo>
                    <a:pt x="185784" y="27398"/>
                  </a:moveTo>
                  <a:cubicBezTo>
                    <a:pt x="188211" y="17869"/>
                    <a:pt x="192093" y="9594"/>
                    <a:pt x="211506" y="9092"/>
                  </a:cubicBezTo>
                  <a:cubicBezTo>
                    <a:pt x="212719" y="9092"/>
                    <a:pt x="216359" y="8841"/>
                    <a:pt x="216359" y="3575"/>
                  </a:cubicBezTo>
                  <a:cubicBezTo>
                    <a:pt x="216359" y="2070"/>
                    <a:pt x="215146" y="64"/>
                    <a:pt x="212719" y="64"/>
                  </a:cubicBezTo>
                  <a:cubicBezTo>
                    <a:pt x="204712" y="64"/>
                    <a:pt x="195733" y="1067"/>
                    <a:pt x="187483" y="1067"/>
                  </a:cubicBezTo>
                  <a:cubicBezTo>
                    <a:pt x="181659" y="1067"/>
                    <a:pt x="167585" y="64"/>
                    <a:pt x="161761" y="64"/>
                  </a:cubicBezTo>
                  <a:cubicBezTo>
                    <a:pt x="160548" y="64"/>
                    <a:pt x="156908" y="64"/>
                    <a:pt x="156908" y="5581"/>
                  </a:cubicBezTo>
                  <a:cubicBezTo>
                    <a:pt x="156908" y="8841"/>
                    <a:pt x="160063" y="9092"/>
                    <a:pt x="162247" y="9092"/>
                  </a:cubicBezTo>
                  <a:cubicBezTo>
                    <a:pt x="173651" y="9343"/>
                    <a:pt x="177777" y="13104"/>
                    <a:pt x="177777" y="19374"/>
                  </a:cubicBezTo>
                  <a:cubicBezTo>
                    <a:pt x="177777" y="21380"/>
                    <a:pt x="177534" y="22634"/>
                    <a:pt x="176806" y="25392"/>
                  </a:cubicBezTo>
                  <a:lnTo>
                    <a:pt x="150356" y="134728"/>
                  </a:lnTo>
                  <a:lnTo>
                    <a:pt x="88721" y="4327"/>
                  </a:lnTo>
                  <a:cubicBezTo>
                    <a:pt x="86780" y="64"/>
                    <a:pt x="86295" y="64"/>
                    <a:pt x="80471" y="64"/>
                  </a:cubicBezTo>
                  <a:lnTo>
                    <a:pt x="47227" y="64"/>
                  </a:lnTo>
                  <a:cubicBezTo>
                    <a:pt x="42616" y="64"/>
                    <a:pt x="39462" y="64"/>
                    <a:pt x="39462" y="5581"/>
                  </a:cubicBezTo>
                  <a:cubicBezTo>
                    <a:pt x="39462" y="9092"/>
                    <a:pt x="42373" y="9092"/>
                    <a:pt x="47469" y="9092"/>
                  </a:cubicBezTo>
                  <a:cubicBezTo>
                    <a:pt x="52565" y="9092"/>
                    <a:pt x="57904" y="9343"/>
                    <a:pt x="62999" y="10346"/>
                  </a:cubicBezTo>
                  <a:lnTo>
                    <a:pt x="30483" y="144509"/>
                  </a:lnTo>
                  <a:cubicBezTo>
                    <a:pt x="28299" y="154038"/>
                    <a:pt x="24174" y="161561"/>
                    <a:pt x="5247" y="162313"/>
                  </a:cubicBezTo>
                  <a:cubicBezTo>
                    <a:pt x="3548" y="162313"/>
                    <a:pt x="151" y="162564"/>
                    <a:pt x="151" y="167579"/>
                  </a:cubicBezTo>
                  <a:cubicBezTo>
                    <a:pt x="151" y="170338"/>
                    <a:pt x="2092" y="171341"/>
                    <a:pt x="3791" y="171341"/>
                  </a:cubicBezTo>
                  <a:cubicBezTo>
                    <a:pt x="11799" y="171341"/>
                    <a:pt x="20777" y="170338"/>
                    <a:pt x="29027" y="170338"/>
                  </a:cubicBezTo>
                  <a:cubicBezTo>
                    <a:pt x="34851" y="170338"/>
                    <a:pt x="48925" y="171341"/>
                    <a:pt x="54749" y="171341"/>
                  </a:cubicBezTo>
                  <a:cubicBezTo>
                    <a:pt x="57176" y="171341"/>
                    <a:pt x="59602" y="170087"/>
                    <a:pt x="59602" y="166075"/>
                  </a:cubicBezTo>
                  <a:cubicBezTo>
                    <a:pt x="59602" y="162564"/>
                    <a:pt x="56690" y="162313"/>
                    <a:pt x="54021" y="162313"/>
                  </a:cubicBezTo>
                  <a:cubicBezTo>
                    <a:pt x="38734" y="161812"/>
                    <a:pt x="38734" y="155292"/>
                    <a:pt x="38734" y="151781"/>
                  </a:cubicBezTo>
                  <a:cubicBezTo>
                    <a:pt x="38734" y="150778"/>
                    <a:pt x="38734" y="149524"/>
                    <a:pt x="39704" y="145512"/>
                  </a:cubicBezTo>
                  <a:lnTo>
                    <a:pt x="70764" y="17117"/>
                  </a:lnTo>
                  <a:lnTo>
                    <a:pt x="141621" y="167078"/>
                  </a:lnTo>
                  <a:cubicBezTo>
                    <a:pt x="143562" y="171090"/>
                    <a:pt x="144532" y="171341"/>
                    <a:pt x="146959" y="171341"/>
                  </a:cubicBezTo>
                  <a:cubicBezTo>
                    <a:pt x="150842" y="171341"/>
                    <a:pt x="150842" y="170589"/>
                    <a:pt x="152055" y="166075"/>
                  </a:cubicBezTo>
                  <a:lnTo>
                    <a:pt x="185784" y="2739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9" name="Dowolny kształt: kształt 2058">
              <a:extLst>
                <a:ext uri="{FF2B5EF4-FFF2-40B4-BE49-F238E27FC236}">
                  <a16:creationId xmlns:a16="http://schemas.microsoft.com/office/drawing/2014/main" id="{323AC174-D4A3-7BA6-492F-99468F8023E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512215" y="6251936"/>
              <a:ext cx="116475" cy="158344"/>
            </a:xfrm>
            <a:custGeom>
              <a:avLst/>
              <a:gdLst>
                <a:gd name="connsiteX0" fmla="*/ 48347 w 116475"/>
                <a:gd name="connsiteY0" fmla="*/ 39470 h 158344"/>
                <a:gd name="connsiteX1" fmla="*/ 48347 w 116475"/>
                <a:gd name="connsiteY1" fmla="*/ 63 h 158344"/>
                <a:gd name="connsiteX2" fmla="*/ 162 w 116475"/>
                <a:gd name="connsiteY2" fmla="*/ 4003 h 158344"/>
                <a:gd name="connsiteX3" fmla="*/ 162 w 116475"/>
                <a:gd name="connsiteY3" fmla="*/ 15109 h 158344"/>
                <a:gd name="connsiteX4" fmla="*/ 27201 w 116475"/>
                <a:gd name="connsiteY4" fmla="*/ 35171 h 158344"/>
                <a:gd name="connsiteX5" fmla="*/ 27201 w 116475"/>
                <a:gd name="connsiteY5" fmla="*/ 131180 h 158344"/>
                <a:gd name="connsiteX6" fmla="*/ 162 w 116475"/>
                <a:gd name="connsiteY6" fmla="*/ 147301 h 158344"/>
                <a:gd name="connsiteX7" fmla="*/ 162 w 116475"/>
                <a:gd name="connsiteY7" fmla="*/ 158407 h 158344"/>
                <a:gd name="connsiteX8" fmla="*/ 39680 w 116475"/>
                <a:gd name="connsiteY8" fmla="*/ 157332 h 158344"/>
                <a:gd name="connsiteX9" fmla="*/ 83706 w 116475"/>
                <a:gd name="connsiteY9" fmla="*/ 158407 h 158344"/>
                <a:gd name="connsiteX10" fmla="*/ 83706 w 116475"/>
                <a:gd name="connsiteY10" fmla="*/ 147301 h 158344"/>
                <a:gd name="connsiteX11" fmla="*/ 76426 w 116475"/>
                <a:gd name="connsiteY11" fmla="*/ 147301 h 158344"/>
                <a:gd name="connsiteX12" fmla="*/ 50080 w 116475"/>
                <a:gd name="connsiteY12" fmla="*/ 130464 h 158344"/>
                <a:gd name="connsiteX13" fmla="*/ 50080 w 116475"/>
                <a:gd name="connsiteY13" fmla="*/ 75294 h 158344"/>
                <a:gd name="connsiteX14" fmla="*/ 90985 w 116475"/>
                <a:gd name="connsiteY14" fmla="*/ 7944 h 158344"/>
                <a:gd name="connsiteX15" fmla="*/ 94799 w 116475"/>
                <a:gd name="connsiteY15" fmla="*/ 8302 h 158344"/>
                <a:gd name="connsiteX16" fmla="*/ 86825 w 116475"/>
                <a:gd name="connsiteY16" fmla="*/ 22274 h 158344"/>
                <a:gd name="connsiteX17" fmla="*/ 101732 w 116475"/>
                <a:gd name="connsiteY17" fmla="*/ 37678 h 158344"/>
                <a:gd name="connsiteX18" fmla="*/ 116638 w 116475"/>
                <a:gd name="connsiteY18" fmla="*/ 21916 h 158344"/>
                <a:gd name="connsiteX19" fmla="*/ 90985 w 116475"/>
                <a:gd name="connsiteY19" fmla="*/ 63 h 158344"/>
                <a:gd name="connsiteX20" fmla="*/ 48347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347" y="39470"/>
                  </a:moveTo>
                  <a:lnTo>
                    <a:pt x="48347" y="63"/>
                  </a:lnTo>
                  <a:lnTo>
                    <a:pt x="162" y="4003"/>
                  </a:lnTo>
                  <a:lnTo>
                    <a:pt x="162" y="15109"/>
                  </a:lnTo>
                  <a:cubicBezTo>
                    <a:pt x="24428" y="15109"/>
                    <a:pt x="27201" y="17617"/>
                    <a:pt x="27201" y="35171"/>
                  </a:cubicBezTo>
                  <a:lnTo>
                    <a:pt x="27201" y="131180"/>
                  </a:lnTo>
                  <a:cubicBezTo>
                    <a:pt x="27201" y="147301"/>
                    <a:pt x="23388" y="147301"/>
                    <a:pt x="162" y="147301"/>
                  </a:cubicBezTo>
                  <a:lnTo>
                    <a:pt x="162" y="158407"/>
                  </a:lnTo>
                  <a:cubicBezTo>
                    <a:pt x="13681" y="158049"/>
                    <a:pt x="29974" y="157332"/>
                    <a:pt x="39680" y="157332"/>
                  </a:cubicBezTo>
                  <a:cubicBezTo>
                    <a:pt x="53547" y="157332"/>
                    <a:pt x="69839" y="157332"/>
                    <a:pt x="83706" y="158407"/>
                  </a:cubicBezTo>
                  <a:lnTo>
                    <a:pt x="83706" y="147301"/>
                  </a:lnTo>
                  <a:lnTo>
                    <a:pt x="76426" y="147301"/>
                  </a:lnTo>
                  <a:cubicBezTo>
                    <a:pt x="50773" y="147301"/>
                    <a:pt x="50080" y="143361"/>
                    <a:pt x="50080" y="130464"/>
                  </a:cubicBezTo>
                  <a:lnTo>
                    <a:pt x="50080" y="75294"/>
                  </a:lnTo>
                  <a:cubicBezTo>
                    <a:pt x="50080" y="39828"/>
                    <a:pt x="64640" y="7944"/>
                    <a:pt x="90985" y="7944"/>
                  </a:cubicBezTo>
                  <a:cubicBezTo>
                    <a:pt x="93412" y="7944"/>
                    <a:pt x="94105" y="7944"/>
                    <a:pt x="94799" y="8302"/>
                  </a:cubicBezTo>
                  <a:cubicBezTo>
                    <a:pt x="93759" y="8661"/>
                    <a:pt x="86825" y="12960"/>
                    <a:pt x="86825" y="22274"/>
                  </a:cubicBezTo>
                  <a:cubicBezTo>
                    <a:pt x="86825" y="32305"/>
                    <a:pt x="94105" y="37678"/>
                    <a:pt x="101732" y="37678"/>
                  </a:cubicBezTo>
                  <a:cubicBezTo>
                    <a:pt x="107971" y="37678"/>
                    <a:pt x="116638" y="33380"/>
                    <a:pt x="116638" y="21916"/>
                  </a:cubicBezTo>
                  <a:cubicBezTo>
                    <a:pt x="116638" y="10452"/>
                    <a:pt x="105891" y="63"/>
                    <a:pt x="90985" y="63"/>
                  </a:cubicBezTo>
                  <a:cubicBezTo>
                    <a:pt x="65680" y="63"/>
                    <a:pt x="53200" y="24065"/>
                    <a:pt x="48347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0" name="Dowolny kształt: kształt 2059">
              <a:extLst>
                <a:ext uri="{FF2B5EF4-FFF2-40B4-BE49-F238E27FC236}">
                  <a16:creationId xmlns:a16="http://schemas.microsoft.com/office/drawing/2014/main" id="{9D79A7CC-9DDA-8B55-60DD-CE2F1AE12A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47989" y="6249787"/>
              <a:ext cx="134155" cy="164434"/>
            </a:xfrm>
            <a:custGeom>
              <a:avLst/>
              <a:gdLst>
                <a:gd name="connsiteX0" fmla="*/ 29285 w 134155"/>
                <a:gd name="connsiteY0" fmla="*/ 70279 h 164434"/>
                <a:gd name="connsiteX1" fmla="*/ 72270 w 134155"/>
                <a:gd name="connsiteY1" fmla="*/ 7944 h 164434"/>
                <a:gd name="connsiteX2" fmla="*/ 111442 w 134155"/>
                <a:gd name="connsiteY2" fmla="*/ 70279 h 164434"/>
                <a:gd name="connsiteX3" fmla="*/ 29285 w 134155"/>
                <a:gd name="connsiteY3" fmla="*/ 70279 h 164434"/>
                <a:gd name="connsiteX4" fmla="*/ 28938 w 134155"/>
                <a:gd name="connsiteY4" fmla="*/ 77802 h 164434"/>
                <a:gd name="connsiteX5" fmla="*/ 125655 w 134155"/>
                <a:gd name="connsiteY5" fmla="*/ 77802 h 164434"/>
                <a:gd name="connsiteX6" fmla="*/ 134321 w 134155"/>
                <a:gd name="connsiteY6" fmla="*/ 70279 h 164434"/>
                <a:gd name="connsiteX7" fmla="*/ 72270 w 134155"/>
                <a:gd name="connsiteY7" fmla="*/ 63 h 164434"/>
                <a:gd name="connsiteX8" fmla="*/ 166 w 134155"/>
                <a:gd name="connsiteY8" fmla="*/ 81743 h 164434"/>
                <a:gd name="connsiteX9" fmla="*/ 76430 w 134155"/>
                <a:gd name="connsiteY9" fmla="*/ 164497 h 164434"/>
                <a:gd name="connsiteX10" fmla="*/ 134321 w 134155"/>
                <a:gd name="connsiteY10" fmla="*/ 117925 h 164434"/>
                <a:gd name="connsiteX11" fmla="*/ 129814 w 134155"/>
                <a:gd name="connsiteY11" fmla="*/ 113626 h 164434"/>
                <a:gd name="connsiteX12" fmla="*/ 125308 w 134155"/>
                <a:gd name="connsiteY12" fmla="*/ 118642 h 164434"/>
                <a:gd name="connsiteX13" fmla="*/ 78510 w 134155"/>
                <a:gd name="connsiteY13" fmla="*/ 155541 h 164434"/>
                <a:gd name="connsiteX14" fmla="*/ 39338 w 134155"/>
                <a:gd name="connsiteY14" fmla="*/ 131539 h 164434"/>
                <a:gd name="connsiteX15" fmla="*/ 28938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285" y="70279"/>
                  </a:moveTo>
                  <a:cubicBezTo>
                    <a:pt x="31365" y="16900"/>
                    <a:pt x="60484" y="7944"/>
                    <a:pt x="72270" y="7944"/>
                  </a:cubicBezTo>
                  <a:cubicBezTo>
                    <a:pt x="107975" y="7944"/>
                    <a:pt x="111442" y="56307"/>
                    <a:pt x="111442" y="70279"/>
                  </a:cubicBezTo>
                  <a:lnTo>
                    <a:pt x="29285" y="70279"/>
                  </a:lnTo>
                  <a:close/>
                  <a:moveTo>
                    <a:pt x="28938" y="77802"/>
                  </a:moveTo>
                  <a:lnTo>
                    <a:pt x="125655" y="77802"/>
                  </a:lnTo>
                  <a:cubicBezTo>
                    <a:pt x="133281" y="77802"/>
                    <a:pt x="134321" y="77802"/>
                    <a:pt x="134321" y="70279"/>
                  </a:cubicBezTo>
                  <a:cubicBezTo>
                    <a:pt x="134321" y="34813"/>
                    <a:pt x="115602" y="63"/>
                    <a:pt x="72270" y="63"/>
                  </a:cubicBezTo>
                  <a:cubicBezTo>
                    <a:pt x="32058" y="63"/>
                    <a:pt x="166" y="36962"/>
                    <a:pt x="166" y="81743"/>
                  </a:cubicBezTo>
                  <a:cubicBezTo>
                    <a:pt x="166" y="129747"/>
                    <a:pt x="36564" y="164497"/>
                    <a:pt x="76430" y="164497"/>
                  </a:cubicBezTo>
                  <a:cubicBezTo>
                    <a:pt x="118722" y="164497"/>
                    <a:pt x="134321" y="124732"/>
                    <a:pt x="134321" y="117925"/>
                  </a:cubicBezTo>
                  <a:cubicBezTo>
                    <a:pt x="134321" y="114343"/>
                    <a:pt x="131548" y="113626"/>
                    <a:pt x="129814" y="113626"/>
                  </a:cubicBezTo>
                  <a:cubicBezTo>
                    <a:pt x="126695" y="113626"/>
                    <a:pt x="126001" y="115776"/>
                    <a:pt x="125308" y="118642"/>
                  </a:cubicBezTo>
                  <a:cubicBezTo>
                    <a:pt x="113175" y="155541"/>
                    <a:pt x="81976" y="155541"/>
                    <a:pt x="78510" y="155541"/>
                  </a:cubicBezTo>
                  <a:cubicBezTo>
                    <a:pt x="61177" y="155541"/>
                    <a:pt x="47311" y="144794"/>
                    <a:pt x="39338" y="131539"/>
                  </a:cubicBezTo>
                  <a:cubicBezTo>
                    <a:pt x="28938" y="114343"/>
                    <a:pt x="28938" y="90699"/>
                    <a:pt x="28938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1" name="Dowolny kształt: kształt 2060">
              <a:extLst>
                <a:ext uri="{FF2B5EF4-FFF2-40B4-BE49-F238E27FC236}">
                  <a16:creationId xmlns:a16="http://schemas.microsoft.com/office/drawing/2014/main" id="{D29CA198-E86D-E4D5-7F12-C66E92FCB8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04137" y="6251936"/>
              <a:ext cx="170900" cy="227843"/>
            </a:xfrm>
            <a:custGeom>
              <a:avLst/>
              <a:gdLst>
                <a:gd name="connsiteX0" fmla="*/ 120113 w 170900"/>
                <a:gd name="connsiteY0" fmla="*/ 136554 h 227843"/>
                <a:gd name="connsiteX1" fmla="*/ 120113 w 170900"/>
                <a:gd name="connsiteY1" fmla="*/ 200680 h 227843"/>
                <a:gd name="connsiteX2" fmla="*/ 93074 w 170900"/>
                <a:gd name="connsiteY2" fmla="*/ 216801 h 227843"/>
                <a:gd name="connsiteX3" fmla="*/ 93074 w 170900"/>
                <a:gd name="connsiteY3" fmla="*/ 227906 h 227843"/>
                <a:gd name="connsiteX4" fmla="*/ 131899 w 170900"/>
                <a:gd name="connsiteY4" fmla="*/ 226832 h 227843"/>
                <a:gd name="connsiteX5" fmla="*/ 171071 w 170900"/>
                <a:gd name="connsiteY5" fmla="*/ 227906 h 227843"/>
                <a:gd name="connsiteX6" fmla="*/ 171071 w 170900"/>
                <a:gd name="connsiteY6" fmla="*/ 216801 h 227843"/>
                <a:gd name="connsiteX7" fmla="*/ 144032 w 170900"/>
                <a:gd name="connsiteY7" fmla="*/ 200680 h 227843"/>
                <a:gd name="connsiteX8" fmla="*/ 144032 w 170900"/>
                <a:gd name="connsiteY8" fmla="*/ 63 h 227843"/>
                <a:gd name="connsiteX9" fmla="*/ 136405 w 170900"/>
                <a:gd name="connsiteY9" fmla="*/ 63 h 227843"/>
                <a:gd name="connsiteX10" fmla="*/ 123232 w 170900"/>
                <a:gd name="connsiteY10" fmla="*/ 32663 h 227843"/>
                <a:gd name="connsiteX11" fmla="*/ 76781 w 170900"/>
                <a:gd name="connsiteY11" fmla="*/ 63 h 227843"/>
                <a:gd name="connsiteX12" fmla="*/ 170 w 170900"/>
                <a:gd name="connsiteY12" fmla="*/ 81384 h 227843"/>
                <a:gd name="connsiteX13" fmla="*/ 74008 w 170900"/>
                <a:gd name="connsiteY13" fmla="*/ 162348 h 227843"/>
                <a:gd name="connsiteX14" fmla="*/ 120113 w 170900"/>
                <a:gd name="connsiteY14" fmla="*/ 136554 h 227843"/>
                <a:gd name="connsiteX15" fmla="*/ 121153 w 170900"/>
                <a:gd name="connsiteY15" fmla="*/ 59173 h 227843"/>
                <a:gd name="connsiteX16" fmla="*/ 121153 w 170900"/>
                <a:gd name="connsiteY16" fmla="*/ 109686 h 227843"/>
                <a:gd name="connsiteX17" fmla="*/ 107286 w 170900"/>
                <a:gd name="connsiteY17" fmla="*/ 139778 h 227843"/>
                <a:gd name="connsiteX18" fmla="*/ 75394 w 170900"/>
                <a:gd name="connsiteY18" fmla="*/ 154466 h 227843"/>
                <a:gd name="connsiteX19" fmla="*/ 28943 w 170900"/>
                <a:gd name="connsiteY19" fmla="*/ 81384 h 227843"/>
                <a:gd name="connsiteX20" fmla="*/ 78861 w 170900"/>
                <a:gd name="connsiteY20" fmla="*/ 9019 h 227843"/>
                <a:gd name="connsiteX21" fmla="*/ 121153 w 170900"/>
                <a:gd name="connsiteY21" fmla="*/ 59173 h 2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900" h="227843">
                  <a:moveTo>
                    <a:pt x="120113" y="136554"/>
                  </a:moveTo>
                  <a:lnTo>
                    <a:pt x="120113" y="200680"/>
                  </a:lnTo>
                  <a:cubicBezTo>
                    <a:pt x="120113" y="216801"/>
                    <a:pt x="116299" y="216801"/>
                    <a:pt x="93074" y="216801"/>
                  </a:cubicBezTo>
                  <a:lnTo>
                    <a:pt x="93074" y="227906"/>
                  </a:lnTo>
                  <a:cubicBezTo>
                    <a:pt x="104860" y="227548"/>
                    <a:pt x="122886" y="226832"/>
                    <a:pt x="131899" y="226832"/>
                  </a:cubicBezTo>
                  <a:cubicBezTo>
                    <a:pt x="141258" y="226832"/>
                    <a:pt x="158938" y="227548"/>
                    <a:pt x="171071" y="227906"/>
                  </a:cubicBezTo>
                  <a:lnTo>
                    <a:pt x="171071" y="216801"/>
                  </a:lnTo>
                  <a:cubicBezTo>
                    <a:pt x="147845" y="216801"/>
                    <a:pt x="144032" y="216801"/>
                    <a:pt x="144032" y="200680"/>
                  </a:cubicBezTo>
                  <a:lnTo>
                    <a:pt x="144032" y="63"/>
                  </a:lnTo>
                  <a:lnTo>
                    <a:pt x="136405" y="63"/>
                  </a:lnTo>
                  <a:lnTo>
                    <a:pt x="123232" y="32663"/>
                  </a:lnTo>
                  <a:cubicBezTo>
                    <a:pt x="118726" y="22632"/>
                    <a:pt x="104513" y="63"/>
                    <a:pt x="76781" y="63"/>
                  </a:cubicBezTo>
                  <a:cubicBezTo>
                    <a:pt x="36569" y="63"/>
                    <a:pt x="170" y="34813"/>
                    <a:pt x="170" y="81384"/>
                  </a:cubicBezTo>
                  <a:cubicBezTo>
                    <a:pt x="170" y="126165"/>
                    <a:pt x="33796" y="162348"/>
                    <a:pt x="74008" y="162348"/>
                  </a:cubicBezTo>
                  <a:cubicBezTo>
                    <a:pt x="98273" y="162348"/>
                    <a:pt x="112486" y="146943"/>
                    <a:pt x="120113" y="136554"/>
                  </a:cubicBezTo>
                  <a:close/>
                  <a:moveTo>
                    <a:pt x="121153" y="59173"/>
                  </a:moveTo>
                  <a:lnTo>
                    <a:pt x="121153" y="109686"/>
                  </a:lnTo>
                  <a:cubicBezTo>
                    <a:pt x="121153" y="121149"/>
                    <a:pt x="114913" y="131180"/>
                    <a:pt x="107286" y="139778"/>
                  </a:cubicBezTo>
                  <a:cubicBezTo>
                    <a:pt x="102780" y="144794"/>
                    <a:pt x="91687" y="154466"/>
                    <a:pt x="75394" y="154466"/>
                  </a:cubicBezTo>
                  <a:cubicBezTo>
                    <a:pt x="50088" y="154466"/>
                    <a:pt x="28943" y="122582"/>
                    <a:pt x="28943" y="81384"/>
                  </a:cubicBezTo>
                  <a:cubicBezTo>
                    <a:pt x="28943" y="38753"/>
                    <a:pt x="53208" y="9019"/>
                    <a:pt x="78861" y="9019"/>
                  </a:cubicBezTo>
                  <a:cubicBezTo>
                    <a:pt x="106593" y="9019"/>
                    <a:pt x="121153" y="40186"/>
                    <a:pt x="121153" y="591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2" name="Dowolny kształt: kształt 2061">
              <a:extLst>
                <a:ext uri="{FF2B5EF4-FFF2-40B4-BE49-F238E27FC236}">
                  <a16:creationId xmlns:a16="http://schemas.microsoft.com/office/drawing/2014/main" id="{EF97A538-F86C-CF82-F357-CB31C105944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86401" y="6251936"/>
              <a:ext cx="174367" cy="162284"/>
            </a:xfrm>
            <a:custGeom>
              <a:avLst/>
              <a:gdLst>
                <a:gd name="connsiteX0" fmla="*/ 124624 w 174367"/>
                <a:gd name="connsiteY0" fmla="*/ 130106 h 162284"/>
                <a:gd name="connsiteX1" fmla="*/ 124624 w 174367"/>
                <a:gd name="connsiteY1" fmla="*/ 162348 h 162284"/>
                <a:gd name="connsiteX2" fmla="*/ 174543 w 174367"/>
                <a:gd name="connsiteY2" fmla="*/ 158407 h 162284"/>
                <a:gd name="connsiteX3" fmla="*/ 174543 w 174367"/>
                <a:gd name="connsiteY3" fmla="*/ 147301 h 162284"/>
                <a:gd name="connsiteX4" fmla="*/ 147504 w 174367"/>
                <a:gd name="connsiteY4" fmla="*/ 127240 h 162284"/>
                <a:gd name="connsiteX5" fmla="*/ 147504 w 174367"/>
                <a:gd name="connsiteY5" fmla="*/ 63 h 162284"/>
                <a:gd name="connsiteX6" fmla="*/ 96545 w 174367"/>
                <a:gd name="connsiteY6" fmla="*/ 4003 h 162284"/>
                <a:gd name="connsiteX7" fmla="*/ 96545 w 174367"/>
                <a:gd name="connsiteY7" fmla="*/ 15109 h 162284"/>
                <a:gd name="connsiteX8" fmla="*/ 123584 w 174367"/>
                <a:gd name="connsiteY8" fmla="*/ 35171 h 162284"/>
                <a:gd name="connsiteX9" fmla="*/ 123584 w 174367"/>
                <a:gd name="connsiteY9" fmla="*/ 98938 h 162284"/>
                <a:gd name="connsiteX10" fmla="*/ 81639 w 174367"/>
                <a:gd name="connsiteY10" fmla="*/ 154466 h 162284"/>
                <a:gd name="connsiteX11" fmla="*/ 51134 w 174367"/>
                <a:gd name="connsiteY11" fmla="*/ 119000 h 162284"/>
                <a:gd name="connsiteX12" fmla="*/ 51134 w 174367"/>
                <a:gd name="connsiteY12" fmla="*/ 63 h 162284"/>
                <a:gd name="connsiteX13" fmla="*/ 175 w 174367"/>
                <a:gd name="connsiteY13" fmla="*/ 4003 h 162284"/>
                <a:gd name="connsiteX14" fmla="*/ 175 w 174367"/>
                <a:gd name="connsiteY14" fmla="*/ 15109 h 162284"/>
                <a:gd name="connsiteX15" fmla="*/ 27215 w 174367"/>
                <a:gd name="connsiteY15" fmla="*/ 48068 h 162284"/>
                <a:gd name="connsiteX16" fmla="*/ 27215 w 174367"/>
                <a:gd name="connsiteY16" fmla="*/ 101804 h 162284"/>
                <a:gd name="connsiteX17" fmla="*/ 79906 w 174367"/>
                <a:gd name="connsiteY17" fmla="*/ 162348 h 162284"/>
                <a:gd name="connsiteX18" fmla="*/ 124624 w 174367"/>
                <a:gd name="connsiteY18" fmla="*/ 130106 h 1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4367" h="162284">
                  <a:moveTo>
                    <a:pt x="124624" y="130106"/>
                  </a:moveTo>
                  <a:lnTo>
                    <a:pt x="124624" y="162348"/>
                  </a:lnTo>
                  <a:lnTo>
                    <a:pt x="174543" y="158407"/>
                  </a:lnTo>
                  <a:lnTo>
                    <a:pt x="174543" y="147301"/>
                  </a:lnTo>
                  <a:cubicBezTo>
                    <a:pt x="150277" y="147301"/>
                    <a:pt x="147504" y="144794"/>
                    <a:pt x="147504" y="127240"/>
                  </a:cubicBezTo>
                  <a:lnTo>
                    <a:pt x="147504" y="63"/>
                  </a:lnTo>
                  <a:lnTo>
                    <a:pt x="96545" y="4003"/>
                  </a:lnTo>
                  <a:lnTo>
                    <a:pt x="96545" y="15109"/>
                  </a:lnTo>
                  <a:cubicBezTo>
                    <a:pt x="120811" y="15109"/>
                    <a:pt x="123584" y="17617"/>
                    <a:pt x="123584" y="35171"/>
                  </a:cubicBezTo>
                  <a:lnTo>
                    <a:pt x="123584" y="98938"/>
                  </a:lnTo>
                  <a:cubicBezTo>
                    <a:pt x="123584" y="130106"/>
                    <a:pt x="106945" y="154466"/>
                    <a:pt x="81639" y="154466"/>
                  </a:cubicBezTo>
                  <a:cubicBezTo>
                    <a:pt x="52520" y="154466"/>
                    <a:pt x="51134" y="137629"/>
                    <a:pt x="51134" y="119000"/>
                  </a:cubicBezTo>
                  <a:lnTo>
                    <a:pt x="51134" y="63"/>
                  </a:lnTo>
                  <a:lnTo>
                    <a:pt x="175" y="4003"/>
                  </a:lnTo>
                  <a:lnTo>
                    <a:pt x="175" y="15109"/>
                  </a:lnTo>
                  <a:cubicBezTo>
                    <a:pt x="27215" y="15109"/>
                    <a:pt x="27215" y="16184"/>
                    <a:pt x="27215" y="48068"/>
                  </a:cubicBezTo>
                  <a:lnTo>
                    <a:pt x="27215" y="101804"/>
                  </a:lnTo>
                  <a:cubicBezTo>
                    <a:pt x="27215" y="129747"/>
                    <a:pt x="27215" y="162348"/>
                    <a:pt x="79906" y="162348"/>
                  </a:cubicBezTo>
                  <a:cubicBezTo>
                    <a:pt x="99319" y="162348"/>
                    <a:pt x="114571" y="152317"/>
                    <a:pt x="124624" y="1301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3" name="Dowolny kształt: kształt 2062">
              <a:extLst>
                <a:ext uri="{FF2B5EF4-FFF2-40B4-BE49-F238E27FC236}">
                  <a16:creationId xmlns:a16="http://schemas.microsoft.com/office/drawing/2014/main" id="{8F5A1B2C-CEBF-A945-A152-08765D82040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79334" y="6170615"/>
              <a:ext cx="74184" cy="239665"/>
            </a:xfrm>
            <a:custGeom>
              <a:avLst/>
              <a:gdLst>
                <a:gd name="connsiteX0" fmla="*/ 50099 w 74184"/>
                <a:gd name="connsiteY0" fmla="*/ 81384 h 239665"/>
                <a:gd name="connsiteX1" fmla="*/ 1568 w 74184"/>
                <a:gd name="connsiteY1" fmla="*/ 85325 h 239665"/>
                <a:gd name="connsiteX2" fmla="*/ 1568 w 74184"/>
                <a:gd name="connsiteY2" fmla="*/ 96431 h 239665"/>
                <a:gd name="connsiteX3" fmla="*/ 27220 w 74184"/>
                <a:gd name="connsiteY3" fmla="*/ 116134 h 239665"/>
                <a:gd name="connsiteX4" fmla="*/ 27220 w 74184"/>
                <a:gd name="connsiteY4" fmla="*/ 212502 h 239665"/>
                <a:gd name="connsiteX5" fmla="*/ 181 w 74184"/>
                <a:gd name="connsiteY5" fmla="*/ 228623 h 239665"/>
                <a:gd name="connsiteX6" fmla="*/ 181 w 74184"/>
                <a:gd name="connsiteY6" fmla="*/ 239729 h 239665"/>
                <a:gd name="connsiteX7" fmla="*/ 38313 w 74184"/>
                <a:gd name="connsiteY7" fmla="*/ 238654 h 239665"/>
                <a:gd name="connsiteX8" fmla="*/ 74365 w 74184"/>
                <a:gd name="connsiteY8" fmla="*/ 239729 h 239665"/>
                <a:gd name="connsiteX9" fmla="*/ 74365 w 74184"/>
                <a:gd name="connsiteY9" fmla="*/ 228623 h 239665"/>
                <a:gd name="connsiteX10" fmla="*/ 50099 w 74184"/>
                <a:gd name="connsiteY10" fmla="*/ 212860 h 239665"/>
                <a:gd name="connsiteX11" fmla="*/ 50099 w 74184"/>
                <a:gd name="connsiteY11" fmla="*/ 81384 h 239665"/>
                <a:gd name="connsiteX12" fmla="*/ 51486 w 74184"/>
                <a:gd name="connsiteY12" fmla="*/ 19050 h 239665"/>
                <a:gd name="connsiteX13" fmla="*/ 33113 w 74184"/>
                <a:gd name="connsiteY13" fmla="*/ 63 h 239665"/>
                <a:gd name="connsiteX14" fmla="*/ 14740 w 74184"/>
                <a:gd name="connsiteY14" fmla="*/ 19050 h 239665"/>
                <a:gd name="connsiteX15" fmla="*/ 33113 w 74184"/>
                <a:gd name="connsiteY15" fmla="*/ 38037 h 239665"/>
                <a:gd name="connsiteX16" fmla="*/ 51486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099" y="81384"/>
                  </a:moveTo>
                  <a:lnTo>
                    <a:pt x="1568" y="85325"/>
                  </a:lnTo>
                  <a:lnTo>
                    <a:pt x="1568" y="96431"/>
                  </a:lnTo>
                  <a:cubicBezTo>
                    <a:pt x="24100" y="96431"/>
                    <a:pt x="27220" y="98580"/>
                    <a:pt x="27220" y="116134"/>
                  </a:cubicBezTo>
                  <a:lnTo>
                    <a:pt x="27220" y="212502"/>
                  </a:lnTo>
                  <a:cubicBezTo>
                    <a:pt x="27220" y="228623"/>
                    <a:pt x="23407" y="228623"/>
                    <a:pt x="181" y="228623"/>
                  </a:cubicBezTo>
                  <a:lnTo>
                    <a:pt x="181" y="239729"/>
                  </a:lnTo>
                  <a:cubicBezTo>
                    <a:pt x="11274" y="239370"/>
                    <a:pt x="29993" y="238654"/>
                    <a:pt x="38313" y="238654"/>
                  </a:cubicBezTo>
                  <a:cubicBezTo>
                    <a:pt x="50446" y="238654"/>
                    <a:pt x="62579" y="239370"/>
                    <a:pt x="74365" y="239729"/>
                  </a:cubicBezTo>
                  <a:lnTo>
                    <a:pt x="74365" y="228623"/>
                  </a:lnTo>
                  <a:cubicBezTo>
                    <a:pt x="51486" y="228623"/>
                    <a:pt x="50099" y="226832"/>
                    <a:pt x="50099" y="212860"/>
                  </a:cubicBezTo>
                  <a:lnTo>
                    <a:pt x="50099" y="81384"/>
                  </a:lnTo>
                  <a:close/>
                  <a:moveTo>
                    <a:pt x="51486" y="19050"/>
                  </a:moveTo>
                  <a:cubicBezTo>
                    <a:pt x="51486" y="7586"/>
                    <a:pt x="42819" y="63"/>
                    <a:pt x="33113" y="63"/>
                  </a:cubicBezTo>
                  <a:cubicBezTo>
                    <a:pt x="22367" y="63"/>
                    <a:pt x="14740" y="9735"/>
                    <a:pt x="14740" y="19050"/>
                  </a:cubicBezTo>
                  <a:cubicBezTo>
                    <a:pt x="14740" y="28722"/>
                    <a:pt x="22367" y="38037"/>
                    <a:pt x="33113" y="38037"/>
                  </a:cubicBezTo>
                  <a:cubicBezTo>
                    <a:pt x="42819" y="38037"/>
                    <a:pt x="51486" y="30514"/>
                    <a:pt x="51486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4" name="Dowolny kształt: kształt 2063">
              <a:extLst>
                <a:ext uri="{FF2B5EF4-FFF2-40B4-BE49-F238E27FC236}">
                  <a16:creationId xmlns:a16="http://schemas.microsoft.com/office/drawing/2014/main" id="{2FEC2A59-C037-36DF-70A2-D3ABDBD9136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273894" y="6251936"/>
              <a:ext cx="116475" cy="158344"/>
            </a:xfrm>
            <a:custGeom>
              <a:avLst/>
              <a:gdLst>
                <a:gd name="connsiteX0" fmla="*/ 48369 w 116475"/>
                <a:gd name="connsiteY0" fmla="*/ 39470 h 158344"/>
                <a:gd name="connsiteX1" fmla="*/ 48369 w 116475"/>
                <a:gd name="connsiteY1" fmla="*/ 63 h 158344"/>
                <a:gd name="connsiteX2" fmla="*/ 184 w 116475"/>
                <a:gd name="connsiteY2" fmla="*/ 4003 h 158344"/>
                <a:gd name="connsiteX3" fmla="*/ 184 w 116475"/>
                <a:gd name="connsiteY3" fmla="*/ 15109 h 158344"/>
                <a:gd name="connsiteX4" fmla="*/ 27223 w 116475"/>
                <a:gd name="connsiteY4" fmla="*/ 35171 h 158344"/>
                <a:gd name="connsiteX5" fmla="*/ 27223 w 116475"/>
                <a:gd name="connsiteY5" fmla="*/ 131180 h 158344"/>
                <a:gd name="connsiteX6" fmla="*/ 184 w 116475"/>
                <a:gd name="connsiteY6" fmla="*/ 147301 h 158344"/>
                <a:gd name="connsiteX7" fmla="*/ 184 w 116475"/>
                <a:gd name="connsiteY7" fmla="*/ 158407 h 158344"/>
                <a:gd name="connsiteX8" fmla="*/ 39702 w 116475"/>
                <a:gd name="connsiteY8" fmla="*/ 157332 h 158344"/>
                <a:gd name="connsiteX9" fmla="*/ 83727 w 116475"/>
                <a:gd name="connsiteY9" fmla="*/ 158407 h 158344"/>
                <a:gd name="connsiteX10" fmla="*/ 83727 w 116475"/>
                <a:gd name="connsiteY10" fmla="*/ 147301 h 158344"/>
                <a:gd name="connsiteX11" fmla="*/ 76448 w 116475"/>
                <a:gd name="connsiteY11" fmla="*/ 147301 h 158344"/>
                <a:gd name="connsiteX12" fmla="*/ 50102 w 116475"/>
                <a:gd name="connsiteY12" fmla="*/ 130464 h 158344"/>
                <a:gd name="connsiteX13" fmla="*/ 50102 w 116475"/>
                <a:gd name="connsiteY13" fmla="*/ 75294 h 158344"/>
                <a:gd name="connsiteX14" fmla="*/ 91007 w 116475"/>
                <a:gd name="connsiteY14" fmla="*/ 7944 h 158344"/>
                <a:gd name="connsiteX15" fmla="*/ 94820 w 116475"/>
                <a:gd name="connsiteY15" fmla="*/ 8302 h 158344"/>
                <a:gd name="connsiteX16" fmla="*/ 86847 w 116475"/>
                <a:gd name="connsiteY16" fmla="*/ 22274 h 158344"/>
                <a:gd name="connsiteX17" fmla="*/ 101753 w 116475"/>
                <a:gd name="connsiteY17" fmla="*/ 37678 h 158344"/>
                <a:gd name="connsiteX18" fmla="*/ 116660 w 116475"/>
                <a:gd name="connsiteY18" fmla="*/ 21916 h 158344"/>
                <a:gd name="connsiteX19" fmla="*/ 91007 w 116475"/>
                <a:gd name="connsiteY19" fmla="*/ 63 h 158344"/>
                <a:gd name="connsiteX20" fmla="*/ 48369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369" y="39470"/>
                  </a:moveTo>
                  <a:lnTo>
                    <a:pt x="48369" y="63"/>
                  </a:lnTo>
                  <a:lnTo>
                    <a:pt x="184" y="4003"/>
                  </a:lnTo>
                  <a:lnTo>
                    <a:pt x="184" y="15109"/>
                  </a:lnTo>
                  <a:cubicBezTo>
                    <a:pt x="24450" y="15109"/>
                    <a:pt x="27223" y="17617"/>
                    <a:pt x="27223" y="35171"/>
                  </a:cubicBezTo>
                  <a:lnTo>
                    <a:pt x="27223" y="131180"/>
                  </a:lnTo>
                  <a:cubicBezTo>
                    <a:pt x="27223" y="147301"/>
                    <a:pt x="23410" y="147301"/>
                    <a:pt x="184" y="147301"/>
                  </a:cubicBezTo>
                  <a:lnTo>
                    <a:pt x="184" y="158407"/>
                  </a:lnTo>
                  <a:cubicBezTo>
                    <a:pt x="13703" y="158049"/>
                    <a:pt x="29996" y="157332"/>
                    <a:pt x="39702" y="157332"/>
                  </a:cubicBezTo>
                  <a:cubicBezTo>
                    <a:pt x="53569" y="157332"/>
                    <a:pt x="69861" y="157332"/>
                    <a:pt x="83727" y="158407"/>
                  </a:cubicBezTo>
                  <a:lnTo>
                    <a:pt x="83727" y="147301"/>
                  </a:lnTo>
                  <a:lnTo>
                    <a:pt x="76448" y="147301"/>
                  </a:lnTo>
                  <a:cubicBezTo>
                    <a:pt x="50795" y="147301"/>
                    <a:pt x="50102" y="143361"/>
                    <a:pt x="50102" y="130464"/>
                  </a:cubicBezTo>
                  <a:lnTo>
                    <a:pt x="50102" y="75294"/>
                  </a:lnTo>
                  <a:cubicBezTo>
                    <a:pt x="50102" y="39828"/>
                    <a:pt x="64661" y="7944"/>
                    <a:pt x="91007" y="7944"/>
                  </a:cubicBezTo>
                  <a:cubicBezTo>
                    <a:pt x="93434" y="7944"/>
                    <a:pt x="94127" y="7944"/>
                    <a:pt x="94820" y="8302"/>
                  </a:cubicBezTo>
                  <a:cubicBezTo>
                    <a:pt x="93780" y="8661"/>
                    <a:pt x="86847" y="12960"/>
                    <a:pt x="86847" y="22274"/>
                  </a:cubicBezTo>
                  <a:cubicBezTo>
                    <a:pt x="86847" y="32305"/>
                    <a:pt x="94127" y="37678"/>
                    <a:pt x="101753" y="37678"/>
                  </a:cubicBezTo>
                  <a:cubicBezTo>
                    <a:pt x="107993" y="37678"/>
                    <a:pt x="116660" y="33380"/>
                    <a:pt x="116660" y="21916"/>
                  </a:cubicBezTo>
                  <a:cubicBezTo>
                    <a:pt x="116660" y="10452"/>
                    <a:pt x="105913" y="63"/>
                    <a:pt x="91007" y="63"/>
                  </a:cubicBezTo>
                  <a:cubicBezTo>
                    <a:pt x="65701" y="63"/>
                    <a:pt x="53222" y="24065"/>
                    <a:pt x="48369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5" name="Dowolny kształt: kształt 2064">
              <a:extLst>
                <a:ext uri="{FF2B5EF4-FFF2-40B4-BE49-F238E27FC236}">
                  <a16:creationId xmlns:a16="http://schemas.microsoft.com/office/drawing/2014/main" id="{DAF6A9C9-3355-582A-BC17-7A7986D4A74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409667" y="6249787"/>
              <a:ext cx="134155" cy="164434"/>
            </a:xfrm>
            <a:custGeom>
              <a:avLst/>
              <a:gdLst>
                <a:gd name="connsiteX0" fmla="*/ 29307 w 134155"/>
                <a:gd name="connsiteY0" fmla="*/ 70279 h 164434"/>
                <a:gd name="connsiteX1" fmla="*/ 72292 w 134155"/>
                <a:gd name="connsiteY1" fmla="*/ 7944 h 164434"/>
                <a:gd name="connsiteX2" fmla="*/ 111464 w 134155"/>
                <a:gd name="connsiteY2" fmla="*/ 70279 h 164434"/>
                <a:gd name="connsiteX3" fmla="*/ 29307 w 134155"/>
                <a:gd name="connsiteY3" fmla="*/ 70279 h 164434"/>
                <a:gd name="connsiteX4" fmla="*/ 28960 w 134155"/>
                <a:gd name="connsiteY4" fmla="*/ 77802 h 164434"/>
                <a:gd name="connsiteX5" fmla="*/ 125677 w 134155"/>
                <a:gd name="connsiteY5" fmla="*/ 77802 h 164434"/>
                <a:gd name="connsiteX6" fmla="*/ 134343 w 134155"/>
                <a:gd name="connsiteY6" fmla="*/ 70279 h 164434"/>
                <a:gd name="connsiteX7" fmla="*/ 72292 w 134155"/>
                <a:gd name="connsiteY7" fmla="*/ 63 h 164434"/>
                <a:gd name="connsiteX8" fmla="*/ 188 w 134155"/>
                <a:gd name="connsiteY8" fmla="*/ 81743 h 164434"/>
                <a:gd name="connsiteX9" fmla="*/ 76452 w 134155"/>
                <a:gd name="connsiteY9" fmla="*/ 164497 h 164434"/>
                <a:gd name="connsiteX10" fmla="*/ 134343 w 134155"/>
                <a:gd name="connsiteY10" fmla="*/ 117925 h 164434"/>
                <a:gd name="connsiteX11" fmla="*/ 129836 w 134155"/>
                <a:gd name="connsiteY11" fmla="*/ 113626 h 164434"/>
                <a:gd name="connsiteX12" fmla="*/ 125330 w 134155"/>
                <a:gd name="connsiteY12" fmla="*/ 118642 h 164434"/>
                <a:gd name="connsiteX13" fmla="*/ 78532 w 134155"/>
                <a:gd name="connsiteY13" fmla="*/ 155541 h 164434"/>
                <a:gd name="connsiteX14" fmla="*/ 39360 w 134155"/>
                <a:gd name="connsiteY14" fmla="*/ 131539 h 164434"/>
                <a:gd name="connsiteX15" fmla="*/ 28960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307" y="70279"/>
                  </a:moveTo>
                  <a:cubicBezTo>
                    <a:pt x="31387" y="16900"/>
                    <a:pt x="60506" y="7944"/>
                    <a:pt x="72292" y="7944"/>
                  </a:cubicBezTo>
                  <a:cubicBezTo>
                    <a:pt x="107997" y="7944"/>
                    <a:pt x="111464" y="56307"/>
                    <a:pt x="111464" y="70279"/>
                  </a:cubicBezTo>
                  <a:lnTo>
                    <a:pt x="29307" y="70279"/>
                  </a:lnTo>
                  <a:close/>
                  <a:moveTo>
                    <a:pt x="28960" y="77802"/>
                  </a:moveTo>
                  <a:lnTo>
                    <a:pt x="125677" y="77802"/>
                  </a:lnTo>
                  <a:cubicBezTo>
                    <a:pt x="133303" y="77802"/>
                    <a:pt x="134343" y="77802"/>
                    <a:pt x="134343" y="70279"/>
                  </a:cubicBezTo>
                  <a:cubicBezTo>
                    <a:pt x="134343" y="34813"/>
                    <a:pt x="115624" y="63"/>
                    <a:pt x="72292" y="63"/>
                  </a:cubicBezTo>
                  <a:cubicBezTo>
                    <a:pt x="32080" y="63"/>
                    <a:pt x="188" y="36962"/>
                    <a:pt x="188" y="81743"/>
                  </a:cubicBezTo>
                  <a:cubicBezTo>
                    <a:pt x="188" y="129747"/>
                    <a:pt x="36586" y="164497"/>
                    <a:pt x="76452" y="164497"/>
                  </a:cubicBezTo>
                  <a:cubicBezTo>
                    <a:pt x="118743" y="164497"/>
                    <a:pt x="134343" y="124732"/>
                    <a:pt x="134343" y="117925"/>
                  </a:cubicBezTo>
                  <a:cubicBezTo>
                    <a:pt x="134343" y="114343"/>
                    <a:pt x="131570" y="113626"/>
                    <a:pt x="129836" y="113626"/>
                  </a:cubicBezTo>
                  <a:cubicBezTo>
                    <a:pt x="126716" y="113626"/>
                    <a:pt x="126023" y="115776"/>
                    <a:pt x="125330" y="118642"/>
                  </a:cubicBezTo>
                  <a:cubicBezTo>
                    <a:pt x="113197" y="155541"/>
                    <a:pt x="81998" y="155541"/>
                    <a:pt x="78532" y="155541"/>
                  </a:cubicBezTo>
                  <a:cubicBezTo>
                    <a:pt x="61199" y="155541"/>
                    <a:pt x="47333" y="144794"/>
                    <a:pt x="39360" y="131539"/>
                  </a:cubicBezTo>
                  <a:cubicBezTo>
                    <a:pt x="28960" y="114343"/>
                    <a:pt x="28960" y="90699"/>
                    <a:pt x="28960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6" name="Dowolny kształt: kształt 2065">
              <a:extLst>
                <a:ext uri="{FF2B5EF4-FFF2-40B4-BE49-F238E27FC236}">
                  <a16:creationId xmlns:a16="http://schemas.microsoft.com/office/drawing/2014/main" id="{B09C72BC-0571-AF65-B4CD-C70ECAF78D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65469" y="6249787"/>
              <a:ext cx="113355" cy="164434"/>
            </a:xfrm>
            <a:custGeom>
              <a:avLst/>
              <a:gdLst>
                <a:gd name="connsiteX0" fmla="*/ 60857 w 113355"/>
                <a:gd name="connsiteY0" fmla="*/ 91057 h 164434"/>
                <a:gd name="connsiteX1" fmla="*/ 96909 w 113355"/>
                <a:gd name="connsiteY1" fmla="*/ 124015 h 164434"/>
                <a:gd name="connsiteX2" fmla="*/ 57737 w 113355"/>
                <a:gd name="connsiteY2" fmla="*/ 156616 h 164434"/>
                <a:gd name="connsiteX3" fmla="*/ 9552 w 113355"/>
                <a:gd name="connsiteY3" fmla="*/ 105745 h 164434"/>
                <a:gd name="connsiteX4" fmla="*/ 4699 w 113355"/>
                <a:gd name="connsiteY4" fmla="*/ 99655 h 164434"/>
                <a:gd name="connsiteX5" fmla="*/ 192 w 113355"/>
                <a:gd name="connsiteY5" fmla="*/ 108611 h 164434"/>
                <a:gd name="connsiteX6" fmla="*/ 192 w 113355"/>
                <a:gd name="connsiteY6" fmla="*/ 155899 h 164434"/>
                <a:gd name="connsiteX7" fmla="*/ 4005 w 113355"/>
                <a:gd name="connsiteY7" fmla="*/ 164497 h 164434"/>
                <a:gd name="connsiteX8" fmla="*/ 12672 w 113355"/>
                <a:gd name="connsiteY8" fmla="*/ 157332 h 164434"/>
                <a:gd name="connsiteX9" fmla="*/ 19605 w 113355"/>
                <a:gd name="connsiteY9" fmla="*/ 149093 h 164434"/>
                <a:gd name="connsiteX10" fmla="*/ 57737 w 113355"/>
                <a:gd name="connsiteY10" fmla="*/ 164497 h 164434"/>
                <a:gd name="connsiteX11" fmla="*/ 113548 w 113355"/>
                <a:gd name="connsiteY11" fmla="*/ 114701 h 164434"/>
                <a:gd name="connsiteX12" fmla="*/ 98989 w 113355"/>
                <a:gd name="connsiteY12" fmla="*/ 80668 h 164434"/>
                <a:gd name="connsiteX13" fmla="*/ 59470 w 113355"/>
                <a:gd name="connsiteY13" fmla="*/ 63472 h 164434"/>
                <a:gd name="connsiteX14" fmla="*/ 16832 w 113355"/>
                <a:gd name="connsiteY14" fmla="*/ 34096 h 164434"/>
                <a:gd name="connsiteX15" fmla="*/ 55657 w 113355"/>
                <a:gd name="connsiteY15" fmla="*/ 6869 h 164434"/>
                <a:gd name="connsiteX16" fmla="*/ 96215 w 113355"/>
                <a:gd name="connsiteY16" fmla="*/ 50217 h 164434"/>
                <a:gd name="connsiteX17" fmla="*/ 100375 w 113355"/>
                <a:gd name="connsiteY17" fmla="*/ 53441 h 164434"/>
                <a:gd name="connsiteX18" fmla="*/ 104882 w 113355"/>
                <a:gd name="connsiteY18" fmla="*/ 44843 h 164434"/>
                <a:gd name="connsiteX19" fmla="*/ 104882 w 113355"/>
                <a:gd name="connsiteY19" fmla="*/ 8661 h 164434"/>
                <a:gd name="connsiteX20" fmla="*/ 101068 w 113355"/>
                <a:gd name="connsiteY20" fmla="*/ 63 h 164434"/>
                <a:gd name="connsiteX21" fmla="*/ 94135 w 113355"/>
                <a:gd name="connsiteY21" fmla="*/ 4362 h 164434"/>
                <a:gd name="connsiteX22" fmla="*/ 88242 w 113355"/>
                <a:gd name="connsiteY22" fmla="*/ 10094 h 164434"/>
                <a:gd name="connsiteX23" fmla="*/ 55657 w 113355"/>
                <a:gd name="connsiteY23" fmla="*/ 63 h 164434"/>
                <a:gd name="connsiteX24" fmla="*/ 192 w 113355"/>
                <a:gd name="connsiteY24" fmla="*/ 44127 h 164434"/>
                <a:gd name="connsiteX25" fmla="*/ 15098 w 113355"/>
                <a:gd name="connsiteY25" fmla="*/ 74578 h 164434"/>
                <a:gd name="connsiteX26" fmla="*/ 60857 w 113355"/>
                <a:gd name="connsiteY26" fmla="*/ 91057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55" h="164434">
                  <a:moveTo>
                    <a:pt x="60857" y="91057"/>
                  </a:moveTo>
                  <a:cubicBezTo>
                    <a:pt x="68483" y="92490"/>
                    <a:pt x="96909" y="98222"/>
                    <a:pt x="96909" y="124015"/>
                  </a:cubicBezTo>
                  <a:cubicBezTo>
                    <a:pt x="96909" y="142286"/>
                    <a:pt x="84776" y="156616"/>
                    <a:pt x="57737" y="156616"/>
                  </a:cubicBezTo>
                  <a:cubicBezTo>
                    <a:pt x="28618" y="156616"/>
                    <a:pt x="16138" y="136196"/>
                    <a:pt x="9552" y="105745"/>
                  </a:cubicBezTo>
                  <a:cubicBezTo>
                    <a:pt x="8512" y="101088"/>
                    <a:pt x="8165" y="99655"/>
                    <a:pt x="4699" y="99655"/>
                  </a:cubicBezTo>
                  <a:cubicBezTo>
                    <a:pt x="192" y="99655"/>
                    <a:pt x="192" y="102163"/>
                    <a:pt x="192" y="108611"/>
                  </a:cubicBezTo>
                  <a:lnTo>
                    <a:pt x="192" y="155899"/>
                  </a:lnTo>
                  <a:cubicBezTo>
                    <a:pt x="192" y="161989"/>
                    <a:pt x="192" y="164497"/>
                    <a:pt x="4005" y="164497"/>
                  </a:cubicBezTo>
                  <a:cubicBezTo>
                    <a:pt x="5739" y="164497"/>
                    <a:pt x="6085" y="164139"/>
                    <a:pt x="12672" y="157332"/>
                  </a:cubicBezTo>
                  <a:cubicBezTo>
                    <a:pt x="13365" y="156616"/>
                    <a:pt x="13365" y="155899"/>
                    <a:pt x="19605" y="149093"/>
                  </a:cubicBezTo>
                  <a:cubicBezTo>
                    <a:pt x="34858" y="164139"/>
                    <a:pt x="50457" y="164497"/>
                    <a:pt x="57737" y="164497"/>
                  </a:cubicBezTo>
                  <a:cubicBezTo>
                    <a:pt x="97602" y="164497"/>
                    <a:pt x="113548" y="140495"/>
                    <a:pt x="113548" y="114701"/>
                  </a:cubicBezTo>
                  <a:cubicBezTo>
                    <a:pt x="113548" y="95714"/>
                    <a:pt x="103148" y="84967"/>
                    <a:pt x="98989" y="80668"/>
                  </a:cubicBezTo>
                  <a:cubicBezTo>
                    <a:pt x="87549" y="69204"/>
                    <a:pt x="74029" y="66338"/>
                    <a:pt x="59470" y="63472"/>
                  </a:cubicBezTo>
                  <a:cubicBezTo>
                    <a:pt x="40057" y="59531"/>
                    <a:pt x="16832" y="54874"/>
                    <a:pt x="16832" y="34096"/>
                  </a:cubicBezTo>
                  <a:cubicBezTo>
                    <a:pt x="16832" y="21557"/>
                    <a:pt x="25845" y="6869"/>
                    <a:pt x="55657" y="6869"/>
                  </a:cubicBezTo>
                  <a:cubicBezTo>
                    <a:pt x="93789" y="6869"/>
                    <a:pt x="95522" y="39111"/>
                    <a:pt x="96215" y="50217"/>
                  </a:cubicBezTo>
                  <a:cubicBezTo>
                    <a:pt x="96562" y="53441"/>
                    <a:pt x="99682" y="53441"/>
                    <a:pt x="100375" y="53441"/>
                  </a:cubicBezTo>
                  <a:cubicBezTo>
                    <a:pt x="104882" y="53441"/>
                    <a:pt x="104882" y="51650"/>
                    <a:pt x="104882" y="44843"/>
                  </a:cubicBezTo>
                  <a:lnTo>
                    <a:pt x="104882" y="8661"/>
                  </a:lnTo>
                  <a:cubicBezTo>
                    <a:pt x="104882" y="2570"/>
                    <a:pt x="104882" y="63"/>
                    <a:pt x="101068" y="63"/>
                  </a:cubicBezTo>
                  <a:cubicBezTo>
                    <a:pt x="99335" y="63"/>
                    <a:pt x="98642" y="63"/>
                    <a:pt x="94135" y="4362"/>
                  </a:cubicBezTo>
                  <a:cubicBezTo>
                    <a:pt x="93095" y="5795"/>
                    <a:pt x="89629" y="9019"/>
                    <a:pt x="88242" y="10094"/>
                  </a:cubicBezTo>
                  <a:cubicBezTo>
                    <a:pt x="75069" y="63"/>
                    <a:pt x="60857" y="63"/>
                    <a:pt x="55657" y="63"/>
                  </a:cubicBezTo>
                  <a:cubicBezTo>
                    <a:pt x="13365" y="63"/>
                    <a:pt x="192" y="24065"/>
                    <a:pt x="192" y="44127"/>
                  </a:cubicBezTo>
                  <a:cubicBezTo>
                    <a:pt x="192" y="56665"/>
                    <a:pt x="5739" y="66696"/>
                    <a:pt x="15098" y="74578"/>
                  </a:cubicBezTo>
                  <a:cubicBezTo>
                    <a:pt x="26191" y="83892"/>
                    <a:pt x="35897" y="86042"/>
                    <a:pt x="60857" y="910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7" name="Dowolny kształt: kształt 2066">
              <a:extLst>
                <a:ext uri="{FF2B5EF4-FFF2-40B4-BE49-F238E27FC236}">
                  <a16:creationId xmlns:a16="http://schemas.microsoft.com/office/drawing/2014/main" id="{43A258FE-B17F-9732-53C2-8E42A64FC4C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935388" y="6165599"/>
              <a:ext cx="291882" cy="244681"/>
            </a:xfrm>
            <a:custGeom>
              <a:avLst/>
              <a:gdLst>
                <a:gd name="connsiteX0" fmla="*/ 248754 w 291882"/>
                <a:gd name="connsiteY0" fmla="*/ 37678 h 244681"/>
                <a:gd name="connsiteX1" fmla="*/ 286192 w 291882"/>
                <a:gd name="connsiteY1" fmla="*/ 11168 h 244681"/>
                <a:gd name="connsiteX2" fmla="*/ 292086 w 291882"/>
                <a:gd name="connsiteY2" fmla="*/ 4003 h 244681"/>
                <a:gd name="connsiteX3" fmla="*/ 287579 w 291882"/>
                <a:gd name="connsiteY3" fmla="*/ 63 h 244681"/>
                <a:gd name="connsiteX4" fmla="*/ 252567 w 291882"/>
                <a:gd name="connsiteY4" fmla="*/ 1138 h 244681"/>
                <a:gd name="connsiteX5" fmla="*/ 217208 w 291882"/>
                <a:gd name="connsiteY5" fmla="*/ 63 h 244681"/>
                <a:gd name="connsiteX6" fmla="*/ 210968 w 291882"/>
                <a:gd name="connsiteY6" fmla="*/ 7228 h 244681"/>
                <a:gd name="connsiteX7" fmla="*/ 217208 w 291882"/>
                <a:gd name="connsiteY7" fmla="*/ 11168 h 244681"/>
                <a:gd name="connsiteX8" fmla="*/ 240781 w 291882"/>
                <a:gd name="connsiteY8" fmla="*/ 26931 h 244681"/>
                <a:gd name="connsiteX9" fmla="*/ 239741 w 291882"/>
                <a:gd name="connsiteY9" fmla="*/ 34454 h 244681"/>
                <a:gd name="connsiteX10" fmla="*/ 200915 w 291882"/>
                <a:gd name="connsiteY10" fmla="*/ 193873 h 244681"/>
                <a:gd name="connsiteX11" fmla="*/ 124305 w 291882"/>
                <a:gd name="connsiteY11" fmla="*/ 6869 h 244681"/>
                <a:gd name="connsiteX12" fmla="*/ 113212 w 291882"/>
                <a:gd name="connsiteY12" fmla="*/ 63 h 244681"/>
                <a:gd name="connsiteX13" fmla="*/ 66760 w 291882"/>
                <a:gd name="connsiteY13" fmla="*/ 63 h 244681"/>
                <a:gd name="connsiteX14" fmla="*/ 56707 w 291882"/>
                <a:gd name="connsiteY14" fmla="*/ 7228 h 244681"/>
                <a:gd name="connsiteX15" fmla="*/ 66414 w 291882"/>
                <a:gd name="connsiteY15" fmla="*/ 11168 h 244681"/>
                <a:gd name="connsiteX16" fmla="*/ 89986 w 291882"/>
                <a:gd name="connsiteY16" fmla="*/ 14393 h 244681"/>
                <a:gd name="connsiteX17" fmla="*/ 43534 w 291882"/>
                <a:gd name="connsiteY17" fmla="*/ 206770 h 244681"/>
                <a:gd name="connsiteX18" fmla="*/ 6096 w 291882"/>
                <a:gd name="connsiteY18" fmla="*/ 233638 h 244681"/>
                <a:gd name="connsiteX19" fmla="*/ 203 w 291882"/>
                <a:gd name="connsiteY19" fmla="*/ 240803 h 244681"/>
                <a:gd name="connsiteX20" fmla="*/ 4709 w 291882"/>
                <a:gd name="connsiteY20" fmla="*/ 244744 h 244681"/>
                <a:gd name="connsiteX21" fmla="*/ 39375 w 291882"/>
                <a:gd name="connsiteY21" fmla="*/ 243669 h 244681"/>
                <a:gd name="connsiteX22" fmla="*/ 75080 w 291882"/>
                <a:gd name="connsiteY22" fmla="*/ 244744 h 244681"/>
                <a:gd name="connsiteX23" fmla="*/ 81320 w 291882"/>
                <a:gd name="connsiteY23" fmla="*/ 237579 h 244681"/>
                <a:gd name="connsiteX24" fmla="*/ 74387 w 291882"/>
                <a:gd name="connsiteY24" fmla="*/ 233638 h 244681"/>
                <a:gd name="connsiteX25" fmla="*/ 51508 w 291882"/>
                <a:gd name="connsiteY25" fmla="*/ 217876 h 244681"/>
                <a:gd name="connsiteX26" fmla="*/ 52894 w 291882"/>
                <a:gd name="connsiteY26" fmla="*/ 209636 h 244681"/>
                <a:gd name="connsiteX27" fmla="*/ 98652 w 291882"/>
                <a:gd name="connsiteY27" fmla="*/ 20483 h 244681"/>
                <a:gd name="connsiteX28" fmla="*/ 101772 w 291882"/>
                <a:gd name="connsiteY28" fmla="*/ 26931 h 244681"/>
                <a:gd name="connsiteX29" fmla="*/ 188089 w 291882"/>
                <a:gd name="connsiteY29" fmla="*/ 237937 h 244681"/>
                <a:gd name="connsiteX30" fmla="*/ 194676 w 291882"/>
                <a:gd name="connsiteY30" fmla="*/ 244744 h 244681"/>
                <a:gd name="connsiteX31" fmla="*/ 200222 w 291882"/>
                <a:gd name="connsiteY31" fmla="*/ 237221 h 244681"/>
                <a:gd name="connsiteX32" fmla="*/ 248754 w 291882"/>
                <a:gd name="connsiteY32" fmla="*/ 37678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1882" h="244681">
                  <a:moveTo>
                    <a:pt x="248754" y="37678"/>
                  </a:moveTo>
                  <a:cubicBezTo>
                    <a:pt x="252220" y="23349"/>
                    <a:pt x="258460" y="12243"/>
                    <a:pt x="286192" y="11168"/>
                  </a:cubicBezTo>
                  <a:cubicBezTo>
                    <a:pt x="287926" y="11168"/>
                    <a:pt x="292086" y="10810"/>
                    <a:pt x="292086" y="4003"/>
                  </a:cubicBezTo>
                  <a:cubicBezTo>
                    <a:pt x="292086" y="3645"/>
                    <a:pt x="292086" y="63"/>
                    <a:pt x="287579" y="63"/>
                  </a:cubicBezTo>
                  <a:cubicBezTo>
                    <a:pt x="276139" y="63"/>
                    <a:pt x="264007" y="1138"/>
                    <a:pt x="252567" y="1138"/>
                  </a:cubicBezTo>
                  <a:cubicBezTo>
                    <a:pt x="240781" y="1138"/>
                    <a:pt x="228648" y="63"/>
                    <a:pt x="217208" y="63"/>
                  </a:cubicBezTo>
                  <a:cubicBezTo>
                    <a:pt x="215128" y="63"/>
                    <a:pt x="210968" y="63"/>
                    <a:pt x="210968" y="7228"/>
                  </a:cubicBezTo>
                  <a:cubicBezTo>
                    <a:pt x="210968" y="11168"/>
                    <a:pt x="214435" y="11168"/>
                    <a:pt x="217208" y="11168"/>
                  </a:cubicBezTo>
                  <a:cubicBezTo>
                    <a:pt x="236968" y="11527"/>
                    <a:pt x="240781" y="19050"/>
                    <a:pt x="240781" y="26931"/>
                  </a:cubicBezTo>
                  <a:cubicBezTo>
                    <a:pt x="240781" y="28006"/>
                    <a:pt x="240087" y="33380"/>
                    <a:pt x="239741" y="34454"/>
                  </a:cubicBezTo>
                  <a:lnTo>
                    <a:pt x="200915" y="193873"/>
                  </a:lnTo>
                  <a:lnTo>
                    <a:pt x="124305" y="6869"/>
                  </a:lnTo>
                  <a:cubicBezTo>
                    <a:pt x="121532" y="421"/>
                    <a:pt x="121185" y="63"/>
                    <a:pt x="113212" y="63"/>
                  </a:cubicBezTo>
                  <a:lnTo>
                    <a:pt x="66760" y="63"/>
                  </a:lnTo>
                  <a:cubicBezTo>
                    <a:pt x="59827" y="63"/>
                    <a:pt x="56707" y="63"/>
                    <a:pt x="56707" y="7228"/>
                  </a:cubicBezTo>
                  <a:cubicBezTo>
                    <a:pt x="56707" y="11168"/>
                    <a:pt x="59827" y="11168"/>
                    <a:pt x="66414" y="11168"/>
                  </a:cubicBezTo>
                  <a:cubicBezTo>
                    <a:pt x="68147" y="11168"/>
                    <a:pt x="89986" y="11168"/>
                    <a:pt x="89986" y="14393"/>
                  </a:cubicBezTo>
                  <a:lnTo>
                    <a:pt x="43534" y="206770"/>
                  </a:lnTo>
                  <a:cubicBezTo>
                    <a:pt x="40068" y="221100"/>
                    <a:pt x="34175" y="232564"/>
                    <a:pt x="6096" y="233638"/>
                  </a:cubicBezTo>
                  <a:cubicBezTo>
                    <a:pt x="4016" y="233638"/>
                    <a:pt x="203" y="233997"/>
                    <a:pt x="203" y="240803"/>
                  </a:cubicBezTo>
                  <a:cubicBezTo>
                    <a:pt x="203" y="243311"/>
                    <a:pt x="1936" y="244744"/>
                    <a:pt x="4709" y="244744"/>
                  </a:cubicBezTo>
                  <a:cubicBezTo>
                    <a:pt x="15802" y="244744"/>
                    <a:pt x="27935" y="243669"/>
                    <a:pt x="39375" y="243669"/>
                  </a:cubicBezTo>
                  <a:cubicBezTo>
                    <a:pt x="51161" y="243669"/>
                    <a:pt x="63640" y="244744"/>
                    <a:pt x="75080" y="244744"/>
                  </a:cubicBezTo>
                  <a:cubicBezTo>
                    <a:pt x="76813" y="244744"/>
                    <a:pt x="81320" y="244744"/>
                    <a:pt x="81320" y="237579"/>
                  </a:cubicBezTo>
                  <a:cubicBezTo>
                    <a:pt x="81320" y="233997"/>
                    <a:pt x="78200" y="233638"/>
                    <a:pt x="74387" y="233638"/>
                  </a:cubicBezTo>
                  <a:cubicBezTo>
                    <a:pt x="54281" y="232922"/>
                    <a:pt x="51508" y="225040"/>
                    <a:pt x="51508" y="217876"/>
                  </a:cubicBezTo>
                  <a:cubicBezTo>
                    <a:pt x="51508" y="215368"/>
                    <a:pt x="51854" y="213577"/>
                    <a:pt x="52894" y="209636"/>
                  </a:cubicBezTo>
                  <a:lnTo>
                    <a:pt x="98652" y="20483"/>
                  </a:lnTo>
                  <a:cubicBezTo>
                    <a:pt x="100039" y="22632"/>
                    <a:pt x="100039" y="23349"/>
                    <a:pt x="101772" y="26931"/>
                  </a:cubicBezTo>
                  <a:lnTo>
                    <a:pt x="188089" y="237937"/>
                  </a:lnTo>
                  <a:cubicBezTo>
                    <a:pt x="190516" y="244027"/>
                    <a:pt x="191556" y="244744"/>
                    <a:pt x="194676" y="244744"/>
                  </a:cubicBezTo>
                  <a:cubicBezTo>
                    <a:pt x="198489" y="244744"/>
                    <a:pt x="198489" y="243669"/>
                    <a:pt x="200222" y="237221"/>
                  </a:cubicBezTo>
                  <a:lnTo>
                    <a:pt x="248754" y="376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8" name="Dowolny kształt: kształt 2067">
              <a:extLst>
                <a:ext uri="{FF2B5EF4-FFF2-40B4-BE49-F238E27FC236}">
                  <a16:creationId xmlns:a16="http://schemas.microsoft.com/office/drawing/2014/main" id="{34AF4B44-8E96-768E-F7A7-D9008748ACB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52056" y="6161659"/>
              <a:ext cx="165007" cy="252562"/>
            </a:xfrm>
            <a:custGeom>
              <a:avLst/>
              <a:gdLst>
                <a:gd name="connsiteX0" fmla="*/ 165219 w 165007"/>
                <a:gd name="connsiteY0" fmla="*/ 4003 h 252562"/>
                <a:gd name="connsiteX1" fmla="*/ 160713 w 165007"/>
                <a:gd name="connsiteY1" fmla="*/ 63 h 252562"/>
                <a:gd name="connsiteX2" fmla="*/ 116688 w 165007"/>
                <a:gd name="connsiteY2" fmla="*/ 4003 h 252562"/>
                <a:gd name="connsiteX3" fmla="*/ 111834 w 165007"/>
                <a:gd name="connsiteY3" fmla="*/ 10810 h 252562"/>
                <a:gd name="connsiteX4" fmla="*/ 120154 w 165007"/>
                <a:gd name="connsiteY4" fmla="*/ 15109 h 252562"/>
                <a:gd name="connsiteX5" fmla="*/ 137487 w 165007"/>
                <a:gd name="connsiteY5" fmla="*/ 21199 h 252562"/>
                <a:gd name="connsiteX6" fmla="*/ 136447 w 165007"/>
                <a:gd name="connsiteY6" fmla="*/ 28364 h 252562"/>
                <a:gd name="connsiteX7" fmla="*/ 115648 w 165007"/>
                <a:gd name="connsiteY7" fmla="*/ 113268 h 252562"/>
                <a:gd name="connsiteX8" fmla="*/ 83755 w 165007"/>
                <a:gd name="connsiteY8" fmla="*/ 90340 h 252562"/>
                <a:gd name="connsiteX9" fmla="*/ 212 w 165007"/>
                <a:gd name="connsiteY9" fmla="*/ 195306 h 252562"/>
                <a:gd name="connsiteX10" fmla="*/ 46317 w 165007"/>
                <a:gd name="connsiteY10" fmla="*/ 252625 h 252562"/>
                <a:gd name="connsiteX11" fmla="*/ 91382 w 165007"/>
                <a:gd name="connsiteY11" fmla="*/ 225757 h 252562"/>
                <a:gd name="connsiteX12" fmla="*/ 122927 w 165007"/>
                <a:gd name="connsiteY12" fmla="*/ 252625 h 252562"/>
                <a:gd name="connsiteX13" fmla="*/ 148580 w 165007"/>
                <a:gd name="connsiteY13" fmla="*/ 232922 h 252562"/>
                <a:gd name="connsiteX14" fmla="*/ 158979 w 165007"/>
                <a:gd name="connsiteY14" fmla="*/ 197456 h 252562"/>
                <a:gd name="connsiteX15" fmla="*/ 154820 w 165007"/>
                <a:gd name="connsiteY15" fmla="*/ 193873 h 252562"/>
                <a:gd name="connsiteX16" fmla="*/ 149966 w 165007"/>
                <a:gd name="connsiteY16" fmla="*/ 200322 h 252562"/>
                <a:gd name="connsiteX17" fmla="*/ 123621 w 165007"/>
                <a:gd name="connsiteY17" fmla="*/ 244744 h 252562"/>
                <a:gd name="connsiteX18" fmla="*/ 113221 w 165007"/>
                <a:gd name="connsiteY18" fmla="*/ 228265 h 252562"/>
                <a:gd name="connsiteX19" fmla="*/ 115301 w 165007"/>
                <a:gd name="connsiteY19" fmla="*/ 211069 h 252562"/>
                <a:gd name="connsiteX20" fmla="*/ 165219 w 165007"/>
                <a:gd name="connsiteY20" fmla="*/ 4003 h 252562"/>
                <a:gd name="connsiteX21" fmla="*/ 93115 w 165007"/>
                <a:gd name="connsiteY21" fmla="*/ 206054 h 252562"/>
                <a:gd name="connsiteX22" fmla="*/ 86182 w 165007"/>
                <a:gd name="connsiteY22" fmla="*/ 219309 h 252562"/>
                <a:gd name="connsiteX23" fmla="*/ 47010 w 165007"/>
                <a:gd name="connsiteY23" fmla="*/ 244744 h 252562"/>
                <a:gd name="connsiteX24" fmla="*/ 24824 w 165007"/>
                <a:gd name="connsiteY24" fmla="*/ 211069 h 252562"/>
                <a:gd name="connsiteX25" fmla="*/ 43890 w 165007"/>
                <a:gd name="connsiteY25" fmla="*/ 132613 h 252562"/>
                <a:gd name="connsiteX26" fmla="*/ 84102 w 165007"/>
                <a:gd name="connsiteY26" fmla="*/ 98222 h 252562"/>
                <a:gd name="connsiteX27" fmla="*/ 111488 w 165007"/>
                <a:gd name="connsiteY27" fmla="*/ 129747 h 252562"/>
                <a:gd name="connsiteX28" fmla="*/ 110448 w 165007"/>
                <a:gd name="connsiteY28" fmla="*/ 135838 h 252562"/>
                <a:gd name="connsiteX29" fmla="*/ 93115 w 165007"/>
                <a:gd name="connsiteY29" fmla="*/ 206054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007" h="252562">
                  <a:moveTo>
                    <a:pt x="165219" y="4003"/>
                  </a:moveTo>
                  <a:cubicBezTo>
                    <a:pt x="165219" y="3645"/>
                    <a:pt x="165219" y="63"/>
                    <a:pt x="160713" y="63"/>
                  </a:cubicBezTo>
                  <a:cubicBezTo>
                    <a:pt x="155513" y="63"/>
                    <a:pt x="122581" y="3287"/>
                    <a:pt x="116688" y="4003"/>
                  </a:cubicBezTo>
                  <a:cubicBezTo>
                    <a:pt x="113914" y="4362"/>
                    <a:pt x="111834" y="6153"/>
                    <a:pt x="111834" y="10810"/>
                  </a:cubicBezTo>
                  <a:cubicBezTo>
                    <a:pt x="111834" y="15109"/>
                    <a:pt x="114954" y="15109"/>
                    <a:pt x="120154" y="15109"/>
                  </a:cubicBezTo>
                  <a:cubicBezTo>
                    <a:pt x="136794" y="15109"/>
                    <a:pt x="137487" y="17617"/>
                    <a:pt x="137487" y="21199"/>
                  </a:cubicBezTo>
                  <a:lnTo>
                    <a:pt x="136447" y="28364"/>
                  </a:lnTo>
                  <a:lnTo>
                    <a:pt x="115648" y="113268"/>
                  </a:lnTo>
                  <a:cubicBezTo>
                    <a:pt x="109408" y="100013"/>
                    <a:pt x="99355" y="90340"/>
                    <a:pt x="83755" y="90340"/>
                  </a:cubicBezTo>
                  <a:cubicBezTo>
                    <a:pt x="43197" y="90340"/>
                    <a:pt x="212" y="143002"/>
                    <a:pt x="212" y="195306"/>
                  </a:cubicBezTo>
                  <a:cubicBezTo>
                    <a:pt x="212" y="228981"/>
                    <a:pt x="19278" y="252625"/>
                    <a:pt x="46317" y="252625"/>
                  </a:cubicBezTo>
                  <a:cubicBezTo>
                    <a:pt x="53250" y="252625"/>
                    <a:pt x="70583" y="251192"/>
                    <a:pt x="91382" y="225757"/>
                  </a:cubicBezTo>
                  <a:cubicBezTo>
                    <a:pt x="94155" y="240803"/>
                    <a:pt x="106288" y="252625"/>
                    <a:pt x="122927" y="252625"/>
                  </a:cubicBezTo>
                  <a:cubicBezTo>
                    <a:pt x="135060" y="252625"/>
                    <a:pt x="143033" y="244386"/>
                    <a:pt x="148580" y="232922"/>
                  </a:cubicBezTo>
                  <a:cubicBezTo>
                    <a:pt x="154473" y="220025"/>
                    <a:pt x="158979" y="198172"/>
                    <a:pt x="158979" y="197456"/>
                  </a:cubicBezTo>
                  <a:cubicBezTo>
                    <a:pt x="158979" y="193873"/>
                    <a:pt x="155860" y="193873"/>
                    <a:pt x="154820" y="193873"/>
                  </a:cubicBezTo>
                  <a:cubicBezTo>
                    <a:pt x="151353" y="193873"/>
                    <a:pt x="151006" y="195306"/>
                    <a:pt x="149966" y="200322"/>
                  </a:cubicBezTo>
                  <a:cubicBezTo>
                    <a:pt x="144073" y="223607"/>
                    <a:pt x="137833" y="244744"/>
                    <a:pt x="123621" y="244744"/>
                  </a:cubicBezTo>
                  <a:cubicBezTo>
                    <a:pt x="114261" y="244744"/>
                    <a:pt x="113221" y="235430"/>
                    <a:pt x="113221" y="228265"/>
                  </a:cubicBezTo>
                  <a:cubicBezTo>
                    <a:pt x="113221" y="219667"/>
                    <a:pt x="113914" y="217159"/>
                    <a:pt x="115301" y="211069"/>
                  </a:cubicBezTo>
                  <a:lnTo>
                    <a:pt x="165219" y="4003"/>
                  </a:lnTo>
                  <a:close/>
                  <a:moveTo>
                    <a:pt x="93115" y="206054"/>
                  </a:moveTo>
                  <a:cubicBezTo>
                    <a:pt x="91382" y="212502"/>
                    <a:pt x="91382" y="213218"/>
                    <a:pt x="86182" y="219309"/>
                  </a:cubicBezTo>
                  <a:cubicBezTo>
                    <a:pt x="70929" y="239012"/>
                    <a:pt x="56716" y="244744"/>
                    <a:pt x="47010" y="244744"/>
                  </a:cubicBezTo>
                  <a:cubicBezTo>
                    <a:pt x="29677" y="244744"/>
                    <a:pt x="24824" y="225040"/>
                    <a:pt x="24824" y="211069"/>
                  </a:cubicBezTo>
                  <a:cubicBezTo>
                    <a:pt x="24824" y="193157"/>
                    <a:pt x="35917" y="149093"/>
                    <a:pt x="43890" y="132613"/>
                  </a:cubicBezTo>
                  <a:cubicBezTo>
                    <a:pt x="54636" y="111477"/>
                    <a:pt x="70236" y="98222"/>
                    <a:pt x="84102" y="98222"/>
                  </a:cubicBezTo>
                  <a:cubicBezTo>
                    <a:pt x="106635" y="98222"/>
                    <a:pt x="111488" y="127598"/>
                    <a:pt x="111488" y="129747"/>
                  </a:cubicBezTo>
                  <a:cubicBezTo>
                    <a:pt x="111488" y="131897"/>
                    <a:pt x="110794" y="134046"/>
                    <a:pt x="110448" y="135838"/>
                  </a:cubicBezTo>
                  <a:lnTo>
                    <a:pt x="93115" y="2060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9" name="Dowolny kształt: kształt 2068">
              <a:extLst>
                <a:ext uri="{FF2B5EF4-FFF2-40B4-BE49-F238E27FC236}">
                  <a16:creationId xmlns:a16="http://schemas.microsoft.com/office/drawing/2014/main" id="{C0B7654D-B8FD-5E3D-393B-00A2E7C64B8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428083" y="6111256"/>
              <a:ext cx="118902" cy="169019"/>
            </a:xfrm>
            <a:custGeom>
              <a:avLst/>
              <a:gdLst>
                <a:gd name="connsiteX0" fmla="*/ 119119 w 118902"/>
                <a:gd name="connsiteY0" fmla="*/ 127953 h 169019"/>
                <a:gd name="connsiteX1" fmla="*/ 119119 w 118902"/>
                <a:gd name="connsiteY1" fmla="*/ 118925 h 169019"/>
                <a:gd name="connsiteX2" fmla="*/ 92184 w 118902"/>
                <a:gd name="connsiteY2" fmla="*/ 118925 h 169019"/>
                <a:gd name="connsiteX3" fmla="*/ 92184 w 118902"/>
                <a:gd name="connsiteY3" fmla="*/ 7081 h 169019"/>
                <a:gd name="connsiteX4" fmla="*/ 86846 w 118902"/>
                <a:gd name="connsiteY4" fmla="*/ 59 h 169019"/>
                <a:gd name="connsiteX5" fmla="*/ 80537 w 118902"/>
                <a:gd name="connsiteY5" fmla="*/ 3570 h 169019"/>
                <a:gd name="connsiteX6" fmla="*/ 217 w 118902"/>
                <a:gd name="connsiteY6" fmla="*/ 118925 h 169019"/>
                <a:gd name="connsiteX7" fmla="*/ 217 w 118902"/>
                <a:gd name="connsiteY7" fmla="*/ 127953 h 169019"/>
                <a:gd name="connsiteX8" fmla="*/ 71558 w 118902"/>
                <a:gd name="connsiteY8" fmla="*/ 127953 h 169019"/>
                <a:gd name="connsiteX9" fmla="*/ 71558 w 118902"/>
                <a:gd name="connsiteY9" fmla="*/ 148516 h 169019"/>
                <a:gd name="connsiteX10" fmla="*/ 51903 w 118902"/>
                <a:gd name="connsiteY10" fmla="*/ 160051 h 169019"/>
                <a:gd name="connsiteX11" fmla="*/ 45351 w 118902"/>
                <a:gd name="connsiteY11" fmla="*/ 160051 h 169019"/>
                <a:gd name="connsiteX12" fmla="*/ 45351 w 118902"/>
                <a:gd name="connsiteY12" fmla="*/ 169079 h 169019"/>
                <a:gd name="connsiteX13" fmla="*/ 81750 w 118902"/>
                <a:gd name="connsiteY13" fmla="*/ 168076 h 169019"/>
                <a:gd name="connsiteX14" fmla="*/ 118391 w 118902"/>
                <a:gd name="connsiteY14" fmla="*/ 169079 h 169019"/>
                <a:gd name="connsiteX15" fmla="*/ 118391 w 118902"/>
                <a:gd name="connsiteY15" fmla="*/ 160051 h 169019"/>
                <a:gd name="connsiteX16" fmla="*/ 111840 w 118902"/>
                <a:gd name="connsiteY16" fmla="*/ 160051 h 169019"/>
                <a:gd name="connsiteX17" fmla="*/ 92184 w 118902"/>
                <a:gd name="connsiteY17" fmla="*/ 148516 h 169019"/>
                <a:gd name="connsiteX18" fmla="*/ 92184 w 118902"/>
                <a:gd name="connsiteY18" fmla="*/ 127953 h 169019"/>
                <a:gd name="connsiteX19" fmla="*/ 119119 w 118902"/>
                <a:gd name="connsiteY19" fmla="*/ 127953 h 169019"/>
                <a:gd name="connsiteX20" fmla="*/ 73257 w 118902"/>
                <a:gd name="connsiteY20" fmla="*/ 27142 h 169019"/>
                <a:gd name="connsiteX21" fmla="*/ 73257 w 118902"/>
                <a:gd name="connsiteY21" fmla="*/ 118925 h 169019"/>
                <a:gd name="connsiteX22" fmla="*/ 9195 w 118902"/>
                <a:gd name="connsiteY22" fmla="*/ 118925 h 169019"/>
                <a:gd name="connsiteX23" fmla="*/ 73257 w 118902"/>
                <a:gd name="connsiteY23" fmla="*/ 27142 h 16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902" h="169019">
                  <a:moveTo>
                    <a:pt x="119119" y="127953"/>
                  </a:moveTo>
                  <a:lnTo>
                    <a:pt x="119119" y="118925"/>
                  </a:lnTo>
                  <a:lnTo>
                    <a:pt x="92184" y="118925"/>
                  </a:lnTo>
                  <a:lnTo>
                    <a:pt x="92184" y="7081"/>
                  </a:lnTo>
                  <a:cubicBezTo>
                    <a:pt x="92184" y="1815"/>
                    <a:pt x="92184" y="59"/>
                    <a:pt x="86846" y="59"/>
                  </a:cubicBezTo>
                  <a:cubicBezTo>
                    <a:pt x="83934" y="59"/>
                    <a:pt x="82963" y="59"/>
                    <a:pt x="80537" y="3570"/>
                  </a:cubicBezTo>
                  <a:lnTo>
                    <a:pt x="217" y="118925"/>
                  </a:lnTo>
                  <a:lnTo>
                    <a:pt x="217" y="127953"/>
                  </a:lnTo>
                  <a:lnTo>
                    <a:pt x="71558" y="127953"/>
                  </a:lnTo>
                  <a:lnTo>
                    <a:pt x="71558" y="148516"/>
                  </a:lnTo>
                  <a:cubicBezTo>
                    <a:pt x="71558" y="157042"/>
                    <a:pt x="71558" y="160051"/>
                    <a:pt x="51903" y="160051"/>
                  </a:cubicBezTo>
                  <a:lnTo>
                    <a:pt x="45351" y="160051"/>
                  </a:lnTo>
                  <a:lnTo>
                    <a:pt x="45351" y="169079"/>
                  </a:lnTo>
                  <a:cubicBezTo>
                    <a:pt x="57484" y="168578"/>
                    <a:pt x="73014" y="168076"/>
                    <a:pt x="81750" y="168076"/>
                  </a:cubicBezTo>
                  <a:cubicBezTo>
                    <a:pt x="90728" y="168076"/>
                    <a:pt x="106258" y="168578"/>
                    <a:pt x="118391" y="169079"/>
                  </a:cubicBezTo>
                  <a:lnTo>
                    <a:pt x="118391" y="160051"/>
                  </a:lnTo>
                  <a:lnTo>
                    <a:pt x="111840" y="160051"/>
                  </a:lnTo>
                  <a:cubicBezTo>
                    <a:pt x="92184" y="160051"/>
                    <a:pt x="92184" y="157042"/>
                    <a:pt x="92184" y="148516"/>
                  </a:cubicBezTo>
                  <a:lnTo>
                    <a:pt x="92184" y="127953"/>
                  </a:lnTo>
                  <a:lnTo>
                    <a:pt x="119119" y="127953"/>
                  </a:lnTo>
                  <a:close/>
                  <a:moveTo>
                    <a:pt x="73257" y="27142"/>
                  </a:moveTo>
                  <a:lnTo>
                    <a:pt x="73257" y="118925"/>
                  </a:lnTo>
                  <a:lnTo>
                    <a:pt x="9195" y="118925"/>
                  </a:lnTo>
                  <a:lnTo>
                    <a:pt x="73257" y="271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0" name="Dowolny kształt: kształt 2069">
              <a:extLst>
                <a:ext uri="{FF2B5EF4-FFF2-40B4-BE49-F238E27FC236}">
                  <a16:creationId xmlns:a16="http://schemas.microsoft.com/office/drawing/2014/main" id="{91D1E16B-85F1-D6E2-0396-E009C1547FC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30024" y="6327144"/>
              <a:ext cx="206987" cy="194598"/>
            </a:xfrm>
            <a:custGeom>
              <a:avLst/>
              <a:gdLst>
                <a:gd name="connsiteX0" fmla="*/ 151878 w 206987"/>
                <a:gd name="connsiteY0" fmla="*/ 140748 h 194598"/>
                <a:gd name="connsiteX1" fmla="*/ 158430 w 206987"/>
                <a:gd name="connsiteY1" fmla="*/ 171342 h 194598"/>
                <a:gd name="connsiteX2" fmla="*/ 174931 w 206987"/>
                <a:gd name="connsiteY2" fmla="*/ 189147 h 194598"/>
                <a:gd name="connsiteX3" fmla="*/ 207204 w 206987"/>
                <a:gd name="connsiteY3" fmla="*/ 171593 h 194598"/>
                <a:gd name="connsiteX4" fmla="*/ 204535 w 206987"/>
                <a:gd name="connsiteY4" fmla="*/ 169336 h 194598"/>
                <a:gd name="connsiteX5" fmla="*/ 196042 w 206987"/>
                <a:gd name="connsiteY5" fmla="*/ 172095 h 194598"/>
                <a:gd name="connsiteX6" fmla="*/ 191917 w 206987"/>
                <a:gd name="connsiteY6" fmla="*/ 173850 h 194598"/>
                <a:gd name="connsiteX7" fmla="*/ 183909 w 206987"/>
                <a:gd name="connsiteY7" fmla="*/ 169085 h 194598"/>
                <a:gd name="connsiteX8" fmla="*/ 166195 w 206987"/>
                <a:gd name="connsiteY8" fmla="*/ 13356 h 194598"/>
                <a:gd name="connsiteX9" fmla="*/ 165710 w 206987"/>
                <a:gd name="connsiteY9" fmla="*/ 2072 h 194598"/>
                <a:gd name="connsiteX10" fmla="*/ 162798 w 206987"/>
                <a:gd name="connsiteY10" fmla="*/ 66 h 194598"/>
                <a:gd name="connsiteX11" fmla="*/ 144113 w 206987"/>
                <a:gd name="connsiteY11" fmla="*/ 11601 h 194598"/>
                <a:gd name="connsiteX12" fmla="*/ 141201 w 206987"/>
                <a:gd name="connsiteY12" fmla="*/ 15363 h 194598"/>
                <a:gd name="connsiteX13" fmla="*/ 55058 w 206987"/>
                <a:gd name="connsiteY13" fmla="*/ 153788 h 194598"/>
                <a:gd name="connsiteX14" fmla="*/ 32976 w 206987"/>
                <a:gd name="connsiteY14" fmla="*/ 169838 h 194598"/>
                <a:gd name="connsiteX15" fmla="*/ 12107 w 206987"/>
                <a:gd name="connsiteY15" fmla="*/ 155544 h 194598"/>
                <a:gd name="connsiteX16" fmla="*/ 9923 w 206987"/>
                <a:gd name="connsiteY16" fmla="*/ 152785 h 194598"/>
                <a:gd name="connsiteX17" fmla="*/ 217 w 206987"/>
                <a:gd name="connsiteY17" fmla="*/ 172596 h 194598"/>
                <a:gd name="connsiteX18" fmla="*/ 25211 w 206987"/>
                <a:gd name="connsiteY18" fmla="*/ 194664 h 194598"/>
                <a:gd name="connsiteX19" fmla="*/ 75684 w 206987"/>
                <a:gd name="connsiteY19" fmla="*/ 145513 h 194598"/>
                <a:gd name="connsiteX20" fmla="*/ 79081 w 206987"/>
                <a:gd name="connsiteY20" fmla="*/ 140999 h 194598"/>
                <a:gd name="connsiteX21" fmla="*/ 83934 w 206987"/>
                <a:gd name="connsiteY21" fmla="*/ 140748 h 194598"/>
                <a:gd name="connsiteX22" fmla="*/ 151878 w 206987"/>
                <a:gd name="connsiteY22" fmla="*/ 140748 h 194598"/>
                <a:gd name="connsiteX23" fmla="*/ 143628 w 206987"/>
                <a:gd name="connsiteY23" fmla="*/ 32164 h 194598"/>
                <a:gd name="connsiteX24" fmla="*/ 150180 w 206987"/>
                <a:gd name="connsiteY24" fmla="*/ 125451 h 194598"/>
                <a:gd name="connsiteX25" fmla="*/ 100677 w 206987"/>
                <a:gd name="connsiteY25" fmla="*/ 125451 h 194598"/>
                <a:gd name="connsiteX26" fmla="*/ 87331 w 206987"/>
                <a:gd name="connsiteY26" fmla="*/ 128711 h 194598"/>
                <a:gd name="connsiteX27" fmla="*/ 143385 w 206987"/>
                <a:gd name="connsiteY27" fmla="*/ 32164 h 194598"/>
                <a:gd name="connsiteX28" fmla="*/ 143628 w 206987"/>
                <a:gd name="connsiteY28" fmla="*/ 32164 h 19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987" h="194598">
                  <a:moveTo>
                    <a:pt x="151878" y="140748"/>
                  </a:moveTo>
                  <a:cubicBezTo>
                    <a:pt x="153819" y="153287"/>
                    <a:pt x="155275" y="160810"/>
                    <a:pt x="158430" y="171342"/>
                  </a:cubicBezTo>
                  <a:cubicBezTo>
                    <a:pt x="161342" y="182126"/>
                    <a:pt x="163526" y="189147"/>
                    <a:pt x="174931" y="189147"/>
                  </a:cubicBezTo>
                  <a:cubicBezTo>
                    <a:pt x="187306" y="189147"/>
                    <a:pt x="207204" y="177361"/>
                    <a:pt x="207204" y="171593"/>
                  </a:cubicBezTo>
                  <a:cubicBezTo>
                    <a:pt x="207204" y="170339"/>
                    <a:pt x="206234" y="169336"/>
                    <a:pt x="204535" y="169336"/>
                  </a:cubicBezTo>
                  <a:cubicBezTo>
                    <a:pt x="201623" y="169336"/>
                    <a:pt x="198711" y="170590"/>
                    <a:pt x="196042" y="172095"/>
                  </a:cubicBezTo>
                  <a:cubicBezTo>
                    <a:pt x="192887" y="173850"/>
                    <a:pt x="192645" y="173850"/>
                    <a:pt x="191917" y="173850"/>
                  </a:cubicBezTo>
                  <a:cubicBezTo>
                    <a:pt x="187792" y="173850"/>
                    <a:pt x="184880" y="171092"/>
                    <a:pt x="183909" y="169085"/>
                  </a:cubicBezTo>
                  <a:cubicBezTo>
                    <a:pt x="170078" y="138241"/>
                    <a:pt x="166195" y="31913"/>
                    <a:pt x="166195" y="13356"/>
                  </a:cubicBezTo>
                  <a:cubicBezTo>
                    <a:pt x="166195" y="9595"/>
                    <a:pt x="166195" y="3576"/>
                    <a:pt x="165710" y="2072"/>
                  </a:cubicBezTo>
                  <a:cubicBezTo>
                    <a:pt x="165710" y="1069"/>
                    <a:pt x="164739" y="66"/>
                    <a:pt x="162798" y="66"/>
                  </a:cubicBezTo>
                  <a:cubicBezTo>
                    <a:pt x="159886" y="66"/>
                    <a:pt x="149452" y="3326"/>
                    <a:pt x="144113" y="11601"/>
                  </a:cubicBezTo>
                  <a:lnTo>
                    <a:pt x="141201" y="15363"/>
                  </a:lnTo>
                  <a:cubicBezTo>
                    <a:pt x="106744" y="87334"/>
                    <a:pt x="64521" y="142754"/>
                    <a:pt x="55058" y="153788"/>
                  </a:cubicBezTo>
                  <a:cubicBezTo>
                    <a:pt x="51660" y="157801"/>
                    <a:pt x="41226" y="169838"/>
                    <a:pt x="32976" y="169838"/>
                  </a:cubicBezTo>
                  <a:cubicBezTo>
                    <a:pt x="28123" y="169838"/>
                    <a:pt x="15990" y="166327"/>
                    <a:pt x="12107" y="155544"/>
                  </a:cubicBezTo>
                  <a:cubicBezTo>
                    <a:pt x="11379" y="153538"/>
                    <a:pt x="11137" y="152785"/>
                    <a:pt x="9923" y="152785"/>
                  </a:cubicBezTo>
                  <a:cubicBezTo>
                    <a:pt x="6041" y="152785"/>
                    <a:pt x="217" y="165324"/>
                    <a:pt x="217" y="172596"/>
                  </a:cubicBezTo>
                  <a:cubicBezTo>
                    <a:pt x="217" y="183129"/>
                    <a:pt x="12107" y="194664"/>
                    <a:pt x="25211" y="194664"/>
                  </a:cubicBezTo>
                  <a:cubicBezTo>
                    <a:pt x="39285" y="194664"/>
                    <a:pt x="56999" y="172095"/>
                    <a:pt x="75684" y="145513"/>
                  </a:cubicBezTo>
                  <a:cubicBezTo>
                    <a:pt x="78595" y="141751"/>
                    <a:pt x="78595" y="141250"/>
                    <a:pt x="79081" y="140999"/>
                  </a:cubicBezTo>
                  <a:cubicBezTo>
                    <a:pt x="79323" y="140748"/>
                    <a:pt x="79809" y="140748"/>
                    <a:pt x="83934" y="140748"/>
                  </a:cubicBezTo>
                  <a:lnTo>
                    <a:pt x="151878" y="140748"/>
                  </a:lnTo>
                  <a:close/>
                  <a:moveTo>
                    <a:pt x="143628" y="32164"/>
                  </a:moveTo>
                  <a:cubicBezTo>
                    <a:pt x="144356" y="54734"/>
                    <a:pt x="145569" y="84575"/>
                    <a:pt x="150180" y="125451"/>
                  </a:cubicBezTo>
                  <a:lnTo>
                    <a:pt x="100677" y="125451"/>
                  </a:lnTo>
                  <a:cubicBezTo>
                    <a:pt x="97280" y="125451"/>
                    <a:pt x="92912" y="125451"/>
                    <a:pt x="87331" y="128711"/>
                  </a:cubicBezTo>
                  <a:cubicBezTo>
                    <a:pt x="107714" y="98619"/>
                    <a:pt x="125428" y="67774"/>
                    <a:pt x="143385" y="32164"/>
                  </a:cubicBezTo>
                  <a:lnTo>
                    <a:pt x="143628" y="321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1" name="Dowolny kształt: kształt 2070">
              <a:extLst>
                <a:ext uri="{FF2B5EF4-FFF2-40B4-BE49-F238E27FC236}">
                  <a16:creationId xmlns:a16="http://schemas.microsoft.com/office/drawing/2014/main" id="{9A17AF2D-2CB9-6EDF-DE02-0D68513BC59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72481" y="6161659"/>
              <a:ext cx="165007" cy="252562"/>
            </a:xfrm>
            <a:custGeom>
              <a:avLst/>
              <a:gdLst>
                <a:gd name="connsiteX0" fmla="*/ 165231 w 165007"/>
                <a:gd name="connsiteY0" fmla="*/ 4003 h 252562"/>
                <a:gd name="connsiteX1" fmla="*/ 160725 w 165007"/>
                <a:gd name="connsiteY1" fmla="*/ 63 h 252562"/>
                <a:gd name="connsiteX2" fmla="*/ 116700 w 165007"/>
                <a:gd name="connsiteY2" fmla="*/ 4003 h 252562"/>
                <a:gd name="connsiteX3" fmla="*/ 111847 w 165007"/>
                <a:gd name="connsiteY3" fmla="*/ 10810 h 252562"/>
                <a:gd name="connsiteX4" fmla="*/ 120166 w 165007"/>
                <a:gd name="connsiteY4" fmla="*/ 15109 h 252562"/>
                <a:gd name="connsiteX5" fmla="*/ 137499 w 165007"/>
                <a:gd name="connsiteY5" fmla="*/ 21199 h 252562"/>
                <a:gd name="connsiteX6" fmla="*/ 136459 w 165007"/>
                <a:gd name="connsiteY6" fmla="*/ 28364 h 252562"/>
                <a:gd name="connsiteX7" fmla="*/ 115660 w 165007"/>
                <a:gd name="connsiteY7" fmla="*/ 113268 h 252562"/>
                <a:gd name="connsiteX8" fmla="*/ 83768 w 165007"/>
                <a:gd name="connsiteY8" fmla="*/ 90340 h 252562"/>
                <a:gd name="connsiteX9" fmla="*/ 224 w 165007"/>
                <a:gd name="connsiteY9" fmla="*/ 195306 h 252562"/>
                <a:gd name="connsiteX10" fmla="*/ 46329 w 165007"/>
                <a:gd name="connsiteY10" fmla="*/ 252625 h 252562"/>
                <a:gd name="connsiteX11" fmla="*/ 91394 w 165007"/>
                <a:gd name="connsiteY11" fmla="*/ 225757 h 252562"/>
                <a:gd name="connsiteX12" fmla="*/ 122939 w 165007"/>
                <a:gd name="connsiteY12" fmla="*/ 252625 h 252562"/>
                <a:gd name="connsiteX13" fmla="*/ 148592 w 165007"/>
                <a:gd name="connsiteY13" fmla="*/ 232922 h 252562"/>
                <a:gd name="connsiteX14" fmla="*/ 158991 w 165007"/>
                <a:gd name="connsiteY14" fmla="*/ 197456 h 252562"/>
                <a:gd name="connsiteX15" fmla="*/ 154832 w 165007"/>
                <a:gd name="connsiteY15" fmla="*/ 193873 h 252562"/>
                <a:gd name="connsiteX16" fmla="*/ 149978 w 165007"/>
                <a:gd name="connsiteY16" fmla="*/ 200322 h 252562"/>
                <a:gd name="connsiteX17" fmla="*/ 123633 w 165007"/>
                <a:gd name="connsiteY17" fmla="*/ 244744 h 252562"/>
                <a:gd name="connsiteX18" fmla="*/ 113233 w 165007"/>
                <a:gd name="connsiteY18" fmla="*/ 228265 h 252562"/>
                <a:gd name="connsiteX19" fmla="*/ 115313 w 165007"/>
                <a:gd name="connsiteY19" fmla="*/ 211069 h 252562"/>
                <a:gd name="connsiteX20" fmla="*/ 165231 w 165007"/>
                <a:gd name="connsiteY20" fmla="*/ 4003 h 252562"/>
                <a:gd name="connsiteX21" fmla="*/ 93127 w 165007"/>
                <a:gd name="connsiteY21" fmla="*/ 206054 h 252562"/>
                <a:gd name="connsiteX22" fmla="*/ 86194 w 165007"/>
                <a:gd name="connsiteY22" fmla="*/ 219309 h 252562"/>
                <a:gd name="connsiteX23" fmla="*/ 47022 w 165007"/>
                <a:gd name="connsiteY23" fmla="*/ 244744 h 252562"/>
                <a:gd name="connsiteX24" fmla="*/ 24836 w 165007"/>
                <a:gd name="connsiteY24" fmla="*/ 211069 h 252562"/>
                <a:gd name="connsiteX25" fmla="*/ 43902 w 165007"/>
                <a:gd name="connsiteY25" fmla="*/ 132613 h 252562"/>
                <a:gd name="connsiteX26" fmla="*/ 84114 w 165007"/>
                <a:gd name="connsiteY26" fmla="*/ 98222 h 252562"/>
                <a:gd name="connsiteX27" fmla="*/ 111500 w 165007"/>
                <a:gd name="connsiteY27" fmla="*/ 129747 h 252562"/>
                <a:gd name="connsiteX28" fmla="*/ 110460 w 165007"/>
                <a:gd name="connsiteY28" fmla="*/ 135838 h 252562"/>
                <a:gd name="connsiteX29" fmla="*/ 93127 w 165007"/>
                <a:gd name="connsiteY29" fmla="*/ 206054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007" h="252562">
                  <a:moveTo>
                    <a:pt x="165231" y="4003"/>
                  </a:moveTo>
                  <a:cubicBezTo>
                    <a:pt x="165231" y="3645"/>
                    <a:pt x="165231" y="63"/>
                    <a:pt x="160725" y="63"/>
                  </a:cubicBezTo>
                  <a:cubicBezTo>
                    <a:pt x="155525" y="63"/>
                    <a:pt x="122593" y="3287"/>
                    <a:pt x="116700" y="4003"/>
                  </a:cubicBezTo>
                  <a:cubicBezTo>
                    <a:pt x="113926" y="4362"/>
                    <a:pt x="111847" y="6153"/>
                    <a:pt x="111847" y="10810"/>
                  </a:cubicBezTo>
                  <a:cubicBezTo>
                    <a:pt x="111847" y="15109"/>
                    <a:pt x="114966" y="15109"/>
                    <a:pt x="120166" y="15109"/>
                  </a:cubicBezTo>
                  <a:cubicBezTo>
                    <a:pt x="136806" y="15109"/>
                    <a:pt x="137499" y="17617"/>
                    <a:pt x="137499" y="21199"/>
                  </a:cubicBezTo>
                  <a:lnTo>
                    <a:pt x="136459" y="28364"/>
                  </a:lnTo>
                  <a:lnTo>
                    <a:pt x="115660" y="113268"/>
                  </a:lnTo>
                  <a:cubicBezTo>
                    <a:pt x="109420" y="100013"/>
                    <a:pt x="99367" y="90340"/>
                    <a:pt x="83768" y="90340"/>
                  </a:cubicBezTo>
                  <a:cubicBezTo>
                    <a:pt x="43209" y="90340"/>
                    <a:pt x="224" y="143002"/>
                    <a:pt x="224" y="195306"/>
                  </a:cubicBezTo>
                  <a:cubicBezTo>
                    <a:pt x="224" y="228981"/>
                    <a:pt x="19290" y="252625"/>
                    <a:pt x="46329" y="252625"/>
                  </a:cubicBezTo>
                  <a:cubicBezTo>
                    <a:pt x="53262" y="252625"/>
                    <a:pt x="70595" y="251192"/>
                    <a:pt x="91394" y="225757"/>
                  </a:cubicBezTo>
                  <a:cubicBezTo>
                    <a:pt x="94167" y="240803"/>
                    <a:pt x="106300" y="252625"/>
                    <a:pt x="122939" y="252625"/>
                  </a:cubicBezTo>
                  <a:cubicBezTo>
                    <a:pt x="135072" y="252625"/>
                    <a:pt x="143045" y="244386"/>
                    <a:pt x="148592" y="232922"/>
                  </a:cubicBezTo>
                  <a:cubicBezTo>
                    <a:pt x="154485" y="220025"/>
                    <a:pt x="158991" y="198172"/>
                    <a:pt x="158991" y="197456"/>
                  </a:cubicBezTo>
                  <a:cubicBezTo>
                    <a:pt x="158991" y="193873"/>
                    <a:pt x="155872" y="193873"/>
                    <a:pt x="154832" y="193873"/>
                  </a:cubicBezTo>
                  <a:cubicBezTo>
                    <a:pt x="151365" y="193873"/>
                    <a:pt x="151018" y="195306"/>
                    <a:pt x="149978" y="200322"/>
                  </a:cubicBezTo>
                  <a:cubicBezTo>
                    <a:pt x="144085" y="223607"/>
                    <a:pt x="137846" y="244744"/>
                    <a:pt x="123633" y="244744"/>
                  </a:cubicBezTo>
                  <a:cubicBezTo>
                    <a:pt x="114273" y="244744"/>
                    <a:pt x="113233" y="235430"/>
                    <a:pt x="113233" y="228265"/>
                  </a:cubicBezTo>
                  <a:cubicBezTo>
                    <a:pt x="113233" y="219667"/>
                    <a:pt x="113926" y="217159"/>
                    <a:pt x="115313" y="211069"/>
                  </a:cubicBezTo>
                  <a:lnTo>
                    <a:pt x="165231" y="4003"/>
                  </a:lnTo>
                  <a:close/>
                  <a:moveTo>
                    <a:pt x="93127" y="206054"/>
                  </a:moveTo>
                  <a:cubicBezTo>
                    <a:pt x="91394" y="212502"/>
                    <a:pt x="91394" y="213218"/>
                    <a:pt x="86194" y="219309"/>
                  </a:cubicBezTo>
                  <a:cubicBezTo>
                    <a:pt x="70941" y="239012"/>
                    <a:pt x="56728" y="244744"/>
                    <a:pt x="47022" y="244744"/>
                  </a:cubicBezTo>
                  <a:cubicBezTo>
                    <a:pt x="29689" y="244744"/>
                    <a:pt x="24836" y="225040"/>
                    <a:pt x="24836" y="211069"/>
                  </a:cubicBezTo>
                  <a:cubicBezTo>
                    <a:pt x="24836" y="193157"/>
                    <a:pt x="35929" y="149093"/>
                    <a:pt x="43902" y="132613"/>
                  </a:cubicBezTo>
                  <a:cubicBezTo>
                    <a:pt x="54649" y="111477"/>
                    <a:pt x="70248" y="98222"/>
                    <a:pt x="84114" y="98222"/>
                  </a:cubicBezTo>
                  <a:cubicBezTo>
                    <a:pt x="106647" y="98222"/>
                    <a:pt x="111500" y="127598"/>
                    <a:pt x="111500" y="129747"/>
                  </a:cubicBezTo>
                  <a:cubicBezTo>
                    <a:pt x="111500" y="131897"/>
                    <a:pt x="110807" y="134046"/>
                    <a:pt x="110460" y="135838"/>
                  </a:cubicBezTo>
                  <a:lnTo>
                    <a:pt x="93127" y="2060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2" name="Dowolny kształt: kształt 2071">
              <a:extLst>
                <a:ext uri="{FF2B5EF4-FFF2-40B4-BE49-F238E27FC236}">
                  <a16:creationId xmlns:a16="http://schemas.microsoft.com/office/drawing/2014/main" id="{9D87E328-3E45-5228-B7D3-DC356BE5A2D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48508" y="6111256"/>
              <a:ext cx="118902" cy="169019"/>
            </a:xfrm>
            <a:custGeom>
              <a:avLst/>
              <a:gdLst>
                <a:gd name="connsiteX0" fmla="*/ 119131 w 118902"/>
                <a:gd name="connsiteY0" fmla="*/ 127953 h 169019"/>
                <a:gd name="connsiteX1" fmla="*/ 119131 w 118902"/>
                <a:gd name="connsiteY1" fmla="*/ 118925 h 169019"/>
                <a:gd name="connsiteX2" fmla="*/ 92196 w 118902"/>
                <a:gd name="connsiteY2" fmla="*/ 118925 h 169019"/>
                <a:gd name="connsiteX3" fmla="*/ 92196 w 118902"/>
                <a:gd name="connsiteY3" fmla="*/ 7081 h 169019"/>
                <a:gd name="connsiteX4" fmla="*/ 86858 w 118902"/>
                <a:gd name="connsiteY4" fmla="*/ 59 h 169019"/>
                <a:gd name="connsiteX5" fmla="*/ 80549 w 118902"/>
                <a:gd name="connsiteY5" fmla="*/ 3570 h 169019"/>
                <a:gd name="connsiteX6" fmla="*/ 229 w 118902"/>
                <a:gd name="connsiteY6" fmla="*/ 118925 h 169019"/>
                <a:gd name="connsiteX7" fmla="*/ 229 w 118902"/>
                <a:gd name="connsiteY7" fmla="*/ 127953 h 169019"/>
                <a:gd name="connsiteX8" fmla="*/ 71570 w 118902"/>
                <a:gd name="connsiteY8" fmla="*/ 127953 h 169019"/>
                <a:gd name="connsiteX9" fmla="*/ 71570 w 118902"/>
                <a:gd name="connsiteY9" fmla="*/ 148516 h 169019"/>
                <a:gd name="connsiteX10" fmla="*/ 51915 w 118902"/>
                <a:gd name="connsiteY10" fmla="*/ 160051 h 169019"/>
                <a:gd name="connsiteX11" fmla="*/ 45363 w 118902"/>
                <a:gd name="connsiteY11" fmla="*/ 160051 h 169019"/>
                <a:gd name="connsiteX12" fmla="*/ 45363 w 118902"/>
                <a:gd name="connsiteY12" fmla="*/ 169079 h 169019"/>
                <a:gd name="connsiteX13" fmla="*/ 81762 w 118902"/>
                <a:gd name="connsiteY13" fmla="*/ 168076 h 169019"/>
                <a:gd name="connsiteX14" fmla="*/ 118403 w 118902"/>
                <a:gd name="connsiteY14" fmla="*/ 169079 h 169019"/>
                <a:gd name="connsiteX15" fmla="*/ 118403 w 118902"/>
                <a:gd name="connsiteY15" fmla="*/ 160051 h 169019"/>
                <a:gd name="connsiteX16" fmla="*/ 111852 w 118902"/>
                <a:gd name="connsiteY16" fmla="*/ 160051 h 169019"/>
                <a:gd name="connsiteX17" fmla="*/ 92196 w 118902"/>
                <a:gd name="connsiteY17" fmla="*/ 148516 h 169019"/>
                <a:gd name="connsiteX18" fmla="*/ 92196 w 118902"/>
                <a:gd name="connsiteY18" fmla="*/ 127953 h 169019"/>
                <a:gd name="connsiteX19" fmla="*/ 119131 w 118902"/>
                <a:gd name="connsiteY19" fmla="*/ 127953 h 169019"/>
                <a:gd name="connsiteX20" fmla="*/ 73269 w 118902"/>
                <a:gd name="connsiteY20" fmla="*/ 27142 h 169019"/>
                <a:gd name="connsiteX21" fmla="*/ 73269 w 118902"/>
                <a:gd name="connsiteY21" fmla="*/ 118925 h 169019"/>
                <a:gd name="connsiteX22" fmla="*/ 9207 w 118902"/>
                <a:gd name="connsiteY22" fmla="*/ 118925 h 169019"/>
                <a:gd name="connsiteX23" fmla="*/ 73269 w 118902"/>
                <a:gd name="connsiteY23" fmla="*/ 27142 h 16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902" h="169019">
                  <a:moveTo>
                    <a:pt x="119131" y="127953"/>
                  </a:moveTo>
                  <a:lnTo>
                    <a:pt x="119131" y="118925"/>
                  </a:lnTo>
                  <a:lnTo>
                    <a:pt x="92196" y="118925"/>
                  </a:lnTo>
                  <a:lnTo>
                    <a:pt x="92196" y="7081"/>
                  </a:lnTo>
                  <a:cubicBezTo>
                    <a:pt x="92196" y="1815"/>
                    <a:pt x="92196" y="59"/>
                    <a:pt x="86858" y="59"/>
                  </a:cubicBezTo>
                  <a:cubicBezTo>
                    <a:pt x="83946" y="59"/>
                    <a:pt x="82975" y="59"/>
                    <a:pt x="80549" y="3570"/>
                  </a:cubicBezTo>
                  <a:lnTo>
                    <a:pt x="229" y="118925"/>
                  </a:lnTo>
                  <a:lnTo>
                    <a:pt x="229" y="127953"/>
                  </a:lnTo>
                  <a:lnTo>
                    <a:pt x="71570" y="127953"/>
                  </a:lnTo>
                  <a:lnTo>
                    <a:pt x="71570" y="148516"/>
                  </a:lnTo>
                  <a:cubicBezTo>
                    <a:pt x="71570" y="157042"/>
                    <a:pt x="71570" y="160051"/>
                    <a:pt x="51915" y="160051"/>
                  </a:cubicBezTo>
                  <a:lnTo>
                    <a:pt x="45363" y="160051"/>
                  </a:lnTo>
                  <a:lnTo>
                    <a:pt x="45363" y="169079"/>
                  </a:lnTo>
                  <a:cubicBezTo>
                    <a:pt x="57496" y="168578"/>
                    <a:pt x="73026" y="168076"/>
                    <a:pt x="81762" y="168076"/>
                  </a:cubicBezTo>
                  <a:cubicBezTo>
                    <a:pt x="90740" y="168076"/>
                    <a:pt x="106271" y="168578"/>
                    <a:pt x="118403" y="169079"/>
                  </a:cubicBezTo>
                  <a:lnTo>
                    <a:pt x="118403" y="160051"/>
                  </a:lnTo>
                  <a:lnTo>
                    <a:pt x="111852" y="160051"/>
                  </a:lnTo>
                  <a:cubicBezTo>
                    <a:pt x="92196" y="160051"/>
                    <a:pt x="92196" y="157042"/>
                    <a:pt x="92196" y="148516"/>
                  </a:cubicBezTo>
                  <a:lnTo>
                    <a:pt x="92196" y="127953"/>
                  </a:lnTo>
                  <a:lnTo>
                    <a:pt x="119131" y="127953"/>
                  </a:lnTo>
                  <a:close/>
                  <a:moveTo>
                    <a:pt x="73269" y="27142"/>
                  </a:moveTo>
                  <a:lnTo>
                    <a:pt x="73269" y="118925"/>
                  </a:lnTo>
                  <a:lnTo>
                    <a:pt x="9207" y="118925"/>
                  </a:lnTo>
                  <a:lnTo>
                    <a:pt x="73269" y="271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3" name="Dowolny kształt: kształt 2072">
              <a:extLst>
                <a:ext uri="{FF2B5EF4-FFF2-40B4-BE49-F238E27FC236}">
                  <a16:creationId xmlns:a16="http://schemas.microsoft.com/office/drawing/2014/main" id="{56431EFE-86DB-4698-C282-08B86626911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48508" y="6337676"/>
              <a:ext cx="212811" cy="183815"/>
            </a:xfrm>
            <a:custGeom>
              <a:avLst/>
              <a:gdLst>
                <a:gd name="connsiteX0" fmla="*/ 84917 w 212811"/>
                <a:gd name="connsiteY0" fmla="*/ 86582 h 183815"/>
                <a:gd name="connsiteX1" fmla="*/ 93895 w 212811"/>
                <a:gd name="connsiteY1" fmla="*/ 46960 h 183815"/>
                <a:gd name="connsiteX2" fmla="*/ 97535 w 212811"/>
                <a:gd name="connsiteY2" fmla="*/ 16366 h 183815"/>
                <a:gd name="connsiteX3" fmla="*/ 79093 w 212811"/>
                <a:gd name="connsiteY3" fmla="*/ 66 h 183815"/>
                <a:gd name="connsiteX4" fmla="*/ 229 w 212811"/>
                <a:gd name="connsiteY4" fmla="*/ 48214 h 183815"/>
                <a:gd name="connsiteX5" fmla="*/ 3141 w 212811"/>
                <a:gd name="connsiteY5" fmla="*/ 50220 h 183815"/>
                <a:gd name="connsiteX6" fmla="*/ 23039 w 212811"/>
                <a:gd name="connsiteY6" fmla="*/ 37180 h 183815"/>
                <a:gd name="connsiteX7" fmla="*/ 61864 w 212811"/>
                <a:gd name="connsiteY7" fmla="*/ 15363 h 183815"/>
                <a:gd name="connsiteX8" fmla="*/ 74968 w 212811"/>
                <a:gd name="connsiteY8" fmla="*/ 27650 h 183815"/>
                <a:gd name="connsiteX9" fmla="*/ 71813 w 212811"/>
                <a:gd name="connsiteY9" fmla="*/ 55486 h 183815"/>
                <a:gd name="connsiteX10" fmla="*/ 65261 w 212811"/>
                <a:gd name="connsiteY10" fmla="*/ 86582 h 183815"/>
                <a:gd name="connsiteX11" fmla="*/ 55070 w 212811"/>
                <a:gd name="connsiteY11" fmla="*/ 86582 h 183815"/>
                <a:gd name="connsiteX12" fmla="*/ 35900 w 212811"/>
                <a:gd name="connsiteY12" fmla="*/ 99872 h 183815"/>
                <a:gd name="connsiteX13" fmla="*/ 42209 w 212811"/>
                <a:gd name="connsiteY13" fmla="*/ 101879 h 183815"/>
                <a:gd name="connsiteX14" fmla="*/ 61136 w 212811"/>
                <a:gd name="connsiteY14" fmla="*/ 101879 h 183815"/>
                <a:gd name="connsiteX15" fmla="*/ 37113 w 212811"/>
                <a:gd name="connsiteY15" fmla="*/ 174853 h 183815"/>
                <a:gd name="connsiteX16" fmla="*/ 35657 w 212811"/>
                <a:gd name="connsiteY16" fmla="*/ 179618 h 183815"/>
                <a:gd name="connsiteX17" fmla="*/ 38569 w 212811"/>
                <a:gd name="connsiteY17" fmla="*/ 181624 h 183815"/>
                <a:gd name="connsiteX18" fmla="*/ 58224 w 212811"/>
                <a:gd name="connsiteY18" fmla="*/ 168082 h 183815"/>
                <a:gd name="connsiteX19" fmla="*/ 80549 w 212811"/>
                <a:gd name="connsiteY19" fmla="*/ 101879 h 183815"/>
                <a:gd name="connsiteX20" fmla="*/ 142184 w 212811"/>
                <a:gd name="connsiteY20" fmla="*/ 101879 h 183815"/>
                <a:gd name="connsiteX21" fmla="*/ 154074 w 212811"/>
                <a:gd name="connsiteY21" fmla="*/ 99371 h 183815"/>
                <a:gd name="connsiteX22" fmla="*/ 145824 w 212811"/>
                <a:gd name="connsiteY22" fmla="*/ 135231 h 183815"/>
                <a:gd name="connsiteX23" fmla="*/ 141941 w 212811"/>
                <a:gd name="connsiteY23" fmla="*/ 168082 h 183815"/>
                <a:gd name="connsiteX24" fmla="*/ 158685 w 212811"/>
                <a:gd name="connsiteY24" fmla="*/ 183881 h 183815"/>
                <a:gd name="connsiteX25" fmla="*/ 213040 w 212811"/>
                <a:gd name="connsiteY25" fmla="*/ 153788 h 183815"/>
                <a:gd name="connsiteX26" fmla="*/ 210371 w 212811"/>
                <a:gd name="connsiteY26" fmla="*/ 151531 h 183815"/>
                <a:gd name="connsiteX27" fmla="*/ 190716 w 212811"/>
                <a:gd name="connsiteY27" fmla="*/ 164571 h 183815"/>
                <a:gd name="connsiteX28" fmla="*/ 184406 w 212811"/>
                <a:gd name="connsiteY28" fmla="*/ 167832 h 183815"/>
                <a:gd name="connsiteX29" fmla="*/ 175913 w 212811"/>
                <a:gd name="connsiteY29" fmla="*/ 168584 h 183815"/>
                <a:gd name="connsiteX30" fmla="*/ 164508 w 212811"/>
                <a:gd name="connsiteY30" fmla="*/ 156798 h 183815"/>
                <a:gd name="connsiteX31" fmla="*/ 203091 w 212811"/>
                <a:gd name="connsiteY31" fmla="*/ 6586 h 183815"/>
                <a:gd name="connsiteX32" fmla="*/ 204547 w 212811"/>
                <a:gd name="connsiteY32" fmla="*/ 2322 h 183815"/>
                <a:gd name="connsiteX33" fmla="*/ 201392 w 212811"/>
                <a:gd name="connsiteY33" fmla="*/ 66 h 183815"/>
                <a:gd name="connsiteX34" fmla="*/ 185862 w 212811"/>
                <a:gd name="connsiteY34" fmla="*/ 7839 h 183815"/>
                <a:gd name="connsiteX35" fmla="*/ 182950 w 212811"/>
                <a:gd name="connsiteY35" fmla="*/ 11099 h 183815"/>
                <a:gd name="connsiteX36" fmla="*/ 157471 w 212811"/>
                <a:gd name="connsiteY36" fmla="*/ 86582 h 183815"/>
                <a:gd name="connsiteX37" fmla="*/ 84917 w 212811"/>
                <a:gd name="connsiteY37" fmla="*/ 86582 h 18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811" h="183815">
                  <a:moveTo>
                    <a:pt x="84917" y="86582"/>
                  </a:moveTo>
                  <a:cubicBezTo>
                    <a:pt x="89527" y="69780"/>
                    <a:pt x="92196" y="56991"/>
                    <a:pt x="93895" y="46960"/>
                  </a:cubicBezTo>
                  <a:cubicBezTo>
                    <a:pt x="96807" y="29657"/>
                    <a:pt x="97535" y="16616"/>
                    <a:pt x="97535" y="16366"/>
                  </a:cubicBezTo>
                  <a:cubicBezTo>
                    <a:pt x="97535" y="11099"/>
                    <a:pt x="95108" y="66"/>
                    <a:pt x="79093" y="66"/>
                  </a:cubicBezTo>
                  <a:cubicBezTo>
                    <a:pt x="27649" y="66"/>
                    <a:pt x="229" y="43700"/>
                    <a:pt x="229" y="48214"/>
                  </a:cubicBezTo>
                  <a:cubicBezTo>
                    <a:pt x="229" y="48464"/>
                    <a:pt x="229" y="50220"/>
                    <a:pt x="3141" y="50220"/>
                  </a:cubicBezTo>
                  <a:cubicBezTo>
                    <a:pt x="4112" y="50220"/>
                    <a:pt x="15759" y="48715"/>
                    <a:pt x="23039" y="37180"/>
                  </a:cubicBezTo>
                  <a:cubicBezTo>
                    <a:pt x="29591" y="26396"/>
                    <a:pt x="37356" y="15363"/>
                    <a:pt x="61864" y="15363"/>
                  </a:cubicBezTo>
                  <a:cubicBezTo>
                    <a:pt x="72298" y="15363"/>
                    <a:pt x="74968" y="22384"/>
                    <a:pt x="74968" y="27650"/>
                  </a:cubicBezTo>
                  <a:cubicBezTo>
                    <a:pt x="74968" y="29155"/>
                    <a:pt x="73754" y="43198"/>
                    <a:pt x="71813" y="55486"/>
                  </a:cubicBezTo>
                  <a:cubicBezTo>
                    <a:pt x="69387" y="70031"/>
                    <a:pt x="67203" y="78808"/>
                    <a:pt x="65261" y="86582"/>
                  </a:cubicBezTo>
                  <a:lnTo>
                    <a:pt x="55070" y="86582"/>
                  </a:lnTo>
                  <a:cubicBezTo>
                    <a:pt x="47790" y="86832"/>
                    <a:pt x="35900" y="95359"/>
                    <a:pt x="35900" y="99872"/>
                  </a:cubicBezTo>
                  <a:cubicBezTo>
                    <a:pt x="35900" y="101879"/>
                    <a:pt x="38084" y="101879"/>
                    <a:pt x="42209" y="101879"/>
                  </a:cubicBezTo>
                  <a:lnTo>
                    <a:pt x="61136" y="101879"/>
                  </a:lnTo>
                  <a:cubicBezTo>
                    <a:pt x="56283" y="120185"/>
                    <a:pt x="47547" y="148021"/>
                    <a:pt x="37113" y="174853"/>
                  </a:cubicBezTo>
                  <a:cubicBezTo>
                    <a:pt x="35657" y="178615"/>
                    <a:pt x="35657" y="179116"/>
                    <a:pt x="35657" y="179618"/>
                  </a:cubicBezTo>
                  <a:cubicBezTo>
                    <a:pt x="35657" y="180119"/>
                    <a:pt x="35900" y="181624"/>
                    <a:pt x="38569" y="181624"/>
                  </a:cubicBezTo>
                  <a:cubicBezTo>
                    <a:pt x="42209" y="181624"/>
                    <a:pt x="54584" y="177110"/>
                    <a:pt x="58224" y="168082"/>
                  </a:cubicBezTo>
                  <a:cubicBezTo>
                    <a:pt x="59438" y="165073"/>
                    <a:pt x="71570" y="134479"/>
                    <a:pt x="80549" y="101879"/>
                  </a:cubicBezTo>
                  <a:lnTo>
                    <a:pt x="142184" y="101879"/>
                  </a:lnTo>
                  <a:cubicBezTo>
                    <a:pt x="144368" y="101879"/>
                    <a:pt x="149949" y="101879"/>
                    <a:pt x="154074" y="99371"/>
                  </a:cubicBezTo>
                  <a:cubicBezTo>
                    <a:pt x="148736" y="118931"/>
                    <a:pt x="146309" y="131971"/>
                    <a:pt x="145824" y="135231"/>
                  </a:cubicBezTo>
                  <a:cubicBezTo>
                    <a:pt x="142912" y="152284"/>
                    <a:pt x="141941" y="166828"/>
                    <a:pt x="141941" y="168082"/>
                  </a:cubicBezTo>
                  <a:cubicBezTo>
                    <a:pt x="141941" y="174352"/>
                    <a:pt x="145338" y="183881"/>
                    <a:pt x="158685" y="183881"/>
                  </a:cubicBezTo>
                  <a:cubicBezTo>
                    <a:pt x="194841" y="183881"/>
                    <a:pt x="213040" y="162064"/>
                    <a:pt x="213040" y="153788"/>
                  </a:cubicBezTo>
                  <a:cubicBezTo>
                    <a:pt x="213040" y="152534"/>
                    <a:pt x="212069" y="151531"/>
                    <a:pt x="210371" y="151531"/>
                  </a:cubicBezTo>
                  <a:cubicBezTo>
                    <a:pt x="205760" y="151531"/>
                    <a:pt x="193385" y="157299"/>
                    <a:pt x="190716" y="164571"/>
                  </a:cubicBezTo>
                  <a:cubicBezTo>
                    <a:pt x="189988" y="166828"/>
                    <a:pt x="189745" y="167079"/>
                    <a:pt x="184406" y="167832"/>
                  </a:cubicBezTo>
                  <a:cubicBezTo>
                    <a:pt x="179311" y="168584"/>
                    <a:pt x="178825" y="168584"/>
                    <a:pt x="175913" y="168584"/>
                  </a:cubicBezTo>
                  <a:cubicBezTo>
                    <a:pt x="168391" y="168584"/>
                    <a:pt x="164508" y="163568"/>
                    <a:pt x="164508" y="156798"/>
                  </a:cubicBezTo>
                  <a:cubicBezTo>
                    <a:pt x="164508" y="152033"/>
                    <a:pt x="165722" y="105640"/>
                    <a:pt x="203091" y="6586"/>
                  </a:cubicBezTo>
                  <a:cubicBezTo>
                    <a:pt x="204547" y="3326"/>
                    <a:pt x="204547" y="2824"/>
                    <a:pt x="204547" y="2322"/>
                  </a:cubicBezTo>
                  <a:cubicBezTo>
                    <a:pt x="204547" y="316"/>
                    <a:pt x="202848" y="66"/>
                    <a:pt x="201392" y="66"/>
                  </a:cubicBezTo>
                  <a:cubicBezTo>
                    <a:pt x="198238" y="66"/>
                    <a:pt x="191444" y="2824"/>
                    <a:pt x="185862" y="7839"/>
                  </a:cubicBezTo>
                  <a:cubicBezTo>
                    <a:pt x="184649" y="8842"/>
                    <a:pt x="183678" y="9846"/>
                    <a:pt x="182950" y="11099"/>
                  </a:cubicBezTo>
                  <a:cubicBezTo>
                    <a:pt x="182465" y="12103"/>
                    <a:pt x="169847" y="42446"/>
                    <a:pt x="157471" y="86582"/>
                  </a:cubicBezTo>
                  <a:lnTo>
                    <a:pt x="84917" y="865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4" name="Dowolny kształt: kształt 2073">
              <a:extLst>
                <a:ext uri="{FF2B5EF4-FFF2-40B4-BE49-F238E27FC236}">
                  <a16:creationId xmlns:a16="http://schemas.microsoft.com/office/drawing/2014/main" id="{9F5832E8-845F-D1D3-580F-ADAE2D6417F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15991" y="6255877"/>
              <a:ext cx="169513" cy="158344"/>
            </a:xfrm>
            <a:custGeom>
              <a:avLst/>
              <a:gdLst>
                <a:gd name="connsiteX0" fmla="*/ 137861 w 169513"/>
                <a:gd name="connsiteY0" fmla="*/ 35171 h 158344"/>
                <a:gd name="connsiteX1" fmla="*/ 169754 w 169513"/>
                <a:gd name="connsiteY1" fmla="*/ 11168 h 158344"/>
                <a:gd name="connsiteX2" fmla="*/ 169754 w 169513"/>
                <a:gd name="connsiteY2" fmla="*/ 63 h 158344"/>
                <a:gd name="connsiteX3" fmla="*/ 143755 w 169513"/>
                <a:gd name="connsiteY3" fmla="*/ 1138 h 158344"/>
                <a:gd name="connsiteX4" fmla="*/ 113596 w 169513"/>
                <a:gd name="connsiteY4" fmla="*/ 63 h 158344"/>
                <a:gd name="connsiteX5" fmla="*/ 113596 w 169513"/>
                <a:gd name="connsiteY5" fmla="*/ 11168 h 158344"/>
                <a:gd name="connsiteX6" fmla="*/ 130235 w 169513"/>
                <a:gd name="connsiteY6" fmla="*/ 26573 h 158344"/>
                <a:gd name="connsiteX7" fmla="*/ 128155 w 169513"/>
                <a:gd name="connsiteY7" fmla="*/ 35171 h 158344"/>
                <a:gd name="connsiteX8" fmla="*/ 92796 w 169513"/>
                <a:gd name="connsiteY8" fmla="*/ 126523 h 158344"/>
                <a:gd name="connsiteX9" fmla="*/ 53971 w 169513"/>
                <a:gd name="connsiteY9" fmla="*/ 26573 h 158344"/>
                <a:gd name="connsiteX10" fmla="*/ 51891 w 169513"/>
                <a:gd name="connsiteY10" fmla="*/ 20483 h 158344"/>
                <a:gd name="connsiteX11" fmla="*/ 71650 w 169513"/>
                <a:gd name="connsiteY11" fmla="*/ 11168 h 158344"/>
                <a:gd name="connsiteX12" fmla="*/ 71650 w 169513"/>
                <a:gd name="connsiteY12" fmla="*/ 63 h 158344"/>
                <a:gd name="connsiteX13" fmla="*/ 33865 w 169513"/>
                <a:gd name="connsiteY13" fmla="*/ 1138 h 158344"/>
                <a:gd name="connsiteX14" fmla="*/ 240 w 169513"/>
                <a:gd name="connsiteY14" fmla="*/ 63 h 158344"/>
                <a:gd name="connsiteX15" fmla="*/ 240 w 169513"/>
                <a:gd name="connsiteY15" fmla="*/ 11168 h 158344"/>
                <a:gd name="connsiteX16" fmla="*/ 27972 w 169513"/>
                <a:gd name="connsiteY16" fmla="*/ 24423 h 158344"/>
                <a:gd name="connsiteX17" fmla="*/ 77890 w 169513"/>
                <a:gd name="connsiteY17" fmla="*/ 151600 h 158344"/>
                <a:gd name="connsiteX18" fmla="*/ 85170 w 169513"/>
                <a:gd name="connsiteY18" fmla="*/ 158407 h 158344"/>
                <a:gd name="connsiteX19" fmla="*/ 92450 w 169513"/>
                <a:gd name="connsiteY19" fmla="*/ 151600 h 158344"/>
                <a:gd name="connsiteX20" fmla="*/ 137861 w 169513"/>
                <a:gd name="connsiteY20" fmla="*/ 35171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513" h="158344">
                  <a:moveTo>
                    <a:pt x="137861" y="35171"/>
                  </a:moveTo>
                  <a:cubicBezTo>
                    <a:pt x="140981" y="26931"/>
                    <a:pt x="146874" y="11527"/>
                    <a:pt x="169754" y="11168"/>
                  </a:cubicBezTo>
                  <a:lnTo>
                    <a:pt x="169754" y="63"/>
                  </a:lnTo>
                  <a:cubicBezTo>
                    <a:pt x="161781" y="779"/>
                    <a:pt x="151728" y="1138"/>
                    <a:pt x="143755" y="1138"/>
                  </a:cubicBezTo>
                  <a:cubicBezTo>
                    <a:pt x="135435" y="1138"/>
                    <a:pt x="119489" y="421"/>
                    <a:pt x="113596" y="63"/>
                  </a:cubicBezTo>
                  <a:lnTo>
                    <a:pt x="113596" y="11168"/>
                  </a:lnTo>
                  <a:cubicBezTo>
                    <a:pt x="126422" y="11527"/>
                    <a:pt x="130235" y="19766"/>
                    <a:pt x="130235" y="26573"/>
                  </a:cubicBezTo>
                  <a:cubicBezTo>
                    <a:pt x="130235" y="29797"/>
                    <a:pt x="129542" y="31230"/>
                    <a:pt x="128155" y="35171"/>
                  </a:cubicBezTo>
                  <a:lnTo>
                    <a:pt x="92796" y="126523"/>
                  </a:lnTo>
                  <a:lnTo>
                    <a:pt x="53971" y="26573"/>
                  </a:lnTo>
                  <a:cubicBezTo>
                    <a:pt x="51891" y="21916"/>
                    <a:pt x="51891" y="21199"/>
                    <a:pt x="51891" y="20483"/>
                  </a:cubicBezTo>
                  <a:cubicBezTo>
                    <a:pt x="51891" y="11168"/>
                    <a:pt x="65411" y="11168"/>
                    <a:pt x="71650" y="11168"/>
                  </a:cubicBezTo>
                  <a:lnTo>
                    <a:pt x="71650" y="63"/>
                  </a:lnTo>
                  <a:cubicBezTo>
                    <a:pt x="61251" y="421"/>
                    <a:pt x="41838" y="1138"/>
                    <a:pt x="33865" y="1138"/>
                  </a:cubicBezTo>
                  <a:cubicBezTo>
                    <a:pt x="24505" y="1138"/>
                    <a:pt x="10639" y="779"/>
                    <a:pt x="240" y="63"/>
                  </a:cubicBezTo>
                  <a:lnTo>
                    <a:pt x="240" y="11168"/>
                  </a:lnTo>
                  <a:cubicBezTo>
                    <a:pt x="22079" y="11168"/>
                    <a:pt x="23466" y="13318"/>
                    <a:pt x="27972" y="24423"/>
                  </a:cubicBezTo>
                  <a:lnTo>
                    <a:pt x="77890" y="151600"/>
                  </a:lnTo>
                  <a:cubicBezTo>
                    <a:pt x="79970" y="156616"/>
                    <a:pt x="80663" y="158407"/>
                    <a:pt x="85170" y="158407"/>
                  </a:cubicBezTo>
                  <a:cubicBezTo>
                    <a:pt x="89676" y="158407"/>
                    <a:pt x="91063" y="155183"/>
                    <a:pt x="92450" y="151600"/>
                  </a:cubicBezTo>
                  <a:lnTo>
                    <a:pt x="137861" y="3517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5" name="Dowolny kształt: kształt 2074">
              <a:extLst>
                <a:ext uri="{FF2B5EF4-FFF2-40B4-BE49-F238E27FC236}">
                  <a16:creationId xmlns:a16="http://schemas.microsoft.com/office/drawing/2014/main" id="{200BB69F-78AE-CBAF-B697-C01946FAD6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87662" y="6249787"/>
              <a:ext cx="156341" cy="164434"/>
            </a:xfrm>
            <a:custGeom>
              <a:avLst/>
              <a:gdLst>
                <a:gd name="connsiteX0" fmla="*/ 101121 w 156341"/>
                <a:gd name="connsiteY0" fmla="*/ 133330 h 164434"/>
                <a:gd name="connsiteX1" fmla="*/ 128160 w 156341"/>
                <a:gd name="connsiteY1" fmla="*/ 162706 h 164434"/>
                <a:gd name="connsiteX2" fmla="*/ 156585 w 156341"/>
                <a:gd name="connsiteY2" fmla="*/ 128673 h 164434"/>
                <a:gd name="connsiteX3" fmla="*/ 156585 w 156341"/>
                <a:gd name="connsiteY3" fmla="*/ 108611 h 164434"/>
                <a:gd name="connsiteX4" fmla="*/ 147919 w 156341"/>
                <a:gd name="connsiteY4" fmla="*/ 108611 h 164434"/>
                <a:gd name="connsiteX5" fmla="*/ 147919 w 156341"/>
                <a:gd name="connsiteY5" fmla="*/ 128673 h 164434"/>
                <a:gd name="connsiteX6" fmla="*/ 135440 w 156341"/>
                <a:gd name="connsiteY6" fmla="*/ 151600 h 164434"/>
                <a:gd name="connsiteX7" fmla="*/ 122613 w 156341"/>
                <a:gd name="connsiteY7" fmla="*/ 133688 h 164434"/>
                <a:gd name="connsiteX8" fmla="*/ 122613 w 156341"/>
                <a:gd name="connsiteY8" fmla="*/ 62039 h 164434"/>
                <a:gd name="connsiteX9" fmla="*/ 110134 w 156341"/>
                <a:gd name="connsiteY9" fmla="*/ 19766 h 164434"/>
                <a:gd name="connsiteX10" fmla="*/ 62642 w 156341"/>
                <a:gd name="connsiteY10" fmla="*/ 63 h 164434"/>
                <a:gd name="connsiteX11" fmla="*/ 10297 w 156341"/>
                <a:gd name="connsiteY11" fmla="*/ 40544 h 164434"/>
                <a:gd name="connsiteX12" fmla="*/ 26243 w 156341"/>
                <a:gd name="connsiteY12" fmla="*/ 57382 h 164434"/>
                <a:gd name="connsiteX13" fmla="*/ 42190 w 156341"/>
                <a:gd name="connsiteY13" fmla="*/ 40903 h 164434"/>
                <a:gd name="connsiteX14" fmla="*/ 24510 w 156341"/>
                <a:gd name="connsiteY14" fmla="*/ 24423 h 164434"/>
                <a:gd name="connsiteX15" fmla="*/ 61949 w 156341"/>
                <a:gd name="connsiteY15" fmla="*/ 7944 h 164434"/>
                <a:gd name="connsiteX16" fmla="*/ 98694 w 156341"/>
                <a:gd name="connsiteY16" fmla="*/ 53799 h 164434"/>
                <a:gd name="connsiteX17" fmla="*/ 98694 w 156341"/>
                <a:gd name="connsiteY17" fmla="*/ 67055 h 164434"/>
                <a:gd name="connsiteX18" fmla="*/ 34910 w 156341"/>
                <a:gd name="connsiteY18" fmla="*/ 79951 h 164434"/>
                <a:gd name="connsiteX19" fmla="*/ 244 w 156341"/>
                <a:gd name="connsiteY19" fmla="*/ 126523 h 164434"/>
                <a:gd name="connsiteX20" fmla="*/ 55709 w 156341"/>
                <a:gd name="connsiteY20" fmla="*/ 164497 h 164434"/>
                <a:gd name="connsiteX21" fmla="*/ 101121 w 156341"/>
                <a:gd name="connsiteY21" fmla="*/ 133330 h 164434"/>
                <a:gd name="connsiteX22" fmla="*/ 98694 w 156341"/>
                <a:gd name="connsiteY22" fmla="*/ 74578 h 164434"/>
                <a:gd name="connsiteX23" fmla="*/ 98694 w 156341"/>
                <a:gd name="connsiteY23" fmla="*/ 110402 h 164434"/>
                <a:gd name="connsiteX24" fmla="*/ 58136 w 156341"/>
                <a:gd name="connsiteY24" fmla="*/ 156616 h 164434"/>
                <a:gd name="connsiteX25" fmla="*/ 26937 w 156341"/>
                <a:gd name="connsiteY25" fmla="*/ 126165 h 164434"/>
                <a:gd name="connsiteX26" fmla="*/ 98694 w 156341"/>
                <a:gd name="connsiteY26" fmla="*/ 74578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341" h="164434">
                  <a:moveTo>
                    <a:pt x="101121" y="133330"/>
                  </a:moveTo>
                  <a:cubicBezTo>
                    <a:pt x="102507" y="147660"/>
                    <a:pt x="111867" y="162706"/>
                    <a:pt x="128160" y="162706"/>
                  </a:cubicBezTo>
                  <a:cubicBezTo>
                    <a:pt x="135440" y="162706"/>
                    <a:pt x="156585" y="157690"/>
                    <a:pt x="156585" y="128673"/>
                  </a:cubicBezTo>
                  <a:lnTo>
                    <a:pt x="156585" y="108611"/>
                  </a:lnTo>
                  <a:lnTo>
                    <a:pt x="147919" y="108611"/>
                  </a:lnTo>
                  <a:lnTo>
                    <a:pt x="147919" y="128673"/>
                  </a:lnTo>
                  <a:cubicBezTo>
                    <a:pt x="147919" y="149451"/>
                    <a:pt x="139253" y="151600"/>
                    <a:pt x="135440" y="151600"/>
                  </a:cubicBezTo>
                  <a:cubicBezTo>
                    <a:pt x="124000" y="151600"/>
                    <a:pt x="122613" y="135479"/>
                    <a:pt x="122613" y="133688"/>
                  </a:cubicBezTo>
                  <a:lnTo>
                    <a:pt x="122613" y="62039"/>
                  </a:lnTo>
                  <a:cubicBezTo>
                    <a:pt x="122613" y="46993"/>
                    <a:pt x="122613" y="33021"/>
                    <a:pt x="110134" y="19766"/>
                  </a:cubicBezTo>
                  <a:cubicBezTo>
                    <a:pt x="96614" y="5795"/>
                    <a:pt x="79282" y="63"/>
                    <a:pt x="62642" y="63"/>
                  </a:cubicBezTo>
                  <a:cubicBezTo>
                    <a:pt x="34217" y="63"/>
                    <a:pt x="10297" y="16900"/>
                    <a:pt x="10297" y="40544"/>
                  </a:cubicBezTo>
                  <a:cubicBezTo>
                    <a:pt x="10297" y="51292"/>
                    <a:pt x="17230" y="57382"/>
                    <a:pt x="26243" y="57382"/>
                  </a:cubicBezTo>
                  <a:cubicBezTo>
                    <a:pt x="35950" y="57382"/>
                    <a:pt x="42190" y="50217"/>
                    <a:pt x="42190" y="40903"/>
                  </a:cubicBezTo>
                  <a:cubicBezTo>
                    <a:pt x="42190" y="36604"/>
                    <a:pt x="40456" y="24782"/>
                    <a:pt x="24510" y="24423"/>
                  </a:cubicBezTo>
                  <a:cubicBezTo>
                    <a:pt x="33870" y="11885"/>
                    <a:pt x="50856" y="7944"/>
                    <a:pt x="61949" y="7944"/>
                  </a:cubicBezTo>
                  <a:cubicBezTo>
                    <a:pt x="78935" y="7944"/>
                    <a:pt x="98694" y="21916"/>
                    <a:pt x="98694" y="53799"/>
                  </a:cubicBezTo>
                  <a:lnTo>
                    <a:pt x="98694" y="67055"/>
                  </a:lnTo>
                  <a:cubicBezTo>
                    <a:pt x="81015" y="68129"/>
                    <a:pt x="56749" y="69204"/>
                    <a:pt x="34910" y="79951"/>
                  </a:cubicBezTo>
                  <a:cubicBezTo>
                    <a:pt x="8911" y="92132"/>
                    <a:pt x="244" y="110760"/>
                    <a:pt x="244" y="126523"/>
                  </a:cubicBezTo>
                  <a:cubicBezTo>
                    <a:pt x="244" y="155541"/>
                    <a:pt x="33870" y="164497"/>
                    <a:pt x="55709" y="164497"/>
                  </a:cubicBezTo>
                  <a:cubicBezTo>
                    <a:pt x="78588" y="164497"/>
                    <a:pt x="94534" y="150167"/>
                    <a:pt x="101121" y="133330"/>
                  </a:cubicBezTo>
                  <a:close/>
                  <a:moveTo>
                    <a:pt x="98694" y="74578"/>
                  </a:moveTo>
                  <a:lnTo>
                    <a:pt x="98694" y="110402"/>
                  </a:lnTo>
                  <a:cubicBezTo>
                    <a:pt x="98694" y="144435"/>
                    <a:pt x="73735" y="156616"/>
                    <a:pt x="58136" y="156616"/>
                  </a:cubicBezTo>
                  <a:cubicBezTo>
                    <a:pt x="41150" y="156616"/>
                    <a:pt x="26937" y="144077"/>
                    <a:pt x="26937" y="126165"/>
                  </a:cubicBezTo>
                  <a:cubicBezTo>
                    <a:pt x="26937" y="106461"/>
                    <a:pt x="41496" y="76727"/>
                    <a:pt x="98694" y="7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6" name="Dowolny kształt: kształt 2075">
              <a:extLst>
                <a:ext uri="{FF2B5EF4-FFF2-40B4-BE49-F238E27FC236}">
                  <a16:creationId xmlns:a16="http://schemas.microsoft.com/office/drawing/2014/main" id="{934D94BA-C00D-7675-355D-DAC6F74E1EA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556137" y="6251936"/>
              <a:ext cx="116475" cy="158344"/>
            </a:xfrm>
            <a:custGeom>
              <a:avLst/>
              <a:gdLst>
                <a:gd name="connsiteX0" fmla="*/ 48434 w 116475"/>
                <a:gd name="connsiteY0" fmla="*/ 39470 h 158344"/>
                <a:gd name="connsiteX1" fmla="*/ 48434 w 116475"/>
                <a:gd name="connsiteY1" fmla="*/ 63 h 158344"/>
                <a:gd name="connsiteX2" fmla="*/ 249 w 116475"/>
                <a:gd name="connsiteY2" fmla="*/ 4003 h 158344"/>
                <a:gd name="connsiteX3" fmla="*/ 249 w 116475"/>
                <a:gd name="connsiteY3" fmla="*/ 15109 h 158344"/>
                <a:gd name="connsiteX4" fmla="*/ 27288 w 116475"/>
                <a:gd name="connsiteY4" fmla="*/ 35171 h 158344"/>
                <a:gd name="connsiteX5" fmla="*/ 27288 w 116475"/>
                <a:gd name="connsiteY5" fmla="*/ 131180 h 158344"/>
                <a:gd name="connsiteX6" fmla="*/ 249 w 116475"/>
                <a:gd name="connsiteY6" fmla="*/ 147301 h 158344"/>
                <a:gd name="connsiteX7" fmla="*/ 249 w 116475"/>
                <a:gd name="connsiteY7" fmla="*/ 158407 h 158344"/>
                <a:gd name="connsiteX8" fmla="*/ 39768 w 116475"/>
                <a:gd name="connsiteY8" fmla="*/ 157332 h 158344"/>
                <a:gd name="connsiteX9" fmla="*/ 83793 w 116475"/>
                <a:gd name="connsiteY9" fmla="*/ 158407 h 158344"/>
                <a:gd name="connsiteX10" fmla="*/ 83793 w 116475"/>
                <a:gd name="connsiteY10" fmla="*/ 147301 h 158344"/>
                <a:gd name="connsiteX11" fmla="*/ 76513 w 116475"/>
                <a:gd name="connsiteY11" fmla="*/ 147301 h 158344"/>
                <a:gd name="connsiteX12" fmla="*/ 50168 w 116475"/>
                <a:gd name="connsiteY12" fmla="*/ 130464 h 158344"/>
                <a:gd name="connsiteX13" fmla="*/ 50168 w 116475"/>
                <a:gd name="connsiteY13" fmla="*/ 75294 h 158344"/>
                <a:gd name="connsiteX14" fmla="*/ 91073 w 116475"/>
                <a:gd name="connsiteY14" fmla="*/ 7944 h 158344"/>
                <a:gd name="connsiteX15" fmla="*/ 94886 w 116475"/>
                <a:gd name="connsiteY15" fmla="*/ 8302 h 158344"/>
                <a:gd name="connsiteX16" fmla="*/ 86913 w 116475"/>
                <a:gd name="connsiteY16" fmla="*/ 22274 h 158344"/>
                <a:gd name="connsiteX17" fmla="*/ 101819 w 116475"/>
                <a:gd name="connsiteY17" fmla="*/ 37678 h 158344"/>
                <a:gd name="connsiteX18" fmla="*/ 116725 w 116475"/>
                <a:gd name="connsiteY18" fmla="*/ 21916 h 158344"/>
                <a:gd name="connsiteX19" fmla="*/ 91073 w 116475"/>
                <a:gd name="connsiteY19" fmla="*/ 63 h 158344"/>
                <a:gd name="connsiteX20" fmla="*/ 48434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434" y="39470"/>
                  </a:moveTo>
                  <a:lnTo>
                    <a:pt x="48434" y="63"/>
                  </a:lnTo>
                  <a:lnTo>
                    <a:pt x="249" y="4003"/>
                  </a:lnTo>
                  <a:lnTo>
                    <a:pt x="249" y="15109"/>
                  </a:lnTo>
                  <a:cubicBezTo>
                    <a:pt x="24515" y="15109"/>
                    <a:pt x="27288" y="17617"/>
                    <a:pt x="27288" y="35171"/>
                  </a:cubicBezTo>
                  <a:lnTo>
                    <a:pt x="27288" y="131180"/>
                  </a:lnTo>
                  <a:cubicBezTo>
                    <a:pt x="27288" y="147301"/>
                    <a:pt x="23475" y="147301"/>
                    <a:pt x="249" y="147301"/>
                  </a:cubicBezTo>
                  <a:lnTo>
                    <a:pt x="249" y="158407"/>
                  </a:lnTo>
                  <a:cubicBezTo>
                    <a:pt x="13769" y="158049"/>
                    <a:pt x="30062" y="157332"/>
                    <a:pt x="39768" y="157332"/>
                  </a:cubicBezTo>
                  <a:cubicBezTo>
                    <a:pt x="53634" y="157332"/>
                    <a:pt x="69927" y="157332"/>
                    <a:pt x="83793" y="158407"/>
                  </a:cubicBezTo>
                  <a:lnTo>
                    <a:pt x="83793" y="147301"/>
                  </a:lnTo>
                  <a:lnTo>
                    <a:pt x="76513" y="147301"/>
                  </a:lnTo>
                  <a:cubicBezTo>
                    <a:pt x="50861" y="147301"/>
                    <a:pt x="50168" y="143361"/>
                    <a:pt x="50168" y="130464"/>
                  </a:cubicBezTo>
                  <a:lnTo>
                    <a:pt x="50168" y="75294"/>
                  </a:lnTo>
                  <a:cubicBezTo>
                    <a:pt x="50168" y="39828"/>
                    <a:pt x="64727" y="7944"/>
                    <a:pt x="91073" y="7944"/>
                  </a:cubicBezTo>
                  <a:cubicBezTo>
                    <a:pt x="93499" y="7944"/>
                    <a:pt x="94193" y="7944"/>
                    <a:pt x="94886" y="8302"/>
                  </a:cubicBezTo>
                  <a:cubicBezTo>
                    <a:pt x="93846" y="8661"/>
                    <a:pt x="86913" y="12960"/>
                    <a:pt x="86913" y="22274"/>
                  </a:cubicBezTo>
                  <a:cubicBezTo>
                    <a:pt x="86913" y="32305"/>
                    <a:pt x="94193" y="37678"/>
                    <a:pt x="101819" y="37678"/>
                  </a:cubicBezTo>
                  <a:cubicBezTo>
                    <a:pt x="108059" y="37678"/>
                    <a:pt x="116725" y="33380"/>
                    <a:pt x="116725" y="21916"/>
                  </a:cubicBezTo>
                  <a:cubicBezTo>
                    <a:pt x="116725" y="10452"/>
                    <a:pt x="105979" y="63"/>
                    <a:pt x="91073" y="63"/>
                  </a:cubicBezTo>
                  <a:cubicBezTo>
                    <a:pt x="65767" y="63"/>
                    <a:pt x="53287" y="24065"/>
                    <a:pt x="48434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7" name="Dowolny kształt: kształt 2076">
              <a:extLst>
                <a:ext uri="{FF2B5EF4-FFF2-40B4-BE49-F238E27FC236}">
                  <a16:creationId xmlns:a16="http://schemas.microsoft.com/office/drawing/2014/main" id="{D99588DB-3A4B-1BA4-114B-50D42AF8235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93644" y="6170615"/>
              <a:ext cx="74184" cy="239665"/>
            </a:xfrm>
            <a:custGeom>
              <a:avLst/>
              <a:gdLst>
                <a:gd name="connsiteX0" fmla="*/ 50171 w 74184"/>
                <a:gd name="connsiteY0" fmla="*/ 81384 h 239665"/>
                <a:gd name="connsiteX1" fmla="*/ 1640 w 74184"/>
                <a:gd name="connsiteY1" fmla="*/ 85325 h 239665"/>
                <a:gd name="connsiteX2" fmla="*/ 1640 w 74184"/>
                <a:gd name="connsiteY2" fmla="*/ 96431 h 239665"/>
                <a:gd name="connsiteX3" fmla="*/ 27292 w 74184"/>
                <a:gd name="connsiteY3" fmla="*/ 116134 h 239665"/>
                <a:gd name="connsiteX4" fmla="*/ 27292 w 74184"/>
                <a:gd name="connsiteY4" fmla="*/ 212502 h 239665"/>
                <a:gd name="connsiteX5" fmla="*/ 253 w 74184"/>
                <a:gd name="connsiteY5" fmla="*/ 228623 h 239665"/>
                <a:gd name="connsiteX6" fmla="*/ 253 w 74184"/>
                <a:gd name="connsiteY6" fmla="*/ 239729 h 239665"/>
                <a:gd name="connsiteX7" fmla="*/ 38385 w 74184"/>
                <a:gd name="connsiteY7" fmla="*/ 238654 h 239665"/>
                <a:gd name="connsiteX8" fmla="*/ 74437 w 74184"/>
                <a:gd name="connsiteY8" fmla="*/ 239729 h 239665"/>
                <a:gd name="connsiteX9" fmla="*/ 74437 w 74184"/>
                <a:gd name="connsiteY9" fmla="*/ 228623 h 239665"/>
                <a:gd name="connsiteX10" fmla="*/ 50171 w 74184"/>
                <a:gd name="connsiteY10" fmla="*/ 212860 h 239665"/>
                <a:gd name="connsiteX11" fmla="*/ 50171 w 74184"/>
                <a:gd name="connsiteY11" fmla="*/ 81384 h 239665"/>
                <a:gd name="connsiteX12" fmla="*/ 51558 w 74184"/>
                <a:gd name="connsiteY12" fmla="*/ 19050 h 239665"/>
                <a:gd name="connsiteX13" fmla="*/ 33185 w 74184"/>
                <a:gd name="connsiteY13" fmla="*/ 63 h 239665"/>
                <a:gd name="connsiteX14" fmla="*/ 14813 w 74184"/>
                <a:gd name="connsiteY14" fmla="*/ 19050 h 239665"/>
                <a:gd name="connsiteX15" fmla="*/ 33185 w 74184"/>
                <a:gd name="connsiteY15" fmla="*/ 38037 h 239665"/>
                <a:gd name="connsiteX16" fmla="*/ 51558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171" y="81384"/>
                  </a:moveTo>
                  <a:lnTo>
                    <a:pt x="1640" y="85325"/>
                  </a:lnTo>
                  <a:lnTo>
                    <a:pt x="1640" y="96431"/>
                  </a:lnTo>
                  <a:cubicBezTo>
                    <a:pt x="24172" y="96431"/>
                    <a:pt x="27292" y="98580"/>
                    <a:pt x="27292" y="116134"/>
                  </a:cubicBezTo>
                  <a:lnTo>
                    <a:pt x="27292" y="212502"/>
                  </a:lnTo>
                  <a:cubicBezTo>
                    <a:pt x="27292" y="228623"/>
                    <a:pt x="23479" y="228623"/>
                    <a:pt x="253" y="228623"/>
                  </a:cubicBezTo>
                  <a:lnTo>
                    <a:pt x="253" y="239729"/>
                  </a:lnTo>
                  <a:cubicBezTo>
                    <a:pt x="11346" y="239370"/>
                    <a:pt x="30066" y="238654"/>
                    <a:pt x="38385" y="238654"/>
                  </a:cubicBezTo>
                  <a:cubicBezTo>
                    <a:pt x="50518" y="238654"/>
                    <a:pt x="62651" y="239370"/>
                    <a:pt x="74437" y="239729"/>
                  </a:cubicBezTo>
                  <a:lnTo>
                    <a:pt x="74437" y="228623"/>
                  </a:lnTo>
                  <a:cubicBezTo>
                    <a:pt x="51558" y="228623"/>
                    <a:pt x="50171" y="226832"/>
                    <a:pt x="50171" y="212860"/>
                  </a:cubicBezTo>
                  <a:lnTo>
                    <a:pt x="50171" y="81384"/>
                  </a:lnTo>
                  <a:close/>
                  <a:moveTo>
                    <a:pt x="51558" y="19050"/>
                  </a:moveTo>
                  <a:cubicBezTo>
                    <a:pt x="51558" y="7586"/>
                    <a:pt x="42892" y="63"/>
                    <a:pt x="33185" y="63"/>
                  </a:cubicBezTo>
                  <a:cubicBezTo>
                    <a:pt x="22439" y="63"/>
                    <a:pt x="14813" y="9735"/>
                    <a:pt x="14813" y="19050"/>
                  </a:cubicBezTo>
                  <a:cubicBezTo>
                    <a:pt x="14813" y="28722"/>
                    <a:pt x="22439" y="38037"/>
                    <a:pt x="33185" y="38037"/>
                  </a:cubicBezTo>
                  <a:cubicBezTo>
                    <a:pt x="42892" y="38037"/>
                    <a:pt x="51558" y="30514"/>
                    <a:pt x="51558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4CA1B7CB-AAC2-E3AD-06C4-3CC6223A688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93057" y="6249787"/>
              <a:ext cx="156341" cy="164434"/>
            </a:xfrm>
            <a:custGeom>
              <a:avLst/>
              <a:gdLst>
                <a:gd name="connsiteX0" fmla="*/ 101132 w 156341"/>
                <a:gd name="connsiteY0" fmla="*/ 133330 h 164434"/>
                <a:gd name="connsiteX1" fmla="*/ 128171 w 156341"/>
                <a:gd name="connsiteY1" fmla="*/ 162706 h 164434"/>
                <a:gd name="connsiteX2" fmla="*/ 156597 w 156341"/>
                <a:gd name="connsiteY2" fmla="*/ 128673 h 164434"/>
                <a:gd name="connsiteX3" fmla="*/ 156597 w 156341"/>
                <a:gd name="connsiteY3" fmla="*/ 108611 h 164434"/>
                <a:gd name="connsiteX4" fmla="*/ 147931 w 156341"/>
                <a:gd name="connsiteY4" fmla="*/ 108611 h 164434"/>
                <a:gd name="connsiteX5" fmla="*/ 147931 w 156341"/>
                <a:gd name="connsiteY5" fmla="*/ 128673 h 164434"/>
                <a:gd name="connsiteX6" fmla="*/ 135451 w 156341"/>
                <a:gd name="connsiteY6" fmla="*/ 151600 h 164434"/>
                <a:gd name="connsiteX7" fmla="*/ 122625 w 156341"/>
                <a:gd name="connsiteY7" fmla="*/ 133688 h 164434"/>
                <a:gd name="connsiteX8" fmla="*/ 122625 w 156341"/>
                <a:gd name="connsiteY8" fmla="*/ 62039 h 164434"/>
                <a:gd name="connsiteX9" fmla="*/ 110145 w 156341"/>
                <a:gd name="connsiteY9" fmla="*/ 19766 h 164434"/>
                <a:gd name="connsiteX10" fmla="*/ 62654 w 156341"/>
                <a:gd name="connsiteY10" fmla="*/ 63 h 164434"/>
                <a:gd name="connsiteX11" fmla="*/ 10309 w 156341"/>
                <a:gd name="connsiteY11" fmla="*/ 40544 h 164434"/>
                <a:gd name="connsiteX12" fmla="*/ 26255 w 156341"/>
                <a:gd name="connsiteY12" fmla="*/ 57382 h 164434"/>
                <a:gd name="connsiteX13" fmla="*/ 42201 w 156341"/>
                <a:gd name="connsiteY13" fmla="*/ 40903 h 164434"/>
                <a:gd name="connsiteX14" fmla="*/ 24522 w 156341"/>
                <a:gd name="connsiteY14" fmla="*/ 24423 h 164434"/>
                <a:gd name="connsiteX15" fmla="*/ 61960 w 156341"/>
                <a:gd name="connsiteY15" fmla="*/ 7944 h 164434"/>
                <a:gd name="connsiteX16" fmla="*/ 98706 w 156341"/>
                <a:gd name="connsiteY16" fmla="*/ 53799 h 164434"/>
                <a:gd name="connsiteX17" fmla="*/ 98706 w 156341"/>
                <a:gd name="connsiteY17" fmla="*/ 67055 h 164434"/>
                <a:gd name="connsiteX18" fmla="*/ 34921 w 156341"/>
                <a:gd name="connsiteY18" fmla="*/ 79951 h 164434"/>
                <a:gd name="connsiteX19" fmla="*/ 256 w 156341"/>
                <a:gd name="connsiteY19" fmla="*/ 126523 h 164434"/>
                <a:gd name="connsiteX20" fmla="*/ 55721 w 156341"/>
                <a:gd name="connsiteY20" fmla="*/ 164497 h 164434"/>
                <a:gd name="connsiteX21" fmla="*/ 101132 w 156341"/>
                <a:gd name="connsiteY21" fmla="*/ 133330 h 164434"/>
                <a:gd name="connsiteX22" fmla="*/ 98706 w 156341"/>
                <a:gd name="connsiteY22" fmla="*/ 74578 h 164434"/>
                <a:gd name="connsiteX23" fmla="*/ 98706 w 156341"/>
                <a:gd name="connsiteY23" fmla="*/ 110402 h 164434"/>
                <a:gd name="connsiteX24" fmla="*/ 58147 w 156341"/>
                <a:gd name="connsiteY24" fmla="*/ 156616 h 164434"/>
                <a:gd name="connsiteX25" fmla="*/ 26948 w 156341"/>
                <a:gd name="connsiteY25" fmla="*/ 126165 h 164434"/>
                <a:gd name="connsiteX26" fmla="*/ 98706 w 156341"/>
                <a:gd name="connsiteY26" fmla="*/ 74578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341" h="164434">
                  <a:moveTo>
                    <a:pt x="101132" y="133330"/>
                  </a:moveTo>
                  <a:cubicBezTo>
                    <a:pt x="102519" y="147660"/>
                    <a:pt x="111879" y="162706"/>
                    <a:pt x="128171" y="162706"/>
                  </a:cubicBezTo>
                  <a:cubicBezTo>
                    <a:pt x="135451" y="162706"/>
                    <a:pt x="156597" y="157690"/>
                    <a:pt x="156597" y="128673"/>
                  </a:cubicBezTo>
                  <a:lnTo>
                    <a:pt x="156597" y="108611"/>
                  </a:lnTo>
                  <a:lnTo>
                    <a:pt x="147931" y="108611"/>
                  </a:lnTo>
                  <a:lnTo>
                    <a:pt x="147931" y="128673"/>
                  </a:lnTo>
                  <a:cubicBezTo>
                    <a:pt x="147931" y="149451"/>
                    <a:pt x="139264" y="151600"/>
                    <a:pt x="135451" y="151600"/>
                  </a:cubicBezTo>
                  <a:cubicBezTo>
                    <a:pt x="124012" y="151600"/>
                    <a:pt x="122625" y="135479"/>
                    <a:pt x="122625" y="133688"/>
                  </a:cubicBezTo>
                  <a:lnTo>
                    <a:pt x="122625" y="62039"/>
                  </a:lnTo>
                  <a:cubicBezTo>
                    <a:pt x="122625" y="46993"/>
                    <a:pt x="122625" y="33021"/>
                    <a:pt x="110145" y="19766"/>
                  </a:cubicBezTo>
                  <a:cubicBezTo>
                    <a:pt x="96626" y="5795"/>
                    <a:pt x="79293" y="63"/>
                    <a:pt x="62654" y="63"/>
                  </a:cubicBezTo>
                  <a:cubicBezTo>
                    <a:pt x="34228" y="63"/>
                    <a:pt x="10309" y="16900"/>
                    <a:pt x="10309" y="40544"/>
                  </a:cubicBezTo>
                  <a:cubicBezTo>
                    <a:pt x="10309" y="51292"/>
                    <a:pt x="17242" y="57382"/>
                    <a:pt x="26255" y="57382"/>
                  </a:cubicBezTo>
                  <a:cubicBezTo>
                    <a:pt x="35961" y="57382"/>
                    <a:pt x="42201" y="50217"/>
                    <a:pt x="42201" y="40903"/>
                  </a:cubicBezTo>
                  <a:cubicBezTo>
                    <a:pt x="42201" y="36604"/>
                    <a:pt x="40468" y="24782"/>
                    <a:pt x="24522" y="24423"/>
                  </a:cubicBezTo>
                  <a:cubicBezTo>
                    <a:pt x="33881" y="11885"/>
                    <a:pt x="50868" y="7944"/>
                    <a:pt x="61960" y="7944"/>
                  </a:cubicBezTo>
                  <a:cubicBezTo>
                    <a:pt x="78947" y="7944"/>
                    <a:pt x="98706" y="21916"/>
                    <a:pt x="98706" y="53799"/>
                  </a:cubicBezTo>
                  <a:lnTo>
                    <a:pt x="98706" y="67055"/>
                  </a:lnTo>
                  <a:cubicBezTo>
                    <a:pt x="81026" y="68129"/>
                    <a:pt x="56761" y="69204"/>
                    <a:pt x="34921" y="79951"/>
                  </a:cubicBezTo>
                  <a:cubicBezTo>
                    <a:pt x="8922" y="92132"/>
                    <a:pt x="256" y="110760"/>
                    <a:pt x="256" y="126523"/>
                  </a:cubicBezTo>
                  <a:cubicBezTo>
                    <a:pt x="256" y="155541"/>
                    <a:pt x="33881" y="164497"/>
                    <a:pt x="55721" y="164497"/>
                  </a:cubicBezTo>
                  <a:cubicBezTo>
                    <a:pt x="78600" y="164497"/>
                    <a:pt x="94546" y="150167"/>
                    <a:pt x="101132" y="133330"/>
                  </a:cubicBezTo>
                  <a:close/>
                  <a:moveTo>
                    <a:pt x="98706" y="74578"/>
                  </a:moveTo>
                  <a:lnTo>
                    <a:pt x="98706" y="110402"/>
                  </a:lnTo>
                  <a:cubicBezTo>
                    <a:pt x="98706" y="144435"/>
                    <a:pt x="73747" y="156616"/>
                    <a:pt x="58147" y="156616"/>
                  </a:cubicBezTo>
                  <a:cubicBezTo>
                    <a:pt x="41161" y="156616"/>
                    <a:pt x="26948" y="144077"/>
                    <a:pt x="26948" y="126165"/>
                  </a:cubicBezTo>
                  <a:cubicBezTo>
                    <a:pt x="26948" y="106461"/>
                    <a:pt x="41508" y="76727"/>
                    <a:pt x="98706" y="7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0F8EE637-74A8-8D4A-C3C0-54EF4B34D1D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61531" y="6161659"/>
              <a:ext cx="170900" cy="252562"/>
            </a:xfrm>
            <a:custGeom>
              <a:avLst/>
              <a:gdLst>
                <a:gd name="connsiteX0" fmla="*/ 50179 w 170900"/>
                <a:gd name="connsiteY0" fmla="*/ 113626 h 252562"/>
                <a:gd name="connsiteX1" fmla="*/ 50179 w 170900"/>
                <a:gd name="connsiteY1" fmla="*/ 63 h 252562"/>
                <a:gd name="connsiteX2" fmla="*/ 261 w 170900"/>
                <a:gd name="connsiteY2" fmla="*/ 4003 h 252562"/>
                <a:gd name="connsiteX3" fmla="*/ 261 w 170900"/>
                <a:gd name="connsiteY3" fmla="*/ 15109 h 252562"/>
                <a:gd name="connsiteX4" fmla="*/ 27300 w 170900"/>
                <a:gd name="connsiteY4" fmla="*/ 35171 h 252562"/>
                <a:gd name="connsiteX5" fmla="*/ 27300 w 170900"/>
                <a:gd name="connsiteY5" fmla="*/ 248685 h 252562"/>
                <a:gd name="connsiteX6" fmla="*/ 35966 w 170900"/>
                <a:gd name="connsiteY6" fmla="*/ 248685 h 252562"/>
                <a:gd name="connsiteX7" fmla="*/ 48446 w 170900"/>
                <a:gd name="connsiteY7" fmla="*/ 226473 h 252562"/>
                <a:gd name="connsiteX8" fmla="*/ 93858 w 170900"/>
                <a:gd name="connsiteY8" fmla="*/ 252625 h 252562"/>
                <a:gd name="connsiteX9" fmla="*/ 171162 w 170900"/>
                <a:gd name="connsiteY9" fmla="*/ 171304 h 252562"/>
                <a:gd name="connsiteX10" fmla="*/ 97671 w 170900"/>
                <a:gd name="connsiteY10" fmla="*/ 90340 h 252562"/>
                <a:gd name="connsiteX11" fmla="*/ 50179 w 170900"/>
                <a:gd name="connsiteY11" fmla="*/ 113626 h 252562"/>
                <a:gd name="connsiteX12" fmla="*/ 51219 w 170900"/>
                <a:gd name="connsiteY12" fmla="*/ 207845 h 252562"/>
                <a:gd name="connsiteX13" fmla="*/ 51219 w 170900"/>
                <a:gd name="connsiteY13" fmla="*/ 134046 h 252562"/>
                <a:gd name="connsiteX14" fmla="*/ 55032 w 170900"/>
                <a:gd name="connsiteY14" fmla="*/ 121149 h 252562"/>
                <a:gd name="connsiteX15" fmla="*/ 95938 w 170900"/>
                <a:gd name="connsiteY15" fmla="*/ 98222 h 252562"/>
                <a:gd name="connsiteX16" fmla="*/ 132336 w 170900"/>
                <a:gd name="connsiteY16" fmla="*/ 121149 h 252562"/>
                <a:gd name="connsiteX17" fmla="*/ 142389 w 170900"/>
                <a:gd name="connsiteY17" fmla="*/ 170946 h 252562"/>
                <a:gd name="connsiteX18" fmla="*/ 131643 w 170900"/>
                <a:gd name="connsiteY18" fmla="*/ 221816 h 252562"/>
                <a:gd name="connsiteX19" fmla="*/ 92471 w 170900"/>
                <a:gd name="connsiteY19" fmla="*/ 244744 h 252562"/>
                <a:gd name="connsiteX20" fmla="*/ 56072 w 170900"/>
                <a:gd name="connsiteY20" fmla="*/ 222891 h 252562"/>
                <a:gd name="connsiteX21" fmla="*/ 51219 w 170900"/>
                <a:gd name="connsiteY21" fmla="*/ 207845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900" h="252562">
                  <a:moveTo>
                    <a:pt x="50179" y="113626"/>
                  </a:moveTo>
                  <a:lnTo>
                    <a:pt x="50179" y="63"/>
                  </a:lnTo>
                  <a:lnTo>
                    <a:pt x="261" y="4003"/>
                  </a:lnTo>
                  <a:lnTo>
                    <a:pt x="261" y="15109"/>
                  </a:lnTo>
                  <a:cubicBezTo>
                    <a:pt x="24527" y="15109"/>
                    <a:pt x="27300" y="17617"/>
                    <a:pt x="27300" y="35171"/>
                  </a:cubicBezTo>
                  <a:lnTo>
                    <a:pt x="27300" y="248685"/>
                  </a:lnTo>
                  <a:lnTo>
                    <a:pt x="35966" y="248685"/>
                  </a:lnTo>
                  <a:cubicBezTo>
                    <a:pt x="36313" y="248326"/>
                    <a:pt x="39086" y="243311"/>
                    <a:pt x="48446" y="226473"/>
                  </a:cubicBezTo>
                  <a:cubicBezTo>
                    <a:pt x="53646" y="234713"/>
                    <a:pt x="68205" y="252625"/>
                    <a:pt x="93858" y="252625"/>
                  </a:cubicBezTo>
                  <a:cubicBezTo>
                    <a:pt x="135110" y="252625"/>
                    <a:pt x="171162" y="217517"/>
                    <a:pt x="171162" y="171304"/>
                  </a:cubicBezTo>
                  <a:cubicBezTo>
                    <a:pt x="171162" y="125807"/>
                    <a:pt x="137189" y="90340"/>
                    <a:pt x="97671" y="90340"/>
                  </a:cubicBezTo>
                  <a:cubicBezTo>
                    <a:pt x="70632" y="90340"/>
                    <a:pt x="55726" y="107178"/>
                    <a:pt x="50179" y="113626"/>
                  </a:cubicBezTo>
                  <a:close/>
                  <a:moveTo>
                    <a:pt x="51219" y="207845"/>
                  </a:moveTo>
                  <a:lnTo>
                    <a:pt x="51219" y="134046"/>
                  </a:lnTo>
                  <a:cubicBezTo>
                    <a:pt x="51219" y="127240"/>
                    <a:pt x="51219" y="126881"/>
                    <a:pt x="55032" y="121149"/>
                  </a:cubicBezTo>
                  <a:cubicBezTo>
                    <a:pt x="68552" y="101088"/>
                    <a:pt x="87618" y="98222"/>
                    <a:pt x="95938" y="98222"/>
                  </a:cubicBezTo>
                  <a:cubicBezTo>
                    <a:pt x="111537" y="98222"/>
                    <a:pt x="124017" y="107536"/>
                    <a:pt x="132336" y="121149"/>
                  </a:cubicBezTo>
                  <a:cubicBezTo>
                    <a:pt x="141349" y="135838"/>
                    <a:pt x="142389" y="156257"/>
                    <a:pt x="142389" y="170946"/>
                  </a:cubicBezTo>
                  <a:cubicBezTo>
                    <a:pt x="142389" y="184201"/>
                    <a:pt x="141696" y="205695"/>
                    <a:pt x="131643" y="221816"/>
                  </a:cubicBezTo>
                  <a:cubicBezTo>
                    <a:pt x="124363" y="232922"/>
                    <a:pt x="111190" y="244744"/>
                    <a:pt x="92471" y="244744"/>
                  </a:cubicBezTo>
                  <a:cubicBezTo>
                    <a:pt x="76872" y="244744"/>
                    <a:pt x="64392" y="236146"/>
                    <a:pt x="56072" y="222891"/>
                  </a:cubicBezTo>
                  <a:cubicBezTo>
                    <a:pt x="51219" y="215368"/>
                    <a:pt x="51219" y="214293"/>
                    <a:pt x="51219" y="20784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78BEDEF7-CB0F-84D0-FF9A-378DBB44DA1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155851" y="6161659"/>
              <a:ext cx="76957" cy="248621"/>
            </a:xfrm>
            <a:custGeom>
              <a:avLst/>
              <a:gdLst>
                <a:gd name="connsiteX0" fmla="*/ 50185 w 76957"/>
                <a:gd name="connsiteY0" fmla="*/ 63 h 248621"/>
                <a:gd name="connsiteX1" fmla="*/ 267 w 76957"/>
                <a:gd name="connsiteY1" fmla="*/ 4003 h 248621"/>
                <a:gd name="connsiteX2" fmla="*/ 267 w 76957"/>
                <a:gd name="connsiteY2" fmla="*/ 15109 h 248621"/>
                <a:gd name="connsiteX3" fmla="*/ 27306 w 76957"/>
                <a:gd name="connsiteY3" fmla="*/ 35171 h 248621"/>
                <a:gd name="connsiteX4" fmla="*/ 27306 w 76957"/>
                <a:gd name="connsiteY4" fmla="*/ 221458 h 248621"/>
                <a:gd name="connsiteX5" fmla="*/ 267 w 76957"/>
                <a:gd name="connsiteY5" fmla="*/ 237579 h 248621"/>
                <a:gd name="connsiteX6" fmla="*/ 267 w 76957"/>
                <a:gd name="connsiteY6" fmla="*/ 248685 h 248621"/>
                <a:gd name="connsiteX7" fmla="*/ 38745 w 76957"/>
                <a:gd name="connsiteY7" fmla="*/ 247610 h 248621"/>
                <a:gd name="connsiteX8" fmla="*/ 77224 w 76957"/>
                <a:gd name="connsiteY8" fmla="*/ 248685 h 248621"/>
                <a:gd name="connsiteX9" fmla="*/ 77224 w 76957"/>
                <a:gd name="connsiteY9" fmla="*/ 237579 h 248621"/>
                <a:gd name="connsiteX10" fmla="*/ 50185 w 76957"/>
                <a:gd name="connsiteY10" fmla="*/ 221458 h 248621"/>
                <a:gd name="connsiteX11" fmla="*/ 50185 w 76957"/>
                <a:gd name="connsiteY11" fmla="*/ 63 h 24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957" h="248621">
                  <a:moveTo>
                    <a:pt x="50185" y="63"/>
                  </a:moveTo>
                  <a:lnTo>
                    <a:pt x="267" y="4003"/>
                  </a:lnTo>
                  <a:lnTo>
                    <a:pt x="267" y="15109"/>
                  </a:lnTo>
                  <a:cubicBezTo>
                    <a:pt x="24532" y="15109"/>
                    <a:pt x="27306" y="17617"/>
                    <a:pt x="27306" y="35171"/>
                  </a:cubicBezTo>
                  <a:lnTo>
                    <a:pt x="27306" y="221458"/>
                  </a:lnTo>
                  <a:cubicBezTo>
                    <a:pt x="27306" y="237579"/>
                    <a:pt x="23492" y="237579"/>
                    <a:pt x="267" y="237579"/>
                  </a:cubicBezTo>
                  <a:lnTo>
                    <a:pt x="267" y="248685"/>
                  </a:lnTo>
                  <a:cubicBezTo>
                    <a:pt x="11706" y="248326"/>
                    <a:pt x="30079" y="247610"/>
                    <a:pt x="38745" y="247610"/>
                  </a:cubicBezTo>
                  <a:cubicBezTo>
                    <a:pt x="47412" y="247610"/>
                    <a:pt x="64398" y="248326"/>
                    <a:pt x="77224" y="248685"/>
                  </a:cubicBezTo>
                  <a:lnTo>
                    <a:pt x="77224" y="237579"/>
                  </a:lnTo>
                  <a:cubicBezTo>
                    <a:pt x="53998" y="237579"/>
                    <a:pt x="50185" y="237579"/>
                    <a:pt x="50185" y="221458"/>
                  </a:cubicBezTo>
                  <a:lnTo>
                    <a:pt x="5018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D2AC743B-FC58-4507-2152-1603D446EAF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50411" y="6249787"/>
              <a:ext cx="134155" cy="164434"/>
            </a:xfrm>
            <a:custGeom>
              <a:avLst/>
              <a:gdLst>
                <a:gd name="connsiteX0" fmla="*/ 29388 w 134155"/>
                <a:gd name="connsiteY0" fmla="*/ 70279 h 164434"/>
                <a:gd name="connsiteX1" fmla="*/ 72373 w 134155"/>
                <a:gd name="connsiteY1" fmla="*/ 7944 h 164434"/>
                <a:gd name="connsiteX2" fmla="*/ 111545 w 134155"/>
                <a:gd name="connsiteY2" fmla="*/ 70279 h 164434"/>
                <a:gd name="connsiteX3" fmla="*/ 29388 w 134155"/>
                <a:gd name="connsiteY3" fmla="*/ 70279 h 164434"/>
                <a:gd name="connsiteX4" fmla="*/ 29042 w 134155"/>
                <a:gd name="connsiteY4" fmla="*/ 77802 h 164434"/>
                <a:gd name="connsiteX5" fmla="*/ 125758 w 134155"/>
                <a:gd name="connsiteY5" fmla="*/ 77802 h 164434"/>
                <a:gd name="connsiteX6" fmla="*/ 134425 w 134155"/>
                <a:gd name="connsiteY6" fmla="*/ 70279 h 164434"/>
                <a:gd name="connsiteX7" fmla="*/ 72373 w 134155"/>
                <a:gd name="connsiteY7" fmla="*/ 63 h 164434"/>
                <a:gd name="connsiteX8" fmla="*/ 269 w 134155"/>
                <a:gd name="connsiteY8" fmla="*/ 81743 h 164434"/>
                <a:gd name="connsiteX9" fmla="*/ 76533 w 134155"/>
                <a:gd name="connsiteY9" fmla="*/ 164497 h 164434"/>
                <a:gd name="connsiteX10" fmla="*/ 134425 w 134155"/>
                <a:gd name="connsiteY10" fmla="*/ 117925 h 164434"/>
                <a:gd name="connsiteX11" fmla="*/ 129918 w 134155"/>
                <a:gd name="connsiteY11" fmla="*/ 113626 h 164434"/>
                <a:gd name="connsiteX12" fmla="*/ 125411 w 134155"/>
                <a:gd name="connsiteY12" fmla="*/ 118642 h 164434"/>
                <a:gd name="connsiteX13" fmla="*/ 78613 w 134155"/>
                <a:gd name="connsiteY13" fmla="*/ 155541 h 164434"/>
                <a:gd name="connsiteX14" fmla="*/ 39441 w 134155"/>
                <a:gd name="connsiteY14" fmla="*/ 131539 h 164434"/>
                <a:gd name="connsiteX15" fmla="*/ 29042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388" y="70279"/>
                  </a:moveTo>
                  <a:cubicBezTo>
                    <a:pt x="31468" y="16900"/>
                    <a:pt x="60587" y="7944"/>
                    <a:pt x="72373" y="7944"/>
                  </a:cubicBezTo>
                  <a:cubicBezTo>
                    <a:pt x="108079" y="7944"/>
                    <a:pt x="111545" y="56307"/>
                    <a:pt x="111545" y="70279"/>
                  </a:cubicBezTo>
                  <a:lnTo>
                    <a:pt x="29388" y="70279"/>
                  </a:lnTo>
                  <a:close/>
                  <a:moveTo>
                    <a:pt x="29042" y="77802"/>
                  </a:moveTo>
                  <a:lnTo>
                    <a:pt x="125758" y="77802"/>
                  </a:lnTo>
                  <a:cubicBezTo>
                    <a:pt x="133385" y="77802"/>
                    <a:pt x="134425" y="77802"/>
                    <a:pt x="134425" y="70279"/>
                  </a:cubicBezTo>
                  <a:cubicBezTo>
                    <a:pt x="134425" y="34813"/>
                    <a:pt x="115705" y="63"/>
                    <a:pt x="72373" y="63"/>
                  </a:cubicBezTo>
                  <a:cubicBezTo>
                    <a:pt x="32162" y="63"/>
                    <a:pt x="269" y="36962"/>
                    <a:pt x="269" y="81743"/>
                  </a:cubicBezTo>
                  <a:cubicBezTo>
                    <a:pt x="269" y="129747"/>
                    <a:pt x="36668" y="164497"/>
                    <a:pt x="76533" y="164497"/>
                  </a:cubicBezTo>
                  <a:cubicBezTo>
                    <a:pt x="118825" y="164497"/>
                    <a:pt x="134425" y="124732"/>
                    <a:pt x="134425" y="117925"/>
                  </a:cubicBezTo>
                  <a:cubicBezTo>
                    <a:pt x="134425" y="114343"/>
                    <a:pt x="131651" y="113626"/>
                    <a:pt x="129918" y="113626"/>
                  </a:cubicBezTo>
                  <a:cubicBezTo>
                    <a:pt x="126798" y="113626"/>
                    <a:pt x="126105" y="115776"/>
                    <a:pt x="125411" y="118642"/>
                  </a:cubicBezTo>
                  <a:cubicBezTo>
                    <a:pt x="113279" y="155541"/>
                    <a:pt x="82080" y="155541"/>
                    <a:pt x="78613" y="155541"/>
                  </a:cubicBezTo>
                  <a:cubicBezTo>
                    <a:pt x="61280" y="155541"/>
                    <a:pt x="47414" y="144794"/>
                    <a:pt x="39441" y="131539"/>
                  </a:cubicBezTo>
                  <a:cubicBezTo>
                    <a:pt x="29042" y="114343"/>
                    <a:pt x="29042" y="90699"/>
                    <a:pt x="29042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065EE553-464E-AA2C-C2E2-9AF38D2D6B0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406213" y="6249787"/>
              <a:ext cx="113355" cy="164434"/>
            </a:xfrm>
            <a:custGeom>
              <a:avLst/>
              <a:gdLst>
                <a:gd name="connsiteX0" fmla="*/ 60938 w 113355"/>
                <a:gd name="connsiteY0" fmla="*/ 91057 h 164434"/>
                <a:gd name="connsiteX1" fmla="*/ 96990 w 113355"/>
                <a:gd name="connsiteY1" fmla="*/ 124015 h 164434"/>
                <a:gd name="connsiteX2" fmla="*/ 57818 w 113355"/>
                <a:gd name="connsiteY2" fmla="*/ 156616 h 164434"/>
                <a:gd name="connsiteX3" fmla="*/ 9633 w 113355"/>
                <a:gd name="connsiteY3" fmla="*/ 105745 h 164434"/>
                <a:gd name="connsiteX4" fmla="*/ 4780 w 113355"/>
                <a:gd name="connsiteY4" fmla="*/ 99655 h 164434"/>
                <a:gd name="connsiteX5" fmla="*/ 274 w 113355"/>
                <a:gd name="connsiteY5" fmla="*/ 108611 h 164434"/>
                <a:gd name="connsiteX6" fmla="*/ 274 w 113355"/>
                <a:gd name="connsiteY6" fmla="*/ 155899 h 164434"/>
                <a:gd name="connsiteX7" fmla="*/ 4087 w 113355"/>
                <a:gd name="connsiteY7" fmla="*/ 164497 h 164434"/>
                <a:gd name="connsiteX8" fmla="*/ 12753 w 113355"/>
                <a:gd name="connsiteY8" fmla="*/ 157332 h 164434"/>
                <a:gd name="connsiteX9" fmla="*/ 19686 w 113355"/>
                <a:gd name="connsiteY9" fmla="*/ 149093 h 164434"/>
                <a:gd name="connsiteX10" fmla="*/ 57818 w 113355"/>
                <a:gd name="connsiteY10" fmla="*/ 164497 h 164434"/>
                <a:gd name="connsiteX11" fmla="*/ 113630 w 113355"/>
                <a:gd name="connsiteY11" fmla="*/ 114701 h 164434"/>
                <a:gd name="connsiteX12" fmla="*/ 99070 w 113355"/>
                <a:gd name="connsiteY12" fmla="*/ 80668 h 164434"/>
                <a:gd name="connsiteX13" fmla="*/ 59552 w 113355"/>
                <a:gd name="connsiteY13" fmla="*/ 63472 h 164434"/>
                <a:gd name="connsiteX14" fmla="*/ 16913 w 113355"/>
                <a:gd name="connsiteY14" fmla="*/ 34096 h 164434"/>
                <a:gd name="connsiteX15" fmla="*/ 55738 w 113355"/>
                <a:gd name="connsiteY15" fmla="*/ 6869 h 164434"/>
                <a:gd name="connsiteX16" fmla="*/ 96297 w 113355"/>
                <a:gd name="connsiteY16" fmla="*/ 50217 h 164434"/>
                <a:gd name="connsiteX17" fmla="*/ 100457 w 113355"/>
                <a:gd name="connsiteY17" fmla="*/ 53441 h 164434"/>
                <a:gd name="connsiteX18" fmla="*/ 104963 w 113355"/>
                <a:gd name="connsiteY18" fmla="*/ 44843 h 164434"/>
                <a:gd name="connsiteX19" fmla="*/ 104963 w 113355"/>
                <a:gd name="connsiteY19" fmla="*/ 8661 h 164434"/>
                <a:gd name="connsiteX20" fmla="*/ 101150 w 113355"/>
                <a:gd name="connsiteY20" fmla="*/ 63 h 164434"/>
                <a:gd name="connsiteX21" fmla="*/ 94217 w 113355"/>
                <a:gd name="connsiteY21" fmla="*/ 4362 h 164434"/>
                <a:gd name="connsiteX22" fmla="*/ 88324 w 113355"/>
                <a:gd name="connsiteY22" fmla="*/ 10094 h 164434"/>
                <a:gd name="connsiteX23" fmla="*/ 55738 w 113355"/>
                <a:gd name="connsiteY23" fmla="*/ 63 h 164434"/>
                <a:gd name="connsiteX24" fmla="*/ 274 w 113355"/>
                <a:gd name="connsiteY24" fmla="*/ 44127 h 164434"/>
                <a:gd name="connsiteX25" fmla="*/ 15180 w 113355"/>
                <a:gd name="connsiteY25" fmla="*/ 74578 h 164434"/>
                <a:gd name="connsiteX26" fmla="*/ 60938 w 113355"/>
                <a:gd name="connsiteY26" fmla="*/ 91057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55" h="164434">
                  <a:moveTo>
                    <a:pt x="60938" y="91057"/>
                  </a:moveTo>
                  <a:cubicBezTo>
                    <a:pt x="68565" y="92490"/>
                    <a:pt x="96990" y="98222"/>
                    <a:pt x="96990" y="124015"/>
                  </a:cubicBezTo>
                  <a:cubicBezTo>
                    <a:pt x="96990" y="142286"/>
                    <a:pt x="84857" y="156616"/>
                    <a:pt x="57818" y="156616"/>
                  </a:cubicBezTo>
                  <a:cubicBezTo>
                    <a:pt x="28699" y="156616"/>
                    <a:pt x="16220" y="136196"/>
                    <a:pt x="9633" y="105745"/>
                  </a:cubicBezTo>
                  <a:cubicBezTo>
                    <a:pt x="8593" y="101088"/>
                    <a:pt x="8247" y="99655"/>
                    <a:pt x="4780" y="99655"/>
                  </a:cubicBezTo>
                  <a:cubicBezTo>
                    <a:pt x="274" y="99655"/>
                    <a:pt x="274" y="102163"/>
                    <a:pt x="274" y="108611"/>
                  </a:cubicBezTo>
                  <a:lnTo>
                    <a:pt x="274" y="155899"/>
                  </a:lnTo>
                  <a:cubicBezTo>
                    <a:pt x="274" y="161989"/>
                    <a:pt x="274" y="164497"/>
                    <a:pt x="4087" y="164497"/>
                  </a:cubicBezTo>
                  <a:cubicBezTo>
                    <a:pt x="5820" y="164497"/>
                    <a:pt x="6167" y="164139"/>
                    <a:pt x="12753" y="157332"/>
                  </a:cubicBezTo>
                  <a:cubicBezTo>
                    <a:pt x="13447" y="156616"/>
                    <a:pt x="13447" y="155899"/>
                    <a:pt x="19686" y="149093"/>
                  </a:cubicBezTo>
                  <a:cubicBezTo>
                    <a:pt x="34939" y="164139"/>
                    <a:pt x="50539" y="164497"/>
                    <a:pt x="57818" y="164497"/>
                  </a:cubicBezTo>
                  <a:cubicBezTo>
                    <a:pt x="97684" y="164497"/>
                    <a:pt x="113630" y="140495"/>
                    <a:pt x="113630" y="114701"/>
                  </a:cubicBezTo>
                  <a:cubicBezTo>
                    <a:pt x="113630" y="95714"/>
                    <a:pt x="103230" y="84967"/>
                    <a:pt x="99070" y="80668"/>
                  </a:cubicBezTo>
                  <a:cubicBezTo>
                    <a:pt x="87631" y="69204"/>
                    <a:pt x="74111" y="66338"/>
                    <a:pt x="59552" y="63472"/>
                  </a:cubicBezTo>
                  <a:cubicBezTo>
                    <a:pt x="40139" y="59531"/>
                    <a:pt x="16913" y="54874"/>
                    <a:pt x="16913" y="34096"/>
                  </a:cubicBezTo>
                  <a:cubicBezTo>
                    <a:pt x="16913" y="21557"/>
                    <a:pt x="25926" y="6869"/>
                    <a:pt x="55738" y="6869"/>
                  </a:cubicBezTo>
                  <a:cubicBezTo>
                    <a:pt x="93870" y="6869"/>
                    <a:pt x="95604" y="39111"/>
                    <a:pt x="96297" y="50217"/>
                  </a:cubicBezTo>
                  <a:cubicBezTo>
                    <a:pt x="96644" y="53441"/>
                    <a:pt x="99764" y="53441"/>
                    <a:pt x="100457" y="53441"/>
                  </a:cubicBezTo>
                  <a:cubicBezTo>
                    <a:pt x="104963" y="53441"/>
                    <a:pt x="104963" y="51650"/>
                    <a:pt x="104963" y="44843"/>
                  </a:cubicBezTo>
                  <a:lnTo>
                    <a:pt x="104963" y="8661"/>
                  </a:lnTo>
                  <a:cubicBezTo>
                    <a:pt x="104963" y="2570"/>
                    <a:pt x="104963" y="63"/>
                    <a:pt x="101150" y="63"/>
                  </a:cubicBezTo>
                  <a:cubicBezTo>
                    <a:pt x="99417" y="63"/>
                    <a:pt x="98724" y="63"/>
                    <a:pt x="94217" y="4362"/>
                  </a:cubicBezTo>
                  <a:cubicBezTo>
                    <a:pt x="93177" y="5795"/>
                    <a:pt x="89711" y="9019"/>
                    <a:pt x="88324" y="10094"/>
                  </a:cubicBezTo>
                  <a:cubicBezTo>
                    <a:pt x="75151" y="63"/>
                    <a:pt x="60938" y="63"/>
                    <a:pt x="55738" y="63"/>
                  </a:cubicBezTo>
                  <a:cubicBezTo>
                    <a:pt x="13447" y="63"/>
                    <a:pt x="274" y="24065"/>
                    <a:pt x="274" y="44127"/>
                  </a:cubicBezTo>
                  <a:cubicBezTo>
                    <a:pt x="274" y="56665"/>
                    <a:pt x="5820" y="66696"/>
                    <a:pt x="15180" y="74578"/>
                  </a:cubicBezTo>
                  <a:cubicBezTo>
                    <a:pt x="26273" y="83892"/>
                    <a:pt x="35979" y="86042"/>
                    <a:pt x="60938" y="910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4560" name="Grupa 4559" descr="\documentclass{article}&#10;\usepackage{amsmath}&#10;\usepackage{xcolor}&#10;\pagestyle{empty}&#10;\begin{document}&#10;&#10;Storing the whole $P$ requires $ d_{\mathcal{H}}^{4N} d_{\mathcal{A}}^2$ variables&#10;&#10;&#10;\end{document}" title="IguanaTex Vector Display">
            <a:extLst>
              <a:ext uri="{FF2B5EF4-FFF2-40B4-BE49-F238E27FC236}">
                <a16:creationId xmlns:a16="http://schemas.microsoft.com/office/drawing/2014/main" id="{ED1E0DB8-94A9-3CB0-417A-E1F459CA0E1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29881" y="4647539"/>
            <a:ext cx="6360037" cy="398160"/>
            <a:chOff x="3561970" y="6891933"/>
            <a:chExt cx="5777330" cy="473540"/>
          </a:xfrm>
        </p:grpSpPr>
        <p:sp>
          <p:nvSpPr>
            <p:cNvPr id="4520" name="Dowolny kształt: kształt 4519">
              <a:extLst>
                <a:ext uri="{FF2B5EF4-FFF2-40B4-BE49-F238E27FC236}">
                  <a16:creationId xmlns:a16="http://schemas.microsoft.com/office/drawing/2014/main" id="{2E359C85-AAFF-21BE-A723-4F042A2C586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61970" y="6947828"/>
              <a:ext cx="128734" cy="298807"/>
            </a:xfrm>
            <a:custGeom>
              <a:avLst/>
              <a:gdLst>
                <a:gd name="connsiteX0" fmla="*/ 85222 w 128734"/>
                <a:gd name="connsiteY0" fmla="*/ 130355 h 298807"/>
                <a:gd name="connsiteX1" fmla="*/ 48025 w 128734"/>
                <a:gd name="connsiteY1" fmla="*/ 117613 h 298807"/>
                <a:gd name="connsiteX2" fmla="*/ 18675 w 128734"/>
                <a:gd name="connsiteY2" fmla="*/ 65414 h 298807"/>
                <a:gd name="connsiteX3" fmla="*/ 57034 w 128734"/>
                <a:gd name="connsiteY3" fmla="*/ 11571 h 298807"/>
                <a:gd name="connsiteX4" fmla="*/ 113700 w 128734"/>
                <a:gd name="connsiteY4" fmla="*/ 97473 h 298807"/>
                <a:gd name="connsiteX5" fmla="*/ 117187 w 128734"/>
                <a:gd name="connsiteY5" fmla="*/ 102406 h 298807"/>
                <a:gd name="connsiteX6" fmla="*/ 120965 w 128734"/>
                <a:gd name="connsiteY6" fmla="*/ 92541 h 298807"/>
                <a:gd name="connsiteX7" fmla="*/ 120965 w 128734"/>
                <a:gd name="connsiteY7" fmla="*/ 9927 h 298807"/>
                <a:gd name="connsiteX8" fmla="*/ 117769 w 128734"/>
                <a:gd name="connsiteY8" fmla="*/ 63 h 298807"/>
                <a:gd name="connsiteX9" fmla="*/ 113410 w 128734"/>
                <a:gd name="connsiteY9" fmla="*/ 5406 h 298807"/>
                <a:gd name="connsiteX10" fmla="*/ 103239 w 128734"/>
                <a:gd name="connsiteY10" fmla="*/ 28834 h 298807"/>
                <a:gd name="connsiteX11" fmla="*/ 56743 w 128734"/>
                <a:gd name="connsiteY11" fmla="*/ 63 h 298807"/>
                <a:gd name="connsiteX12" fmla="*/ 77 w 128734"/>
                <a:gd name="connsiteY12" fmla="*/ 79800 h 298807"/>
                <a:gd name="connsiteX13" fmla="*/ 38145 w 128734"/>
                <a:gd name="connsiteY13" fmla="*/ 155015 h 298807"/>
                <a:gd name="connsiteX14" fmla="*/ 76504 w 128734"/>
                <a:gd name="connsiteY14" fmla="*/ 168579 h 298807"/>
                <a:gd name="connsiteX15" fmla="*/ 101205 w 128734"/>
                <a:gd name="connsiteY15" fmla="*/ 189541 h 298807"/>
                <a:gd name="connsiteX16" fmla="*/ 110213 w 128734"/>
                <a:gd name="connsiteY16" fmla="*/ 227354 h 298807"/>
                <a:gd name="connsiteX17" fmla="*/ 71273 w 128734"/>
                <a:gd name="connsiteY17" fmla="*/ 286129 h 298807"/>
                <a:gd name="connsiteX18" fmla="*/ 25359 w 128734"/>
                <a:gd name="connsiteY18" fmla="*/ 263934 h 298807"/>
                <a:gd name="connsiteX19" fmla="*/ 7342 w 128734"/>
                <a:gd name="connsiteY19" fmla="*/ 200638 h 298807"/>
                <a:gd name="connsiteX20" fmla="*/ 3854 w 128734"/>
                <a:gd name="connsiteY20" fmla="*/ 196528 h 298807"/>
                <a:gd name="connsiteX21" fmla="*/ 77 w 128734"/>
                <a:gd name="connsiteY21" fmla="*/ 206803 h 298807"/>
                <a:gd name="connsiteX22" fmla="*/ 77 w 128734"/>
                <a:gd name="connsiteY22" fmla="*/ 289006 h 298807"/>
                <a:gd name="connsiteX23" fmla="*/ 3273 w 128734"/>
                <a:gd name="connsiteY23" fmla="*/ 298871 h 298807"/>
                <a:gd name="connsiteX24" fmla="*/ 7632 w 128734"/>
                <a:gd name="connsiteY24" fmla="*/ 293528 h 298807"/>
                <a:gd name="connsiteX25" fmla="*/ 18094 w 128734"/>
                <a:gd name="connsiteY25" fmla="*/ 270100 h 298807"/>
                <a:gd name="connsiteX26" fmla="*/ 71564 w 128734"/>
                <a:gd name="connsiteY26" fmla="*/ 298871 h 298807"/>
                <a:gd name="connsiteX27" fmla="*/ 128811 w 128734"/>
                <a:gd name="connsiteY27" fmla="*/ 213380 h 298807"/>
                <a:gd name="connsiteX28" fmla="*/ 85222 w 128734"/>
                <a:gd name="connsiteY28" fmla="*/ 130355 h 29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34" h="298807">
                  <a:moveTo>
                    <a:pt x="85222" y="130355"/>
                  </a:moveTo>
                  <a:lnTo>
                    <a:pt x="48025" y="117613"/>
                  </a:lnTo>
                  <a:cubicBezTo>
                    <a:pt x="30008" y="111448"/>
                    <a:pt x="18675" y="89253"/>
                    <a:pt x="18675" y="65414"/>
                  </a:cubicBezTo>
                  <a:cubicBezTo>
                    <a:pt x="18675" y="36643"/>
                    <a:pt x="34367" y="11571"/>
                    <a:pt x="57034" y="11571"/>
                  </a:cubicBezTo>
                  <a:cubicBezTo>
                    <a:pt x="105563" y="11571"/>
                    <a:pt x="111957" y="78978"/>
                    <a:pt x="113700" y="97473"/>
                  </a:cubicBezTo>
                  <a:cubicBezTo>
                    <a:pt x="113991" y="99939"/>
                    <a:pt x="113991" y="102406"/>
                    <a:pt x="117187" y="102406"/>
                  </a:cubicBezTo>
                  <a:cubicBezTo>
                    <a:pt x="120965" y="102406"/>
                    <a:pt x="120965" y="100350"/>
                    <a:pt x="120965" y="92541"/>
                  </a:cubicBezTo>
                  <a:lnTo>
                    <a:pt x="120965" y="9927"/>
                  </a:lnTo>
                  <a:cubicBezTo>
                    <a:pt x="120965" y="2940"/>
                    <a:pt x="120965" y="63"/>
                    <a:pt x="117769" y="63"/>
                  </a:cubicBezTo>
                  <a:cubicBezTo>
                    <a:pt x="115734" y="63"/>
                    <a:pt x="115444" y="474"/>
                    <a:pt x="113410" y="5406"/>
                  </a:cubicBezTo>
                  <a:lnTo>
                    <a:pt x="103239" y="28834"/>
                  </a:lnTo>
                  <a:cubicBezTo>
                    <a:pt x="94521" y="16914"/>
                    <a:pt x="82606" y="63"/>
                    <a:pt x="56743" y="63"/>
                  </a:cubicBezTo>
                  <a:cubicBezTo>
                    <a:pt x="24487" y="63"/>
                    <a:pt x="77" y="36232"/>
                    <a:pt x="77" y="79800"/>
                  </a:cubicBezTo>
                  <a:cubicBezTo>
                    <a:pt x="77" y="113914"/>
                    <a:pt x="15478" y="143918"/>
                    <a:pt x="38145" y="155015"/>
                  </a:cubicBezTo>
                  <a:cubicBezTo>
                    <a:pt x="41342" y="156660"/>
                    <a:pt x="56162" y="161592"/>
                    <a:pt x="76504" y="168579"/>
                  </a:cubicBezTo>
                  <a:cubicBezTo>
                    <a:pt x="84350" y="171456"/>
                    <a:pt x="93068" y="174333"/>
                    <a:pt x="101205" y="189541"/>
                  </a:cubicBezTo>
                  <a:cubicBezTo>
                    <a:pt x="107307" y="200227"/>
                    <a:pt x="110213" y="213791"/>
                    <a:pt x="110213" y="227354"/>
                  </a:cubicBezTo>
                  <a:cubicBezTo>
                    <a:pt x="110213" y="256536"/>
                    <a:pt x="95683" y="286129"/>
                    <a:pt x="71273" y="286129"/>
                  </a:cubicBezTo>
                  <a:cubicBezTo>
                    <a:pt x="62846" y="286129"/>
                    <a:pt x="40760" y="284074"/>
                    <a:pt x="25359" y="263934"/>
                  </a:cubicBezTo>
                  <a:cubicBezTo>
                    <a:pt x="8504" y="241740"/>
                    <a:pt x="7632" y="215435"/>
                    <a:pt x="7342" y="200638"/>
                  </a:cubicBezTo>
                  <a:cubicBezTo>
                    <a:pt x="7051" y="196528"/>
                    <a:pt x="4726" y="196528"/>
                    <a:pt x="3854" y="196528"/>
                  </a:cubicBezTo>
                  <a:cubicBezTo>
                    <a:pt x="77" y="196528"/>
                    <a:pt x="77" y="199405"/>
                    <a:pt x="77" y="206803"/>
                  </a:cubicBezTo>
                  <a:lnTo>
                    <a:pt x="77" y="289006"/>
                  </a:lnTo>
                  <a:cubicBezTo>
                    <a:pt x="77" y="295994"/>
                    <a:pt x="77" y="298871"/>
                    <a:pt x="3273" y="298871"/>
                  </a:cubicBezTo>
                  <a:cubicBezTo>
                    <a:pt x="5307" y="298871"/>
                    <a:pt x="5598" y="298049"/>
                    <a:pt x="7632" y="293528"/>
                  </a:cubicBezTo>
                  <a:cubicBezTo>
                    <a:pt x="7632" y="293117"/>
                    <a:pt x="8504" y="291883"/>
                    <a:pt x="18094" y="270100"/>
                  </a:cubicBezTo>
                  <a:cubicBezTo>
                    <a:pt x="27102" y="284074"/>
                    <a:pt x="45700" y="298871"/>
                    <a:pt x="71564" y="298871"/>
                  </a:cubicBezTo>
                  <a:cubicBezTo>
                    <a:pt x="105563" y="298871"/>
                    <a:pt x="128811" y="258591"/>
                    <a:pt x="128811" y="213380"/>
                  </a:cubicBezTo>
                  <a:cubicBezTo>
                    <a:pt x="128811" y="172278"/>
                    <a:pt x="109632" y="138575"/>
                    <a:pt x="85222" y="13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1" name="Dowolny kształt: kształt 4520">
              <a:extLst>
                <a:ext uri="{FF2B5EF4-FFF2-40B4-BE49-F238E27FC236}">
                  <a16:creationId xmlns:a16="http://schemas.microsoft.com/office/drawing/2014/main" id="{463ED95D-6E33-3457-BCCA-D92039C9C35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12662" y="6984819"/>
              <a:ext cx="90956" cy="257295"/>
            </a:xfrm>
            <a:custGeom>
              <a:avLst/>
              <a:gdLst>
                <a:gd name="connsiteX0" fmla="*/ 44834 w 90956"/>
                <a:gd name="connsiteY0" fmla="*/ 88431 h 257295"/>
                <a:gd name="connsiteX1" fmla="*/ 86390 w 90956"/>
                <a:gd name="connsiteY1" fmla="*/ 88431 h 257295"/>
                <a:gd name="connsiteX2" fmla="*/ 86390 w 90956"/>
                <a:gd name="connsiteY2" fmla="*/ 75690 h 257295"/>
                <a:gd name="connsiteX3" fmla="*/ 44834 w 90956"/>
                <a:gd name="connsiteY3" fmla="*/ 75690 h 257295"/>
                <a:gd name="connsiteX4" fmla="*/ 44834 w 90956"/>
                <a:gd name="connsiteY4" fmla="*/ 63 h 257295"/>
                <a:gd name="connsiteX5" fmla="*/ 37569 w 90956"/>
                <a:gd name="connsiteY5" fmla="*/ 63 h 257295"/>
                <a:gd name="connsiteX6" fmla="*/ 82 w 90956"/>
                <a:gd name="connsiteY6" fmla="*/ 79389 h 257295"/>
                <a:gd name="connsiteX7" fmla="*/ 82 w 90956"/>
                <a:gd name="connsiteY7" fmla="*/ 88431 h 257295"/>
                <a:gd name="connsiteX8" fmla="*/ 24783 w 90956"/>
                <a:gd name="connsiteY8" fmla="*/ 88431 h 257295"/>
                <a:gd name="connsiteX9" fmla="*/ 24783 w 90956"/>
                <a:gd name="connsiteY9" fmla="*/ 201871 h 257295"/>
                <a:gd name="connsiteX10" fmla="*/ 62270 w 90956"/>
                <a:gd name="connsiteY10" fmla="*/ 257358 h 257295"/>
                <a:gd name="connsiteX11" fmla="*/ 91039 w 90956"/>
                <a:gd name="connsiteY11" fmla="*/ 201871 h 257295"/>
                <a:gd name="connsiteX12" fmla="*/ 91039 w 90956"/>
                <a:gd name="connsiteY12" fmla="*/ 178443 h 257295"/>
                <a:gd name="connsiteX13" fmla="*/ 83774 w 90956"/>
                <a:gd name="connsiteY13" fmla="*/ 178443 h 257295"/>
                <a:gd name="connsiteX14" fmla="*/ 83774 w 90956"/>
                <a:gd name="connsiteY14" fmla="*/ 201049 h 257295"/>
                <a:gd name="connsiteX15" fmla="*/ 64304 w 90956"/>
                <a:gd name="connsiteY15" fmla="*/ 247083 h 257295"/>
                <a:gd name="connsiteX16" fmla="*/ 44834 w 90956"/>
                <a:gd name="connsiteY16" fmla="*/ 202693 h 257295"/>
                <a:gd name="connsiteX17" fmla="*/ 44834 w 90956"/>
                <a:gd name="connsiteY17" fmla="*/ 88431 h 2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956" h="257295">
                  <a:moveTo>
                    <a:pt x="44834" y="88431"/>
                  </a:moveTo>
                  <a:lnTo>
                    <a:pt x="86390" y="88431"/>
                  </a:lnTo>
                  <a:lnTo>
                    <a:pt x="86390" y="75690"/>
                  </a:lnTo>
                  <a:lnTo>
                    <a:pt x="44834" y="75690"/>
                  </a:lnTo>
                  <a:lnTo>
                    <a:pt x="44834" y="63"/>
                  </a:lnTo>
                  <a:lnTo>
                    <a:pt x="37569" y="63"/>
                  </a:lnTo>
                  <a:cubicBezTo>
                    <a:pt x="37279" y="33766"/>
                    <a:pt x="28561" y="77745"/>
                    <a:pt x="82" y="79389"/>
                  </a:cubicBezTo>
                  <a:lnTo>
                    <a:pt x="82" y="88431"/>
                  </a:lnTo>
                  <a:lnTo>
                    <a:pt x="24783" y="88431"/>
                  </a:lnTo>
                  <a:lnTo>
                    <a:pt x="24783" y="201871"/>
                  </a:lnTo>
                  <a:cubicBezTo>
                    <a:pt x="24783" y="252426"/>
                    <a:pt x="51809" y="257358"/>
                    <a:pt x="62270" y="257358"/>
                  </a:cubicBezTo>
                  <a:cubicBezTo>
                    <a:pt x="82902" y="257358"/>
                    <a:pt x="91039" y="228176"/>
                    <a:pt x="91039" y="201871"/>
                  </a:cubicBezTo>
                  <a:lnTo>
                    <a:pt x="91039" y="178443"/>
                  </a:lnTo>
                  <a:lnTo>
                    <a:pt x="83774" y="178443"/>
                  </a:lnTo>
                  <a:lnTo>
                    <a:pt x="83774" y="201049"/>
                  </a:lnTo>
                  <a:cubicBezTo>
                    <a:pt x="83774" y="231464"/>
                    <a:pt x="75056" y="247083"/>
                    <a:pt x="64304" y="247083"/>
                  </a:cubicBezTo>
                  <a:cubicBezTo>
                    <a:pt x="44834" y="247083"/>
                    <a:pt x="44834" y="209680"/>
                    <a:pt x="44834" y="202693"/>
                  </a:cubicBezTo>
                  <a:lnTo>
                    <a:pt x="44834" y="88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2" name="Dowolny kształt: kształt 4521">
              <a:extLst>
                <a:ext uri="{FF2B5EF4-FFF2-40B4-BE49-F238E27FC236}">
                  <a16:creationId xmlns:a16="http://schemas.microsoft.com/office/drawing/2014/main" id="{98649793-E9D8-925B-5EDC-56159E56E4D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28287" y="7053459"/>
              <a:ext cx="128734" cy="188655"/>
            </a:xfrm>
            <a:custGeom>
              <a:avLst/>
              <a:gdLst>
                <a:gd name="connsiteX0" fmla="*/ 128821 w 128734"/>
                <a:gd name="connsiteY0" fmla="*/ 96240 h 188655"/>
                <a:gd name="connsiteX1" fmla="*/ 64599 w 128734"/>
                <a:gd name="connsiteY1" fmla="*/ 63 h 188655"/>
                <a:gd name="connsiteX2" fmla="*/ 86 w 128734"/>
                <a:gd name="connsiteY2" fmla="*/ 96240 h 188655"/>
                <a:gd name="connsiteX3" fmla="*/ 64308 w 128734"/>
                <a:gd name="connsiteY3" fmla="*/ 188719 h 188655"/>
                <a:gd name="connsiteX4" fmla="*/ 128821 w 128734"/>
                <a:gd name="connsiteY4" fmla="*/ 96240 h 188655"/>
                <a:gd name="connsiteX5" fmla="*/ 64599 w 128734"/>
                <a:gd name="connsiteY5" fmla="*/ 178443 h 188655"/>
                <a:gd name="connsiteX6" fmla="*/ 31471 w 128734"/>
                <a:gd name="connsiteY6" fmla="*/ 150905 h 188655"/>
                <a:gd name="connsiteX7" fmla="*/ 24206 w 128734"/>
                <a:gd name="connsiteY7" fmla="*/ 92952 h 188655"/>
                <a:gd name="connsiteX8" fmla="*/ 31180 w 128734"/>
                <a:gd name="connsiteY8" fmla="*/ 36643 h 188655"/>
                <a:gd name="connsiteX9" fmla="*/ 64308 w 128734"/>
                <a:gd name="connsiteY9" fmla="*/ 9105 h 188655"/>
                <a:gd name="connsiteX10" fmla="*/ 97146 w 128734"/>
                <a:gd name="connsiteY10" fmla="*/ 35821 h 188655"/>
                <a:gd name="connsiteX11" fmla="*/ 104701 w 128734"/>
                <a:gd name="connsiteY11" fmla="*/ 92952 h 188655"/>
                <a:gd name="connsiteX12" fmla="*/ 98308 w 128734"/>
                <a:gd name="connsiteY12" fmla="*/ 148028 h 188655"/>
                <a:gd name="connsiteX13" fmla="*/ 64599 w 128734"/>
                <a:gd name="connsiteY13" fmla="*/ 17844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34" h="188655">
                  <a:moveTo>
                    <a:pt x="128821" y="96240"/>
                  </a:moveTo>
                  <a:cubicBezTo>
                    <a:pt x="128821" y="43630"/>
                    <a:pt x="99761" y="63"/>
                    <a:pt x="64599" y="63"/>
                  </a:cubicBezTo>
                  <a:cubicBezTo>
                    <a:pt x="28274" y="63"/>
                    <a:pt x="86" y="44863"/>
                    <a:pt x="86" y="96240"/>
                  </a:cubicBezTo>
                  <a:cubicBezTo>
                    <a:pt x="86" y="149261"/>
                    <a:pt x="30308" y="188719"/>
                    <a:pt x="64308" y="188719"/>
                  </a:cubicBezTo>
                  <a:cubicBezTo>
                    <a:pt x="99470" y="188719"/>
                    <a:pt x="128821" y="148439"/>
                    <a:pt x="128821" y="96240"/>
                  </a:cubicBezTo>
                  <a:close/>
                  <a:moveTo>
                    <a:pt x="64599" y="178443"/>
                  </a:moveTo>
                  <a:cubicBezTo>
                    <a:pt x="52103" y="178443"/>
                    <a:pt x="39317" y="169812"/>
                    <a:pt x="31471" y="150905"/>
                  </a:cubicBezTo>
                  <a:cubicBezTo>
                    <a:pt x="24206" y="132821"/>
                    <a:pt x="24206" y="107749"/>
                    <a:pt x="24206" y="92952"/>
                  </a:cubicBezTo>
                  <a:cubicBezTo>
                    <a:pt x="24206" y="76923"/>
                    <a:pt x="24206" y="54728"/>
                    <a:pt x="31180" y="36643"/>
                  </a:cubicBezTo>
                  <a:cubicBezTo>
                    <a:pt x="39026" y="17736"/>
                    <a:pt x="52684" y="9105"/>
                    <a:pt x="64308" y="9105"/>
                  </a:cubicBezTo>
                  <a:cubicBezTo>
                    <a:pt x="77094" y="9105"/>
                    <a:pt x="89590" y="18147"/>
                    <a:pt x="97146" y="35821"/>
                  </a:cubicBezTo>
                  <a:cubicBezTo>
                    <a:pt x="104701" y="53495"/>
                    <a:pt x="104701" y="77334"/>
                    <a:pt x="104701" y="92952"/>
                  </a:cubicBezTo>
                  <a:cubicBezTo>
                    <a:pt x="104701" y="107749"/>
                    <a:pt x="104701" y="129944"/>
                    <a:pt x="98308" y="148028"/>
                  </a:cubicBezTo>
                  <a:cubicBezTo>
                    <a:pt x="91915" y="166524"/>
                    <a:pt x="79129" y="178443"/>
                    <a:pt x="64599" y="1784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3" name="Dowolny kształt: kształt 4522">
              <a:extLst>
                <a:ext uri="{FF2B5EF4-FFF2-40B4-BE49-F238E27FC236}">
                  <a16:creationId xmlns:a16="http://schemas.microsoft.com/office/drawing/2014/main" id="{0E89902E-BAE7-C9D7-C37E-125E21B0D0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73587" y="7055925"/>
              <a:ext cx="97640" cy="181668"/>
            </a:xfrm>
            <a:custGeom>
              <a:avLst/>
              <a:gdLst>
                <a:gd name="connsiteX0" fmla="*/ 40484 w 97640"/>
                <a:gd name="connsiteY0" fmla="*/ 45274 h 181668"/>
                <a:gd name="connsiteX1" fmla="*/ 40484 w 97640"/>
                <a:gd name="connsiteY1" fmla="*/ 63 h 181668"/>
                <a:gd name="connsiteX2" fmla="*/ 91 w 97640"/>
                <a:gd name="connsiteY2" fmla="*/ 4584 h 181668"/>
                <a:gd name="connsiteX3" fmla="*/ 91 w 97640"/>
                <a:gd name="connsiteY3" fmla="*/ 17325 h 181668"/>
                <a:gd name="connsiteX4" fmla="*/ 22758 w 97640"/>
                <a:gd name="connsiteY4" fmla="*/ 40342 h 181668"/>
                <a:gd name="connsiteX5" fmla="*/ 22758 w 97640"/>
                <a:gd name="connsiteY5" fmla="*/ 150494 h 181668"/>
                <a:gd name="connsiteX6" fmla="*/ 91 w 97640"/>
                <a:gd name="connsiteY6" fmla="*/ 168990 h 181668"/>
                <a:gd name="connsiteX7" fmla="*/ 91 w 97640"/>
                <a:gd name="connsiteY7" fmla="*/ 181731 h 181668"/>
                <a:gd name="connsiteX8" fmla="*/ 33219 w 97640"/>
                <a:gd name="connsiteY8" fmla="*/ 180498 h 181668"/>
                <a:gd name="connsiteX9" fmla="*/ 70125 w 97640"/>
                <a:gd name="connsiteY9" fmla="*/ 181731 h 181668"/>
                <a:gd name="connsiteX10" fmla="*/ 70125 w 97640"/>
                <a:gd name="connsiteY10" fmla="*/ 168990 h 181668"/>
                <a:gd name="connsiteX11" fmla="*/ 64022 w 97640"/>
                <a:gd name="connsiteY11" fmla="*/ 168990 h 181668"/>
                <a:gd name="connsiteX12" fmla="*/ 41937 w 97640"/>
                <a:gd name="connsiteY12" fmla="*/ 149672 h 181668"/>
                <a:gd name="connsiteX13" fmla="*/ 41937 w 97640"/>
                <a:gd name="connsiteY13" fmla="*/ 86376 h 181668"/>
                <a:gd name="connsiteX14" fmla="*/ 76228 w 97640"/>
                <a:gd name="connsiteY14" fmla="*/ 9105 h 181668"/>
                <a:gd name="connsiteX15" fmla="*/ 79424 w 97640"/>
                <a:gd name="connsiteY15" fmla="*/ 9516 h 181668"/>
                <a:gd name="connsiteX16" fmla="*/ 72740 w 97640"/>
                <a:gd name="connsiteY16" fmla="*/ 25546 h 181668"/>
                <a:gd name="connsiteX17" fmla="*/ 85236 w 97640"/>
                <a:gd name="connsiteY17" fmla="*/ 43219 h 181668"/>
                <a:gd name="connsiteX18" fmla="*/ 97732 w 97640"/>
                <a:gd name="connsiteY18" fmla="*/ 25135 h 181668"/>
                <a:gd name="connsiteX19" fmla="*/ 76228 w 97640"/>
                <a:gd name="connsiteY19" fmla="*/ 63 h 181668"/>
                <a:gd name="connsiteX20" fmla="*/ 40484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484" y="45274"/>
                  </a:moveTo>
                  <a:lnTo>
                    <a:pt x="40484" y="63"/>
                  </a:lnTo>
                  <a:lnTo>
                    <a:pt x="91" y="4584"/>
                  </a:lnTo>
                  <a:lnTo>
                    <a:pt x="91" y="17325"/>
                  </a:lnTo>
                  <a:cubicBezTo>
                    <a:pt x="20433" y="17325"/>
                    <a:pt x="22758" y="20202"/>
                    <a:pt x="22758" y="40342"/>
                  </a:cubicBezTo>
                  <a:lnTo>
                    <a:pt x="22758" y="150494"/>
                  </a:lnTo>
                  <a:cubicBezTo>
                    <a:pt x="22758" y="168990"/>
                    <a:pt x="19561" y="168990"/>
                    <a:pt x="91" y="168990"/>
                  </a:cubicBezTo>
                  <a:lnTo>
                    <a:pt x="91" y="181731"/>
                  </a:lnTo>
                  <a:cubicBezTo>
                    <a:pt x="11424" y="181320"/>
                    <a:pt x="25082" y="180498"/>
                    <a:pt x="33219" y="180498"/>
                  </a:cubicBezTo>
                  <a:cubicBezTo>
                    <a:pt x="44843" y="180498"/>
                    <a:pt x="58501" y="180498"/>
                    <a:pt x="70125" y="181731"/>
                  </a:cubicBezTo>
                  <a:lnTo>
                    <a:pt x="70125" y="168990"/>
                  </a:lnTo>
                  <a:lnTo>
                    <a:pt x="64022" y="168990"/>
                  </a:lnTo>
                  <a:cubicBezTo>
                    <a:pt x="42518" y="168990"/>
                    <a:pt x="41937" y="164469"/>
                    <a:pt x="41937" y="149672"/>
                  </a:cubicBezTo>
                  <a:lnTo>
                    <a:pt x="41937" y="86376"/>
                  </a:lnTo>
                  <a:cubicBezTo>
                    <a:pt x="41937" y="45685"/>
                    <a:pt x="54142" y="9105"/>
                    <a:pt x="76228" y="9105"/>
                  </a:cubicBezTo>
                  <a:cubicBezTo>
                    <a:pt x="78262" y="9105"/>
                    <a:pt x="78843" y="9105"/>
                    <a:pt x="79424" y="9516"/>
                  </a:cubicBezTo>
                  <a:cubicBezTo>
                    <a:pt x="78552" y="9927"/>
                    <a:pt x="72740" y="14859"/>
                    <a:pt x="72740" y="25546"/>
                  </a:cubicBezTo>
                  <a:cubicBezTo>
                    <a:pt x="72740" y="37054"/>
                    <a:pt x="78843" y="43219"/>
                    <a:pt x="85236" y="43219"/>
                  </a:cubicBezTo>
                  <a:cubicBezTo>
                    <a:pt x="90467" y="43219"/>
                    <a:pt x="97732" y="38287"/>
                    <a:pt x="97732" y="25135"/>
                  </a:cubicBezTo>
                  <a:cubicBezTo>
                    <a:pt x="97732" y="11982"/>
                    <a:pt x="88723" y="63"/>
                    <a:pt x="76228" y="63"/>
                  </a:cubicBezTo>
                  <a:cubicBezTo>
                    <a:pt x="55014" y="63"/>
                    <a:pt x="44552" y="27601"/>
                    <a:pt x="40484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4" name="Dowolny kształt: kształt 4523">
              <a:extLst>
                <a:ext uri="{FF2B5EF4-FFF2-40B4-BE49-F238E27FC236}">
                  <a16:creationId xmlns:a16="http://schemas.microsoft.com/office/drawing/2014/main" id="{BE61FFF7-3765-D4D5-8574-E9C37BAEE6F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88857" y="6962624"/>
              <a:ext cx="62187" cy="274969"/>
            </a:xfrm>
            <a:custGeom>
              <a:avLst/>
              <a:gdLst>
                <a:gd name="connsiteX0" fmla="*/ 41941 w 62187"/>
                <a:gd name="connsiteY0" fmla="*/ 93363 h 274969"/>
                <a:gd name="connsiteX1" fmla="*/ 1257 w 62187"/>
                <a:gd name="connsiteY1" fmla="*/ 97884 h 274969"/>
                <a:gd name="connsiteX2" fmla="*/ 1257 w 62187"/>
                <a:gd name="connsiteY2" fmla="*/ 110626 h 274969"/>
                <a:gd name="connsiteX3" fmla="*/ 22762 w 62187"/>
                <a:gd name="connsiteY3" fmla="*/ 133232 h 274969"/>
                <a:gd name="connsiteX4" fmla="*/ 22762 w 62187"/>
                <a:gd name="connsiteY4" fmla="*/ 243795 h 274969"/>
                <a:gd name="connsiteX5" fmla="*/ 95 w 62187"/>
                <a:gd name="connsiteY5" fmla="*/ 262290 h 274969"/>
                <a:gd name="connsiteX6" fmla="*/ 95 w 62187"/>
                <a:gd name="connsiteY6" fmla="*/ 275032 h 274969"/>
                <a:gd name="connsiteX7" fmla="*/ 32061 w 62187"/>
                <a:gd name="connsiteY7" fmla="*/ 273799 h 274969"/>
                <a:gd name="connsiteX8" fmla="*/ 62283 w 62187"/>
                <a:gd name="connsiteY8" fmla="*/ 275032 h 274969"/>
                <a:gd name="connsiteX9" fmla="*/ 62283 w 62187"/>
                <a:gd name="connsiteY9" fmla="*/ 262290 h 274969"/>
                <a:gd name="connsiteX10" fmla="*/ 41941 w 62187"/>
                <a:gd name="connsiteY10" fmla="*/ 244206 h 274969"/>
                <a:gd name="connsiteX11" fmla="*/ 41941 w 62187"/>
                <a:gd name="connsiteY11" fmla="*/ 93363 h 274969"/>
                <a:gd name="connsiteX12" fmla="*/ 43103 w 62187"/>
                <a:gd name="connsiteY12" fmla="*/ 21847 h 274969"/>
                <a:gd name="connsiteX13" fmla="*/ 27702 w 62187"/>
                <a:gd name="connsiteY13" fmla="*/ 63 h 274969"/>
                <a:gd name="connsiteX14" fmla="*/ 12300 w 62187"/>
                <a:gd name="connsiteY14" fmla="*/ 21847 h 274969"/>
                <a:gd name="connsiteX15" fmla="*/ 27702 w 62187"/>
                <a:gd name="connsiteY15" fmla="*/ 43630 h 274969"/>
                <a:gd name="connsiteX16" fmla="*/ 43103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1941" y="93363"/>
                  </a:moveTo>
                  <a:lnTo>
                    <a:pt x="1257" y="97884"/>
                  </a:lnTo>
                  <a:lnTo>
                    <a:pt x="1257" y="110626"/>
                  </a:lnTo>
                  <a:cubicBezTo>
                    <a:pt x="20146" y="110626"/>
                    <a:pt x="22762" y="113092"/>
                    <a:pt x="22762" y="133232"/>
                  </a:cubicBezTo>
                  <a:lnTo>
                    <a:pt x="22762" y="243795"/>
                  </a:lnTo>
                  <a:cubicBezTo>
                    <a:pt x="22762" y="262290"/>
                    <a:pt x="19565" y="262290"/>
                    <a:pt x="95" y="262290"/>
                  </a:cubicBezTo>
                  <a:lnTo>
                    <a:pt x="95" y="275032"/>
                  </a:lnTo>
                  <a:cubicBezTo>
                    <a:pt x="9394" y="274621"/>
                    <a:pt x="25086" y="273799"/>
                    <a:pt x="32061" y="273799"/>
                  </a:cubicBezTo>
                  <a:cubicBezTo>
                    <a:pt x="42232" y="273799"/>
                    <a:pt x="52402" y="274621"/>
                    <a:pt x="62283" y="275032"/>
                  </a:cubicBezTo>
                  <a:lnTo>
                    <a:pt x="62283" y="262290"/>
                  </a:lnTo>
                  <a:cubicBezTo>
                    <a:pt x="43103" y="262290"/>
                    <a:pt x="41941" y="260235"/>
                    <a:pt x="41941" y="244206"/>
                  </a:cubicBezTo>
                  <a:lnTo>
                    <a:pt x="41941" y="93363"/>
                  </a:lnTo>
                  <a:close/>
                  <a:moveTo>
                    <a:pt x="43103" y="21847"/>
                  </a:moveTo>
                  <a:cubicBezTo>
                    <a:pt x="43103" y="8694"/>
                    <a:pt x="35838" y="63"/>
                    <a:pt x="27702" y="63"/>
                  </a:cubicBezTo>
                  <a:cubicBezTo>
                    <a:pt x="18693" y="63"/>
                    <a:pt x="12300" y="11160"/>
                    <a:pt x="12300" y="21847"/>
                  </a:cubicBezTo>
                  <a:cubicBezTo>
                    <a:pt x="12300" y="32944"/>
                    <a:pt x="18693" y="43630"/>
                    <a:pt x="27702" y="43630"/>
                  </a:cubicBezTo>
                  <a:cubicBezTo>
                    <a:pt x="35838" y="43630"/>
                    <a:pt x="43103" y="34999"/>
                    <a:pt x="43103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5" name="Dowolny kształt: kształt 4524">
              <a:extLst>
                <a:ext uri="{FF2B5EF4-FFF2-40B4-BE49-F238E27FC236}">
                  <a16:creationId xmlns:a16="http://schemas.microsoft.com/office/drawing/2014/main" id="{64BA07E6-C60C-33B3-60AF-D477E42745D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69288" y="7055925"/>
              <a:ext cx="146170" cy="181668"/>
            </a:xfrm>
            <a:custGeom>
              <a:avLst/>
              <a:gdLst>
                <a:gd name="connsiteX0" fmla="*/ 22764 w 146170"/>
                <a:gd name="connsiteY0" fmla="*/ 40342 h 181668"/>
                <a:gd name="connsiteX1" fmla="*/ 22764 w 146170"/>
                <a:gd name="connsiteY1" fmla="*/ 150494 h 181668"/>
                <a:gd name="connsiteX2" fmla="*/ 98 w 146170"/>
                <a:gd name="connsiteY2" fmla="*/ 168990 h 181668"/>
                <a:gd name="connsiteX3" fmla="*/ 98 w 146170"/>
                <a:gd name="connsiteY3" fmla="*/ 181731 h 181668"/>
                <a:gd name="connsiteX4" fmla="*/ 32935 w 146170"/>
                <a:gd name="connsiteY4" fmla="*/ 180498 h 181668"/>
                <a:gd name="connsiteX5" fmla="*/ 65482 w 146170"/>
                <a:gd name="connsiteY5" fmla="*/ 181731 h 181668"/>
                <a:gd name="connsiteX6" fmla="*/ 65482 w 146170"/>
                <a:gd name="connsiteY6" fmla="*/ 168990 h 181668"/>
                <a:gd name="connsiteX7" fmla="*/ 42816 w 146170"/>
                <a:gd name="connsiteY7" fmla="*/ 150494 h 181668"/>
                <a:gd name="connsiteX8" fmla="*/ 42816 w 146170"/>
                <a:gd name="connsiteY8" fmla="*/ 74868 h 181668"/>
                <a:gd name="connsiteX9" fmla="*/ 82046 w 146170"/>
                <a:gd name="connsiteY9" fmla="*/ 9105 h 181668"/>
                <a:gd name="connsiteX10" fmla="*/ 103550 w 146170"/>
                <a:gd name="connsiteY10" fmla="*/ 54728 h 181668"/>
                <a:gd name="connsiteX11" fmla="*/ 103550 w 146170"/>
                <a:gd name="connsiteY11" fmla="*/ 150494 h 181668"/>
                <a:gd name="connsiteX12" fmla="*/ 80884 w 146170"/>
                <a:gd name="connsiteY12" fmla="*/ 168990 h 181668"/>
                <a:gd name="connsiteX13" fmla="*/ 80884 w 146170"/>
                <a:gd name="connsiteY13" fmla="*/ 181731 h 181668"/>
                <a:gd name="connsiteX14" fmla="*/ 113721 w 146170"/>
                <a:gd name="connsiteY14" fmla="*/ 180498 h 181668"/>
                <a:gd name="connsiteX15" fmla="*/ 146268 w 146170"/>
                <a:gd name="connsiteY15" fmla="*/ 181731 h 181668"/>
                <a:gd name="connsiteX16" fmla="*/ 146268 w 146170"/>
                <a:gd name="connsiteY16" fmla="*/ 168990 h 181668"/>
                <a:gd name="connsiteX17" fmla="*/ 123602 w 146170"/>
                <a:gd name="connsiteY17" fmla="*/ 156660 h 181668"/>
                <a:gd name="connsiteX18" fmla="*/ 123602 w 146170"/>
                <a:gd name="connsiteY18" fmla="*/ 78156 h 181668"/>
                <a:gd name="connsiteX19" fmla="*/ 114593 w 146170"/>
                <a:gd name="connsiteY19" fmla="*/ 15270 h 181668"/>
                <a:gd name="connsiteX20" fmla="*/ 84080 w 146170"/>
                <a:gd name="connsiteY20" fmla="*/ 63 h 181668"/>
                <a:gd name="connsiteX21" fmla="*/ 41072 w 146170"/>
                <a:gd name="connsiteY21" fmla="*/ 43219 h 181668"/>
                <a:gd name="connsiteX22" fmla="*/ 41072 w 146170"/>
                <a:gd name="connsiteY22" fmla="*/ 63 h 181668"/>
                <a:gd name="connsiteX23" fmla="*/ 98 w 146170"/>
                <a:gd name="connsiteY23" fmla="*/ 4584 h 181668"/>
                <a:gd name="connsiteX24" fmla="*/ 98 w 146170"/>
                <a:gd name="connsiteY24" fmla="*/ 17325 h 181668"/>
                <a:gd name="connsiteX25" fmla="*/ 22764 w 146170"/>
                <a:gd name="connsiteY25" fmla="*/ 40342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181668">
                  <a:moveTo>
                    <a:pt x="22764" y="40342"/>
                  </a:moveTo>
                  <a:lnTo>
                    <a:pt x="22764" y="150494"/>
                  </a:lnTo>
                  <a:cubicBezTo>
                    <a:pt x="22764" y="168990"/>
                    <a:pt x="19568" y="168990"/>
                    <a:pt x="98" y="168990"/>
                  </a:cubicBezTo>
                  <a:lnTo>
                    <a:pt x="98" y="181731"/>
                  </a:lnTo>
                  <a:cubicBezTo>
                    <a:pt x="10269" y="181320"/>
                    <a:pt x="25089" y="180498"/>
                    <a:pt x="32935" y="180498"/>
                  </a:cubicBezTo>
                  <a:cubicBezTo>
                    <a:pt x="40491" y="180498"/>
                    <a:pt x="55602" y="181320"/>
                    <a:pt x="65482" y="181731"/>
                  </a:cubicBezTo>
                  <a:lnTo>
                    <a:pt x="65482" y="168990"/>
                  </a:lnTo>
                  <a:cubicBezTo>
                    <a:pt x="46012" y="168990"/>
                    <a:pt x="42816" y="168990"/>
                    <a:pt x="42816" y="150494"/>
                  </a:cubicBezTo>
                  <a:lnTo>
                    <a:pt x="42816" y="74868"/>
                  </a:lnTo>
                  <a:cubicBezTo>
                    <a:pt x="42816" y="32122"/>
                    <a:pt x="63448" y="9105"/>
                    <a:pt x="82046" y="9105"/>
                  </a:cubicBezTo>
                  <a:cubicBezTo>
                    <a:pt x="100354" y="9105"/>
                    <a:pt x="103550" y="31300"/>
                    <a:pt x="103550" y="54728"/>
                  </a:cubicBezTo>
                  <a:lnTo>
                    <a:pt x="103550" y="150494"/>
                  </a:lnTo>
                  <a:cubicBezTo>
                    <a:pt x="103550" y="168990"/>
                    <a:pt x="100354" y="168990"/>
                    <a:pt x="80884" y="168990"/>
                  </a:cubicBezTo>
                  <a:lnTo>
                    <a:pt x="80884" y="181731"/>
                  </a:lnTo>
                  <a:cubicBezTo>
                    <a:pt x="91055" y="181320"/>
                    <a:pt x="105875" y="180498"/>
                    <a:pt x="113721" y="180498"/>
                  </a:cubicBezTo>
                  <a:cubicBezTo>
                    <a:pt x="121277" y="180498"/>
                    <a:pt x="136388" y="181320"/>
                    <a:pt x="146268" y="181731"/>
                  </a:cubicBezTo>
                  <a:lnTo>
                    <a:pt x="146268" y="168990"/>
                  </a:lnTo>
                  <a:cubicBezTo>
                    <a:pt x="131157" y="168990"/>
                    <a:pt x="123892" y="168990"/>
                    <a:pt x="123602" y="156660"/>
                  </a:cubicBezTo>
                  <a:lnTo>
                    <a:pt x="123602" y="78156"/>
                  </a:lnTo>
                  <a:cubicBezTo>
                    <a:pt x="123602" y="42808"/>
                    <a:pt x="123602" y="30067"/>
                    <a:pt x="114593" y="15270"/>
                  </a:cubicBezTo>
                  <a:cubicBezTo>
                    <a:pt x="110525" y="8283"/>
                    <a:pt x="100935" y="63"/>
                    <a:pt x="84080" y="63"/>
                  </a:cubicBezTo>
                  <a:cubicBezTo>
                    <a:pt x="62867" y="63"/>
                    <a:pt x="49209" y="17736"/>
                    <a:pt x="41072" y="43219"/>
                  </a:cubicBezTo>
                  <a:lnTo>
                    <a:pt x="41072" y="63"/>
                  </a:lnTo>
                  <a:lnTo>
                    <a:pt x="98" y="4584"/>
                  </a:lnTo>
                  <a:lnTo>
                    <a:pt x="98" y="17325"/>
                  </a:lnTo>
                  <a:cubicBezTo>
                    <a:pt x="20440" y="17325"/>
                    <a:pt x="22764" y="20202"/>
                    <a:pt x="22764" y="403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6" name="Dowolny kształt: kształt 4525">
              <a:extLst>
                <a:ext uri="{FF2B5EF4-FFF2-40B4-BE49-F238E27FC236}">
                  <a16:creationId xmlns:a16="http://schemas.microsoft.com/office/drawing/2014/main" id="{F3513942-C692-35B9-3E8F-232E97A58E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29569" y="7051404"/>
              <a:ext cx="132802" cy="270858"/>
            </a:xfrm>
            <a:custGeom>
              <a:avLst/>
              <a:gdLst>
                <a:gd name="connsiteX0" fmla="*/ 56479 w 132802"/>
                <a:gd name="connsiteY0" fmla="*/ 115558 h 270858"/>
                <a:gd name="connsiteX1" fmla="*/ 31197 w 132802"/>
                <a:gd name="connsiteY1" fmla="*/ 65003 h 270858"/>
                <a:gd name="connsiteX2" fmla="*/ 35847 w 132802"/>
                <a:gd name="connsiteY2" fmla="*/ 30478 h 270858"/>
                <a:gd name="connsiteX3" fmla="*/ 56479 w 132802"/>
                <a:gd name="connsiteY3" fmla="*/ 14037 h 270858"/>
                <a:gd name="connsiteX4" fmla="*/ 81761 w 132802"/>
                <a:gd name="connsiteY4" fmla="*/ 64592 h 270858"/>
                <a:gd name="connsiteX5" fmla="*/ 77112 w 132802"/>
                <a:gd name="connsiteY5" fmla="*/ 99117 h 270858"/>
                <a:gd name="connsiteX6" fmla="*/ 56479 w 132802"/>
                <a:gd name="connsiteY6" fmla="*/ 115558 h 270858"/>
                <a:gd name="connsiteX7" fmla="*/ 22770 w 132802"/>
                <a:gd name="connsiteY7" fmla="*/ 131588 h 270858"/>
                <a:gd name="connsiteX8" fmla="*/ 27710 w 132802"/>
                <a:gd name="connsiteY8" fmla="*/ 112270 h 270858"/>
                <a:gd name="connsiteX9" fmla="*/ 56479 w 132802"/>
                <a:gd name="connsiteY9" fmla="*/ 125011 h 270858"/>
                <a:gd name="connsiteX10" fmla="*/ 103556 w 132802"/>
                <a:gd name="connsiteY10" fmla="*/ 65003 h 270858"/>
                <a:gd name="connsiteX11" fmla="*/ 91641 w 132802"/>
                <a:gd name="connsiteY11" fmla="*/ 25135 h 270858"/>
                <a:gd name="connsiteX12" fmla="*/ 117795 w 132802"/>
                <a:gd name="connsiteY12" fmla="*/ 9105 h 270858"/>
                <a:gd name="connsiteX13" fmla="*/ 120701 w 132802"/>
                <a:gd name="connsiteY13" fmla="*/ 9516 h 270858"/>
                <a:gd name="connsiteX14" fmla="*/ 116052 w 132802"/>
                <a:gd name="connsiteY14" fmla="*/ 20614 h 270858"/>
                <a:gd name="connsiteX15" fmla="*/ 124479 w 132802"/>
                <a:gd name="connsiteY15" fmla="*/ 32533 h 270858"/>
                <a:gd name="connsiteX16" fmla="*/ 132906 w 132802"/>
                <a:gd name="connsiteY16" fmla="*/ 20202 h 270858"/>
                <a:gd name="connsiteX17" fmla="*/ 118086 w 132802"/>
                <a:gd name="connsiteY17" fmla="*/ 63 h 270858"/>
                <a:gd name="connsiteX18" fmla="*/ 87282 w 132802"/>
                <a:gd name="connsiteY18" fmla="*/ 19380 h 270858"/>
                <a:gd name="connsiteX19" fmla="*/ 56479 w 132802"/>
                <a:gd name="connsiteY19" fmla="*/ 4584 h 270858"/>
                <a:gd name="connsiteX20" fmla="*/ 9402 w 132802"/>
                <a:gd name="connsiteY20" fmla="*/ 64592 h 270858"/>
                <a:gd name="connsiteX21" fmla="*/ 23060 w 132802"/>
                <a:gd name="connsiteY21" fmla="*/ 106927 h 270858"/>
                <a:gd name="connsiteX22" fmla="*/ 14052 w 132802"/>
                <a:gd name="connsiteY22" fmla="*/ 141041 h 270858"/>
                <a:gd name="connsiteX23" fmla="*/ 26838 w 132802"/>
                <a:gd name="connsiteY23" fmla="*/ 177621 h 270858"/>
                <a:gd name="connsiteX24" fmla="*/ 103 w 132802"/>
                <a:gd name="connsiteY24" fmla="*/ 218723 h 270858"/>
                <a:gd name="connsiteX25" fmla="*/ 64325 w 132802"/>
                <a:gd name="connsiteY25" fmla="*/ 270922 h 270858"/>
                <a:gd name="connsiteX26" fmla="*/ 128838 w 132802"/>
                <a:gd name="connsiteY26" fmla="*/ 217901 h 270858"/>
                <a:gd name="connsiteX27" fmla="*/ 109949 w 132802"/>
                <a:gd name="connsiteY27" fmla="*/ 171045 h 270858"/>
                <a:gd name="connsiteX28" fmla="*/ 59966 w 132802"/>
                <a:gd name="connsiteY28" fmla="*/ 159537 h 270858"/>
                <a:gd name="connsiteX29" fmla="*/ 38172 w 132802"/>
                <a:gd name="connsiteY29" fmla="*/ 159126 h 270858"/>
                <a:gd name="connsiteX30" fmla="*/ 22770 w 132802"/>
                <a:gd name="connsiteY30" fmla="*/ 131588 h 270858"/>
                <a:gd name="connsiteX31" fmla="*/ 64616 w 132802"/>
                <a:gd name="connsiteY31" fmla="*/ 261468 h 270858"/>
                <a:gd name="connsiteX32" fmla="*/ 15214 w 132802"/>
                <a:gd name="connsiteY32" fmla="*/ 218723 h 270858"/>
                <a:gd name="connsiteX33" fmla="*/ 39043 w 132802"/>
                <a:gd name="connsiteY33" fmla="*/ 183376 h 270858"/>
                <a:gd name="connsiteX34" fmla="*/ 56189 w 132802"/>
                <a:gd name="connsiteY34" fmla="*/ 183376 h 270858"/>
                <a:gd name="connsiteX35" fmla="*/ 113727 w 132802"/>
                <a:gd name="connsiteY35" fmla="*/ 218723 h 270858"/>
                <a:gd name="connsiteX36" fmla="*/ 64616 w 132802"/>
                <a:gd name="connsiteY36" fmla="*/ 261468 h 2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802" h="270858">
                  <a:moveTo>
                    <a:pt x="56479" y="115558"/>
                  </a:moveTo>
                  <a:cubicBezTo>
                    <a:pt x="31197" y="115558"/>
                    <a:pt x="31197" y="74456"/>
                    <a:pt x="31197" y="65003"/>
                  </a:cubicBezTo>
                  <a:cubicBezTo>
                    <a:pt x="31197" y="53906"/>
                    <a:pt x="31488" y="40753"/>
                    <a:pt x="35847" y="30478"/>
                  </a:cubicBezTo>
                  <a:cubicBezTo>
                    <a:pt x="38172" y="25546"/>
                    <a:pt x="44855" y="14037"/>
                    <a:pt x="56479" y="14037"/>
                  </a:cubicBezTo>
                  <a:cubicBezTo>
                    <a:pt x="81761" y="14037"/>
                    <a:pt x="81761" y="55139"/>
                    <a:pt x="81761" y="64592"/>
                  </a:cubicBezTo>
                  <a:cubicBezTo>
                    <a:pt x="81761" y="75690"/>
                    <a:pt x="81471" y="88842"/>
                    <a:pt x="77112" y="99117"/>
                  </a:cubicBezTo>
                  <a:cubicBezTo>
                    <a:pt x="74787" y="104050"/>
                    <a:pt x="68103" y="115558"/>
                    <a:pt x="56479" y="115558"/>
                  </a:cubicBezTo>
                  <a:close/>
                  <a:moveTo>
                    <a:pt x="22770" y="131588"/>
                  </a:moveTo>
                  <a:cubicBezTo>
                    <a:pt x="22770" y="129944"/>
                    <a:pt x="22770" y="120490"/>
                    <a:pt x="27710" y="112270"/>
                  </a:cubicBezTo>
                  <a:cubicBezTo>
                    <a:pt x="39043" y="123778"/>
                    <a:pt x="50958" y="125011"/>
                    <a:pt x="56479" y="125011"/>
                  </a:cubicBezTo>
                  <a:cubicBezTo>
                    <a:pt x="83505" y="125011"/>
                    <a:pt x="103556" y="96651"/>
                    <a:pt x="103556" y="65003"/>
                  </a:cubicBezTo>
                  <a:cubicBezTo>
                    <a:pt x="103556" y="49796"/>
                    <a:pt x="98906" y="34588"/>
                    <a:pt x="91641" y="25135"/>
                  </a:cubicBezTo>
                  <a:cubicBezTo>
                    <a:pt x="102103" y="11160"/>
                    <a:pt x="112564" y="9105"/>
                    <a:pt x="117795" y="9105"/>
                  </a:cubicBezTo>
                  <a:cubicBezTo>
                    <a:pt x="118376" y="9105"/>
                    <a:pt x="119829" y="9105"/>
                    <a:pt x="120701" y="9516"/>
                  </a:cubicBezTo>
                  <a:cubicBezTo>
                    <a:pt x="117505" y="11160"/>
                    <a:pt x="116052" y="15681"/>
                    <a:pt x="116052" y="20614"/>
                  </a:cubicBezTo>
                  <a:cubicBezTo>
                    <a:pt x="116052" y="27601"/>
                    <a:pt x="119829" y="32533"/>
                    <a:pt x="124479" y="32533"/>
                  </a:cubicBezTo>
                  <a:cubicBezTo>
                    <a:pt x="127385" y="32533"/>
                    <a:pt x="132906" y="29656"/>
                    <a:pt x="132906" y="20202"/>
                  </a:cubicBezTo>
                  <a:cubicBezTo>
                    <a:pt x="132906" y="13215"/>
                    <a:pt x="129419" y="63"/>
                    <a:pt x="118086" y="63"/>
                  </a:cubicBezTo>
                  <a:cubicBezTo>
                    <a:pt x="112274" y="63"/>
                    <a:pt x="99488" y="2529"/>
                    <a:pt x="87282" y="19380"/>
                  </a:cubicBezTo>
                  <a:cubicBezTo>
                    <a:pt x="75077" y="5817"/>
                    <a:pt x="62872" y="4584"/>
                    <a:pt x="56479" y="4584"/>
                  </a:cubicBezTo>
                  <a:cubicBezTo>
                    <a:pt x="29454" y="4584"/>
                    <a:pt x="9402" y="32944"/>
                    <a:pt x="9402" y="64592"/>
                  </a:cubicBezTo>
                  <a:cubicBezTo>
                    <a:pt x="9402" y="82677"/>
                    <a:pt x="15796" y="98295"/>
                    <a:pt x="23060" y="106927"/>
                  </a:cubicBezTo>
                  <a:cubicBezTo>
                    <a:pt x="19283" y="113092"/>
                    <a:pt x="14052" y="126655"/>
                    <a:pt x="14052" y="141041"/>
                  </a:cubicBezTo>
                  <a:cubicBezTo>
                    <a:pt x="14052" y="153782"/>
                    <a:pt x="17830" y="169401"/>
                    <a:pt x="26838" y="177621"/>
                  </a:cubicBezTo>
                  <a:cubicBezTo>
                    <a:pt x="9402" y="184609"/>
                    <a:pt x="103" y="202282"/>
                    <a:pt x="103" y="218723"/>
                  </a:cubicBezTo>
                  <a:cubicBezTo>
                    <a:pt x="103" y="248316"/>
                    <a:pt x="28872" y="270922"/>
                    <a:pt x="64325" y="270922"/>
                  </a:cubicBezTo>
                  <a:cubicBezTo>
                    <a:pt x="98616" y="270922"/>
                    <a:pt x="128838" y="249960"/>
                    <a:pt x="128838" y="217901"/>
                  </a:cubicBezTo>
                  <a:cubicBezTo>
                    <a:pt x="128838" y="203515"/>
                    <a:pt x="124770" y="182553"/>
                    <a:pt x="109949" y="171045"/>
                  </a:cubicBezTo>
                  <a:cubicBezTo>
                    <a:pt x="94547" y="159537"/>
                    <a:pt x="77693" y="159537"/>
                    <a:pt x="59966" y="159537"/>
                  </a:cubicBezTo>
                  <a:cubicBezTo>
                    <a:pt x="52701" y="159537"/>
                    <a:pt x="40206" y="159537"/>
                    <a:pt x="38172" y="159126"/>
                  </a:cubicBezTo>
                  <a:cubicBezTo>
                    <a:pt x="28872" y="157482"/>
                    <a:pt x="22770" y="144740"/>
                    <a:pt x="22770" y="131588"/>
                  </a:cubicBezTo>
                  <a:close/>
                  <a:moveTo>
                    <a:pt x="64616" y="261468"/>
                  </a:moveTo>
                  <a:cubicBezTo>
                    <a:pt x="35266" y="261468"/>
                    <a:pt x="15214" y="240507"/>
                    <a:pt x="15214" y="218723"/>
                  </a:cubicBezTo>
                  <a:cubicBezTo>
                    <a:pt x="15214" y="199816"/>
                    <a:pt x="26257" y="184609"/>
                    <a:pt x="39043" y="183376"/>
                  </a:cubicBezTo>
                  <a:lnTo>
                    <a:pt x="56189" y="183376"/>
                  </a:lnTo>
                  <a:cubicBezTo>
                    <a:pt x="81180" y="183376"/>
                    <a:pt x="113727" y="183376"/>
                    <a:pt x="113727" y="218723"/>
                  </a:cubicBezTo>
                  <a:cubicBezTo>
                    <a:pt x="113727" y="240918"/>
                    <a:pt x="93094" y="261468"/>
                    <a:pt x="64616" y="2614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7" name="Dowolny kształt: kształt 4526">
              <a:extLst>
                <a:ext uri="{FF2B5EF4-FFF2-40B4-BE49-F238E27FC236}">
                  <a16:creationId xmlns:a16="http://schemas.microsoft.com/office/drawing/2014/main" id="{DE07D49B-BD68-8E79-BE53-AC84AA3571A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69119" y="6984819"/>
              <a:ext cx="90956" cy="257295"/>
            </a:xfrm>
            <a:custGeom>
              <a:avLst/>
              <a:gdLst>
                <a:gd name="connsiteX0" fmla="*/ 44864 w 90956"/>
                <a:gd name="connsiteY0" fmla="*/ 88431 h 257295"/>
                <a:gd name="connsiteX1" fmla="*/ 86419 w 90956"/>
                <a:gd name="connsiteY1" fmla="*/ 88431 h 257295"/>
                <a:gd name="connsiteX2" fmla="*/ 86419 w 90956"/>
                <a:gd name="connsiteY2" fmla="*/ 75690 h 257295"/>
                <a:gd name="connsiteX3" fmla="*/ 44864 w 90956"/>
                <a:gd name="connsiteY3" fmla="*/ 75690 h 257295"/>
                <a:gd name="connsiteX4" fmla="*/ 44864 w 90956"/>
                <a:gd name="connsiteY4" fmla="*/ 63 h 257295"/>
                <a:gd name="connsiteX5" fmla="*/ 37599 w 90956"/>
                <a:gd name="connsiteY5" fmla="*/ 63 h 257295"/>
                <a:gd name="connsiteX6" fmla="*/ 112 w 90956"/>
                <a:gd name="connsiteY6" fmla="*/ 79389 h 257295"/>
                <a:gd name="connsiteX7" fmla="*/ 112 w 90956"/>
                <a:gd name="connsiteY7" fmla="*/ 88431 h 257295"/>
                <a:gd name="connsiteX8" fmla="*/ 24812 w 90956"/>
                <a:gd name="connsiteY8" fmla="*/ 88431 h 257295"/>
                <a:gd name="connsiteX9" fmla="*/ 24812 w 90956"/>
                <a:gd name="connsiteY9" fmla="*/ 201871 h 257295"/>
                <a:gd name="connsiteX10" fmla="*/ 62299 w 90956"/>
                <a:gd name="connsiteY10" fmla="*/ 257358 h 257295"/>
                <a:gd name="connsiteX11" fmla="*/ 91069 w 90956"/>
                <a:gd name="connsiteY11" fmla="*/ 201871 h 257295"/>
                <a:gd name="connsiteX12" fmla="*/ 91069 w 90956"/>
                <a:gd name="connsiteY12" fmla="*/ 178443 h 257295"/>
                <a:gd name="connsiteX13" fmla="*/ 83804 w 90956"/>
                <a:gd name="connsiteY13" fmla="*/ 178443 h 257295"/>
                <a:gd name="connsiteX14" fmla="*/ 83804 w 90956"/>
                <a:gd name="connsiteY14" fmla="*/ 201049 h 257295"/>
                <a:gd name="connsiteX15" fmla="*/ 64334 w 90956"/>
                <a:gd name="connsiteY15" fmla="*/ 247083 h 257295"/>
                <a:gd name="connsiteX16" fmla="*/ 44864 w 90956"/>
                <a:gd name="connsiteY16" fmla="*/ 202693 h 257295"/>
                <a:gd name="connsiteX17" fmla="*/ 44864 w 90956"/>
                <a:gd name="connsiteY17" fmla="*/ 88431 h 2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956" h="257295">
                  <a:moveTo>
                    <a:pt x="44864" y="88431"/>
                  </a:moveTo>
                  <a:lnTo>
                    <a:pt x="86419" y="88431"/>
                  </a:lnTo>
                  <a:lnTo>
                    <a:pt x="86419" y="75690"/>
                  </a:lnTo>
                  <a:lnTo>
                    <a:pt x="44864" y="75690"/>
                  </a:lnTo>
                  <a:lnTo>
                    <a:pt x="44864" y="63"/>
                  </a:lnTo>
                  <a:lnTo>
                    <a:pt x="37599" y="63"/>
                  </a:lnTo>
                  <a:cubicBezTo>
                    <a:pt x="37308" y="33766"/>
                    <a:pt x="28590" y="77745"/>
                    <a:pt x="112" y="79389"/>
                  </a:cubicBezTo>
                  <a:lnTo>
                    <a:pt x="112" y="88431"/>
                  </a:lnTo>
                  <a:lnTo>
                    <a:pt x="24812" y="88431"/>
                  </a:lnTo>
                  <a:lnTo>
                    <a:pt x="24812" y="201871"/>
                  </a:lnTo>
                  <a:cubicBezTo>
                    <a:pt x="24812" y="252426"/>
                    <a:pt x="51838" y="257358"/>
                    <a:pt x="62299" y="257358"/>
                  </a:cubicBezTo>
                  <a:cubicBezTo>
                    <a:pt x="82932" y="257358"/>
                    <a:pt x="91069" y="228176"/>
                    <a:pt x="91069" y="201871"/>
                  </a:cubicBezTo>
                  <a:lnTo>
                    <a:pt x="91069" y="178443"/>
                  </a:lnTo>
                  <a:lnTo>
                    <a:pt x="83804" y="178443"/>
                  </a:lnTo>
                  <a:lnTo>
                    <a:pt x="83804" y="201049"/>
                  </a:lnTo>
                  <a:cubicBezTo>
                    <a:pt x="83804" y="231464"/>
                    <a:pt x="75086" y="247083"/>
                    <a:pt x="64334" y="247083"/>
                  </a:cubicBezTo>
                  <a:cubicBezTo>
                    <a:pt x="44864" y="247083"/>
                    <a:pt x="44864" y="209680"/>
                    <a:pt x="44864" y="202693"/>
                  </a:cubicBezTo>
                  <a:lnTo>
                    <a:pt x="44864" y="88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8" name="Dowolny kształt: kształt 4527">
              <a:extLst>
                <a:ext uri="{FF2B5EF4-FFF2-40B4-BE49-F238E27FC236}">
                  <a16:creationId xmlns:a16="http://schemas.microsoft.com/office/drawing/2014/main" id="{027EA0A2-E564-4673-F436-98B9E939A38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85907" y="6952349"/>
              <a:ext cx="146170" cy="285244"/>
            </a:xfrm>
            <a:custGeom>
              <a:avLst/>
              <a:gdLst>
                <a:gd name="connsiteX0" fmla="*/ 22782 w 146170"/>
                <a:gd name="connsiteY0" fmla="*/ 254070 h 285244"/>
                <a:gd name="connsiteX1" fmla="*/ 115 w 146170"/>
                <a:gd name="connsiteY1" fmla="*/ 272566 h 285244"/>
                <a:gd name="connsiteX2" fmla="*/ 115 w 146170"/>
                <a:gd name="connsiteY2" fmla="*/ 285307 h 285244"/>
                <a:gd name="connsiteX3" fmla="*/ 32953 w 146170"/>
                <a:gd name="connsiteY3" fmla="*/ 284074 h 285244"/>
                <a:gd name="connsiteX4" fmla="*/ 65500 w 146170"/>
                <a:gd name="connsiteY4" fmla="*/ 285307 h 285244"/>
                <a:gd name="connsiteX5" fmla="*/ 65500 w 146170"/>
                <a:gd name="connsiteY5" fmla="*/ 272566 h 285244"/>
                <a:gd name="connsiteX6" fmla="*/ 42833 w 146170"/>
                <a:gd name="connsiteY6" fmla="*/ 254070 h 285244"/>
                <a:gd name="connsiteX7" fmla="*/ 42833 w 146170"/>
                <a:gd name="connsiteY7" fmla="*/ 178443 h 285244"/>
                <a:gd name="connsiteX8" fmla="*/ 82064 w 146170"/>
                <a:gd name="connsiteY8" fmla="*/ 112681 h 285244"/>
                <a:gd name="connsiteX9" fmla="*/ 103568 w 146170"/>
                <a:gd name="connsiteY9" fmla="*/ 158304 h 285244"/>
                <a:gd name="connsiteX10" fmla="*/ 103568 w 146170"/>
                <a:gd name="connsiteY10" fmla="*/ 254070 h 285244"/>
                <a:gd name="connsiteX11" fmla="*/ 80902 w 146170"/>
                <a:gd name="connsiteY11" fmla="*/ 272566 h 285244"/>
                <a:gd name="connsiteX12" fmla="*/ 80902 w 146170"/>
                <a:gd name="connsiteY12" fmla="*/ 285307 h 285244"/>
                <a:gd name="connsiteX13" fmla="*/ 113739 w 146170"/>
                <a:gd name="connsiteY13" fmla="*/ 284074 h 285244"/>
                <a:gd name="connsiteX14" fmla="*/ 146286 w 146170"/>
                <a:gd name="connsiteY14" fmla="*/ 285307 h 285244"/>
                <a:gd name="connsiteX15" fmla="*/ 146286 w 146170"/>
                <a:gd name="connsiteY15" fmla="*/ 272566 h 285244"/>
                <a:gd name="connsiteX16" fmla="*/ 123619 w 146170"/>
                <a:gd name="connsiteY16" fmla="*/ 260235 h 285244"/>
                <a:gd name="connsiteX17" fmla="*/ 123619 w 146170"/>
                <a:gd name="connsiteY17" fmla="*/ 181731 h 285244"/>
                <a:gd name="connsiteX18" fmla="*/ 114611 w 146170"/>
                <a:gd name="connsiteY18" fmla="*/ 118846 h 285244"/>
                <a:gd name="connsiteX19" fmla="*/ 84098 w 146170"/>
                <a:gd name="connsiteY19" fmla="*/ 103639 h 285244"/>
                <a:gd name="connsiteX20" fmla="*/ 41962 w 146170"/>
                <a:gd name="connsiteY20" fmla="*/ 143918 h 285244"/>
                <a:gd name="connsiteX21" fmla="*/ 41962 w 146170"/>
                <a:gd name="connsiteY21" fmla="*/ 63 h 285244"/>
                <a:gd name="connsiteX22" fmla="*/ 115 w 146170"/>
                <a:gd name="connsiteY22" fmla="*/ 4584 h 285244"/>
                <a:gd name="connsiteX23" fmla="*/ 115 w 146170"/>
                <a:gd name="connsiteY23" fmla="*/ 17325 h 285244"/>
                <a:gd name="connsiteX24" fmla="*/ 22782 w 146170"/>
                <a:gd name="connsiteY24" fmla="*/ 40342 h 285244"/>
                <a:gd name="connsiteX25" fmla="*/ 22782 w 146170"/>
                <a:gd name="connsiteY25" fmla="*/ 254070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285244">
                  <a:moveTo>
                    <a:pt x="22782" y="254070"/>
                  </a:moveTo>
                  <a:cubicBezTo>
                    <a:pt x="22782" y="272566"/>
                    <a:pt x="19586" y="272566"/>
                    <a:pt x="115" y="272566"/>
                  </a:cubicBezTo>
                  <a:lnTo>
                    <a:pt x="115" y="285307"/>
                  </a:lnTo>
                  <a:cubicBezTo>
                    <a:pt x="10286" y="284896"/>
                    <a:pt x="25107" y="284074"/>
                    <a:pt x="32953" y="284074"/>
                  </a:cubicBezTo>
                  <a:cubicBezTo>
                    <a:pt x="40508" y="284074"/>
                    <a:pt x="55620" y="284896"/>
                    <a:pt x="65500" y="285307"/>
                  </a:cubicBezTo>
                  <a:lnTo>
                    <a:pt x="65500" y="272566"/>
                  </a:lnTo>
                  <a:cubicBezTo>
                    <a:pt x="46030" y="272566"/>
                    <a:pt x="42833" y="272566"/>
                    <a:pt x="42833" y="254070"/>
                  </a:cubicBezTo>
                  <a:lnTo>
                    <a:pt x="42833" y="178443"/>
                  </a:lnTo>
                  <a:cubicBezTo>
                    <a:pt x="42833" y="135698"/>
                    <a:pt x="63466" y="112681"/>
                    <a:pt x="82064" y="112681"/>
                  </a:cubicBezTo>
                  <a:cubicBezTo>
                    <a:pt x="100372" y="112681"/>
                    <a:pt x="103568" y="134876"/>
                    <a:pt x="103568" y="158304"/>
                  </a:cubicBezTo>
                  <a:lnTo>
                    <a:pt x="103568" y="254070"/>
                  </a:lnTo>
                  <a:cubicBezTo>
                    <a:pt x="103568" y="272566"/>
                    <a:pt x="100372" y="272566"/>
                    <a:pt x="80902" y="272566"/>
                  </a:cubicBezTo>
                  <a:lnTo>
                    <a:pt x="80902" y="285307"/>
                  </a:lnTo>
                  <a:cubicBezTo>
                    <a:pt x="91072" y="284896"/>
                    <a:pt x="105893" y="284074"/>
                    <a:pt x="113739" y="284074"/>
                  </a:cubicBezTo>
                  <a:cubicBezTo>
                    <a:pt x="121295" y="284074"/>
                    <a:pt x="136406" y="284896"/>
                    <a:pt x="146286" y="285307"/>
                  </a:cubicBezTo>
                  <a:lnTo>
                    <a:pt x="146286" y="272566"/>
                  </a:lnTo>
                  <a:cubicBezTo>
                    <a:pt x="131175" y="272566"/>
                    <a:pt x="123910" y="272566"/>
                    <a:pt x="123619" y="260235"/>
                  </a:cubicBezTo>
                  <a:lnTo>
                    <a:pt x="123619" y="181731"/>
                  </a:lnTo>
                  <a:cubicBezTo>
                    <a:pt x="123619" y="146384"/>
                    <a:pt x="123619" y="133643"/>
                    <a:pt x="114611" y="118846"/>
                  </a:cubicBezTo>
                  <a:cubicBezTo>
                    <a:pt x="110542" y="111859"/>
                    <a:pt x="100953" y="103639"/>
                    <a:pt x="84098" y="103639"/>
                  </a:cubicBezTo>
                  <a:cubicBezTo>
                    <a:pt x="59688" y="103639"/>
                    <a:pt x="46902" y="128299"/>
                    <a:pt x="41962" y="143918"/>
                  </a:cubicBezTo>
                  <a:lnTo>
                    <a:pt x="41962" y="63"/>
                  </a:lnTo>
                  <a:lnTo>
                    <a:pt x="115" y="4584"/>
                  </a:lnTo>
                  <a:lnTo>
                    <a:pt x="115" y="17325"/>
                  </a:lnTo>
                  <a:cubicBezTo>
                    <a:pt x="20457" y="17325"/>
                    <a:pt x="22782" y="20202"/>
                    <a:pt x="22782" y="40342"/>
                  </a:cubicBezTo>
                  <a:lnTo>
                    <a:pt x="22782" y="254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9" name="Dowolny kształt: kształt 4528">
              <a:extLst>
                <a:ext uri="{FF2B5EF4-FFF2-40B4-BE49-F238E27FC236}">
                  <a16:creationId xmlns:a16="http://schemas.microsoft.com/office/drawing/2014/main" id="{457B22DE-A369-8FD7-5CCA-6A59CAA9566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46188" y="7053459"/>
              <a:ext cx="112461" cy="188655"/>
            </a:xfrm>
            <a:custGeom>
              <a:avLst/>
              <a:gdLst>
                <a:gd name="connsiteX0" fmla="*/ 24531 w 112461"/>
                <a:gd name="connsiteY0" fmla="*/ 80622 h 188655"/>
                <a:gd name="connsiteX1" fmla="*/ 60565 w 112461"/>
                <a:gd name="connsiteY1" fmla="*/ 9105 h 188655"/>
                <a:gd name="connsiteX2" fmla="*/ 93403 w 112461"/>
                <a:gd name="connsiteY2" fmla="*/ 80622 h 188655"/>
                <a:gd name="connsiteX3" fmla="*/ 24531 w 112461"/>
                <a:gd name="connsiteY3" fmla="*/ 80622 h 188655"/>
                <a:gd name="connsiteX4" fmla="*/ 24241 w 112461"/>
                <a:gd name="connsiteY4" fmla="*/ 89253 h 188655"/>
                <a:gd name="connsiteX5" fmla="*/ 105317 w 112461"/>
                <a:gd name="connsiteY5" fmla="*/ 89253 h 188655"/>
                <a:gd name="connsiteX6" fmla="*/ 112582 w 112461"/>
                <a:gd name="connsiteY6" fmla="*/ 80622 h 188655"/>
                <a:gd name="connsiteX7" fmla="*/ 60565 w 112461"/>
                <a:gd name="connsiteY7" fmla="*/ 63 h 188655"/>
                <a:gd name="connsiteX8" fmla="*/ 121 w 112461"/>
                <a:gd name="connsiteY8" fmla="*/ 93774 h 188655"/>
                <a:gd name="connsiteX9" fmla="*/ 64052 w 112461"/>
                <a:gd name="connsiteY9" fmla="*/ 188719 h 188655"/>
                <a:gd name="connsiteX10" fmla="*/ 112582 w 112461"/>
                <a:gd name="connsiteY10" fmla="*/ 135287 h 188655"/>
                <a:gd name="connsiteX11" fmla="*/ 108804 w 112461"/>
                <a:gd name="connsiteY11" fmla="*/ 130355 h 188655"/>
                <a:gd name="connsiteX12" fmla="*/ 105027 w 112461"/>
                <a:gd name="connsiteY12" fmla="*/ 136109 h 188655"/>
                <a:gd name="connsiteX13" fmla="*/ 65796 w 112461"/>
                <a:gd name="connsiteY13" fmla="*/ 178443 h 188655"/>
                <a:gd name="connsiteX14" fmla="*/ 32958 w 112461"/>
                <a:gd name="connsiteY14" fmla="*/ 150905 h 188655"/>
                <a:gd name="connsiteX15" fmla="*/ 24241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31" y="80622"/>
                  </a:moveTo>
                  <a:cubicBezTo>
                    <a:pt x="26275" y="19380"/>
                    <a:pt x="50685" y="9105"/>
                    <a:pt x="60565" y="9105"/>
                  </a:cubicBezTo>
                  <a:cubicBezTo>
                    <a:pt x="90497" y="9105"/>
                    <a:pt x="93403" y="64592"/>
                    <a:pt x="93403" y="80622"/>
                  </a:cubicBezTo>
                  <a:lnTo>
                    <a:pt x="24531" y="80622"/>
                  </a:lnTo>
                  <a:close/>
                  <a:moveTo>
                    <a:pt x="24241" y="89253"/>
                  </a:moveTo>
                  <a:lnTo>
                    <a:pt x="105317" y="89253"/>
                  </a:lnTo>
                  <a:cubicBezTo>
                    <a:pt x="111710" y="89253"/>
                    <a:pt x="112582" y="89253"/>
                    <a:pt x="112582" y="80622"/>
                  </a:cubicBezTo>
                  <a:cubicBezTo>
                    <a:pt x="112582" y="39931"/>
                    <a:pt x="96890" y="63"/>
                    <a:pt x="60565" y="63"/>
                  </a:cubicBezTo>
                  <a:cubicBezTo>
                    <a:pt x="26856" y="63"/>
                    <a:pt x="121" y="42397"/>
                    <a:pt x="121" y="93774"/>
                  </a:cubicBezTo>
                  <a:cubicBezTo>
                    <a:pt x="121" y="148850"/>
                    <a:pt x="30634" y="188719"/>
                    <a:pt x="64052" y="188719"/>
                  </a:cubicBezTo>
                  <a:cubicBezTo>
                    <a:pt x="99505" y="188719"/>
                    <a:pt x="112582" y="143096"/>
                    <a:pt x="112582" y="135287"/>
                  </a:cubicBezTo>
                  <a:cubicBezTo>
                    <a:pt x="112582" y="131177"/>
                    <a:pt x="110257" y="130355"/>
                    <a:pt x="108804" y="130355"/>
                  </a:cubicBezTo>
                  <a:cubicBezTo>
                    <a:pt x="106189" y="130355"/>
                    <a:pt x="105608" y="132821"/>
                    <a:pt x="105027" y="136109"/>
                  </a:cubicBezTo>
                  <a:cubicBezTo>
                    <a:pt x="94856" y="178443"/>
                    <a:pt x="68702" y="178443"/>
                    <a:pt x="65796" y="178443"/>
                  </a:cubicBezTo>
                  <a:cubicBezTo>
                    <a:pt x="51266" y="178443"/>
                    <a:pt x="39642" y="166113"/>
                    <a:pt x="32958" y="150905"/>
                  </a:cubicBezTo>
                  <a:cubicBezTo>
                    <a:pt x="24241" y="131177"/>
                    <a:pt x="24241" y="104050"/>
                    <a:pt x="24241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0" name="Dowolny kształt: kształt 4529">
              <a:extLst>
                <a:ext uri="{FF2B5EF4-FFF2-40B4-BE49-F238E27FC236}">
                  <a16:creationId xmlns:a16="http://schemas.microsoft.com/office/drawing/2014/main" id="{CC8E002E-BB6E-6BEA-78FE-AC2892D8C9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69302" y="7060446"/>
              <a:ext cx="199059" cy="181668"/>
            </a:xfrm>
            <a:custGeom>
              <a:avLst/>
              <a:gdLst>
                <a:gd name="connsiteX0" fmla="*/ 174778 w 199059"/>
                <a:gd name="connsiteY0" fmla="*/ 39109 h 181668"/>
                <a:gd name="connsiteX1" fmla="*/ 199188 w 199059"/>
                <a:gd name="connsiteY1" fmla="*/ 12804 h 181668"/>
                <a:gd name="connsiteX2" fmla="*/ 199188 w 199059"/>
                <a:gd name="connsiteY2" fmla="*/ 63 h 181668"/>
                <a:gd name="connsiteX3" fmla="*/ 177974 w 199059"/>
                <a:gd name="connsiteY3" fmla="*/ 1296 h 181668"/>
                <a:gd name="connsiteX4" fmla="*/ 150949 w 199059"/>
                <a:gd name="connsiteY4" fmla="*/ 63 h 181668"/>
                <a:gd name="connsiteX5" fmla="*/ 150949 w 199059"/>
                <a:gd name="connsiteY5" fmla="*/ 12804 h 181668"/>
                <a:gd name="connsiteX6" fmla="*/ 167803 w 199059"/>
                <a:gd name="connsiteY6" fmla="*/ 32533 h 181668"/>
                <a:gd name="connsiteX7" fmla="*/ 166350 w 199059"/>
                <a:gd name="connsiteY7" fmla="*/ 41164 h 181668"/>
                <a:gd name="connsiteX8" fmla="*/ 139906 w 199059"/>
                <a:gd name="connsiteY8" fmla="*/ 146384 h 181668"/>
                <a:gd name="connsiteX9" fmla="*/ 111137 w 199059"/>
                <a:gd name="connsiteY9" fmla="*/ 31711 h 181668"/>
                <a:gd name="connsiteX10" fmla="*/ 109684 w 199059"/>
                <a:gd name="connsiteY10" fmla="*/ 23902 h 181668"/>
                <a:gd name="connsiteX11" fmla="*/ 126829 w 199059"/>
                <a:gd name="connsiteY11" fmla="*/ 12804 h 181668"/>
                <a:gd name="connsiteX12" fmla="*/ 126829 w 199059"/>
                <a:gd name="connsiteY12" fmla="*/ 63 h 181668"/>
                <a:gd name="connsiteX13" fmla="*/ 96607 w 199059"/>
                <a:gd name="connsiteY13" fmla="*/ 1296 h 181668"/>
                <a:gd name="connsiteX14" fmla="*/ 70744 w 199059"/>
                <a:gd name="connsiteY14" fmla="*/ 63 h 181668"/>
                <a:gd name="connsiteX15" fmla="*/ 70744 w 199059"/>
                <a:gd name="connsiteY15" fmla="*/ 12804 h 181668"/>
                <a:gd name="connsiteX16" fmla="*/ 89051 w 199059"/>
                <a:gd name="connsiteY16" fmla="*/ 18969 h 181668"/>
                <a:gd name="connsiteX17" fmla="*/ 95735 w 199059"/>
                <a:gd name="connsiteY17" fmla="*/ 41575 h 181668"/>
                <a:gd name="connsiteX18" fmla="*/ 70744 w 199059"/>
                <a:gd name="connsiteY18" fmla="*/ 141041 h 181668"/>
                <a:gd name="connsiteX19" fmla="*/ 43137 w 199059"/>
                <a:gd name="connsiteY19" fmla="*/ 31300 h 181668"/>
                <a:gd name="connsiteX20" fmla="*/ 41684 w 199059"/>
                <a:gd name="connsiteY20" fmla="*/ 23902 h 181668"/>
                <a:gd name="connsiteX21" fmla="*/ 58829 w 199059"/>
                <a:gd name="connsiteY21" fmla="*/ 12804 h 181668"/>
                <a:gd name="connsiteX22" fmla="*/ 58829 w 199059"/>
                <a:gd name="connsiteY22" fmla="*/ 63 h 181668"/>
                <a:gd name="connsiteX23" fmla="*/ 27154 w 199059"/>
                <a:gd name="connsiteY23" fmla="*/ 1296 h 181668"/>
                <a:gd name="connsiteX24" fmla="*/ 129 w 199059"/>
                <a:gd name="connsiteY24" fmla="*/ 63 h 181668"/>
                <a:gd name="connsiteX25" fmla="*/ 129 w 199059"/>
                <a:gd name="connsiteY25" fmla="*/ 12804 h 181668"/>
                <a:gd name="connsiteX26" fmla="*/ 21633 w 199059"/>
                <a:gd name="connsiteY26" fmla="*/ 27190 h 181668"/>
                <a:gd name="connsiteX27" fmla="*/ 58248 w 199059"/>
                <a:gd name="connsiteY27" fmla="*/ 172689 h 181668"/>
                <a:gd name="connsiteX28" fmla="*/ 64351 w 199059"/>
                <a:gd name="connsiteY28" fmla="*/ 181731 h 181668"/>
                <a:gd name="connsiteX29" fmla="*/ 70163 w 199059"/>
                <a:gd name="connsiteY29" fmla="*/ 173511 h 181668"/>
                <a:gd name="connsiteX30" fmla="*/ 99513 w 199059"/>
                <a:gd name="connsiteY30" fmla="*/ 57194 h 181668"/>
                <a:gd name="connsiteX31" fmla="*/ 129154 w 199059"/>
                <a:gd name="connsiteY31" fmla="*/ 173922 h 181668"/>
                <a:gd name="connsiteX32" fmla="*/ 134966 w 199059"/>
                <a:gd name="connsiteY32" fmla="*/ 181731 h 181668"/>
                <a:gd name="connsiteX33" fmla="*/ 140778 w 199059"/>
                <a:gd name="connsiteY33" fmla="*/ 173922 h 181668"/>
                <a:gd name="connsiteX34" fmla="*/ 174778 w 199059"/>
                <a:gd name="connsiteY34" fmla="*/ 39109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9059" h="181668">
                  <a:moveTo>
                    <a:pt x="174778" y="39109"/>
                  </a:moveTo>
                  <a:cubicBezTo>
                    <a:pt x="180008" y="18558"/>
                    <a:pt x="189017" y="13215"/>
                    <a:pt x="199188" y="12804"/>
                  </a:cubicBezTo>
                  <a:lnTo>
                    <a:pt x="199188" y="63"/>
                  </a:lnTo>
                  <a:cubicBezTo>
                    <a:pt x="192795" y="885"/>
                    <a:pt x="184367" y="1296"/>
                    <a:pt x="177974" y="1296"/>
                  </a:cubicBezTo>
                  <a:cubicBezTo>
                    <a:pt x="169547" y="1296"/>
                    <a:pt x="156470" y="474"/>
                    <a:pt x="150949" y="63"/>
                  </a:cubicBezTo>
                  <a:lnTo>
                    <a:pt x="150949" y="12804"/>
                  </a:lnTo>
                  <a:cubicBezTo>
                    <a:pt x="161410" y="13215"/>
                    <a:pt x="167803" y="20614"/>
                    <a:pt x="167803" y="32533"/>
                  </a:cubicBezTo>
                  <a:cubicBezTo>
                    <a:pt x="167803" y="34999"/>
                    <a:pt x="167803" y="35821"/>
                    <a:pt x="166350" y="41164"/>
                  </a:cubicBezTo>
                  <a:lnTo>
                    <a:pt x="139906" y="146384"/>
                  </a:lnTo>
                  <a:lnTo>
                    <a:pt x="111137" y="31711"/>
                  </a:lnTo>
                  <a:cubicBezTo>
                    <a:pt x="109974" y="26779"/>
                    <a:pt x="109684" y="25957"/>
                    <a:pt x="109684" y="23902"/>
                  </a:cubicBezTo>
                  <a:cubicBezTo>
                    <a:pt x="109684" y="12804"/>
                    <a:pt x="121017" y="12804"/>
                    <a:pt x="126829" y="12804"/>
                  </a:cubicBezTo>
                  <a:lnTo>
                    <a:pt x="126829" y="63"/>
                  </a:lnTo>
                  <a:cubicBezTo>
                    <a:pt x="118402" y="474"/>
                    <a:pt x="103581" y="1296"/>
                    <a:pt x="96607" y="1296"/>
                  </a:cubicBezTo>
                  <a:cubicBezTo>
                    <a:pt x="87889" y="1296"/>
                    <a:pt x="79462" y="885"/>
                    <a:pt x="70744" y="63"/>
                  </a:cubicBezTo>
                  <a:lnTo>
                    <a:pt x="70744" y="12804"/>
                  </a:lnTo>
                  <a:cubicBezTo>
                    <a:pt x="81496" y="12804"/>
                    <a:pt x="86146" y="13626"/>
                    <a:pt x="89051" y="18969"/>
                  </a:cubicBezTo>
                  <a:cubicBezTo>
                    <a:pt x="90504" y="21436"/>
                    <a:pt x="93701" y="33766"/>
                    <a:pt x="95735" y="41575"/>
                  </a:cubicBezTo>
                  <a:lnTo>
                    <a:pt x="70744" y="141041"/>
                  </a:lnTo>
                  <a:lnTo>
                    <a:pt x="43137" y="31300"/>
                  </a:lnTo>
                  <a:cubicBezTo>
                    <a:pt x="41684" y="26368"/>
                    <a:pt x="41684" y="25546"/>
                    <a:pt x="41684" y="23902"/>
                  </a:cubicBezTo>
                  <a:cubicBezTo>
                    <a:pt x="41684" y="12804"/>
                    <a:pt x="53017" y="12804"/>
                    <a:pt x="58829" y="12804"/>
                  </a:cubicBezTo>
                  <a:lnTo>
                    <a:pt x="58829" y="63"/>
                  </a:lnTo>
                  <a:cubicBezTo>
                    <a:pt x="50111" y="474"/>
                    <a:pt x="33838" y="1296"/>
                    <a:pt x="27154" y="1296"/>
                  </a:cubicBezTo>
                  <a:cubicBezTo>
                    <a:pt x="25992" y="1296"/>
                    <a:pt x="10590" y="885"/>
                    <a:pt x="129" y="63"/>
                  </a:cubicBezTo>
                  <a:lnTo>
                    <a:pt x="129" y="12804"/>
                  </a:lnTo>
                  <a:cubicBezTo>
                    <a:pt x="14659" y="12804"/>
                    <a:pt x="18146" y="14037"/>
                    <a:pt x="21633" y="27190"/>
                  </a:cubicBezTo>
                  <a:lnTo>
                    <a:pt x="58248" y="172689"/>
                  </a:lnTo>
                  <a:cubicBezTo>
                    <a:pt x="59701" y="178443"/>
                    <a:pt x="60573" y="181731"/>
                    <a:pt x="64351" y="181731"/>
                  </a:cubicBezTo>
                  <a:cubicBezTo>
                    <a:pt x="68128" y="181731"/>
                    <a:pt x="68710" y="179265"/>
                    <a:pt x="70163" y="173511"/>
                  </a:cubicBezTo>
                  <a:lnTo>
                    <a:pt x="99513" y="57194"/>
                  </a:lnTo>
                  <a:lnTo>
                    <a:pt x="129154" y="173922"/>
                  </a:lnTo>
                  <a:cubicBezTo>
                    <a:pt x="130316" y="178443"/>
                    <a:pt x="131188" y="181731"/>
                    <a:pt x="134966" y="181731"/>
                  </a:cubicBezTo>
                  <a:cubicBezTo>
                    <a:pt x="138744" y="181731"/>
                    <a:pt x="139615" y="178032"/>
                    <a:pt x="140778" y="173922"/>
                  </a:cubicBezTo>
                  <a:lnTo>
                    <a:pt x="174778" y="391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1" name="Dowolny kształt: kształt 4530">
              <a:extLst>
                <a:ext uri="{FF2B5EF4-FFF2-40B4-BE49-F238E27FC236}">
                  <a16:creationId xmlns:a16="http://schemas.microsoft.com/office/drawing/2014/main" id="{E8D30E0E-256F-6475-364D-87CA613CF9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83247" y="6952349"/>
              <a:ext cx="146170" cy="285244"/>
            </a:xfrm>
            <a:custGeom>
              <a:avLst/>
              <a:gdLst>
                <a:gd name="connsiteX0" fmla="*/ 22803 w 146170"/>
                <a:gd name="connsiteY0" fmla="*/ 254070 h 285244"/>
                <a:gd name="connsiteX1" fmla="*/ 136 w 146170"/>
                <a:gd name="connsiteY1" fmla="*/ 272566 h 285244"/>
                <a:gd name="connsiteX2" fmla="*/ 136 w 146170"/>
                <a:gd name="connsiteY2" fmla="*/ 285307 h 285244"/>
                <a:gd name="connsiteX3" fmla="*/ 32973 w 146170"/>
                <a:gd name="connsiteY3" fmla="*/ 284074 h 285244"/>
                <a:gd name="connsiteX4" fmla="*/ 65520 w 146170"/>
                <a:gd name="connsiteY4" fmla="*/ 285307 h 285244"/>
                <a:gd name="connsiteX5" fmla="*/ 65520 w 146170"/>
                <a:gd name="connsiteY5" fmla="*/ 272566 h 285244"/>
                <a:gd name="connsiteX6" fmla="*/ 42854 w 146170"/>
                <a:gd name="connsiteY6" fmla="*/ 254070 h 285244"/>
                <a:gd name="connsiteX7" fmla="*/ 42854 w 146170"/>
                <a:gd name="connsiteY7" fmla="*/ 178443 h 285244"/>
                <a:gd name="connsiteX8" fmla="*/ 82084 w 146170"/>
                <a:gd name="connsiteY8" fmla="*/ 112681 h 285244"/>
                <a:gd name="connsiteX9" fmla="*/ 103589 w 146170"/>
                <a:gd name="connsiteY9" fmla="*/ 158304 h 285244"/>
                <a:gd name="connsiteX10" fmla="*/ 103589 w 146170"/>
                <a:gd name="connsiteY10" fmla="*/ 254070 h 285244"/>
                <a:gd name="connsiteX11" fmla="*/ 80922 w 146170"/>
                <a:gd name="connsiteY11" fmla="*/ 272566 h 285244"/>
                <a:gd name="connsiteX12" fmla="*/ 80922 w 146170"/>
                <a:gd name="connsiteY12" fmla="*/ 285307 h 285244"/>
                <a:gd name="connsiteX13" fmla="*/ 113759 w 146170"/>
                <a:gd name="connsiteY13" fmla="*/ 284074 h 285244"/>
                <a:gd name="connsiteX14" fmla="*/ 146306 w 146170"/>
                <a:gd name="connsiteY14" fmla="*/ 285307 h 285244"/>
                <a:gd name="connsiteX15" fmla="*/ 146306 w 146170"/>
                <a:gd name="connsiteY15" fmla="*/ 272566 h 285244"/>
                <a:gd name="connsiteX16" fmla="*/ 123640 w 146170"/>
                <a:gd name="connsiteY16" fmla="*/ 260235 h 285244"/>
                <a:gd name="connsiteX17" fmla="*/ 123640 w 146170"/>
                <a:gd name="connsiteY17" fmla="*/ 181731 h 285244"/>
                <a:gd name="connsiteX18" fmla="*/ 114631 w 146170"/>
                <a:gd name="connsiteY18" fmla="*/ 118846 h 285244"/>
                <a:gd name="connsiteX19" fmla="*/ 84119 w 146170"/>
                <a:gd name="connsiteY19" fmla="*/ 103639 h 285244"/>
                <a:gd name="connsiteX20" fmla="*/ 41982 w 146170"/>
                <a:gd name="connsiteY20" fmla="*/ 143918 h 285244"/>
                <a:gd name="connsiteX21" fmla="*/ 41982 w 146170"/>
                <a:gd name="connsiteY21" fmla="*/ 63 h 285244"/>
                <a:gd name="connsiteX22" fmla="*/ 136 w 146170"/>
                <a:gd name="connsiteY22" fmla="*/ 4584 h 285244"/>
                <a:gd name="connsiteX23" fmla="*/ 136 w 146170"/>
                <a:gd name="connsiteY23" fmla="*/ 17325 h 285244"/>
                <a:gd name="connsiteX24" fmla="*/ 22803 w 146170"/>
                <a:gd name="connsiteY24" fmla="*/ 40342 h 285244"/>
                <a:gd name="connsiteX25" fmla="*/ 22803 w 146170"/>
                <a:gd name="connsiteY25" fmla="*/ 254070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285244">
                  <a:moveTo>
                    <a:pt x="22803" y="254070"/>
                  </a:moveTo>
                  <a:cubicBezTo>
                    <a:pt x="22803" y="272566"/>
                    <a:pt x="19606" y="272566"/>
                    <a:pt x="136" y="272566"/>
                  </a:cubicBezTo>
                  <a:lnTo>
                    <a:pt x="136" y="285307"/>
                  </a:lnTo>
                  <a:cubicBezTo>
                    <a:pt x="10307" y="284896"/>
                    <a:pt x="25127" y="284074"/>
                    <a:pt x="32973" y="284074"/>
                  </a:cubicBezTo>
                  <a:cubicBezTo>
                    <a:pt x="40529" y="284074"/>
                    <a:pt x="55640" y="284896"/>
                    <a:pt x="65520" y="285307"/>
                  </a:cubicBezTo>
                  <a:lnTo>
                    <a:pt x="65520" y="272566"/>
                  </a:lnTo>
                  <a:cubicBezTo>
                    <a:pt x="46050" y="272566"/>
                    <a:pt x="42854" y="272566"/>
                    <a:pt x="42854" y="254070"/>
                  </a:cubicBezTo>
                  <a:lnTo>
                    <a:pt x="42854" y="178443"/>
                  </a:lnTo>
                  <a:cubicBezTo>
                    <a:pt x="42854" y="135698"/>
                    <a:pt x="63486" y="112681"/>
                    <a:pt x="82084" y="112681"/>
                  </a:cubicBezTo>
                  <a:cubicBezTo>
                    <a:pt x="100392" y="112681"/>
                    <a:pt x="103589" y="134876"/>
                    <a:pt x="103589" y="158304"/>
                  </a:cubicBezTo>
                  <a:lnTo>
                    <a:pt x="103589" y="254070"/>
                  </a:lnTo>
                  <a:cubicBezTo>
                    <a:pt x="103589" y="272566"/>
                    <a:pt x="100392" y="272566"/>
                    <a:pt x="80922" y="272566"/>
                  </a:cubicBezTo>
                  <a:lnTo>
                    <a:pt x="80922" y="285307"/>
                  </a:lnTo>
                  <a:cubicBezTo>
                    <a:pt x="91093" y="284896"/>
                    <a:pt x="105913" y="284074"/>
                    <a:pt x="113759" y="284074"/>
                  </a:cubicBezTo>
                  <a:cubicBezTo>
                    <a:pt x="121315" y="284074"/>
                    <a:pt x="136426" y="284896"/>
                    <a:pt x="146306" y="285307"/>
                  </a:cubicBezTo>
                  <a:lnTo>
                    <a:pt x="146306" y="272566"/>
                  </a:lnTo>
                  <a:cubicBezTo>
                    <a:pt x="131195" y="272566"/>
                    <a:pt x="123930" y="272566"/>
                    <a:pt x="123640" y="260235"/>
                  </a:cubicBezTo>
                  <a:lnTo>
                    <a:pt x="123640" y="181731"/>
                  </a:lnTo>
                  <a:cubicBezTo>
                    <a:pt x="123640" y="146384"/>
                    <a:pt x="123640" y="133643"/>
                    <a:pt x="114631" y="118846"/>
                  </a:cubicBezTo>
                  <a:cubicBezTo>
                    <a:pt x="110563" y="111859"/>
                    <a:pt x="100973" y="103639"/>
                    <a:pt x="84119" y="103639"/>
                  </a:cubicBezTo>
                  <a:cubicBezTo>
                    <a:pt x="59708" y="103639"/>
                    <a:pt x="46922" y="128299"/>
                    <a:pt x="41982" y="143918"/>
                  </a:cubicBezTo>
                  <a:lnTo>
                    <a:pt x="41982" y="63"/>
                  </a:lnTo>
                  <a:lnTo>
                    <a:pt x="136" y="4584"/>
                  </a:lnTo>
                  <a:lnTo>
                    <a:pt x="136" y="17325"/>
                  </a:lnTo>
                  <a:cubicBezTo>
                    <a:pt x="20478" y="17325"/>
                    <a:pt x="22803" y="20202"/>
                    <a:pt x="22803" y="40342"/>
                  </a:cubicBezTo>
                  <a:lnTo>
                    <a:pt x="22803" y="254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2" name="Dowolny kształt: kształt 4531">
              <a:extLst>
                <a:ext uri="{FF2B5EF4-FFF2-40B4-BE49-F238E27FC236}">
                  <a16:creationId xmlns:a16="http://schemas.microsoft.com/office/drawing/2014/main" id="{C74EAEE1-77E2-6C48-3BF1-E87AA441FDC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43528" y="7053459"/>
              <a:ext cx="128734" cy="188655"/>
            </a:xfrm>
            <a:custGeom>
              <a:avLst/>
              <a:gdLst>
                <a:gd name="connsiteX0" fmla="*/ 128876 w 128734"/>
                <a:gd name="connsiteY0" fmla="*/ 96240 h 188655"/>
                <a:gd name="connsiteX1" fmla="*/ 64654 w 128734"/>
                <a:gd name="connsiteY1" fmla="*/ 63 h 188655"/>
                <a:gd name="connsiteX2" fmla="*/ 141 w 128734"/>
                <a:gd name="connsiteY2" fmla="*/ 96240 h 188655"/>
                <a:gd name="connsiteX3" fmla="*/ 64363 w 128734"/>
                <a:gd name="connsiteY3" fmla="*/ 188719 h 188655"/>
                <a:gd name="connsiteX4" fmla="*/ 128876 w 128734"/>
                <a:gd name="connsiteY4" fmla="*/ 96240 h 188655"/>
                <a:gd name="connsiteX5" fmla="*/ 64654 w 128734"/>
                <a:gd name="connsiteY5" fmla="*/ 178443 h 188655"/>
                <a:gd name="connsiteX6" fmla="*/ 31526 w 128734"/>
                <a:gd name="connsiteY6" fmla="*/ 150905 h 188655"/>
                <a:gd name="connsiteX7" fmla="*/ 24261 w 128734"/>
                <a:gd name="connsiteY7" fmla="*/ 92952 h 188655"/>
                <a:gd name="connsiteX8" fmla="*/ 31235 w 128734"/>
                <a:gd name="connsiteY8" fmla="*/ 36643 h 188655"/>
                <a:gd name="connsiteX9" fmla="*/ 64363 w 128734"/>
                <a:gd name="connsiteY9" fmla="*/ 9105 h 188655"/>
                <a:gd name="connsiteX10" fmla="*/ 97201 w 128734"/>
                <a:gd name="connsiteY10" fmla="*/ 35821 h 188655"/>
                <a:gd name="connsiteX11" fmla="*/ 104756 w 128734"/>
                <a:gd name="connsiteY11" fmla="*/ 92952 h 188655"/>
                <a:gd name="connsiteX12" fmla="*/ 98363 w 128734"/>
                <a:gd name="connsiteY12" fmla="*/ 148028 h 188655"/>
                <a:gd name="connsiteX13" fmla="*/ 64654 w 128734"/>
                <a:gd name="connsiteY13" fmla="*/ 17844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34" h="188655">
                  <a:moveTo>
                    <a:pt x="128876" y="96240"/>
                  </a:moveTo>
                  <a:cubicBezTo>
                    <a:pt x="128876" y="43630"/>
                    <a:pt x="99816" y="63"/>
                    <a:pt x="64654" y="63"/>
                  </a:cubicBezTo>
                  <a:cubicBezTo>
                    <a:pt x="28329" y="63"/>
                    <a:pt x="141" y="44863"/>
                    <a:pt x="141" y="96240"/>
                  </a:cubicBezTo>
                  <a:cubicBezTo>
                    <a:pt x="141" y="149261"/>
                    <a:pt x="30364" y="188719"/>
                    <a:pt x="64363" y="188719"/>
                  </a:cubicBezTo>
                  <a:cubicBezTo>
                    <a:pt x="99526" y="188719"/>
                    <a:pt x="128876" y="148439"/>
                    <a:pt x="128876" y="96240"/>
                  </a:cubicBezTo>
                  <a:close/>
                  <a:moveTo>
                    <a:pt x="64654" y="178443"/>
                  </a:moveTo>
                  <a:cubicBezTo>
                    <a:pt x="52158" y="178443"/>
                    <a:pt x="39372" y="169812"/>
                    <a:pt x="31526" y="150905"/>
                  </a:cubicBezTo>
                  <a:cubicBezTo>
                    <a:pt x="24261" y="132821"/>
                    <a:pt x="24261" y="107749"/>
                    <a:pt x="24261" y="92952"/>
                  </a:cubicBezTo>
                  <a:cubicBezTo>
                    <a:pt x="24261" y="76923"/>
                    <a:pt x="24261" y="54728"/>
                    <a:pt x="31235" y="36643"/>
                  </a:cubicBezTo>
                  <a:cubicBezTo>
                    <a:pt x="39082" y="17736"/>
                    <a:pt x="52740" y="9105"/>
                    <a:pt x="64363" y="9105"/>
                  </a:cubicBezTo>
                  <a:cubicBezTo>
                    <a:pt x="77150" y="9105"/>
                    <a:pt x="89645" y="18147"/>
                    <a:pt x="97201" y="35821"/>
                  </a:cubicBezTo>
                  <a:cubicBezTo>
                    <a:pt x="104757" y="53495"/>
                    <a:pt x="104756" y="77334"/>
                    <a:pt x="104756" y="92952"/>
                  </a:cubicBezTo>
                  <a:cubicBezTo>
                    <a:pt x="104756" y="107749"/>
                    <a:pt x="104756" y="129944"/>
                    <a:pt x="98363" y="148028"/>
                  </a:cubicBezTo>
                  <a:cubicBezTo>
                    <a:pt x="91970" y="166524"/>
                    <a:pt x="79184" y="178443"/>
                    <a:pt x="64654" y="1784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3" name="Dowolny kształt: kształt 4532">
              <a:extLst>
                <a:ext uri="{FF2B5EF4-FFF2-40B4-BE49-F238E27FC236}">
                  <a16:creationId xmlns:a16="http://schemas.microsoft.com/office/drawing/2014/main" id="{C39C4FA9-CAEE-28E6-C0AA-F2E61C95350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90280" y="6952349"/>
              <a:ext cx="64512" cy="285244"/>
            </a:xfrm>
            <a:custGeom>
              <a:avLst/>
              <a:gdLst>
                <a:gd name="connsiteX0" fmla="*/ 41992 w 64512"/>
                <a:gd name="connsiteY0" fmla="*/ 63 h 285244"/>
                <a:gd name="connsiteX1" fmla="*/ 146 w 64512"/>
                <a:gd name="connsiteY1" fmla="*/ 4584 h 285244"/>
                <a:gd name="connsiteX2" fmla="*/ 146 w 64512"/>
                <a:gd name="connsiteY2" fmla="*/ 17325 h 285244"/>
                <a:gd name="connsiteX3" fmla="*/ 22813 w 64512"/>
                <a:gd name="connsiteY3" fmla="*/ 40342 h 285244"/>
                <a:gd name="connsiteX4" fmla="*/ 22813 w 64512"/>
                <a:gd name="connsiteY4" fmla="*/ 254070 h 285244"/>
                <a:gd name="connsiteX5" fmla="*/ 146 w 64512"/>
                <a:gd name="connsiteY5" fmla="*/ 272566 h 285244"/>
                <a:gd name="connsiteX6" fmla="*/ 146 w 64512"/>
                <a:gd name="connsiteY6" fmla="*/ 285307 h 285244"/>
                <a:gd name="connsiteX7" fmla="*/ 32403 w 64512"/>
                <a:gd name="connsiteY7" fmla="*/ 284074 h 285244"/>
                <a:gd name="connsiteX8" fmla="*/ 64659 w 64512"/>
                <a:gd name="connsiteY8" fmla="*/ 285307 h 285244"/>
                <a:gd name="connsiteX9" fmla="*/ 64659 w 64512"/>
                <a:gd name="connsiteY9" fmla="*/ 272566 h 285244"/>
                <a:gd name="connsiteX10" fmla="*/ 41992 w 64512"/>
                <a:gd name="connsiteY10" fmla="*/ 254070 h 285244"/>
                <a:gd name="connsiteX11" fmla="*/ 41992 w 64512"/>
                <a:gd name="connsiteY11" fmla="*/ 63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12" h="285244">
                  <a:moveTo>
                    <a:pt x="41992" y="63"/>
                  </a:moveTo>
                  <a:lnTo>
                    <a:pt x="146" y="4584"/>
                  </a:lnTo>
                  <a:lnTo>
                    <a:pt x="146" y="17325"/>
                  </a:lnTo>
                  <a:cubicBezTo>
                    <a:pt x="20488" y="17325"/>
                    <a:pt x="22813" y="20202"/>
                    <a:pt x="22813" y="40342"/>
                  </a:cubicBezTo>
                  <a:lnTo>
                    <a:pt x="22813" y="254070"/>
                  </a:lnTo>
                  <a:cubicBezTo>
                    <a:pt x="22813" y="272566"/>
                    <a:pt x="19616" y="272566"/>
                    <a:pt x="146" y="272566"/>
                  </a:cubicBezTo>
                  <a:lnTo>
                    <a:pt x="146" y="285307"/>
                  </a:lnTo>
                  <a:cubicBezTo>
                    <a:pt x="9736" y="284896"/>
                    <a:pt x="25138" y="284074"/>
                    <a:pt x="32403" y="284074"/>
                  </a:cubicBezTo>
                  <a:cubicBezTo>
                    <a:pt x="39668" y="284074"/>
                    <a:pt x="53907" y="284896"/>
                    <a:pt x="64659" y="285307"/>
                  </a:cubicBezTo>
                  <a:lnTo>
                    <a:pt x="64659" y="272566"/>
                  </a:lnTo>
                  <a:cubicBezTo>
                    <a:pt x="45189" y="272566"/>
                    <a:pt x="41992" y="272566"/>
                    <a:pt x="41992" y="254070"/>
                  </a:cubicBezTo>
                  <a:lnTo>
                    <a:pt x="41992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4" name="Dowolny kształt: kształt 4533">
              <a:extLst>
                <a:ext uri="{FF2B5EF4-FFF2-40B4-BE49-F238E27FC236}">
                  <a16:creationId xmlns:a16="http://schemas.microsoft.com/office/drawing/2014/main" id="{062F5CA4-57BE-36A4-4C20-6C1B2831ABE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69549" y="7053459"/>
              <a:ext cx="112461" cy="188655"/>
            </a:xfrm>
            <a:custGeom>
              <a:avLst/>
              <a:gdLst>
                <a:gd name="connsiteX0" fmla="*/ 24559 w 112461"/>
                <a:gd name="connsiteY0" fmla="*/ 80622 h 188655"/>
                <a:gd name="connsiteX1" fmla="*/ 60593 w 112461"/>
                <a:gd name="connsiteY1" fmla="*/ 9105 h 188655"/>
                <a:gd name="connsiteX2" fmla="*/ 93431 w 112461"/>
                <a:gd name="connsiteY2" fmla="*/ 80622 h 188655"/>
                <a:gd name="connsiteX3" fmla="*/ 24559 w 112461"/>
                <a:gd name="connsiteY3" fmla="*/ 80622 h 188655"/>
                <a:gd name="connsiteX4" fmla="*/ 24269 w 112461"/>
                <a:gd name="connsiteY4" fmla="*/ 89253 h 188655"/>
                <a:gd name="connsiteX5" fmla="*/ 105345 w 112461"/>
                <a:gd name="connsiteY5" fmla="*/ 89253 h 188655"/>
                <a:gd name="connsiteX6" fmla="*/ 112610 w 112461"/>
                <a:gd name="connsiteY6" fmla="*/ 80622 h 188655"/>
                <a:gd name="connsiteX7" fmla="*/ 60593 w 112461"/>
                <a:gd name="connsiteY7" fmla="*/ 63 h 188655"/>
                <a:gd name="connsiteX8" fmla="*/ 149 w 112461"/>
                <a:gd name="connsiteY8" fmla="*/ 93774 h 188655"/>
                <a:gd name="connsiteX9" fmla="*/ 64081 w 112461"/>
                <a:gd name="connsiteY9" fmla="*/ 188719 h 188655"/>
                <a:gd name="connsiteX10" fmla="*/ 112610 w 112461"/>
                <a:gd name="connsiteY10" fmla="*/ 135287 h 188655"/>
                <a:gd name="connsiteX11" fmla="*/ 108833 w 112461"/>
                <a:gd name="connsiteY11" fmla="*/ 130355 h 188655"/>
                <a:gd name="connsiteX12" fmla="*/ 105055 w 112461"/>
                <a:gd name="connsiteY12" fmla="*/ 136109 h 188655"/>
                <a:gd name="connsiteX13" fmla="*/ 65824 w 112461"/>
                <a:gd name="connsiteY13" fmla="*/ 178443 h 188655"/>
                <a:gd name="connsiteX14" fmla="*/ 32987 w 112461"/>
                <a:gd name="connsiteY14" fmla="*/ 150905 h 188655"/>
                <a:gd name="connsiteX15" fmla="*/ 24269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59" y="80622"/>
                  </a:moveTo>
                  <a:cubicBezTo>
                    <a:pt x="26303" y="19380"/>
                    <a:pt x="50713" y="9105"/>
                    <a:pt x="60593" y="9105"/>
                  </a:cubicBezTo>
                  <a:cubicBezTo>
                    <a:pt x="90525" y="9105"/>
                    <a:pt x="93431" y="64592"/>
                    <a:pt x="93431" y="80622"/>
                  </a:cubicBezTo>
                  <a:lnTo>
                    <a:pt x="24559" y="80622"/>
                  </a:lnTo>
                  <a:close/>
                  <a:moveTo>
                    <a:pt x="24269" y="89253"/>
                  </a:moveTo>
                  <a:lnTo>
                    <a:pt x="105345" y="89253"/>
                  </a:lnTo>
                  <a:cubicBezTo>
                    <a:pt x="111739" y="89253"/>
                    <a:pt x="112610" y="89253"/>
                    <a:pt x="112610" y="80622"/>
                  </a:cubicBezTo>
                  <a:cubicBezTo>
                    <a:pt x="112610" y="39931"/>
                    <a:pt x="96918" y="63"/>
                    <a:pt x="60593" y="63"/>
                  </a:cubicBezTo>
                  <a:cubicBezTo>
                    <a:pt x="26884" y="63"/>
                    <a:pt x="149" y="42397"/>
                    <a:pt x="149" y="93774"/>
                  </a:cubicBezTo>
                  <a:cubicBezTo>
                    <a:pt x="149" y="148850"/>
                    <a:pt x="30662" y="188719"/>
                    <a:pt x="64081" y="188719"/>
                  </a:cubicBezTo>
                  <a:cubicBezTo>
                    <a:pt x="99533" y="188719"/>
                    <a:pt x="112610" y="143096"/>
                    <a:pt x="112610" y="135287"/>
                  </a:cubicBezTo>
                  <a:cubicBezTo>
                    <a:pt x="112610" y="131177"/>
                    <a:pt x="110286" y="130355"/>
                    <a:pt x="108833" y="130355"/>
                  </a:cubicBezTo>
                  <a:cubicBezTo>
                    <a:pt x="106217" y="130355"/>
                    <a:pt x="105636" y="132821"/>
                    <a:pt x="105055" y="136109"/>
                  </a:cubicBezTo>
                  <a:cubicBezTo>
                    <a:pt x="94884" y="178443"/>
                    <a:pt x="68730" y="178443"/>
                    <a:pt x="65824" y="178443"/>
                  </a:cubicBezTo>
                  <a:cubicBezTo>
                    <a:pt x="51294" y="178443"/>
                    <a:pt x="39670" y="166113"/>
                    <a:pt x="32987" y="150905"/>
                  </a:cubicBezTo>
                  <a:cubicBezTo>
                    <a:pt x="24269" y="131177"/>
                    <a:pt x="24269" y="104050"/>
                    <a:pt x="24269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5" name="Dowolny kształt: kształt 4534">
              <a:extLst>
                <a:ext uri="{FF2B5EF4-FFF2-40B4-BE49-F238E27FC236}">
                  <a16:creationId xmlns:a16="http://schemas.microsoft.com/office/drawing/2014/main" id="{52386BD0-F495-31DE-FEA4-B9C2065A3CC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99056" y="6956870"/>
              <a:ext cx="207486" cy="280723"/>
            </a:xfrm>
            <a:custGeom>
              <a:avLst/>
              <a:gdLst>
                <a:gd name="connsiteX0" fmla="*/ 76584 w 207486"/>
                <a:gd name="connsiteY0" fmla="*/ 150905 h 280723"/>
                <a:gd name="connsiteX1" fmla="*/ 125986 w 207486"/>
                <a:gd name="connsiteY1" fmla="*/ 150905 h 280723"/>
                <a:gd name="connsiteX2" fmla="*/ 207643 w 207486"/>
                <a:gd name="connsiteY2" fmla="*/ 62126 h 280723"/>
                <a:gd name="connsiteX3" fmla="*/ 150396 w 207486"/>
                <a:gd name="connsiteY3" fmla="*/ 63 h 280723"/>
                <a:gd name="connsiteX4" fmla="*/ 56242 w 207486"/>
                <a:gd name="connsiteY4" fmla="*/ 63 h 280723"/>
                <a:gd name="connsiteX5" fmla="*/ 47524 w 207486"/>
                <a:gd name="connsiteY5" fmla="*/ 7872 h 280723"/>
                <a:gd name="connsiteX6" fmla="*/ 55952 w 207486"/>
                <a:gd name="connsiteY6" fmla="*/ 12804 h 280723"/>
                <a:gd name="connsiteX7" fmla="*/ 68447 w 207486"/>
                <a:gd name="connsiteY7" fmla="*/ 13626 h 280723"/>
                <a:gd name="connsiteX8" fmla="*/ 74840 w 207486"/>
                <a:gd name="connsiteY8" fmla="*/ 20202 h 280723"/>
                <a:gd name="connsiteX9" fmla="*/ 73678 w 207486"/>
                <a:gd name="connsiteY9" fmla="*/ 28012 h 280723"/>
                <a:gd name="connsiteX10" fmla="*/ 34738 w 207486"/>
                <a:gd name="connsiteY10" fmla="*/ 248727 h 280723"/>
                <a:gd name="connsiteX11" fmla="*/ 8294 w 207486"/>
                <a:gd name="connsiteY11" fmla="*/ 268045 h 280723"/>
                <a:gd name="connsiteX12" fmla="*/ 157 w 207486"/>
                <a:gd name="connsiteY12" fmla="*/ 275854 h 280723"/>
                <a:gd name="connsiteX13" fmla="*/ 4516 w 207486"/>
                <a:gd name="connsiteY13" fmla="*/ 280786 h 280723"/>
                <a:gd name="connsiteX14" fmla="*/ 41422 w 207486"/>
                <a:gd name="connsiteY14" fmla="*/ 279553 h 280723"/>
                <a:gd name="connsiteX15" fmla="*/ 60020 w 207486"/>
                <a:gd name="connsiteY15" fmla="*/ 279964 h 280723"/>
                <a:gd name="connsiteX16" fmla="*/ 78909 w 207486"/>
                <a:gd name="connsiteY16" fmla="*/ 280786 h 280723"/>
                <a:gd name="connsiteX17" fmla="*/ 84721 w 207486"/>
                <a:gd name="connsiteY17" fmla="*/ 272566 h 280723"/>
                <a:gd name="connsiteX18" fmla="*/ 76584 w 207486"/>
                <a:gd name="connsiteY18" fmla="*/ 268045 h 280723"/>
                <a:gd name="connsiteX19" fmla="*/ 57695 w 207486"/>
                <a:gd name="connsiteY19" fmla="*/ 260646 h 280723"/>
                <a:gd name="connsiteX20" fmla="*/ 58567 w 207486"/>
                <a:gd name="connsiteY20" fmla="*/ 253659 h 280723"/>
                <a:gd name="connsiteX21" fmla="*/ 76584 w 207486"/>
                <a:gd name="connsiteY21" fmla="*/ 150905 h 280723"/>
                <a:gd name="connsiteX22" fmla="*/ 97507 w 207486"/>
                <a:gd name="connsiteY22" fmla="*/ 28423 h 280723"/>
                <a:gd name="connsiteX23" fmla="*/ 113199 w 207486"/>
                <a:gd name="connsiteY23" fmla="*/ 12804 h 280723"/>
                <a:gd name="connsiteX24" fmla="*/ 141097 w 207486"/>
                <a:gd name="connsiteY24" fmla="*/ 12804 h 280723"/>
                <a:gd name="connsiteX25" fmla="*/ 180618 w 207486"/>
                <a:gd name="connsiteY25" fmla="*/ 52262 h 280723"/>
                <a:gd name="connsiteX26" fmla="*/ 163473 w 207486"/>
                <a:gd name="connsiteY26" fmla="*/ 118435 h 280723"/>
                <a:gd name="connsiteX27" fmla="*/ 118721 w 207486"/>
                <a:gd name="connsiteY27" fmla="*/ 140219 h 280723"/>
                <a:gd name="connsiteX28" fmla="*/ 77746 w 207486"/>
                <a:gd name="connsiteY28" fmla="*/ 140219 h 280723"/>
                <a:gd name="connsiteX29" fmla="*/ 97507 w 207486"/>
                <a:gd name="connsiteY29" fmla="*/ 28423 h 28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7486" h="280723">
                  <a:moveTo>
                    <a:pt x="76584" y="150905"/>
                  </a:moveTo>
                  <a:lnTo>
                    <a:pt x="125986" y="150905"/>
                  </a:lnTo>
                  <a:cubicBezTo>
                    <a:pt x="167250" y="150905"/>
                    <a:pt x="207643" y="108160"/>
                    <a:pt x="207643" y="62126"/>
                  </a:cubicBezTo>
                  <a:cubicBezTo>
                    <a:pt x="207643" y="30478"/>
                    <a:pt x="188464" y="63"/>
                    <a:pt x="150396" y="63"/>
                  </a:cubicBezTo>
                  <a:lnTo>
                    <a:pt x="56242" y="63"/>
                  </a:lnTo>
                  <a:cubicBezTo>
                    <a:pt x="50721" y="63"/>
                    <a:pt x="47524" y="63"/>
                    <a:pt x="47524" y="7872"/>
                  </a:cubicBezTo>
                  <a:cubicBezTo>
                    <a:pt x="47524" y="12804"/>
                    <a:pt x="50140" y="12804"/>
                    <a:pt x="55952" y="12804"/>
                  </a:cubicBezTo>
                  <a:cubicBezTo>
                    <a:pt x="59729" y="12804"/>
                    <a:pt x="64960" y="13215"/>
                    <a:pt x="68447" y="13626"/>
                  </a:cubicBezTo>
                  <a:cubicBezTo>
                    <a:pt x="73097" y="14448"/>
                    <a:pt x="74840" y="15681"/>
                    <a:pt x="74840" y="20202"/>
                  </a:cubicBezTo>
                  <a:cubicBezTo>
                    <a:pt x="74840" y="21847"/>
                    <a:pt x="74550" y="23080"/>
                    <a:pt x="73678" y="28012"/>
                  </a:cubicBezTo>
                  <a:lnTo>
                    <a:pt x="34738" y="248727"/>
                  </a:lnTo>
                  <a:cubicBezTo>
                    <a:pt x="31832" y="264756"/>
                    <a:pt x="31251" y="268045"/>
                    <a:pt x="8294" y="268045"/>
                  </a:cubicBezTo>
                  <a:cubicBezTo>
                    <a:pt x="3354" y="268045"/>
                    <a:pt x="157" y="268045"/>
                    <a:pt x="157" y="275854"/>
                  </a:cubicBezTo>
                  <a:cubicBezTo>
                    <a:pt x="157" y="280786"/>
                    <a:pt x="3644" y="280786"/>
                    <a:pt x="4516" y="280786"/>
                  </a:cubicBezTo>
                  <a:cubicBezTo>
                    <a:pt x="12653" y="280786"/>
                    <a:pt x="33285" y="279553"/>
                    <a:pt x="41422" y="279553"/>
                  </a:cubicBezTo>
                  <a:cubicBezTo>
                    <a:pt x="47524" y="279553"/>
                    <a:pt x="53917" y="279964"/>
                    <a:pt x="60020" y="279964"/>
                  </a:cubicBezTo>
                  <a:cubicBezTo>
                    <a:pt x="66413" y="279964"/>
                    <a:pt x="72806" y="280786"/>
                    <a:pt x="78909" y="280786"/>
                  </a:cubicBezTo>
                  <a:cubicBezTo>
                    <a:pt x="80943" y="280786"/>
                    <a:pt x="84721" y="280786"/>
                    <a:pt x="84721" y="272566"/>
                  </a:cubicBezTo>
                  <a:cubicBezTo>
                    <a:pt x="84721" y="268045"/>
                    <a:pt x="82105" y="268045"/>
                    <a:pt x="76584" y="268045"/>
                  </a:cubicBezTo>
                  <a:cubicBezTo>
                    <a:pt x="65832" y="268045"/>
                    <a:pt x="57695" y="268045"/>
                    <a:pt x="57695" y="260646"/>
                  </a:cubicBezTo>
                  <a:cubicBezTo>
                    <a:pt x="57695" y="258180"/>
                    <a:pt x="58276" y="256125"/>
                    <a:pt x="58567" y="253659"/>
                  </a:cubicBezTo>
                  <a:lnTo>
                    <a:pt x="76584" y="150905"/>
                  </a:lnTo>
                  <a:close/>
                  <a:moveTo>
                    <a:pt x="97507" y="28423"/>
                  </a:moveTo>
                  <a:cubicBezTo>
                    <a:pt x="100122" y="14037"/>
                    <a:pt x="100704" y="12804"/>
                    <a:pt x="113199" y="12804"/>
                  </a:cubicBezTo>
                  <a:lnTo>
                    <a:pt x="141097" y="12804"/>
                  </a:lnTo>
                  <a:cubicBezTo>
                    <a:pt x="165216" y="12804"/>
                    <a:pt x="180618" y="23902"/>
                    <a:pt x="180618" y="52262"/>
                  </a:cubicBezTo>
                  <a:cubicBezTo>
                    <a:pt x="180618" y="68291"/>
                    <a:pt x="174806" y="103639"/>
                    <a:pt x="163473" y="118435"/>
                  </a:cubicBezTo>
                  <a:cubicBezTo>
                    <a:pt x="148943" y="136931"/>
                    <a:pt x="131507" y="140219"/>
                    <a:pt x="118721" y="140219"/>
                  </a:cubicBezTo>
                  <a:lnTo>
                    <a:pt x="77746" y="140219"/>
                  </a:lnTo>
                  <a:lnTo>
                    <a:pt x="97507" y="284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6" name="Dowolny kształt: kształt 4535">
              <a:extLst>
                <a:ext uri="{FF2B5EF4-FFF2-40B4-BE49-F238E27FC236}">
                  <a16:creationId xmlns:a16="http://schemas.microsoft.com/office/drawing/2014/main" id="{569FC6DD-8258-C8E9-A5F9-3370C521AF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19363" y="7055925"/>
              <a:ext cx="97640" cy="181668"/>
            </a:xfrm>
            <a:custGeom>
              <a:avLst/>
              <a:gdLst>
                <a:gd name="connsiteX0" fmla="*/ 40561 w 97640"/>
                <a:gd name="connsiteY0" fmla="*/ 45274 h 181668"/>
                <a:gd name="connsiteX1" fmla="*/ 40561 w 97640"/>
                <a:gd name="connsiteY1" fmla="*/ 63 h 181668"/>
                <a:gd name="connsiteX2" fmla="*/ 168 w 97640"/>
                <a:gd name="connsiteY2" fmla="*/ 4584 h 181668"/>
                <a:gd name="connsiteX3" fmla="*/ 168 w 97640"/>
                <a:gd name="connsiteY3" fmla="*/ 17325 h 181668"/>
                <a:gd name="connsiteX4" fmla="*/ 22835 w 97640"/>
                <a:gd name="connsiteY4" fmla="*/ 40342 h 181668"/>
                <a:gd name="connsiteX5" fmla="*/ 22835 w 97640"/>
                <a:gd name="connsiteY5" fmla="*/ 150494 h 181668"/>
                <a:gd name="connsiteX6" fmla="*/ 168 w 97640"/>
                <a:gd name="connsiteY6" fmla="*/ 168990 h 181668"/>
                <a:gd name="connsiteX7" fmla="*/ 168 w 97640"/>
                <a:gd name="connsiteY7" fmla="*/ 181731 h 181668"/>
                <a:gd name="connsiteX8" fmla="*/ 33296 w 97640"/>
                <a:gd name="connsiteY8" fmla="*/ 180498 h 181668"/>
                <a:gd name="connsiteX9" fmla="*/ 70202 w 97640"/>
                <a:gd name="connsiteY9" fmla="*/ 181731 h 181668"/>
                <a:gd name="connsiteX10" fmla="*/ 70202 w 97640"/>
                <a:gd name="connsiteY10" fmla="*/ 168990 h 181668"/>
                <a:gd name="connsiteX11" fmla="*/ 64099 w 97640"/>
                <a:gd name="connsiteY11" fmla="*/ 168990 h 181668"/>
                <a:gd name="connsiteX12" fmla="*/ 42014 w 97640"/>
                <a:gd name="connsiteY12" fmla="*/ 149672 h 181668"/>
                <a:gd name="connsiteX13" fmla="*/ 42014 w 97640"/>
                <a:gd name="connsiteY13" fmla="*/ 86376 h 181668"/>
                <a:gd name="connsiteX14" fmla="*/ 76305 w 97640"/>
                <a:gd name="connsiteY14" fmla="*/ 9105 h 181668"/>
                <a:gd name="connsiteX15" fmla="*/ 79501 w 97640"/>
                <a:gd name="connsiteY15" fmla="*/ 9516 h 181668"/>
                <a:gd name="connsiteX16" fmla="*/ 72817 w 97640"/>
                <a:gd name="connsiteY16" fmla="*/ 25546 h 181668"/>
                <a:gd name="connsiteX17" fmla="*/ 85313 w 97640"/>
                <a:gd name="connsiteY17" fmla="*/ 43219 h 181668"/>
                <a:gd name="connsiteX18" fmla="*/ 97809 w 97640"/>
                <a:gd name="connsiteY18" fmla="*/ 25135 h 181668"/>
                <a:gd name="connsiteX19" fmla="*/ 76305 w 97640"/>
                <a:gd name="connsiteY19" fmla="*/ 63 h 181668"/>
                <a:gd name="connsiteX20" fmla="*/ 40561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561" y="45274"/>
                  </a:moveTo>
                  <a:lnTo>
                    <a:pt x="40561" y="63"/>
                  </a:lnTo>
                  <a:lnTo>
                    <a:pt x="168" y="4584"/>
                  </a:lnTo>
                  <a:lnTo>
                    <a:pt x="168" y="17325"/>
                  </a:lnTo>
                  <a:cubicBezTo>
                    <a:pt x="20510" y="17325"/>
                    <a:pt x="22835" y="20202"/>
                    <a:pt x="22835" y="40342"/>
                  </a:cubicBezTo>
                  <a:lnTo>
                    <a:pt x="22835" y="150494"/>
                  </a:lnTo>
                  <a:cubicBezTo>
                    <a:pt x="22835" y="168990"/>
                    <a:pt x="19638" y="168990"/>
                    <a:pt x="168" y="168990"/>
                  </a:cubicBezTo>
                  <a:lnTo>
                    <a:pt x="168" y="181731"/>
                  </a:lnTo>
                  <a:cubicBezTo>
                    <a:pt x="11501" y="181320"/>
                    <a:pt x="25159" y="180498"/>
                    <a:pt x="33296" y="180498"/>
                  </a:cubicBezTo>
                  <a:cubicBezTo>
                    <a:pt x="44920" y="180498"/>
                    <a:pt x="58578" y="180498"/>
                    <a:pt x="70202" y="181731"/>
                  </a:cubicBezTo>
                  <a:lnTo>
                    <a:pt x="70202" y="168990"/>
                  </a:lnTo>
                  <a:lnTo>
                    <a:pt x="64099" y="168990"/>
                  </a:lnTo>
                  <a:cubicBezTo>
                    <a:pt x="42595" y="168990"/>
                    <a:pt x="42014" y="164469"/>
                    <a:pt x="42014" y="149672"/>
                  </a:cubicBezTo>
                  <a:lnTo>
                    <a:pt x="42014" y="86376"/>
                  </a:lnTo>
                  <a:cubicBezTo>
                    <a:pt x="42014" y="45685"/>
                    <a:pt x="54219" y="9105"/>
                    <a:pt x="76305" y="9105"/>
                  </a:cubicBezTo>
                  <a:cubicBezTo>
                    <a:pt x="78339" y="9105"/>
                    <a:pt x="78920" y="9105"/>
                    <a:pt x="79501" y="9516"/>
                  </a:cubicBezTo>
                  <a:cubicBezTo>
                    <a:pt x="78629" y="9927"/>
                    <a:pt x="72817" y="14859"/>
                    <a:pt x="72817" y="25546"/>
                  </a:cubicBezTo>
                  <a:cubicBezTo>
                    <a:pt x="72817" y="37054"/>
                    <a:pt x="78920" y="43219"/>
                    <a:pt x="85313" y="43219"/>
                  </a:cubicBezTo>
                  <a:cubicBezTo>
                    <a:pt x="90544" y="43219"/>
                    <a:pt x="97809" y="38287"/>
                    <a:pt x="97809" y="25135"/>
                  </a:cubicBezTo>
                  <a:cubicBezTo>
                    <a:pt x="97809" y="11982"/>
                    <a:pt x="88800" y="63"/>
                    <a:pt x="76305" y="63"/>
                  </a:cubicBezTo>
                  <a:cubicBezTo>
                    <a:pt x="55091" y="63"/>
                    <a:pt x="44629" y="27601"/>
                    <a:pt x="40561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7" name="Dowolny kształt: kształt 4536">
              <a:extLst>
                <a:ext uri="{FF2B5EF4-FFF2-40B4-BE49-F238E27FC236}">
                  <a16:creationId xmlns:a16="http://schemas.microsoft.com/office/drawing/2014/main" id="{A366F99B-C5F0-0DF2-755F-524F8A752C4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33181" y="7053459"/>
              <a:ext cx="112461" cy="188655"/>
            </a:xfrm>
            <a:custGeom>
              <a:avLst/>
              <a:gdLst>
                <a:gd name="connsiteX0" fmla="*/ 24582 w 112461"/>
                <a:gd name="connsiteY0" fmla="*/ 80622 h 188655"/>
                <a:gd name="connsiteX1" fmla="*/ 60616 w 112461"/>
                <a:gd name="connsiteY1" fmla="*/ 9105 h 188655"/>
                <a:gd name="connsiteX2" fmla="*/ 93454 w 112461"/>
                <a:gd name="connsiteY2" fmla="*/ 80622 h 188655"/>
                <a:gd name="connsiteX3" fmla="*/ 24582 w 112461"/>
                <a:gd name="connsiteY3" fmla="*/ 80622 h 188655"/>
                <a:gd name="connsiteX4" fmla="*/ 24292 w 112461"/>
                <a:gd name="connsiteY4" fmla="*/ 89253 h 188655"/>
                <a:gd name="connsiteX5" fmla="*/ 105368 w 112461"/>
                <a:gd name="connsiteY5" fmla="*/ 89253 h 188655"/>
                <a:gd name="connsiteX6" fmla="*/ 112633 w 112461"/>
                <a:gd name="connsiteY6" fmla="*/ 80622 h 188655"/>
                <a:gd name="connsiteX7" fmla="*/ 60616 w 112461"/>
                <a:gd name="connsiteY7" fmla="*/ 63 h 188655"/>
                <a:gd name="connsiteX8" fmla="*/ 172 w 112461"/>
                <a:gd name="connsiteY8" fmla="*/ 93774 h 188655"/>
                <a:gd name="connsiteX9" fmla="*/ 64103 w 112461"/>
                <a:gd name="connsiteY9" fmla="*/ 188719 h 188655"/>
                <a:gd name="connsiteX10" fmla="*/ 112633 w 112461"/>
                <a:gd name="connsiteY10" fmla="*/ 135287 h 188655"/>
                <a:gd name="connsiteX11" fmla="*/ 108855 w 112461"/>
                <a:gd name="connsiteY11" fmla="*/ 130355 h 188655"/>
                <a:gd name="connsiteX12" fmla="*/ 105078 w 112461"/>
                <a:gd name="connsiteY12" fmla="*/ 136109 h 188655"/>
                <a:gd name="connsiteX13" fmla="*/ 65847 w 112461"/>
                <a:gd name="connsiteY13" fmla="*/ 178443 h 188655"/>
                <a:gd name="connsiteX14" fmla="*/ 33009 w 112461"/>
                <a:gd name="connsiteY14" fmla="*/ 150905 h 188655"/>
                <a:gd name="connsiteX15" fmla="*/ 24292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82" y="80622"/>
                  </a:moveTo>
                  <a:cubicBezTo>
                    <a:pt x="26326" y="19380"/>
                    <a:pt x="50736" y="9105"/>
                    <a:pt x="60616" y="9105"/>
                  </a:cubicBezTo>
                  <a:cubicBezTo>
                    <a:pt x="90548" y="9105"/>
                    <a:pt x="93454" y="64592"/>
                    <a:pt x="93454" y="80622"/>
                  </a:cubicBezTo>
                  <a:lnTo>
                    <a:pt x="24582" y="80622"/>
                  </a:lnTo>
                  <a:close/>
                  <a:moveTo>
                    <a:pt x="24292" y="89253"/>
                  </a:moveTo>
                  <a:lnTo>
                    <a:pt x="105368" y="89253"/>
                  </a:lnTo>
                  <a:cubicBezTo>
                    <a:pt x="111761" y="89253"/>
                    <a:pt x="112633" y="89253"/>
                    <a:pt x="112633" y="80622"/>
                  </a:cubicBezTo>
                  <a:cubicBezTo>
                    <a:pt x="112633" y="39931"/>
                    <a:pt x="96941" y="63"/>
                    <a:pt x="60616" y="63"/>
                  </a:cubicBezTo>
                  <a:cubicBezTo>
                    <a:pt x="26907" y="63"/>
                    <a:pt x="172" y="42397"/>
                    <a:pt x="172" y="93774"/>
                  </a:cubicBezTo>
                  <a:cubicBezTo>
                    <a:pt x="172" y="148850"/>
                    <a:pt x="30685" y="188719"/>
                    <a:pt x="64103" y="188719"/>
                  </a:cubicBezTo>
                  <a:cubicBezTo>
                    <a:pt x="99556" y="188719"/>
                    <a:pt x="112633" y="143096"/>
                    <a:pt x="112633" y="135287"/>
                  </a:cubicBezTo>
                  <a:cubicBezTo>
                    <a:pt x="112633" y="131177"/>
                    <a:pt x="110308" y="130355"/>
                    <a:pt x="108855" y="130355"/>
                  </a:cubicBezTo>
                  <a:cubicBezTo>
                    <a:pt x="106240" y="130355"/>
                    <a:pt x="105659" y="132821"/>
                    <a:pt x="105078" y="136109"/>
                  </a:cubicBezTo>
                  <a:cubicBezTo>
                    <a:pt x="94907" y="178443"/>
                    <a:pt x="68753" y="178443"/>
                    <a:pt x="65847" y="178443"/>
                  </a:cubicBezTo>
                  <a:cubicBezTo>
                    <a:pt x="51317" y="178443"/>
                    <a:pt x="39693" y="166113"/>
                    <a:pt x="33009" y="150905"/>
                  </a:cubicBezTo>
                  <a:cubicBezTo>
                    <a:pt x="24292" y="131177"/>
                    <a:pt x="24292" y="104050"/>
                    <a:pt x="24292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8" name="Dowolny kształt: kształt 4537">
              <a:extLst>
                <a:ext uri="{FF2B5EF4-FFF2-40B4-BE49-F238E27FC236}">
                  <a16:creationId xmlns:a16="http://schemas.microsoft.com/office/drawing/2014/main" id="{10B873FF-86FD-B80D-9163-8C683BA4599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64079" y="7055925"/>
              <a:ext cx="143264" cy="261405"/>
            </a:xfrm>
            <a:custGeom>
              <a:avLst/>
              <a:gdLst>
                <a:gd name="connsiteX0" fmla="*/ 100723 w 143264"/>
                <a:gd name="connsiteY0" fmla="*/ 156660 h 261405"/>
                <a:gd name="connsiteX1" fmla="*/ 100723 w 143264"/>
                <a:gd name="connsiteY1" fmla="*/ 230231 h 261405"/>
                <a:gd name="connsiteX2" fmla="*/ 78056 w 143264"/>
                <a:gd name="connsiteY2" fmla="*/ 248727 h 261405"/>
                <a:gd name="connsiteX3" fmla="*/ 78056 w 143264"/>
                <a:gd name="connsiteY3" fmla="*/ 261468 h 261405"/>
                <a:gd name="connsiteX4" fmla="*/ 110603 w 143264"/>
                <a:gd name="connsiteY4" fmla="*/ 260235 h 261405"/>
                <a:gd name="connsiteX5" fmla="*/ 143441 w 143264"/>
                <a:gd name="connsiteY5" fmla="*/ 261468 h 261405"/>
                <a:gd name="connsiteX6" fmla="*/ 143441 w 143264"/>
                <a:gd name="connsiteY6" fmla="*/ 248727 h 261405"/>
                <a:gd name="connsiteX7" fmla="*/ 120774 w 143264"/>
                <a:gd name="connsiteY7" fmla="*/ 230231 h 261405"/>
                <a:gd name="connsiteX8" fmla="*/ 120774 w 143264"/>
                <a:gd name="connsiteY8" fmla="*/ 63 h 261405"/>
                <a:gd name="connsiteX9" fmla="*/ 114381 w 143264"/>
                <a:gd name="connsiteY9" fmla="*/ 63 h 261405"/>
                <a:gd name="connsiteX10" fmla="*/ 103338 w 143264"/>
                <a:gd name="connsiteY10" fmla="*/ 37465 h 261405"/>
                <a:gd name="connsiteX11" fmla="*/ 64398 w 143264"/>
                <a:gd name="connsiteY11" fmla="*/ 63 h 261405"/>
                <a:gd name="connsiteX12" fmla="*/ 176 w 143264"/>
                <a:gd name="connsiteY12" fmla="*/ 93363 h 261405"/>
                <a:gd name="connsiteX13" fmla="*/ 62074 w 143264"/>
                <a:gd name="connsiteY13" fmla="*/ 186253 h 261405"/>
                <a:gd name="connsiteX14" fmla="*/ 100723 w 143264"/>
                <a:gd name="connsiteY14" fmla="*/ 156660 h 261405"/>
                <a:gd name="connsiteX15" fmla="*/ 101595 w 143264"/>
                <a:gd name="connsiteY15" fmla="*/ 67880 h 261405"/>
                <a:gd name="connsiteX16" fmla="*/ 101595 w 143264"/>
                <a:gd name="connsiteY16" fmla="*/ 125833 h 261405"/>
                <a:gd name="connsiteX17" fmla="*/ 89971 w 143264"/>
                <a:gd name="connsiteY17" fmla="*/ 160359 h 261405"/>
                <a:gd name="connsiteX18" fmla="*/ 63236 w 143264"/>
                <a:gd name="connsiteY18" fmla="*/ 177210 h 261405"/>
                <a:gd name="connsiteX19" fmla="*/ 24296 w 143264"/>
                <a:gd name="connsiteY19" fmla="*/ 93363 h 261405"/>
                <a:gd name="connsiteX20" fmla="*/ 66142 w 143264"/>
                <a:gd name="connsiteY20" fmla="*/ 10338 h 261405"/>
                <a:gd name="connsiteX21" fmla="*/ 101595 w 143264"/>
                <a:gd name="connsiteY21" fmla="*/ 67880 h 2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264" h="261405">
                  <a:moveTo>
                    <a:pt x="100723" y="156660"/>
                  </a:moveTo>
                  <a:lnTo>
                    <a:pt x="100723" y="230231"/>
                  </a:lnTo>
                  <a:cubicBezTo>
                    <a:pt x="100723" y="248727"/>
                    <a:pt x="97526" y="248727"/>
                    <a:pt x="78056" y="248727"/>
                  </a:cubicBezTo>
                  <a:lnTo>
                    <a:pt x="78056" y="261468"/>
                  </a:lnTo>
                  <a:cubicBezTo>
                    <a:pt x="87937" y="261057"/>
                    <a:pt x="103048" y="260235"/>
                    <a:pt x="110603" y="260235"/>
                  </a:cubicBezTo>
                  <a:cubicBezTo>
                    <a:pt x="118449" y="260235"/>
                    <a:pt x="133270" y="261057"/>
                    <a:pt x="143441" y="261468"/>
                  </a:cubicBezTo>
                  <a:lnTo>
                    <a:pt x="143441" y="248727"/>
                  </a:lnTo>
                  <a:cubicBezTo>
                    <a:pt x="123971" y="248727"/>
                    <a:pt x="120774" y="248727"/>
                    <a:pt x="120774" y="230231"/>
                  </a:cubicBezTo>
                  <a:lnTo>
                    <a:pt x="120774" y="63"/>
                  </a:lnTo>
                  <a:lnTo>
                    <a:pt x="114381" y="63"/>
                  </a:lnTo>
                  <a:lnTo>
                    <a:pt x="103338" y="37465"/>
                  </a:lnTo>
                  <a:cubicBezTo>
                    <a:pt x="99561" y="25957"/>
                    <a:pt x="87646" y="63"/>
                    <a:pt x="64398" y="63"/>
                  </a:cubicBezTo>
                  <a:cubicBezTo>
                    <a:pt x="30689" y="63"/>
                    <a:pt x="176" y="39931"/>
                    <a:pt x="176" y="93363"/>
                  </a:cubicBezTo>
                  <a:cubicBezTo>
                    <a:pt x="176" y="144740"/>
                    <a:pt x="28364" y="186253"/>
                    <a:pt x="62074" y="186253"/>
                  </a:cubicBezTo>
                  <a:cubicBezTo>
                    <a:pt x="82415" y="186253"/>
                    <a:pt x="94330" y="168579"/>
                    <a:pt x="100723" y="156660"/>
                  </a:cubicBezTo>
                  <a:close/>
                  <a:moveTo>
                    <a:pt x="101595" y="67880"/>
                  </a:moveTo>
                  <a:lnTo>
                    <a:pt x="101595" y="125833"/>
                  </a:lnTo>
                  <a:cubicBezTo>
                    <a:pt x="101595" y="138986"/>
                    <a:pt x="96364" y="150494"/>
                    <a:pt x="89971" y="160359"/>
                  </a:cubicBezTo>
                  <a:cubicBezTo>
                    <a:pt x="86193" y="166113"/>
                    <a:pt x="76894" y="177210"/>
                    <a:pt x="63236" y="177210"/>
                  </a:cubicBezTo>
                  <a:cubicBezTo>
                    <a:pt x="42022" y="177210"/>
                    <a:pt x="24296" y="140630"/>
                    <a:pt x="24296" y="93363"/>
                  </a:cubicBezTo>
                  <a:cubicBezTo>
                    <a:pt x="24296" y="44452"/>
                    <a:pt x="44638" y="10338"/>
                    <a:pt x="66142" y="10338"/>
                  </a:cubicBezTo>
                  <a:cubicBezTo>
                    <a:pt x="89390" y="10338"/>
                    <a:pt x="101595" y="46096"/>
                    <a:pt x="101595" y="678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9" name="Dowolny kształt: kształt 4538">
              <a:extLst>
                <a:ext uri="{FF2B5EF4-FFF2-40B4-BE49-F238E27FC236}">
                  <a16:creationId xmlns:a16="http://schemas.microsoft.com/office/drawing/2014/main" id="{FA20B82E-9B71-6FC7-99C3-E865A891C3B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16869" y="7055925"/>
              <a:ext cx="146170" cy="186189"/>
            </a:xfrm>
            <a:custGeom>
              <a:avLst/>
              <a:gdLst>
                <a:gd name="connsiteX0" fmla="*/ 104506 w 146170"/>
                <a:gd name="connsiteY0" fmla="*/ 149261 h 186189"/>
                <a:gd name="connsiteX1" fmla="*/ 104506 w 146170"/>
                <a:gd name="connsiteY1" fmla="*/ 186253 h 186189"/>
                <a:gd name="connsiteX2" fmla="*/ 146352 w 146170"/>
                <a:gd name="connsiteY2" fmla="*/ 181731 h 186189"/>
                <a:gd name="connsiteX3" fmla="*/ 146352 w 146170"/>
                <a:gd name="connsiteY3" fmla="*/ 168990 h 186189"/>
                <a:gd name="connsiteX4" fmla="*/ 123686 w 146170"/>
                <a:gd name="connsiteY4" fmla="*/ 145973 h 186189"/>
                <a:gd name="connsiteX5" fmla="*/ 123686 w 146170"/>
                <a:gd name="connsiteY5" fmla="*/ 63 h 186189"/>
                <a:gd name="connsiteX6" fmla="*/ 80968 w 146170"/>
                <a:gd name="connsiteY6" fmla="*/ 4584 h 186189"/>
                <a:gd name="connsiteX7" fmla="*/ 80968 w 146170"/>
                <a:gd name="connsiteY7" fmla="*/ 17325 h 186189"/>
                <a:gd name="connsiteX8" fmla="*/ 103634 w 146170"/>
                <a:gd name="connsiteY8" fmla="*/ 40342 h 186189"/>
                <a:gd name="connsiteX9" fmla="*/ 103634 w 146170"/>
                <a:gd name="connsiteY9" fmla="*/ 113503 h 186189"/>
                <a:gd name="connsiteX10" fmla="*/ 68472 w 146170"/>
                <a:gd name="connsiteY10" fmla="*/ 177210 h 186189"/>
                <a:gd name="connsiteX11" fmla="*/ 42900 w 146170"/>
                <a:gd name="connsiteY11" fmla="*/ 136520 h 186189"/>
                <a:gd name="connsiteX12" fmla="*/ 42900 w 146170"/>
                <a:gd name="connsiteY12" fmla="*/ 63 h 186189"/>
                <a:gd name="connsiteX13" fmla="*/ 182 w 146170"/>
                <a:gd name="connsiteY13" fmla="*/ 4584 h 186189"/>
                <a:gd name="connsiteX14" fmla="*/ 182 w 146170"/>
                <a:gd name="connsiteY14" fmla="*/ 17325 h 186189"/>
                <a:gd name="connsiteX15" fmla="*/ 22848 w 146170"/>
                <a:gd name="connsiteY15" fmla="*/ 55139 h 186189"/>
                <a:gd name="connsiteX16" fmla="*/ 22848 w 146170"/>
                <a:gd name="connsiteY16" fmla="*/ 116791 h 186189"/>
                <a:gd name="connsiteX17" fmla="*/ 67019 w 146170"/>
                <a:gd name="connsiteY17" fmla="*/ 186253 h 186189"/>
                <a:gd name="connsiteX18" fmla="*/ 104506 w 146170"/>
                <a:gd name="connsiteY18" fmla="*/ 149261 h 1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170" h="186189">
                  <a:moveTo>
                    <a:pt x="104506" y="149261"/>
                  </a:moveTo>
                  <a:lnTo>
                    <a:pt x="104506" y="186253"/>
                  </a:lnTo>
                  <a:lnTo>
                    <a:pt x="146352" y="181731"/>
                  </a:lnTo>
                  <a:lnTo>
                    <a:pt x="146352" y="168990"/>
                  </a:lnTo>
                  <a:cubicBezTo>
                    <a:pt x="126010" y="168990"/>
                    <a:pt x="123686" y="166113"/>
                    <a:pt x="123686" y="145973"/>
                  </a:cubicBezTo>
                  <a:lnTo>
                    <a:pt x="123686" y="63"/>
                  </a:lnTo>
                  <a:lnTo>
                    <a:pt x="80968" y="4584"/>
                  </a:lnTo>
                  <a:lnTo>
                    <a:pt x="80968" y="17325"/>
                  </a:lnTo>
                  <a:cubicBezTo>
                    <a:pt x="101310" y="17325"/>
                    <a:pt x="103634" y="20202"/>
                    <a:pt x="103634" y="40342"/>
                  </a:cubicBezTo>
                  <a:lnTo>
                    <a:pt x="103634" y="113503"/>
                  </a:lnTo>
                  <a:cubicBezTo>
                    <a:pt x="103634" y="149261"/>
                    <a:pt x="89686" y="177210"/>
                    <a:pt x="68472" y="177210"/>
                  </a:cubicBezTo>
                  <a:cubicBezTo>
                    <a:pt x="44062" y="177210"/>
                    <a:pt x="42900" y="157893"/>
                    <a:pt x="42900" y="136520"/>
                  </a:cubicBezTo>
                  <a:lnTo>
                    <a:pt x="42900" y="63"/>
                  </a:lnTo>
                  <a:lnTo>
                    <a:pt x="182" y="4584"/>
                  </a:lnTo>
                  <a:lnTo>
                    <a:pt x="182" y="17325"/>
                  </a:lnTo>
                  <a:cubicBezTo>
                    <a:pt x="22848" y="17325"/>
                    <a:pt x="22848" y="18558"/>
                    <a:pt x="22848" y="55139"/>
                  </a:cubicBezTo>
                  <a:lnTo>
                    <a:pt x="22848" y="116791"/>
                  </a:lnTo>
                  <a:cubicBezTo>
                    <a:pt x="22848" y="148850"/>
                    <a:pt x="22848" y="186253"/>
                    <a:pt x="67019" y="186253"/>
                  </a:cubicBezTo>
                  <a:cubicBezTo>
                    <a:pt x="83293" y="186253"/>
                    <a:pt x="96079" y="174744"/>
                    <a:pt x="104506" y="1492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0" name="Dowolny kształt: kształt 4539">
              <a:extLst>
                <a:ext uri="{FF2B5EF4-FFF2-40B4-BE49-F238E27FC236}">
                  <a16:creationId xmlns:a16="http://schemas.microsoft.com/office/drawing/2014/main" id="{F6D0C56D-66C7-C1ED-4667-C24922FB7BB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778603" y="6962624"/>
              <a:ext cx="62187" cy="274969"/>
            </a:xfrm>
            <a:custGeom>
              <a:avLst/>
              <a:gdLst>
                <a:gd name="connsiteX0" fmla="*/ 42033 w 62187"/>
                <a:gd name="connsiteY0" fmla="*/ 93363 h 274969"/>
                <a:gd name="connsiteX1" fmla="*/ 1350 w 62187"/>
                <a:gd name="connsiteY1" fmla="*/ 97884 h 274969"/>
                <a:gd name="connsiteX2" fmla="*/ 1350 w 62187"/>
                <a:gd name="connsiteY2" fmla="*/ 110626 h 274969"/>
                <a:gd name="connsiteX3" fmla="*/ 22854 w 62187"/>
                <a:gd name="connsiteY3" fmla="*/ 133232 h 274969"/>
                <a:gd name="connsiteX4" fmla="*/ 22854 w 62187"/>
                <a:gd name="connsiteY4" fmla="*/ 243795 h 274969"/>
                <a:gd name="connsiteX5" fmla="*/ 187 w 62187"/>
                <a:gd name="connsiteY5" fmla="*/ 262290 h 274969"/>
                <a:gd name="connsiteX6" fmla="*/ 187 w 62187"/>
                <a:gd name="connsiteY6" fmla="*/ 275032 h 274969"/>
                <a:gd name="connsiteX7" fmla="*/ 32153 w 62187"/>
                <a:gd name="connsiteY7" fmla="*/ 273799 h 274969"/>
                <a:gd name="connsiteX8" fmla="*/ 62375 w 62187"/>
                <a:gd name="connsiteY8" fmla="*/ 275032 h 274969"/>
                <a:gd name="connsiteX9" fmla="*/ 62375 w 62187"/>
                <a:gd name="connsiteY9" fmla="*/ 262290 h 274969"/>
                <a:gd name="connsiteX10" fmla="*/ 42033 w 62187"/>
                <a:gd name="connsiteY10" fmla="*/ 244206 h 274969"/>
                <a:gd name="connsiteX11" fmla="*/ 42033 w 62187"/>
                <a:gd name="connsiteY11" fmla="*/ 93363 h 274969"/>
                <a:gd name="connsiteX12" fmla="*/ 43196 w 62187"/>
                <a:gd name="connsiteY12" fmla="*/ 21847 h 274969"/>
                <a:gd name="connsiteX13" fmla="*/ 27794 w 62187"/>
                <a:gd name="connsiteY13" fmla="*/ 63 h 274969"/>
                <a:gd name="connsiteX14" fmla="*/ 12392 w 62187"/>
                <a:gd name="connsiteY14" fmla="*/ 21847 h 274969"/>
                <a:gd name="connsiteX15" fmla="*/ 27794 w 62187"/>
                <a:gd name="connsiteY15" fmla="*/ 43630 h 274969"/>
                <a:gd name="connsiteX16" fmla="*/ 43196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2033" y="93363"/>
                  </a:moveTo>
                  <a:lnTo>
                    <a:pt x="1350" y="97884"/>
                  </a:lnTo>
                  <a:lnTo>
                    <a:pt x="1350" y="110626"/>
                  </a:lnTo>
                  <a:cubicBezTo>
                    <a:pt x="20238" y="110626"/>
                    <a:pt x="22854" y="113092"/>
                    <a:pt x="22854" y="133232"/>
                  </a:cubicBezTo>
                  <a:lnTo>
                    <a:pt x="22854" y="243795"/>
                  </a:lnTo>
                  <a:cubicBezTo>
                    <a:pt x="22854" y="262290"/>
                    <a:pt x="19657" y="262290"/>
                    <a:pt x="187" y="262290"/>
                  </a:cubicBezTo>
                  <a:lnTo>
                    <a:pt x="187" y="275032"/>
                  </a:lnTo>
                  <a:cubicBezTo>
                    <a:pt x="9486" y="274621"/>
                    <a:pt x="25179" y="273799"/>
                    <a:pt x="32153" y="273799"/>
                  </a:cubicBezTo>
                  <a:cubicBezTo>
                    <a:pt x="42324" y="273799"/>
                    <a:pt x="52495" y="274621"/>
                    <a:pt x="62375" y="275032"/>
                  </a:cubicBezTo>
                  <a:lnTo>
                    <a:pt x="62375" y="262290"/>
                  </a:lnTo>
                  <a:cubicBezTo>
                    <a:pt x="43196" y="262290"/>
                    <a:pt x="42033" y="260235"/>
                    <a:pt x="42033" y="244206"/>
                  </a:cubicBezTo>
                  <a:lnTo>
                    <a:pt x="42033" y="93363"/>
                  </a:lnTo>
                  <a:close/>
                  <a:moveTo>
                    <a:pt x="43196" y="21847"/>
                  </a:moveTo>
                  <a:cubicBezTo>
                    <a:pt x="43196" y="8694"/>
                    <a:pt x="35931" y="63"/>
                    <a:pt x="27794" y="63"/>
                  </a:cubicBezTo>
                  <a:cubicBezTo>
                    <a:pt x="18785" y="63"/>
                    <a:pt x="12392" y="11160"/>
                    <a:pt x="12392" y="21847"/>
                  </a:cubicBezTo>
                  <a:cubicBezTo>
                    <a:pt x="12392" y="32944"/>
                    <a:pt x="18785" y="43630"/>
                    <a:pt x="27794" y="43630"/>
                  </a:cubicBezTo>
                  <a:cubicBezTo>
                    <a:pt x="35931" y="43630"/>
                    <a:pt x="43196" y="34999"/>
                    <a:pt x="43196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1" name="Dowolny kształt: kształt 4540">
              <a:extLst>
                <a:ext uri="{FF2B5EF4-FFF2-40B4-BE49-F238E27FC236}">
                  <a16:creationId xmlns:a16="http://schemas.microsoft.com/office/drawing/2014/main" id="{212F22A9-C77A-BE15-5781-93305504FB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57871" y="7055925"/>
              <a:ext cx="97640" cy="181668"/>
            </a:xfrm>
            <a:custGeom>
              <a:avLst/>
              <a:gdLst>
                <a:gd name="connsiteX0" fmla="*/ 40583 w 97640"/>
                <a:gd name="connsiteY0" fmla="*/ 45274 h 181668"/>
                <a:gd name="connsiteX1" fmla="*/ 40583 w 97640"/>
                <a:gd name="connsiteY1" fmla="*/ 63 h 181668"/>
                <a:gd name="connsiteX2" fmla="*/ 190 w 97640"/>
                <a:gd name="connsiteY2" fmla="*/ 4584 h 181668"/>
                <a:gd name="connsiteX3" fmla="*/ 190 w 97640"/>
                <a:gd name="connsiteY3" fmla="*/ 17325 h 181668"/>
                <a:gd name="connsiteX4" fmla="*/ 22857 w 97640"/>
                <a:gd name="connsiteY4" fmla="*/ 40342 h 181668"/>
                <a:gd name="connsiteX5" fmla="*/ 22857 w 97640"/>
                <a:gd name="connsiteY5" fmla="*/ 150494 h 181668"/>
                <a:gd name="connsiteX6" fmla="*/ 190 w 97640"/>
                <a:gd name="connsiteY6" fmla="*/ 168990 h 181668"/>
                <a:gd name="connsiteX7" fmla="*/ 190 w 97640"/>
                <a:gd name="connsiteY7" fmla="*/ 181731 h 181668"/>
                <a:gd name="connsiteX8" fmla="*/ 33318 w 97640"/>
                <a:gd name="connsiteY8" fmla="*/ 180498 h 181668"/>
                <a:gd name="connsiteX9" fmla="*/ 70224 w 97640"/>
                <a:gd name="connsiteY9" fmla="*/ 181731 h 181668"/>
                <a:gd name="connsiteX10" fmla="*/ 70224 w 97640"/>
                <a:gd name="connsiteY10" fmla="*/ 168990 h 181668"/>
                <a:gd name="connsiteX11" fmla="*/ 64121 w 97640"/>
                <a:gd name="connsiteY11" fmla="*/ 168990 h 181668"/>
                <a:gd name="connsiteX12" fmla="*/ 42036 w 97640"/>
                <a:gd name="connsiteY12" fmla="*/ 149672 h 181668"/>
                <a:gd name="connsiteX13" fmla="*/ 42036 w 97640"/>
                <a:gd name="connsiteY13" fmla="*/ 86376 h 181668"/>
                <a:gd name="connsiteX14" fmla="*/ 76326 w 97640"/>
                <a:gd name="connsiteY14" fmla="*/ 9105 h 181668"/>
                <a:gd name="connsiteX15" fmla="*/ 79523 w 97640"/>
                <a:gd name="connsiteY15" fmla="*/ 9516 h 181668"/>
                <a:gd name="connsiteX16" fmla="*/ 72839 w 97640"/>
                <a:gd name="connsiteY16" fmla="*/ 25546 h 181668"/>
                <a:gd name="connsiteX17" fmla="*/ 85335 w 97640"/>
                <a:gd name="connsiteY17" fmla="*/ 43219 h 181668"/>
                <a:gd name="connsiteX18" fmla="*/ 97831 w 97640"/>
                <a:gd name="connsiteY18" fmla="*/ 25135 h 181668"/>
                <a:gd name="connsiteX19" fmla="*/ 76326 w 97640"/>
                <a:gd name="connsiteY19" fmla="*/ 63 h 181668"/>
                <a:gd name="connsiteX20" fmla="*/ 40583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583" y="45274"/>
                  </a:moveTo>
                  <a:lnTo>
                    <a:pt x="40583" y="63"/>
                  </a:lnTo>
                  <a:lnTo>
                    <a:pt x="190" y="4584"/>
                  </a:lnTo>
                  <a:lnTo>
                    <a:pt x="190" y="17325"/>
                  </a:lnTo>
                  <a:cubicBezTo>
                    <a:pt x="20532" y="17325"/>
                    <a:pt x="22857" y="20202"/>
                    <a:pt x="22857" y="40342"/>
                  </a:cubicBezTo>
                  <a:lnTo>
                    <a:pt x="22857" y="150494"/>
                  </a:lnTo>
                  <a:cubicBezTo>
                    <a:pt x="22857" y="168990"/>
                    <a:pt x="19660" y="168990"/>
                    <a:pt x="190" y="168990"/>
                  </a:cubicBezTo>
                  <a:lnTo>
                    <a:pt x="190" y="181731"/>
                  </a:lnTo>
                  <a:cubicBezTo>
                    <a:pt x="11523" y="181320"/>
                    <a:pt x="25181" y="180498"/>
                    <a:pt x="33318" y="180498"/>
                  </a:cubicBezTo>
                  <a:cubicBezTo>
                    <a:pt x="44942" y="180498"/>
                    <a:pt x="58600" y="180498"/>
                    <a:pt x="70224" y="181731"/>
                  </a:cubicBezTo>
                  <a:lnTo>
                    <a:pt x="70224" y="168990"/>
                  </a:lnTo>
                  <a:lnTo>
                    <a:pt x="64121" y="168990"/>
                  </a:lnTo>
                  <a:cubicBezTo>
                    <a:pt x="42617" y="168990"/>
                    <a:pt x="42036" y="164469"/>
                    <a:pt x="42036" y="149672"/>
                  </a:cubicBezTo>
                  <a:lnTo>
                    <a:pt x="42036" y="86376"/>
                  </a:lnTo>
                  <a:cubicBezTo>
                    <a:pt x="42036" y="45685"/>
                    <a:pt x="54241" y="9105"/>
                    <a:pt x="76326" y="9105"/>
                  </a:cubicBezTo>
                  <a:cubicBezTo>
                    <a:pt x="78361" y="9105"/>
                    <a:pt x="78942" y="9105"/>
                    <a:pt x="79523" y="9516"/>
                  </a:cubicBezTo>
                  <a:cubicBezTo>
                    <a:pt x="78651" y="9927"/>
                    <a:pt x="72839" y="14859"/>
                    <a:pt x="72839" y="25546"/>
                  </a:cubicBezTo>
                  <a:cubicBezTo>
                    <a:pt x="72839" y="37054"/>
                    <a:pt x="78942" y="43219"/>
                    <a:pt x="85335" y="43219"/>
                  </a:cubicBezTo>
                  <a:cubicBezTo>
                    <a:pt x="90566" y="43219"/>
                    <a:pt x="97831" y="38287"/>
                    <a:pt x="97831" y="25135"/>
                  </a:cubicBezTo>
                  <a:cubicBezTo>
                    <a:pt x="97831" y="11982"/>
                    <a:pt x="88822" y="63"/>
                    <a:pt x="76326" y="63"/>
                  </a:cubicBezTo>
                  <a:cubicBezTo>
                    <a:pt x="55113" y="63"/>
                    <a:pt x="44651" y="27601"/>
                    <a:pt x="40583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2" name="Dowolny kształt: kształt 4541">
              <a:extLst>
                <a:ext uri="{FF2B5EF4-FFF2-40B4-BE49-F238E27FC236}">
                  <a16:creationId xmlns:a16="http://schemas.microsoft.com/office/drawing/2014/main" id="{26E206FE-7293-6609-78A0-EE08B29B88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971689" y="7053459"/>
              <a:ext cx="112461" cy="188655"/>
            </a:xfrm>
            <a:custGeom>
              <a:avLst/>
              <a:gdLst>
                <a:gd name="connsiteX0" fmla="*/ 24604 w 112461"/>
                <a:gd name="connsiteY0" fmla="*/ 80622 h 188655"/>
                <a:gd name="connsiteX1" fmla="*/ 60638 w 112461"/>
                <a:gd name="connsiteY1" fmla="*/ 9105 h 188655"/>
                <a:gd name="connsiteX2" fmla="*/ 93476 w 112461"/>
                <a:gd name="connsiteY2" fmla="*/ 80622 h 188655"/>
                <a:gd name="connsiteX3" fmla="*/ 24604 w 112461"/>
                <a:gd name="connsiteY3" fmla="*/ 80622 h 188655"/>
                <a:gd name="connsiteX4" fmla="*/ 24313 w 112461"/>
                <a:gd name="connsiteY4" fmla="*/ 89253 h 188655"/>
                <a:gd name="connsiteX5" fmla="*/ 105390 w 112461"/>
                <a:gd name="connsiteY5" fmla="*/ 89253 h 188655"/>
                <a:gd name="connsiteX6" fmla="*/ 112655 w 112461"/>
                <a:gd name="connsiteY6" fmla="*/ 80622 h 188655"/>
                <a:gd name="connsiteX7" fmla="*/ 60638 w 112461"/>
                <a:gd name="connsiteY7" fmla="*/ 63 h 188655"/>
                <a:gd name="connsiteX8" fmla="*/ 194 w 112461"/>
                <a:gd name="connsiteY8" fmla="*/ 93774 h 188655"/>
                <a:gd name="connsiteX9" fmla="*/ 64125 w 112461"/>
                <a:gd name="connsiteY9" fmla="*/ 188719 h 188655"/>
                <a:gd name="connsiteX10" fmla="*/ 112655 w 112461"/>
                <a:gd name="connsiteY10" fmla="*/ 135287 h 188655"/>
                <a:gd name="connsiteX11" fmla="*/ 108877 w 112461"/>
                <a:gd name="connsiteY11" fmla="*/ 130355 h 188655"/>
                <a:gd name="connsiteX12" fmla="*/ 105099 w 112461"/>
                <a:gd name="connsiteY12" fmla="*/ 136109 h 188655"/>
                <a:gd name="connsiteX13" fmla="*/ 65869 w 112461"/>
                <a:gd name="connsiteY13" fmla="*/ 178443 h 188655"/>
                <a:gd name="connsiteX14" fmla="*/ 33031 w 112461"/>
                <a:gd name="connsiteY14" fmla="*/ 150905 h 188655"/>
                <a:gd name="connsiteX15" fmla="*/ 24313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604" y="80622"/>
                  </a:moveTo>
                  <a:cubicBezTo>
                    <a:pt x="26348" y="19380"/>
                    <a:pt x="50758" y="9105"/>
                    <a:pt x="60638" y="9105"/>
                  </a:cubicBezTo>
                  <a:cubicBezTo>
                    <a:pt x="90570" y="9105"/>
                    <a:pt x="93476" y="64592"/>
                    <a:pt x="93476" y="80622"/>
                  </a:cubicBezTo>
                  <a:lnTo>
                    <a:pt x="24604" y="80622"/>
                  </a:lnTo>
                  <a:close/>
                  <a:moveTo>
                    <a:pt x="24313" y="89253"/>
                  </a:moveTo>
                  <a:lnTo>
                    <a:pt x="105390" y="89253"/>
                  </a:lnTo>
                  <a:cubicBezTo>
                    <a:pt x="111783" y="89253"/>
                    <a:pt x="112655" y="89253"/>
                    <a:pt x="112655" y="80622"/>
                  </a:cubicBezTo>
                  <a:cubicBezTo>
                    <a:pt x="112655" y="39931"/>
                    <a:pt x="96963" y="63"/>
                    <a:pt x="60638" y="63"/>
                  </a:cubicBezTo>
                  <a:cubicBezTo>
                    <a:pt x="26929" y="63"/>
                    <a:pt x="194" y="42397"/>
                    <a:pt x="194" y="93774"/>
                  </a:cubicBezTo>
                  <a:cubicBezTo>
                    <a:pt x="194" y="148850"/>
                    <a:pt x="30707" y="188719"/>
                    <a:pt x="64125" y="188719"/>
                  </a:cubicBezTo>
                  <a:cubicBezTo>
                    <a:pt x="99578" y="188719"/>
                    <a:pt x="112655" y="143096"/>
                    <a:pt x="112655" y="135287"/>
                  </a:cubicBezTo>
                  <a:cubicBezTo>
                    <a:pt x="112655" y="131177"/>
                    <a:pt x="110330" y="130355"/>
                    <a:pt x="108877" y="130355"/>
                  </a:cubicBezTo>
                  <a:cubicBezTo>
                    <a:pt x="106262" y="130355"/>
                    <a:pt x="105681" y="132821"/>
                    <a:pt x="105099" y="136109"/>
                  </a:cubicBezTo>
                  <a:cubicBezTo>
                    <a:pt x="94929" y="178443"/>
                    <a:pt x="68775" y="178443"/>
                    <a:pt x="65869" y="178443"/>
                  </a:cubicBezTo>
                  <a:cubicBezTo>
                    <a:pt x="51339" y="178443"/>
                    <a:pt x="39715" y="166113"/>
                    <a:pt x="33031" y="150905"/>
                  </a:cubicBezTo>
                  <a:cubicBezTo>
                    <a:pt x="24313" y="131177"/>
                    <a:pt x="24313" y="104050"/>
                    <a:pt x="24313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3" name="Dowolny kształt: kształt 4542">
              <a:extLst>
                <a:ext uri="{FF2B5EF4-FFF2-40B4-BE49-F238E27FC236}">
                  <a16:creationId xmlns:a16="http://schemas.microsoft.com/office/drawing/2014/main" id="{78126596-32E5-2BD1-FA7E-1AEB7C811AB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102297" y="7053459"/>
              <a:ext cx="95025" cy="188655"/>
            </a:xfrm>
            <a:custGeom>
              <a:avLst/>
              <a:gdLst>
                <a:gd name="connsiteX0" fmla="*/ 51053 w 95025"/>
                <a:gd name="connsiteY0" fmla="*/ 104461 h 188655"/>
                <a:gd name="connsiteX1" fmla="*/ 81275 w 95025"/>
                <a:gd name="connsiteY1" fmla="*/ 142274 h 188655"/>
                <a:gd name="connsiteX2" fmla="*/ 48437 w 95025"/>
                <a:gd name="connsiteY2" fmla="*/ 179676 h 188655"/>
                <a:gd name="connsiteX3" fmla="*/ 8044 w 95025"/>
                <a:gd name="connsiteY3" fmla="*/ 121312 h 188655"/>
                <a:gd name="connsiteX4" fmla="*/ 3976 w 95025"/>
                <a:gd name="connsiteY4" fmla="*/ 114325 h 188655"/>
                <a:gd name="connsiteX5" fmla="*/ 198 w 95025"/>
                <a:gd name="connsiteY5" fmla="*/ 124600 h 188655"/>
                <a:gd name="connsiteX6" fmla="*/ 198 w 95025"/>
                <a:gd name="connsiteY6" fmla="*/ 178854 h 188655"/>
                <a:gd name="connsiteX7" fmla="*/ 3395 w 95025"/>
                <a:gd name="connsiteY7" fmla="*/ 188719 h 188655"/>
                <a:gd name="connsiteX8" fmla="*/ 10660 w 95025"/>
                <a:gd name="connsiteY8" fmla="*/ 180498 h 188655"/>
                <a:gd name="connsiteX9" fmla="*/ 16472 w 95025"/>
                <a:gd name="connsiteY9" fmla="*/ 171045 h 188655"/>
                <a:gd name="connsiteX10" fmla="*/ 48437 w 95025"/>
                <a:gd name="connsiteY10" fmla="*/ 188719 h 188655"/>
                <a:gd name="connsiteX11" fmla="*/ 95224 w 95025"/>
                <a:gd name="connsiteY11" fmla="*/ 131588 h 188655"/>
                <a:gd name="connsiteX12" fmla="*/ 83019 w 95025"/>
                <a:gd name="connsiteY12" fmla="*/ 92541 h 188655"/>
                <a:gd name="connsiteX13" fmla="*/ 49890 w 95025"/>
                <a:gd name="connsiteY13" fmla="*/ 72812 h 188655"/>
                <a:gd name="connsiteX14" fmla="*/ 14147 w 95025"/>
                <a:gd name="connsiteY14" fmla="*/ 39109 h 188655"/>
                <a:gd name="connsiteX15" fmla="*/ 46694 w 95025"/>
                <a:gd name="connsiteY15" fmla="*/ 7872 h 188655"/>
                <a:gd name="connsiteX16" fmla="*/ 80694 w 95025"/>
                <a:gd name="connsiteY16" fmla="*/ 57605 h 188655"/>
                <a:gd name="connsiteX17" fmla="*/ 84181 w 95025"/>
                <a:gd name="connsiteY17" fmla="*/ 61304 h 188655"/>
                <a:gd name="connsiteX18" fmla="*/ 87959 w 95025"/>
                <a:gd name="connsiteY18" fmla="*/ 51440 h 188655"/>
                <a:gd name="connsiteX19" fmla="*/ 87959 w 95025"/>
                <a:gd name="connsiteY19" fmla="*/ 9927 h 188655"/>
                <a:gd name="connsiteX20" fmla="*/ 84762 w 95025"/>
                <a:gd name="connsiteY20" fmla="*/ 63 h 188655"/>
                <a:gd name="connsiteX21" fmla="*/ 78950 w 95025"/>
                <a:gd name="connsiteY21" fmla="*/ 4995 h 188655"/>
                <a:gd name="connsiteX22" fmla="*/ 74010 w 95025"/>
                <a:gd name="connsiteY22" fmla="*/ 11571 h 188655"/>
                <a:gd name="connsiteX23" fmla="*/ 46694 w 95025"/>
                <a:gd name="connsiteY23" fmla="*/ 63 h 188655"/>
                <a:gd name="connsiteX24" fmla="*/ 198 w 95025"/>
                <a:gd name="connsiteY24" fmla="*/ 50618 h 188655"/>
                <a:gd name="connsiteX25" fmla="*/ 12694 w 95025"/>
                <a:gd name="connsiteY25" fmla="*/ 85554 h 188655"/>
                <a:gd name="connsiteX26" fmla="*/ 51053 w 95025"/>
                <a:gd name="connsiteY26" fmla="*/ 104461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25" h="188655">
                  <a:moveTo>
                    <a:pt x="51053" y="104461"/>
                  </a:moveTo>
                  <a:cubicBezTo>
                    <a:pt x="57446" y="106105"/>
                    <a:pt x="81275" y="112681"/>
                    <a:pt x="81275" y="142274"/>
                  </a:cubicBezTo>
                  <a:cubicBezTo>
                    <a:pt x="81275" y="163236"/>
                    <a:pt x="71104" y="179676"/>
                    <a:pt x="48437" y="179676"/>
                  </a:cubicBezTo>
                  <a:cubicBezTo>
                    <a:pt x="24027" y="179676"/>
                    <a:pt x="13566" y="156248"/>
                    <a:pt x="8044" y="121312"/>
                  </a:cubicBezTo>
                  <a:cubicBezTo>
                    <a:pt x="7173" y="115969"/>
                    <a:pt x="6882" y="114325"/>
                    <a:pt x="3976" y="114325"/>
                  </a:cubicBezTo>
                  <a:cubicBezTo>
                    <a:pt x="198" y="114325"/>
                    <a:pt x="198" y="117202"/>
                    <a:pt x="198" y="124600"/>
                  </a:cubicBezTo>
                  <a:lnTo>
                    <a:pt x="198" y="178854"/>
                  </a:lnTo>
                  <a:cubicBezTo>
                    <a:pt x="198" y="185842"/>
                    <a:pt x="198" y="188719"/>
                    <a:pt x="3395" y="188719"/>
                  </a:cubicBezTo>
                  <a:cubicBezTo>
                    <a:pt x="4848" y="188719"/>
                    <a:pt x="5138" y="188308"/>
                    <a:pt x="10660" y="180498"/>
                  </a:cubicBezTo>
                  <a:cubicBezTo>
                    <a:pt x="11241" y="179676"/>
                    <a:pt x="11241" y="178854"/>
                    <a:pt x="16472" y="171045"/>
                  </a:cubicBezTo>
                  <a:cubicBezTo>
                    <a:pt x="29258" y="188308"/>
                    <a:pt x="42335" y="188719"/>
                    <a:pt x="48437" y="188719"/>
                  </a:cubicBezTo>
                  <a:cubicBezTo>
                    <a:pt x="81856" y="188719"/>
                    <a:pt x="95224" y="161181"/>
                    <a:pt x="95224" y="131588"/>
                  </a:cubicBezTo>
                  <a:cubicBezTo>
                    <a:pt x="95224" y="109804"/>
                    <a:pt x="86506" y="97473"/>
                    <a:pt x="83019" y="92541"/>
                  </a:cubicBezTo>
                  <a:cubicBezTo>
                    <a:pt x="73429" y="79389"/>
                    <a:pt x="62096" y="76101"/>
                    <a:pt x="49890" y="72812"/>
                  </a:cubicBezTo>
                  <a:cubicBezTo>
                    <a:pt x="33617" y="68291"/>
                    <a:pt x="14147" y="62948"/>
                    <a:pt x="14147" y="39109"/>
                  </a:cubicBezTo>
                  <a:cubicBezTo>
                    <a:pt x="14147" y="24724"/>
                    <a:pt x="21702" y="7872"/>
                    <a:pt x="46694" y="7872"/>
                  </a:cubicBezTo>
                  <a:cubicBezTo>
                    <a:pt x="78660" y="7872"/>
                    <a:pt x="80113" y="44863"/>
                    <a:pt x="80694" y="57605"/>
                  </a:cubicBezTo>
                  <a:cubicBezTo>
                    <a:pt x="80984" y="61304"/>
                    <a:pt x="83600" y="61304"/>
                    <a:pt x="84181" y="61304"/>
                  </a:cubicBezTo>
                  <a:cubicBezTo>
                    <a:pt x="87959" y="61304"/>
                    <a:pt x="87959" y="59249"/>
                    <a:pt x="87959" y="51440"/>
                  </a:cubicBezTo>
                  <a:lnTo>
                    <a:pt x="87959" y="9927"/>
                  </a:lnTo>
                  <a:cubicBezTo>
                    <a:pt x="87959" y="2940"/>
                    <a:pt x="87959" y="63"/>
                    <a:pt x="84762" y="63"/>
                  </a:cubicBezTo>
                  <a:cubicBezTo>
                    <a:pt x="83309" y="63"/>
                    <a:pt x="82728" y="63"/>
                    <a:pt x="78950" y="4995"/>
                  </a:cubicBezTo>
                  <a:cubicBezTo>
                    <a:pt x="78078" y="6639"/>
                    <a:pt x="75172" y="10338"/>
                    <a:pt x="74010" y="11571"/>
                  </a:cubicBezTo>
                  <a:cubicBezTo>
                    <a:pt x="62967" y="63"/>
                    <a:pt x="51053" y="63"/>
                    <a:pt x="46694" y="63"/>
                  </a:cubicBezTo>
                  <a:cubicBezTo>
                    <a:pt x="11241" y="63"/>
                    <a:pt x="198" y="27601"/>
                    <a:pt x="198" y="50618"/>
                  </a:cubicBezTo>
                  <a:cubicBezTo>
                    <a:pt x="198" y="65003"/>
                    <a:pt x="4848" y="76512"/>
                    <a:pt x="12694" y="85554"/>
                  </a:cubicBezTo>
                  <a:cubicBezTo>
                    <a:pt x="21993" y="96240"/>
                    <a:pt x="30130" y="98706"/>
                    <a:pt x="51053" y="1044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4" name="Dowolny kształt: kształt 4543">
              <a:extLst>
                <a:ext uri="{FF2B5EF4-FFF2-40B4-BE49-F238E27FC236}">
                  <a16:creationId xmlns:a16="http://schemas.microsoft.com/office/drawing/2014/main" id="{233DF70D-C437-F8DE-7755-66D5EDC5D70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15821" y="6952349"/>
              <a:ext cx="138324" cy="289765"/>
            </a:xfrm>
            <a:custGeom>
              <a:avLst/>
              <a:gdLst>
                <a:gd name="connsiteX0" fmla="*/ 138530 w 138324"/>
                <a:gd name="connsiteY0" fmla="*/ 4584 h 289765"/>
                <a:gd name="connsiteX1" fmla="*/ 134752 w 138324"/>
                <a:gd name="connsiteY1" fmla="*/ 63 h 289765"/>
                <a:gd name="connsiteX2" fmla="*/ 97846 w 138324"/>
                <a:gd name="connsiteY2" fmla="*/ 4584 h 289765"/>
                <a:gd name="connsiteX3" fmla="*/ 93778 w 138324"/>
                <a:gd name="connsiteY3" fmla="*/ 12393 h 289765"/>
                <a:gd name="connsiteX4" fmla="*/ 100752 w 138324"/>
                <a:gd name="connsiteY4" fmla="*/ 17325 h 289765"/>
                <a:gd name="connsiteX5" fmla="*/ 115282 w 138324"/>
                <a:gd name="connsiteY5" fmla="*/ 24313 h 289765"/>
                <a:gd name="connsiteX6" fmla="*/ 114410 w 138324"/>
                <a:gd name="connsiteY6" fmla="*/ 32533 h 289765"/>
                <a:gd name="connsiteX7" fmla="*/ 96974 w 138324"/>
                <a:gd name="connsiteY7" fmla="*/ 129944 h 289765"/>
                <a:gd name="connsiteX8" fmla="*/ 70239 w 138324"/>
                <a:gd name="connsiteY8" fmla="*/ 103639 h 289765"/>
                <a:gd name="connsiteX9" fmla="*/ 206 w 138324"/>
                <a:gd name="connsiteY9" fmla="*/ 224066 h 289765"/>
                <a:gd name="connsiteX10" fmla="*/ 38855 w 138324"/>
                <a:gd name="connsiteY10" fmla="*/ 289828 h 289765"/>
                <a:gd name="connsiteX11" fmla="*/ 76633 w 138324"/>
                <a:gd name="connsiteY11" fmla="*/ 259002 h 289765"/>
                <a:gd name="connsiteX12" fmla="*/ 103077 w 138324"/>
                <a:gd name="connsiteY12" fmla="*/ 289828 h 289765"/>
                <a:gd name="connsiteX13" fmla="*/ 124581 w 138324"/>
                <a:gd name="connsiteY13" fmla="*/ 267223 h 289765"/>
                <a:gd name="connsiteX14" fmla="*/ 133299 w 138324"/>
                <a:gd name="connsiteY14" fmla="*/ 226532 h 289765"/>
                <a:gd name="connsiteX15" fmla="*/ 129812 w 138324"/>
                <a:gd name="connsiteY15" fmla="*/ 222422 h 289765"/>
                <a:gd name="connsiteX16" fmla="*/ 125744 w 138324"/>
                <a:gd name="connsiteY16" fmla="*/ 229820 h 289765"/>
                <a:gd name="connsiteX17" fmla="*/ 103658 w 138324"/>
                <a:gd name="connsiteY17" fmla="*/ 280786 h 289765"/>
                <a:gd name="connsiteX18" fmla="*/ 94940 w 138324"/>
                <a:gd name="connsiteY18" fmla="*/ 261879 h 289765"/>
                <a:gd name="connsiteX19" fmla="*/ 96684 w 138324"/>
                <a:gd name="connsiteY19" fmla="*/ 242151 h 289765"/>
                <a:gd name="connsiteX20" fmla="*/ 138530 w 138324"/>
                <a:gd name="connsiteY20" fmla="*/ 4584 h 289765"/>
                <a:gd name="connsiteX21" fmla="*/ 78086 w 138324"/>
                <a:gd name="connsiteY21" fmla="*/ 236396 h 289765"/>
                <a:gd name="connsiteX22" fmla="*/ 72274 w 138324"/>
                <a:gd name="connsiteY22" fmla="*/ 251604 h 289765"/>
                <a:gd name="connsiteX23" fmla="*/ 39436 w 138324"/>
                <a:gd name="connsiteY23" fmla="*/ 280786 h 289765"/>
                <a:gd name="connsiteX24" fmla="*/ 20838 w 138324"/>
                <a:gd name="connsiteY24" fmla="*/ 242151 h 289765"/>
                <a:gd name="connsiteX25" fmla="*/ 36821 w 138324"/>
                <a:gd name="connsiteY25" fmla="*/ 152138 h 289765"/>
                <a:gd name="connsiteX26" fmla="*/ 70530 w 138324"/>
                <a:gd name="connsiteY26" fmla="*/ 112681 h 289765"/>
                <a:gd name="connsiteX27" fmla="*/ 93487 w 138324"/>
                <a:gd name="connsiteY27" fmla="*/ 148850 h 289765"/>
                <a:gd name="connsiteX28" fmla="*/ 92615 w 138324"/>
                <a:gd name="connsiteY28" fmla="*/ 155837 h 289765"/>
                <a:gd name="connsiteX29" fmla="*/ 78086 w 138324"/>
                <a:gd name="connsiteY29" fmla="*/ 236396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324" h="289765">
                  <a:moveTo>
                    <a:pt x="138530" y="4584"/>
                  </a:moveTo>
                  <a:cubicBezTo>
                    <a:pt x="138530" y="4173"/>
                    <a:pt x="138530" y="63"/>
                    <a:pt x="134752" y="63"/>
                  </a:cubicBezTo>
                  <a:cubicBezTo>
                    <a:pt x="130393" y="63"/>
                    <a:pt x="102786" y="3762"/>
                    <a:pt x="97846" y="4584"/>
                  </a:cubicBezTo>
                  <a:cubicBezTo>
                    <a:pt x="95521" y="4995"/>
                    <a:pt x="93778" y="7050"/>
                    <a:pt x="93778" y="12393"/>
                  </a:cubicBezTo>
                  <a:cubicBezTo>
                    <a:pt x="93778" y="17325"/>
                    <a:pt x="96393" y="17325"/>
                    <a:pt x="100752" y="17325"/>
                  </a:cubicBezTo>
                  <a:cubicBezTo>
                    <a:pt x="114701" y="17325"/>
                    <a:pt x="115282" y="20202"/>
                    <a:pt x="115282" y="24313"/>
                  </a:cubicBezTo>
                  <a:lnTo>
                    <a:pt x="114410" y="32533"/>
                  </a:lnTo>
                  <a:lnTo>
                    <a:pt x="96974" y="129944"/>
                  </a:lnTo>
                  <a:cubicBezTo>
                    <a:pt x="91744" y="114736"/>
                    <a:pt x="83316" y="103639"/>
                    <a:pt x="70239" y="103639"/>
                  </a:cubicBezTo>
                  <a:cubicBezTo>
                    <a:pt x="36240" y="103639"/>
                    <a:pt x="206" y="164058"/>
                    <a:pt x="206" y="224066"/>
                  </a:cubicBezTo>
                  <a:cubicBezTo>
                    <a:pt x="206" y="262701"/>
                    <a:pt x="16188" y="289828"/>
                    <a:pt x="38855" y="289828"/>
                  </a:cubicBezTo>
                  <a:cubicBezTo>
                    <a:pt x="44667" y="289828"/>
                    <a:pt x="59197" y="288184"/>
                    <a:pt x="76633" y="259002"/>
                  </a:cubicBezTo>
                  <a:cubicBezTo>
                    <a:pt x="78957" y="276265"/>
                    <a:pt x="89128" y="289828"/>
                    <a:pt x="103077" y="289828"/>
                  </a:cubicBezTo>
                  <a:cubicBezTo>
                    <a:pt x="113248" y="289828"/>
                    <a:pt x="119932" y="280375"/>
                    <a:pt x="124581" y="267223"/>
                  </a:cubicBezTo>
                  <a:cubicBezTo>
                    <a:pt x="129521" y="252426"/>
                    <a:pt x="133299" y="227354"/>
                    <a:pt x="133299" y="226532"/>
                  </a:cubicBezTo>
                  <a:cubicBezTo>
                    <a:pt x="133299" y="222422"/>
                    <a:pt x="130684" y="222422"/>
                    <a:pt x="129812" y="222422"/>
                  </a:cubicBezTo>
                  <a:cubicBezTo>
                    <a:pt x="126906" y="222422"/>
                    <a:pt x="126615" y="224066"/>
                    <a:pt x="125744" y="229820"/>
                  </a:cubicBezTo>
                  <a:cubicBezTo>
                    <a:pt x="120803" y="256536"/>
                    <a:pt x="115573" y="280786"/>
                    <a:pt x="103658" y="280786"/>
                  </a:cubicBezTo>
                  <a:cubicBezTo>
                    <a:pt x="95812" y="280786"/>
                    <a:pt x="94940" y="270100"/>
                    <a:pt x="94940" y="261879"/>
                  </a:cubicBezTo>
                  <a:cubicBezTo>
                    <a:pt x="94940" y="252015"/>
                    <a:pt x="95521" y="249138"/>
                    <a:pt x="96684" y="242151"/>
                  </a:cubicBezTo>
                  <a:lnTo>
                    <a:pt x="138530" y="4584"/>
                  </a:lnTo>
                  <a:close/>
                  <a:moveTo>
                    <a:pt x="78086" y="236396"/>
                  </a:moveTo>
                  <a:cubicBezTo>
                    <a:pt x="76633" y="243795"/>
                    <a:pt x="76633" y="244617"/>
                    <a:pt x="72274" y="251604"/>
                  </a:cubicBezTo>
                  <a:cubicBezTo>
                    <a:pt x="59487" y="274210"/>
                    <a:pt x="47573" y="280786"/>
                    <a:pt x="39436" y="280786"/>
                  </a:cubicBezTo>
                  <a:cubicBezTo>
                    <a:pt x="24906" y="280786"/>
                    <a:pt x="20838" y="258180"/>
                    <a:pt x="20838" y="242151"/>
                  </a:cubicBezTo>
                  <a:cubicBezTo>
                    <a:pt x="20838" y="221600"/>
                    <a:pt x="30137" y="171045"/>
                    <a:pt x="36821" y="152138"/>
                  </a:cubicBezTo>
                  <a:cubicBezTo>
                    <a:pt x="45829" y="127888"/>
                    <a:pt x="58906" y="112681"/>
                    <a:pt x="70530" y="112681"/>
                  </a:cubicBezTo>
                  <a:cubicBezTo>
                    <a:pt x="89419" y="112681"/>
                    <a:pt x="93487" y="146384"/>
                    <a:pt x="93487" y="148850"/>
                  </a:cubicBezTo>
                  <a:cubicBezTo>
                    <a:pt x="93487" y="151316"/>
                    <a:pt x="92906" y="153782"/>
                    <a:pt x="92615" y="155837"/>
                  </a:cubicBezTo>
                  <a:lnTo>
                    <a:pt x="78086" y="2363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5" name="Dowolny kształt: kształt 4544">
              <a:extLst>
                <a:ext uri="{FF2B5EF4-FFF2-40B4-BE49-F238E27FC236}">
                  <a16:creationId xmlns:a16="http://schemas.microsoft.com/office/drawing/2014/main" id="{C25D4EAF-82CA-20BE-9449-4DBCB73397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63383" y="6894522"/>
              <a:ext cx="99674" cy="193916"/>
            </a:xfrm>
            <a:custGeom>
              <a:avLst/>
              <a:gdLst>
                <a:gd name="connsiteX0" fmla="*/ 99886 w 99674"/>
                <a:gd name="connsiteY0" fmla="*/ 146792 h 193916"/>
                <a:gd name="connsiteX1" fmla="*/ 99886 w 99674"/>
                <a:gd name="connsiteY1" fmla="*/ 136434 h 193916"/>
                <a:gd name="connsiteX2" fmla="*/ 77306 w 99674"/>
                <a:gd name="connsiteY2" fmla="*/ 136434 h 193916"/>
                <a:gd name="connsiteX3" fmla="*/ 77306 w 99674"/>
                <a:gd name="connsiteY3" fmla="*/ 8115 h 193916"/>
                <a:gd name="connsiteX4" fmla="*/ 72831 w 99674"/>
                <a:gd name="connsiteY4" fmla="*/ 59 h 193916"/>
                <a:gd name="connsiteX5" fmla="*/ 67542 w 99674"/>
                <a:gd name="connsiteY5" fmla="*/ 4087 h 193916"/>
                <a:gd name="connsiteX6" fmla="*/ 211 w 99674"/>
                <a:gd name="connsiteY6" fmla="*/ 136434 h 193916"/>
                <a:gd name="connsiteX7" fmla="*/ 211 w 99674"/>
                <a:gd name="connsiteY7" fmla="*/ 146792 h 193916"/>
                <a:gd name="connsiteX8" fmla="*/ 60016 w 99674"/>
                <a:gd name="connsiteY8" fmla="*/ 146792 h 193916"/>
                <a:gd name="connsiteX9" fmla="*/ 60016 w 99674"/>
                <a:gd name="connsiteY9" fmla="*/ 170384 h 193916"/>
                <a:gd name="connsiteX10" fmla="*/ 43539 w 99674"/>
                <a:gd name="connsiteY10" fmla="*/ 183618 h 193916"/>
                <a:gd name="connsiteX11" fmla="*/ 38047 w 99674"/>
                <a:gd name="connsiteY11" fmla="*/ 183618 h 193916"/>
                <a:gd name="connsiteX12" fmla="*/ 38047 w 99674"/>
                <a:gd name="connsiteY12" fmla="*/ 193976 h 193916"/>
                <a:gd name="connsiteX13" fmla="*/ 68559 w 99674"/>
                <a:gd name="connsiteY13" fmla="*/ 192825 h 193916"/>
                <a:gd name="connsiteX14" fmla="*/ 99275 w 99674"/>
                <a:gd name="connsiteY14" fmla="*/ 193976 h 193916"/>
                <a:gd name="connsiteX15" fmla="*/ 99275 w 99674"/>
                <a:gd name="connsiteY15" fmla="*/ 183618 h 193916"/>
                <a:gd name="connsiteX16" fmla="*/ 93783 w 99674"/>
                <a:gd name="connsiteY16" fmla="*/ 183618 h 193916"/>
                <a:gd name="connsiteX17" fmla="*/ 77306 w 99674"/>
                <a:gd name="connsiteY17" fmla="*/ 170384 h 193916"/>
                <a:gd name="connsiteX18" fmla="*/ 77306 w 99674"/>
                <a:gd name="connsiteY18" fmla="*/ 146792 h 193916"/>
                <a:gd name="connsiteX19" fmla="*/ 99886 w 99674"/>
                <a:gd name="connsiteY19" fmla="*/ 146792 h 193916"/>
                <a:gd name="connsiteX20" fmla="*/ 61440 w 99674"/>
                <a:gd name="connsiteY20" fmla="*/ 31132 h 193916"/>
                <a:gd name="connsiteX21" fmla="*/ 61440 w 99674"/>
                <a:gd name="connsiteY21" fmla="*/ 136434 h 193916"/>
                <a:gd name="connsiteX22" fmla="*/ 7737 w 99674"/>
                <a:gd name="connsiteY22" fmla="*/ 136434 h 193916"/>
                <a:gd name="connsiteX23" fmla="*/ 61440 w 99674"/>
                <a:gd name="connsiteY23" fmla="*/ 31132 h 1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674" h="193916">
                  <a:moveTo>
                    <a:pt x="99886" y="146792"/>
                  </a:moveTo>
                  <a:lnTo>
                    <a:pt x="99886" y="136434"/>
                  </a:lnTo>
                  <a:lnTo>
                    <a:pt x="77306" y="136434"/>
                  </a:lnTo>
                  <a:lnTo>
                    <a:pt x="77306" y="8115"/>
                  </a:lnTo>
                  <a:cubicBezTo>
                    <a:pt x="77306" y="2073"/>
                    <a:pt x="77306" y="59"/>
                    <a:pt x="72831" y="59"/>
                  </a:cubicBezTo>
                  <a:cubicBezTo>
                    <a:pt x="70390" y="59"/>
                    <a:pt x="69576" y="59"/>
                    <a:pt x="67542" y="4087"/>
                  </a:cubicBezTo>
                  <a:lnTo>
                    <a:pt x="211" y="136434"/>
                  </a:lnTo>
                  <a:lnTo>
                    <a:pt x="211" y="146792"/>
                  </a:lnTo>
                  <a:lnTo>
                    <a:pt x="60016" y="146792"/>
                  </a:lnTo>
                  <a:lnTo>
                    <a:pt x="60016" y="170384"/>
                  </a:lnTo>
                  <a:cubicBezTo>
                    <a:pt x="60016" y="180166"/>
                    <a:pt x="60016" y="183618"/>
                    <a:pt x="43539" y="183618"/>
                  </a:cubicBezTo>
                  <a:lnTo>
                    <a:pt x="38047" y="183618"/>
                  </a:lnTo>
                  <a:lnTo>
                    <a:pt x="38047" y="193976"/>
                  </a:lnTo>
                  <a:cubicBezTo>
                    <a:pt x="48217" y="193401"/>
                    <a:pt x="61236" y="192825"/>
                    <a:pt x="68559" y="192825"/>
                  </a:cubicBezTo>
                  <a:cubicBezTo>
                    <a:pt x="76086" y="192825"/>
                    <a:pt x="89104" y="193401"/>
                    <a:pt x="99275" y="193976"/>
                  </a:cubicBezTo>
                  <a:lnTo>
                    <a:pt x="99275" y="183618"/>
                  </a:lnTo>
                  <a:lnTo>
                    <a:pt x="93783" y="183618"/>
                  </a:lnTo>
                  <a:cubicBezTo>
                    <a:pt x="77306" y="183618"/>
                    <a:pt x="77306" y="180166"/>
                    <a:pt x="77306" y="170384"/>
                  </a:cubicBezTo>
                  <a:lnTo>
                    <a:pt x="77306" y="146792"/>
                  </a:lnTo>
                  <a:lnTo>
                    <a:pt x="99886" y="146792"/>
                  </a:lnTo>
                  <a:close/>
                  <a:moveTo>
                    <a:pt x="61440" y="31132"/>
                  </a:moveTo>
                  <a:lnTo>
                    <a:pt x="61440" y="136434"/>
                  </a:lnTo>
                  <a:lnTo>
                    <a:pt x="7737" y="136434"/>
                  </a:lnTo>
                  <a:lnTo>
                    <a:pt x="61440" y="3113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6" name="Dowolny kształt: kształt 4545">
              <a:extLst>
                <a:ext uri="{FF2B5EF4-FFF2-40B4-BE49-F238E27FC236}">
                  <a16:creationId xmlns:a16="http://schemas.microsoft.com/office/drawing/2014/main" id="{F370E932-6297-D6A3-F88E-B558698AA15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85321" y="6891933"/>
              <a:ext cx="181245" cy="196506"/>
            </a:xfrm>
            <a:custGeom>
              <a:avLst/>
              <a:gdLst>
                <a:gd name="connsiteX0" fmla="*/ 155830 w 181245"/>
                <a:gd name="connsiteY0" fmla="*/ 31420 h 196506"/>
                <a:gd name="connsiteX1" fmla="*/ 177392 w 181245"/>
                <a:gd name="connsiteY1" fmla="*/ 10417 h 196506"/>
                <a:gd name="connsiteX2" fmla="*/ 181460 w 181245"/>
                <a:gd name="connsiteY2" fmla="*/ 4087 h 196506"/>
                <a:gd name="connsiteX3" fmla="*/ 178409 w 181245"/>
                <a:gd name="connsiteY3" fmla="*/ 59 h 196506"/>
                <a:gd name="connsiteX4" fmla="*/ 157253 w 181245"/>
                <a:gd name="connsiteY4" fmla="*/ 1210 h 196506"/>
                <a:gd name="connsiteX5" fmla="*/ 135691 w 181245"/>
                <a:gd name="connsiteY5" fmla="*/ 59 h 196506"/>
                <a:gd name="connsiteX6" fmla="*/ 131623 w 181245"/>
                <a:gd name="connsiteY6" fmla="*/ 6389 h 196506"/>
                <a:gd name="connsiteX7" fmla="*/ 136098 w 181245"/>
                <a:gd name="connsiteY7" fmla="*/ 10417 h 196506"/>
                <a:gd name="connsiteX8" fmla="*/ 149117 w 181245"/>
                <a:gd name="connsiteY8" fmla="*/ 22213 h 196506"/>
                <a:gd name="connsiteX9" fmla="*/ 148303 w 181245"/>
                <a:gd name="connsiteY9" fmla="*/ 29118 h 196506"/>
                <a:gd name="connsiteX10" fmla="*/ 126130 w 181245"/>
                <a:gd name="connsiteY10" fmla="*/ 154560 h 196506"/>
                <a:gd name="connsiteX11" fmla="*/ 74462 w 181245"/>
                <a:gd name="connsiteY11" fmla="*/ 4950 h 196506"/>
                <a:gd name="connsiteX12" fmla="*/ 67546 w 181245"/>
                <a:gd name="connsiteY12" fmla="*/ 59 h 196506"/>
                <a:gd name="connsiteX13" fmla="*/ 39678 w 181245"/>
                <a:gd name="connsiteY13" fmla="*/ 59 h 196506"/>
                <a:gd name="connsiteX14" fmla="*/ 33168 w 181245"/>
                <a:gd name="connsiteY14" fmla="*/ 6389 h 196506"/>
                <a:gd name="connsiteX15" fmla="*/ 39881 w 181245"/>
                <a:gd name="connsiteY15" fmla="*/ 10417 h 196506"/>
                <a:gd name="connsiteX16" fmla="*/ 52900 w 181245"/>
                <a:gd name="connsiteY16" fmla="*/ 11855 h 196506"/>
                <a:gd name="connsiteX17" fmla="*/ 25642 w 181245"/>
                <a:gd name="connsiteY17" fmla="*/ 165780 h 196506"/>
                <a:gd name="connsiteX18" fmla="*/ 4486 w 181245"/>
                <a:gd name="connsiteY18" fmla="*/ 186208 h 196506"/>
                <a:gd name="connsiteX19" fmla="*/ 215 w 181245"/>
                <a:gd name="connsiteY19" fmla="*/ 192250 h 196506"/>
                <a:gd name="connsiteX20" fmla="*/ 3266 w 181245"/>
                <a:gd name="connsiteY20" fmla="*/ 196565 h 196506"/>
                <a:gd name="connsiteX21" fmla="*/ 24421 w 181245"/>
                <a:gd name="connsiteY21" fmla="*/ 195415 h 196506"/>
                <a:gd name="connsiteX22" fmla="*/ 45984 w 181245"/>
                <a:gd name="connsiteY22" fmla="*/ 196565 h 196506"/>
                <a:gd name="connsiteX23" fmla="*/ 50052 w 181245"/>
                <a:gd name="connsiteY23" fmla="*/ 190524 h 196506"/>
                <a:gd name="connsiteX24" fmla="*/ 45374 w 181245"/>
                <a:gd name="connsiteY24" fmla="*/ 186208 h 196506"/>
                <a:gd name="connsiteX25" fmla="*/ 32558 w 181245"/>
                <a:gd name="connsiteY25" fmla="*/ 174124 h 196506"/>
                <a:gd name="connsiteX26" fmla="*/ 33372 w 181245"/>
                <a:gd name="connsiteY26" fmla="*/ 166931 h 196506"/>
                <a:gd name="connsiteX27" fmla="*/ 59409 w 181245"/>
                <a:gd name="connsiteY27" fmla="*/ 19623 h 196506"/>
                <a:gd name="connsiteX28" fmla="*/ 118807 w 181245"/>
                <a:gd name="connsiteY28" fmla="*/ 191674 h 196506"/>
                <a:gd name="connsiteX29" fmla="*/ 123283 w 181245"/>
                <a:gd name="connsiteY29" fmla="*/ 196565 h 196506"/>
                <a:gd name="connsiteX30" fmla="*/ 127554 w 181245"/>
                <a:gd name="connsiteY30" fmla="*/ 190524 h 196506"/>
                <a:gd name="connsiteX31" fmla="*/ 155830 w 181245"/>
                <a:gd name="connsiteY31" fmla="*/ 31420 h 19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1245" h="196506">
                  <a:moveTo>
                    <a:pt x="155830" y="31420"/>
                  </a:moveTo>
                  <a:cubicBezTo>
                    <a:pt x="157864" y="20487"/>
                    <a:pt x="161118" y="10992"/>
                    <a:pt x="177392" y="10417"/>
                  </a:cubicBezTo>
                  <a:cubicBezTo>
                    <a:pt x="178409" y="10417"/>
                    <a:pt x="181460" y="10129"/>
                    <a:pt x="181460" y="4087"/>
                  </a:cubicBezTo>
                  <a:cubicBezTo>
                    <a:pt x="181460" y="2361"/>
                    <a:pt x="180443" y="59"/>
                    <a:pt x="178409" y="59"/>
                  </a:cubicBezTo>
                  <a:cubicBezTo>
                    <a:pt x="171696" y="59"/>
                    <a:pt x="164170" y="1210"/>
                    <a:pt x="157253" y="1210"/>
                  </a:cubicBezTo>
                  <a:cubicBezTo>
                    <a:pt x="152371" y="1210"/>
                    <a:pt x="140573" y="59"/>
                    <a:pt x="135691" y="59"/>
                  </a:cubicBezTo>
                  <a:cubicBezTo>
                    <a:pt x="134674" y="59"/>
                    <a:pt x="131623" y="59"/>
                    <a:pt x="131623" y="6389"/>
                  </a:cubicBezTo>
                  <a:cubicBezTo>
                    <a:pt x="131623" y="10129"/>
                    <a:pt x="134267" y="10417"/>
                    <a:pt x="136098" y="10417"/>
                  </a:cubicBezTo>
                  <a:cubicBezTo>
                    <a:pt x="145659" y="10704"/>
                    <a:pt x="149117" y="15020"/>
                    <a:pt x="149117" y="22213"/>
                  </a:cubicBezTo>
                  <a:cubicBezTo>
                    <a:pt x="149117" y="24515"/>
                    <a:pt x="148913" y="25953"/>
                    <a:pt x="148303" y="29118"/>
                  </a:cubicBezTo>
                  <a:lnTo>
                    <a:pt x="126130" y="154560"/>
                  </a:lnTo>
                  <a:lnTo>
                    <a:pt x="74462" y="4950"/>
                  </a:lnTo>
                  <a:cubicBezTo>
                    <a:pt x="72835" y="59"/>
                    <a:pt x="72428" y="59"/>
                    <a:pt x="67546" y="59"/>
                  </a:cubicBezTo>
                  <a:lnTo>
                    <a:pt x="39678" y="59"/>
                  </a:lnTo>
                  <a:cubicBezTo>
                    <a:pt x="35813" y="59"/>
                    <a:pt x="33168" y="59"/>
                    <a:pt x="33168" y="6389"/>
                  </a:cubicBezTo>
                  <a:cubicBezTo>
                    <a:pt x="33168" y="10417"/>
                    <a:pt x="35609" y="10417"/>
                    <a:pt x="39881" y="10417"/>
                  </a:cubicBezTo>
                  <a:cubicBezTo>
                    <a:pt x="44153" y="10417"/>
                    <a:pt x="48628" y="10704"/>
                    <a:pt x="52900" y="11855"/>
                  </a:cubicBezTo>
                  <a:lnTo>
                    <a:pt x="25642" y="165780"/>
                  </a:lnTo>
                  <a:cubicBezTo>
                    <a:pt x="23811" y="176713"/>
                    <a:pt x="20353" y="185345"/>
                    <a:pt x="4486" y="186208"/>
                  </a:cubicBezTo>
                  <a:cubicBezTo>
                    <a:pt x="3063" y="186208"/>
                    <a:pt x="215" y="186496"/>
                    <a:pt x="215" y="192250"/>
                  </a:cubicBezTo>
                  <a:cubicBezTo>
                    <a:pt x="215" y="195415"/>
                    <a:pt x="1842" y="196565"/>
                    <a:pt x="3266" y="196565"/>
                  </a:cubicBezTo>
                  <a:cubicBezTo>
                    <a:pt x="9979" y="196565"/>
                    <a:pt x="17505" y="195415"/>
                    <a:pt x="24421" y="195415"/>
                  </a:cubicBezTo>
                  <a:cubicBezTo>
                    <a:pt x="29303" y="195415"/>
                    <a:pt x="41102" y="196565"/>
                    <a:pt x="45984" y="196565"/>
                  </a:cubicBezTo>
                  <a:cubicBezTo>
                    <a:pt x="48018" y="196565"/>
                    <a:pt x="50052" y="195127"/>
                    <a:pt x="50052" y="190524"/>
                  </a:cubicBezTo>
                  <a:cubicBezTo>
                    <a:pt x="50052" y="186496"/>
                    <a:pt x="47611" y="186208"/>
                    <a:pt x="45374" y="186208"/>
                  </a:cubicBezTo>
                  <a:cubicBezTo>
                    <a:pt x="32558" y="185632"/>
                    <a:pt x="32558" y="178152"/>
                    <a:pt x="32558" y="174124"/>
                  </a:cubicBezTo>
                  <a:cubicBezTo>
                    <a:pt x="32558" y="172973"/>
                    <a:pt x="32558" y="171535"/>
                    <a:pt x="33372" y="166931"/>
                  </a:cubicBezTo>
                  <a:lnTo>
                    <a:pt x="59409" y="19623"/>
                  </a:lnTo>
                  <a:lnTo>
                    <a:pt x="118807" y="191674"/>
                  </a:lnTo>
                  <a:cubicBezTo>
                    <a:pt x="120435" y="196278"/>
                    <a:pt x="121248" y="196565"/>
                    <a:pt x="123283" y="196565"/>
                  </a:cubicBezTo>
                  <a:cubicBezTo>
                    <a:pt x="126537" y="196565"/>
                    <a:pt x="126537" y="195702"/>
                    <a:pt x="127554" y="190524"/>
                  </a:cubicBezTo>
                  <a:lnTo>
                    <a:pt x="155830" y="314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7" name="Dowolny kształt: kształt 4546">
              <a:extLst>
                <a:ext uri="{FF2B5EF4-FFF2-40B4-BE49-F238E27FC236}">
                  <a16:creationId xmlns:a16="http://schemas.microsoft.com/office/drawing/2014/main" id="{61F96EB5-062A-6812-ED59-64C2DEA6821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63383" y="7154294"/>
              <a:ext cx="178397" cy="210891"/>
            </a:xfrm>
            <a:custGeom>
              <a:avLst/>
              <a:gdLst>
                <a:gd name="connsiteX0" fmla="*/ 71204 w 178397"/>
                <a:gd name="connsiteY0" fmla="*/ 99326 h 210891"/>
                <a:gd name="connsiteX1" fmla="*/ 78730 w 178397"/>
                <a:gd name="connsiteY1" fmla="*/ 53867 h 210891"/>
                <a:gd name="connsiteX2" fmla="*/ 81781 w 178397"/>
                <a:gd name="connsiteY2" fmla="*/ 18767 h 210891"/>
                <a:gd name="connsiteX3" fmla="*/ 66322 w 178397"/>
                <a:gd name="connsiteY3" fmla="*/ 66 h 210891"/>
                <a:gd name="connsiteX4" fmla="*/ 211 w 178397"/>
                <a:gd name="connsiteY4" fmla="*/ 55306 h 210891"/>
                <a:gd name="connsiteX5" fmla="*/ 2652 w 178397"/>
                <a:gd name="connsiteY5" fmla="*/ 57608 h 210891"/>
                <a:gd name="connsiteX6" fmla="*/ 19332 w 178397"/>
                <a:gd name="connsiteY6" fmla="*/ 42647 h 210891"/>
                <a:gd name="connsiteX7" fmla="*/ 51879 w 178397"/>
                <a:gd name="connsiteY7" fmla="*/ 17616 h 210891"/>
                <a:gd name="connsiteX8" fmla="*/ 62864 w 178397"/>
                <a:gd name="connsiteY8" fmla="*/ 31714 h 210891"/>
                <a:gd name="connsiteX9" fmla="*/ 60219 w 178397"/>
                <a:gd name="connsiteY9" fmla="*/ 63650 h 210891"/>
                <a:gd name="connsiteX10" fmla="*/ 54727 w 178397"/>
                <a:gd name="connsiteY10" fmla="*/ 99326 h 210891"/>
                <a:gd name="connsiteX11" fmla="*/ 46183 w 178397"/>
                <a:gd name="connsiteY11" fmla="*/ 99326 h 210891"/>
                <a:gd name="connsiteX12" fmla="*/ 30113 w 178397"/>
                <a:gd name="connsiteY12" fmla="*/ 114574 h 210891"/>
                <a:gd name="connsiteX13" fmla="*/ 35402 w 178397"/>
                <a:gd name="connsiteY13" fmla="*/ 116876 h 210891"/>
                <a:gd name="connsiteX14" fmla="*/ 51269 w 178397"/>
                <a:gd name="connsiteY14" fmla="*/ 116876 h 210891"/>
                <a:gd name="connsiteX15" fmla="*/ 31130 w 178397"/>
                <a:gd name="connsiteY15" fmla="*/ 200600 h 210891"/>
                <a:gd name="connsiteX16" fmla="*/ 29910 w 178397"/>
                <a:gd name="connsiteY16" fmla="*/ 206066 h 210891"/>
                <a:gd name="connsiteX17" fmla="*/ 32351 w 178397"/>
                <a:gd name="connsiteY17" fmla="*/ 208368 h 210891"/>
                <a:gd name="connsiteX18" fmla="*/ 48828 w 178397"/>
                <a:gd name="connsiteY18" fmla="*/ 192832 h 210891"/>
                <a:gd name="connsiteX19" fmla="*/ 67542 w 178397"/>
                <a:gd name="connsiteY19" fmla="*/ 116876 h 210891"/>
                <a:gd name="connsiteX20" fmla="*/ 119210 w 178397"/>
                <a:gd name="connsiteY20" fmla="*/ 116876 h 210891"/>
                <a:gd name="connsiteX21" fmla="*/ 129178 w 178397"/>
                <a:gd name="connsiteY21" fmla="*/ 113999 h 210891"/>
                <a:gd name="connsiteX22" fmla="*/ 122262 w 178397"/>
                <a:gd name="connsiteY22" fmla="*/ 155141 h 210891"/>
                <a:gd name="connsiteX23" fmla="*/ 119007 w 178397"/>
                <a:gd name="connsiteY23" fmla="*/ 192832 h 210891"/>
                <a:gd name="connsiteX24" fmla="*/ 133043 w 178397"/>
                <a:gd name="connsiteY24" fmla="*/ 210957 h 210891"/>
                <a:gd name="connsiteX25" fmla="*/ 178608 w 178397"/>
                <a:gd name="connsiteY25" fmla="*/ 176432 h 210891"/>
                <a:gd name="connsiteX26" fmla="*/ 176371 w 178397"/>
                <a:gd name="connsiteY26" fmla="*/ 173843 h 210891"/>
                <a:gd name="connsiteX27" fmla="*/ 159894 w 178397"/>
                <a:gd name="connsiteY27" fmla="*/ 188804 h 210891"/>
                <a:gd name="connsiteX28" fmla="*/ 154605 w 178397"/>
                <a:gd name="connsiteY28" fmla="*/ 192544 h 210891"/>
                <a:gd name="connsiteX29" fmla="*/ 147485 w 178397"/>
                <a:gd name="connsiteY29" fmla="*/ 193407 h 210891"/>
                <a:gd name="connsiteX30" fmla="*/ 137925 w 178397"/>
                <a:gd name="connsiteY30" fmla="*/ 179885 h 210891"/>
                <a:gd name="connsiteX31" fmla="*/ 170268 w 178397"/>
                <a:gd name="connsiteY31" fmla="*/ 7546 h 210891"/>
                <a:gd name="connsiteX32" fmla="*/ 171489 w 178397"/>
                <a:gd name="connsiteY32" fmla="*/ 2655 h 210891"/>
                <a:gd name="connsiteX33" fmla="*/ 168844 w 178397"/>
                <a:gd name="connsiteY33" fmla="*/ 66 h 210891"/>
                <a:gd name="connsiteX34" fmla="*/ 155826 w 178397"/>
                <a:gd name="connsiteY34" fmla="*/ 8985 h 210891"/>
                <a:gd name="connsiteX35" fmla="*/ 153385 w 178397"/>
                <a:gd name="connsiteY35" fmla="*/ 12725 h 210891"/>
                <a:gd name="connsiteX36" fmla="*/ 132026 w 178397"/>
                <a:gd name="connsiteY36" fmla="*/ 99326 h 210891"/>
                <a:gd name="connsiteX37" fmla="*/ 71204 w 178397"/>
                <a:gd name="connsiteY37" fmla="*/ 99326 h 2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397" h="210891">
                  <a:moveTo>
                    <a:pt x="71204" y="99326"/>
                  </a:moveTo>
                  <a:cubicBezTo>
                    <a:pt x="75069" y="80049"/>
                    <a:pt x="77306" y="65376"/>
                    <a:pt x="78730" y="53867"/>
                  </a:cubicBezTo>
                  <a:cubicBezTo>
                    <a:pt x="81171" y="34015"/>
                    <a:pt x="81781" y="19054"/>
                    <a:pt x="81781" y="18767"/>
                  </a:cubicBezTo>
                  <a:cubicBezTo>
                    <a:pt x="81781" y="12725"/>
                    <a:pt x="79747" y="66"/>
                    <a:pt x="66322" y="66"/>
                  </a:cubicBezTo>
                  <a:cubicBezTo>
                    <a:pt x="23197" y="66"/>
                    <a:pt x="211" y="50127"/>
                    <a:pt x="211" y="55306"/>
                  </a:cubicBezTo>
                  <a:cubicBezTo>
                    <a:pt x="211" y="55594"/>
                    <a:pt x="211" y="57608"/>
                    <a:pt x="2652" y="57608"/>
                  </a:cubicBezTo>
                  <a:cubicBezTo>
                    <a:pt x="3465" y="57608"/>
                    <a:pt x="13229" y="55881"/>
                    <a:pt x="19332" y="42647"/>
                  </a:cubicBezTo>
                  <a:cubicBezTo>
                    <a:pt x="24824" y="30275"/>
                    <a:pt x="31334" y="17616"/>
                    <a:pt x="51879" y="17616"/>
                  </a:cubicBezTo>
                  <a:cubicBezTo>
                    <a:pt x="60626" y="17616"/>
                    <a:pt x="62864" y="25672"/>
                    <a:pt x="62864" y="31714"/>
                  </a:cubicBezTo>
                  <a:cubicBezTo>
                    <a:pt x="62864" y="33440"/>
                    <a:pt x="61846" y="49552"/>
                    <a:pt x="60219" y="63650"/>
                  </a:cubicBezTo>
                  <a:cubicBezTo>
                    <a:pt x="58185" y="80337"/>
                    <a:pt x="56354" y="90407"/>
                    <a:pt x="54727" y="99326"/>
                  </a:cubicBezTo>
                  <a:lnTo>
                    <a:pt x="46183" y="99326"/>
                  </a:lnTo>
                  <a:cubicBezTo>
                    <a:pt x="40081" y="99613"/>
                    <a:pt x="30113" y="109396"/>
                    <a:pt x="30113" y="114574"/>
                  </a:cubicBezTo>
                  <a:cubicBezTo>
                    <a:pt x="30113" y="116876"/>
                    <a:pt x="31944" y="116876"/>
                    <a:pt x="35402" y="116876"/>
                  </a:cubicBezTo>
                  <a:lnTo>
                    <a:pt x="51269" y="116876"/>
                  </a:lnTo>
                  <a:cubicBezTo>
                    <a:pt x="47200" y="137879"/>
                    <a:pt x="39877" y="169815"/>
                    <a:pt x="31130" y="200600"/>
                  </a:cubicBezTo>
                  <a:cubicBezTo>
                    <a:pt x="29910" y="204915"/>
                    <a:pt x="29910" y="205491"/>
                    <a:pt x="29910" y="206066"/>
                  </a:cubicBezTo>
                  <a:cubicBezTo>
                    <a:pt x="29910" y="206642"/>
                    <a:pt x="30113" y="208368"/>
                    <a:pt x="32351" y="208368"/>
                  </a:cubicBezTo>
                  <a:cubicBezTo>
                    <a:pt x="35402" y="208368"/>
                    <a:pt x="45776" y="203189"/>
                    <a:pt x="48828" y="192832"/>
                  </a:cubicBezTo>
                  <a:cubicBezTo>
                    <a:pt x="49845" y="189379"/>
                    <a:pt x="60016" y="154278"/>
                    <a:pt x="67542" y="116876"/>
                  </a:cubicBezTo>
                  <a:lnTo>
                    <a:pt x="119210" y="116876"/>
                  </a:lnTo>
                  <a:cubicBezTo>
                    <a:pt x="121041" y="116876"/>
                    <a:pt x="125720" y="116876"/>
                    <a:pt x="129178" y="113999"/>
                  </a:cubicBezTo>
                  <a:cubicBezTo>
                    <a:pt x="124703" y="136440"/>
                    <a:pt x="122668" y="151401"/>
                    <a:pt x="122262" y="155141"/>
                  </a:cubicBezTo>
                  <a:cubicBezTo>
                    <a:pt x="119821" y="174706"/>
                    <a:pt x="119007" y="191393"/>
                    <a:pt x="119007" y="192832"/>
                  </a:cubicBezTo>
                  <a:cubicBezTo>
                    <a:pt x="119007" y="200024"/>
                    <a:pt x="121855" y="210957"/>
                    <a:pt x="133043" y="210957"/>
                  </a:cubicBezTo>
                  <a:cubicBezTo>
                    <a:pt x="163352" y="210957"/>
                    <a:pt x="178608" y="185927"/>
                    <a:pt x="178608" y="176432"/>
                  </a:cubicBezTo>
                  <a:cubicBezTo>
                    <a:pt x="178608" y="174993"/>
                    <a:pt x="177795" y="173843"/>
                    <a:pt x="176371" y="173843"/>
                  </a:cubicBezTo>
                  <a:cubicBezTo>
                    <a:pt x="172506" y="173843"/>
                    <a:pt x="162132" y="180460"/>
                    <a:pt x="159894" y="188804"/>
                  </a:cubicBezTo>
                  <a:cubicBezTo>
                    <a:pt x="159284" y="191393"/>
                    <a:pt x="159080" y="191681"/>
                    <a:pt x="154605" y="192544"/>
                  </a:cubicBezTo>
                  <a:cubicBezTo>
                    <a:pt x="150333" y="193407"/>
                    <a:pt x="149926" y="193407"/>
                    <a:pt x="147485" y="193407"/>
                  </a:cubicBezTo>
                  <a:cubicBezTo>
                    <a:pt x="141179" y="193407"/>
                    <a:pt x="137925" y="187653"/>
                    <a:pt x="137925" y="179885"/>
                  </a:cubicBezTo>
                  <a:cubicBezTo>
                    <a:pt x="137925" y="174418"/>
                    <a:pt x="138942" y="121192"/>
                    <a:pt x="170268" y="7546"/>
                  </a:cubicBezTo>
                  <a:cubicBezTo>
                    <a:pt x="171489" y="3806"/>
                    <a:pt x="171489" y="3230"/>
                    <a:pt x="171489" y="2655"/>
                  </a:cubicBezTo>
                  <a:cubicBezTo>
                    <a:pt x="171489" y="353"/>
                    <a:pt x="170065" y="66"/>
                    <a:pt x="168844" y="66"/>
                  </a:cubicBezTo>
                  <a:cubicBezTo>
                    <a:pt x="166200" y="66"/>
                    <a:pt x="160504" y="3230"/>
                    <a:pt x="155826" y="8985"/>
                  </a:cubicBezTo>
                  <a:cubicBezTo>
                    <a:pt x="154808" y="10135"/>
                    <a:pt x="153995" y="11286"/>
                    <a:pt x="153385" y="12725"/>
                  </a:cubicBezTo>
                  <a:cubicBezTo>
                    <a:pt x="152978" y="13876"/>
                    <a:pt x="142400" y="48689"/>
                    <a:pt x="132026" y="99326"/>
                  </a:cubicBezTo>
                  <a:lnTo>
                    <a:pt x="71204" y="993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8" name="Dowolny kształt: kształt 4547">
              <a:extLst>
                <a:ext uri="{FF2B5EF4-FFF2-40B4-BE49-F238E27FC236}">
                  <a16:creationId xmlns:a16="http://schemas.microsoft.com/office/drawing/2014/main" id="{B4337A84-6CDE-ABCE-B8EF-B272174818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03319" y="6952349"/>
              <a:ext cx="138324" cy="289765"/>
            </a:xfrm>
            <a:custGeom>
              <a:avLst/>
              <a:gdLst>
                <a:gd name="connsiteX0" fmla="*/ 138547 w 138324"/>
                <a:gd name="connsiteY0" fmla="*/ 4584 h 289765"/>
                <a:gd name="connsiteX1" fmla="*/ 134769 w 138324"/>
                <a:gd name="connsiteY1" fmla="*/ 63 h 289765"/>
                <a:gd name="connsiteX2" fmla="*/ 97863 w 138324"/>
                <a:gd name="connsiteY2" fmla="*/ 4584 h 289765"/>
                <a:gd name="connsiteX3" fmla="*/ 93795 w 138324"/>
                <a:gd name="connsiteY3" fmla="*/ 12393 h 289765"/>
                <a:gd name="connsiteX4" fmla="*/ 100769 w 138324"/>
                <a:gd name="connsiteY4" fmla="*/ 17325 h 289765"/>
                <a:gd name="connsiteX5" fmla="*/ 115299 w 138324"/>
                <a:gd name="connsiteY5" fmla="*/ 24313 h 289765"/>
                <a:gd name="connsiteX6" fmla="*/ 114427 w 138324"/>
                <a:gd name="connsiteY6" fmla="*/ 32533 h 289765"/>
                <a:gd name="connsiteX7" fmla="*/ 96991 w 138324"/>
                <a:gd name="connsiteY7" fmla="*/ 129944 h 289765"/>
                <a:gd name="connsiteX8" fmla="*/ 70256 w 138324"/>
                <a:gd name="connsiteY8" fmla="*/ 103639 h 289765"/>
                <a:gd name="connsiteX9" fmla="*/ 222 w 138324"/>
                <a:gd name="connsiteY9" fmla="*/ 224066 h 289765"/>
                <a:gd name="connsiteX10" fmla="*/ 38872 w 138324"/>
                <a:gd name="connsiteY10" fmla="*/ 289828 h 289765"/>
                <a:gd name="connsiteX11" fmla="*/ 76649 w 138324"/>
                <a:gd name="connsiteY11" fmla="*/ 259002 h 289765"/>
                <a:gd name="connsiteX12" fmla="*/ 103094 w 138324"/>
                <a:gd name="connsiteY12" fmla="*/ 289828 h 289765"/>
                <a:gd name="connsiteX13" fmla="*/ 124598 w 138324"/>
                <a:gd name="connsiteY13" fmla="*/ 267223 h 289765"/>
                <a:gd name="connsiteX14" fmla="*/ 133316 w 138324"/>
                <a:gd name="connsiteY14" fmla="*/ 226532 h 289765"/>
                <a:gd name="connsiteX15" fmla="*/ 129829 w 138324"/>
                <a:gd name="connsiteY15" fmla="*/ 222422 h 289765"/>
                <a:gd name="connsiteX16" fmla="*/ 125760 w 138324"/>
                <a:gd name="connsiteY16" fmla="*/ 229820 h 289765"/>
                <a:gd name="connsiteX17" fmla="*/ 103675 w 138324"/>
                <a:gd name="connsiteY17" fmla="*/ 280786 h 289765"/>
                <a:gd name="connsiteX18" fmla="*/ 94957 w 138324"/>
                <a:gd name="connsiteY18" fmla="*/ 261879 h 289765"/>
                <a:gd name="connsiteX19" fmla="*/ 96701 w 138324"/>
                <a:gd name="connsiteY19" fmla="*/ 242151 h 289765"/>
                <a:gd name="connsiteX20" fmla="*/ 138547 w 138324"/>
                <a:gd name="connsiteY20" fmla="*/ 4584 h 289765"/>
                <a:gd name="connsiteX21" fmla="*/ 78102 w 138324"/>
                <a:gd name="connsiteY21" fmla="*/ 236396 h 289765"/>
                <a:gd name="connsiteX22" fmla="*/ 72290 w 138324"/>
                <a:gd name="connsiteY22" fmla="*/ 251604 h 289765"/>
                <a:gd name="connsiteX23" fmla="*/ 39453 w 138324"/>
                <a:gd name="connsiteY23" fmla="*/ 280786 h 289765"/>
                <a:gd name="connsiteX24" fmla="*/ 20855 w 138324"/>
                <a:gd name="connsiteY24" fmla="*/ 242151 h 289765"/>
                <a:gd name="connsiteX25" fmla="*/ 36838 w 138324"/>
                <a:gd name="connsiteY25" fmla="*/ 152138 h 289765"/>
                <a:gd name="connsiteX26" fmla="*/ 70547 w 138324"/>
                <a:gd name="connsiteY26" fmla="*/ 112681 h 289765"/>
                <a:gd name="connsiteX27" fmla="*/ 93504 w 138324"/>
                <a:gd name="connsiteY27" fmla="*/ 148850 h 289765"/>
                <a:gd name="connsiteX28" fmla="*/ 92632 w 138324"/>
                <a:gd name="connsiteY28" fmla="*/ 155837 h 289765"/>
                <a:gd name="connsiteX29" fmla="*/ 78102 w 138324"/>
                <a:gd name="connsiteY29" fmla="*/ 236396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324" h="289765">
                  <a:moveTo>
                    <a:pt x="138547" y="4584"/>
                  </a:moveTo>
                  <a:cubicBezTo>
                    <a:pt x="138547" y="4173"/>
                    <a:pt x="138547" y="63"/>
                    <a:pt x="134769" y="63"/>
                  </a:cubicBezTo>
                  <a:cubicBezTo>
                    <a:pt x="130410" y="63"/>
                    <a:pt x="102803" y="3762"/>
                    <a:pt x="97863" y="4584"/>
                  </a:cubicBezTo>
                  <a:cubicBezTo>
                    <a:pt x="95538" y="4995"/>
                    <a:pt x="93795" y="7050"/>
                    <a:pt x="93795" y="12393"/>
                  </a:cubicBezTo>
                  <a:cubicBezTo>
                    <a:pt x="93795" y="17325"/>
                    <a:pt x="96410" y="17325"/>
                    <a:pt x="100769" y="17325"/>
                  </a:cubicBezTo>
                  <a:cubicBezTo>
                    <a:pt x="114718" y="17325"/>
                    <a:pt x="115299" y="20202"/>
                    <a:pt x="115299" y="24313"/>
                  </a:cubicBezTo>
                  <a:lnTo>
                    <a:pt x="114427" y="32533"/>
                  </a:lnTo>
                  <a:lnTo>
                    <a:pt x="96991" y="129944"/>
                  </a:lnTo>
                  <a:cubicBezTo>
                    <a:pt x="91760" y="114736"/>
                    <a:pt x="83333" y="103639"/>
                    <a:pt x="70256" y="103639"/>
                  </a:cubicBezTo>
                  <a:cubicBezTo>
                    <a:pt x="36256" y="103639"/>
                    <a:pt x="222" y="164058"/>
                    <a:pt x="222" y="224066"/>
                  </a:cubicBezTo>
                  <a:cubicBezTo>
                    <a:pt x="222" y="262701"/>
                    <a:pt x="16205" y="289828"/>
                    <a:pt x="38872" y="289828"/>
                  </a:cubicBezTo>
                  <a:cubicBezTo>
                    <a:pt x="44684" y="289828"/>
                    <a:pt x="59214" y="288184"/>
                    <a:pt x="76649" y="259002"/>
                  </a:cubicBezTo>
                  <a:cubicBezTo>
                    <a:pt x="78974" y="276265"/>
                    <a:pt x="89145" y="289828"/>
                    <a:pt x="103094" y="289828"/>
                  </a:cubicBezTo>
                  <a:cubicBezTo>
                    <a:pt x="113265" y="289828"/>
                    <a:pt x="119948" y="280375"/>
                    <a:pt x="124598" y="267223"/>
                  </a:cubicBezTo>
                  <a:cubicBezTo>
                    <a:pt x="129538" y="252426"/>
                    <a:pt x="133316" y="227354"/>
                    <a:pt x="133316" y="226532"/>
                  </a:cubicBezTo>
                  <a:cubicBezTo>
                    <a:pt x="133316" y="222422"/>
                    <a:pt x="130700" y="222422"/>
                    <a:pt x="129829" y="222422"/>
                  </a:cubicBezTo>
                  <a:cubicBezTo>
                    <a:pt x="126923" y="222422"/>
                    <a:pt x="126632" y="224066"/>
                    <a:pt x="125760" y="229820"/>
                  </a:cubicBezTo>
                  <a:cubicBezTo>
                    <a:pt x="120820" y="256536"/>
                    <a:pt x="115589" y="280786"/>
                    <a:pt x="103675" y="280786"/>
                  </a:cubicBezTo>
                  <a:cubicBezTo>
                    <a:pt x="95829" y="280786"/>
                    <a:pt x="94957" y="270100"/>
                    <a:pt x="94957" y="261879"/>
                  </a:cubicBezTo>
                  <a:cubicBezTo>
                    <a:pt x="94957" y="252015"/>
                    <a:pt x="95538" y="249138"/>
                    <a:pt x="96701" y="242151"/>
                  </a:cubicBezTo>
                  <a:lnTo>
                    <a:pt x="138547" y="4584"/>
                  </a:lnTo>
                  <a:close/>
                  <a:moveTo>
                    <a:pt x="78102" y="236396"/>
                  </a:moveTo>
                  <a:cubicBezTo>
                    <a:pt x="76649" y="243795"/>
                    <a:pt x="76649" y="244617"/>
                    <a:pt x="72290" y="251604"/>
                  </a:cubicBezTo>
                  <a:cubicBezTo>
                    <a:pt x="59504" y="274210"/>
                    <a:pt x="47590" y="280786"/>
                    <a:pt x="39453" y="280786"/>
                  </a:cubicBezTo>
                  <a:cubicBezTo>
                    <a:pt x="24923" y="280786"/>
                    <a:pt x="20855" y="258180"/>
                    <a:pt x="20855" y="242151"/>
                  </a:cubicBezTo>
                  <a:cubicBezTo>
                    <a:pt x="20855" y="221600"/>
                    <a:pt x="30154" y="171045"/>
                    <a:pt x="36838" y="152138"/>
                  </a:cubicBezTo>
                  <a:cubicBezTo>
                    <a:pt x="45846" y="127888"/>
                    <a:pt x="58923" y="112681"/>
                    <a:pt x="70547" y="112681"/>
                  </a:cubicBezTo>
                  <a:cubicBezTo>
                    <a:pt x="89436" y="112681"/>
                    <a:pt x="93504" y="146384"/>
                    <a:pt x="93504" y="148850"/>
                  </a:cubicBezTo>
                  <a:cubicBezTo>
                    <a:pt x="93504" y="151316"/>
                    <a:pt x="92923" y="153782"/>
                    <a:pt x="92632" y="155837"/>
                  </a:cubicBezTo>
                  <a:lnTo>
                    <a:pt x="78102" y="2363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9" name="Dowolny kształt: kształt 4548">
              <a:extLst>
                <a:ext uri="{FF2B5EF4-FFF2-40B4-BE49-F238E27FC236}">
                  <a16:creationId xmlns:a16="http://schemas.microsoft.com/office/drawing/2014/main" id="{FEB01510-5CB5-F74C-93A8-596544DE2F6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55763" y="6897399"/>
              <a:ext cx="89910" cy="191039"/>
            </a:xfrm>
            <a:custGeom>
              <a:avLst/>
              <a:gdLst>
                <a:gd name="connsiteX0" fmla="*/ 90138 w 89910"/>
                <a:gd name="connsiteY0" fmla="*/ 138736 h 191039"/>
                <a:gd name="connsiteX1" fmla="*/ 83222 w 89910"/>
                <a:gd name="connsiteY1" fmla="*/ 138736 h 191039"/>
                <a:gd name="connsiteX2" fmla="*/ 77933 w 89910"/>
                <a:gd name="connsiteY2" fmla="*/ 164917 h 191039"/>
                <a:gd name="connsiteX3" fmla="*/ 57795 w 89910"/>
                <a:gd name="connsiteY3" fmla="*/ 166644 h 191039"/>
                <a:gd name="connsiteX4" fmla="*/ 20366 w 89910"/>
                <a:gd name="connsiteY4" fmla="*/ 166644 h 191039"/>
                <a:gd name="connsiteX5" fmla="*/ 61049 w 89910"/>
                <a:gd name="connsiteY5" fmla="*/ 118308 h 191039"/>
                <a:gd name="connsiteX6" fmla="*/ 90138 w 89910"/>
                <a:gd name="connsiteY6" fmla="*/ 56163 h 191039"/>
                <a:gd name="connsiteX7" fmla="*/ 42538 w 89910"/>
                <a:gd name="connsiteY7" fmla="*/ 59 h 191039"/>
                <a:gd name="connsiteX8" fmla="*/ 227 w 89910"/>
                <a:gd name="connsiteY8" fmla="*/ 51559 h 191039"/>
                <a:gd name="connsiteX9" fmla="*/ 11009 w 89910"/>
                <a:gd name="connsiteY9" fmla="*/ 67671 h 191039"/>
                <a:gd name="connsiteX10" fmla="*/ 21790 w 89910"/>
                <a:gd name="connsiteY10" fmla="*/ 52422 h 191039"/>
                <a:gd name="connsiteX11" fmla="*/ 9788 w 89910"/>
                <a:gd name="connsiteY11" fmla="*/ 37174 h 191039"/>
                <a:gd name="connsiteX12" fmla="*/ 39487 w 89910"/>
                <a:gd name="connsiteY12" fmla="*/ 10417 h 191039"/>
                <a:gd name="connsiteX13" fmla="*/ 70407 w 89910"/>
                <a:gd name="connsiteY13" fmla="*/ 56163 h 191039"/>
                <a:gd name="connsiteX14" fmla="*/ 51285 w 89910"/>
                <a:gd name="connsiteY14" fmla="*/ 111403 h 191039"/>
                <a:gd name="connsiteX15" fmla="*/ 2262 w 89910"/>
                <a:gd name="connsiteY15" fmla="*/ 179878 h 191039"/>
                <a:gd name="connsiteX16" fmla="*/ 227 w 89910"/>
                <a:gd name="connsiteY16" fmla="*/ 191099 h 191039"/>
                <a:gd name="connsiteX17" fmla="*/ 84036 w 89910"/>
                <a:gd name="connsiteY17" fmla="*/ 191099 h 191039"/>
                <a:gd name="connsiteX18" fmla="*/ 90138 w 89910"/>
                <a:gd name="connsiteY18" fmla="*/ 138736 h 19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910" h="191039">
                  <a:moveTo>
                    <a:pt x="90138" y="138736"/>
                  </a:moveTo>
                  <a:lnTo>
                    <a:pt x="83222" y="138736"/>
                  </a:lnTo>
                  <a:cubicBezTo>
                    <a:pt x="82612" y="145065"/>
                    <a:pt x="80578" y="162040"/>
                    <a:pt x="77933" y="164917"/>
                  </a:cubicBezTo>
                  <a:cubicBezTo>
                    <a:pt x="76306" y="166644"/>
                    <a:pt x="60643" y="166644"/>
                    <a:pt x="57795" y="166644"/>
                  </a:cubicBezTo>
                  <a:lnTo>
                    <a:pt x="20366" y="166644"/>
                  </a:lnTo>
                  <a:cubicBezTo>
                    <a:pt x="41725" y="139886"/>
                    <a:pt x="48844" y="131831"/>
                    <a:pt x="61049" y="118308"/>
                  </a:cubicBezTo>
                  <a:cubicBezTo>
                    <a:pt x="76102" y="101333"/>
                    <a:pt x="90138" y="83495"/>
                    <a:pt x="90138" y="56163"/>
                  </a:cubicBezTo>
                  <a:cubicBezTo>
                    <a:pt x="90138" y="21350"/>
                    <a:pt x="68576" y="59"/>
                    <a:pt x="42538" y="59"/>
                  </a:cubicBezTo>
                  <a:cubicBezTo>
                    <a:pt x="17315" y="59"/>
                    <a:pt x="227" y="25090"/>
                    <a:pt x="227" y="51559"/>
                  </a:cubicBezTo>
                  <a:cubicBezTo>
                    <a:pt x="227" y="66233"/>
                    <a:pt x="8974" y="67671"/>
                    <a:pt x="11009" y="67671"/>
                  </a:cubicBezTo>
                  <a:cubicBezTo>
                    <a:pt x="15891" y="67671"/>
                    <a:pt x="21790" y="62780"/>
                    <a:pt x="21790" y="52422"/>
                  </a:cubicBezTo>
                  <a:cubicBezTo>
                    <a:pt x="21790" y="47244"/>
                    <a:pt x="20366" y="37174"/>
                    <a:pt x="9788" y="37174"/>
                  </a:cubicBezTo>
                  <a:cubicBezTo>
                    <a:pt x="16094" y="16746"/>
                    <a:pt x="29927" y="10417"/>
                    <a:pt x="39487" y="10417"/>
                  </a:cubicBezTo>
                  <a:cubicBezTo>
                    <a:pt x="59829" y="10417"/>
                    <a:pt x="70407" y="32858"/>
                    <a:pt x="70407" y="56163"/>
                  </a:cubicBezTo>
                  <a:cubicBezTo>
                    <a:pt x="70407" y="81194"/>
                    <a:pt x="57795" y="101046"/>
                    <a:pt x="51285" y="111403"/>
                  </a:cubicBezTo>
                  <a:lnTo>
                    <a:pt x="2262" y="179878"/>
                  </a:lnTo>
                  <a:cubicBezTo>
                    <a:pt x="227" y="182468"/>
                    <a:pt x="227" y="183043"/>
                    <a:pt x="227" y="191099"/>
                  </a:cubicBezTo>
                  <a:lnTo>
                    <a:pt x="84036" y="191099"/>
                  </a:lnTo>
                  <a:lnTo>
                    <a:pt x="90138" y="13873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0" name="Dowolny kształt: kształt 4549">
              <a:extLst>
                <a:ext uri="{FF2B5EF4-FFF2-40B4-BE49-F238E27FC236}">
                  <a16:creationId xmlns:a16="http://schemas.microsoft.com/office/drawing/2014/main" id="{E6A90F6C-2A06-84B7-F5A8-162861C32B9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52509" y="7142210"/>
              <a:ext cx="173515" cy="223263"/>
            </a:xfrm>
            <a:custGeom>
              <a:avLst/>
              <a:gdLst>
                <a:gd name="connsiteX0" fmla="*/ 127364 w 173515"/>
                <a:gd name="connsiteY0" fmla="*/ 161471 h 223263"/>
                <a:gd name="connsiteX1" fmla="*/ 132856 w 173515"/>
                <a:gd name="connsiteY1" fmla="*/ 196572 h 223263"/>
                <a:gd name="connsiteX2" fmla="*/ 146688 w 173515"/>
                <a:gd name="connsiteY2" fmla="*/ 216999 h 223263"/>
                <a:gd name="connsiteX3" fmla="*/ 173743 w 173515"/>
                <a:gd name="connsiteY3" fmla="*/ 196860 h 223263"/>
                <a:gd name="connsiteX4" fmla="*/ 171505 w 173515"/>
                <a:gd name="connsiteY4" fmla="*/ 194270 h 223263"/>
                <a:gd name="connsiteX5" fmla="*/ 164386 w 173515"/>
                <a:gd name="connsiteY5" fmla="*/ 197435 h 223263"/>
                <a:gd name="connsiteX6" fmla="*/ 160928 w 173515"/>
                <a:gd name="connsiteY6" fmla="*/ 199449 h 223263"/>
                <a:gd name="connsiteX7" fmla="*/ 154215 w 173515"/>
                <a:gd name="connsiteY7" fmla="*/ 193982 h 223263"/>
                <a:gd name="connsiteX8" fmla="*/ 139365 w 173515"/>
                <a:gd name="connsiteY8" fmla="*/ 15314 h 223263"/>
                <a:gd name="connsiteX9" fmla="*/ 138959 w 173515"/>
                <a:gd name="connsiteY9" fmla="*/ 2367 h 223263"/>
                <a:gd name="connsiteX10" fmla="*/ 136518 w 173515"/>
                <a:gd name="connsiteY10" fmla="*/ 66 h 223263"/>
                <a:gd name="connsiteX11" fmla="*/ 120854 w 173515"/>
                <a:gd name="connsiteY11" fmla="*/ 13300 h 223263"/>
                <a:gd name="connsiteX12" fmla="*/ 118413 w 173515"/>
                <a:gd name="connsiteY12" fmla="*/ 17616 h 223263"/>
                <a:gd name="connsiteX13" fmla="*/ 46200 w 173515"/>
                <a:gd name="connsiteY13" fmla="*/ 176432 h 223263"/>
                <a:gd name="connsiteX14" fmla="*/ 27689 w 173515"/>
                <a:gd name="connsiteY14" fmla="*/ 194846 h 223263"/>
                <a:gd name="connsiteX15" fmla="*/ 10195 w 173515"/>
                <a:gd name="connsiteY15" fmla="*/ 178446 h 223263"/>
                <a:gd name="connsiteX16" fmla="*/ 8364 w 173515"/>
                <a:gd name="connsiteY16" fmla="*/ 175281 h 223263"/>
                <a:gd name="connsiteX17" fmla="*/ 227 w 173515"/>
                <a:gd name="connsiteY17" fmla="*/ 198010 h 223263"/>
                <a:gd name="connsiteX18" fmla="*/ 21180 w 173515"/>
                <a:gd name="connsiteY18" fmla="*/ 223329 h 223263"/>
                <a:gd name="connsiteX19" fmla="*/ 63490 w 173515"/>
                <a:gd name="connsiteY19" fmla="*/ 166938 h 223263"/>
                <a:gd name="connsiteX20" fmla="*/ 66338 w 173515"/>
                <a:gd name="connsiteY20" fmla="*/ 161759 h 223263"/>
                <a:gd name="connsiteX21" fmla="*/ 70407 w 173515"/>
                <a:gd name="connsiteY21" fmla="*/ 161471 h 223263"/>
                <a:gd name="connsiteX22" fmla="*/ 127364 w 173515"/>
                <a:gd name="connsiteY22" fmla="*/ 161471 h 223263"/>
                <a:gd name="connsiteX23" fmla="*/ 120448 w 173515"/>
                <a:gd name="connsiteY23" fmla="*/ 36892 h 223263"/>
                <a:gd name="connsiteX24" fmla="*/ 125940 w 173515"/>
                <a:gd name="connsiteY24" fmla="*/ 143921 h 223263"/>
                <a:gd name="connsiteX25" fmla="*/ 84443 w 173515"/>
                <a:gd name="connsiteY25" fmla="*/ 143921 h 223263"/>
                <a:gd name="connsiteX26" fmla="*/ 73255 w 173515"/>
                <a:gd name="connsiteY26" fmla="*/ 147661 h 223263"/>
                <a:gd name="connsiteX27" fmla="*/ 120244 w 173515"/>
                <a:gd name="connsiteY27" fmla="*/ 36892 h 223263"/>
                <a:gd name="connsiteX28" fmla="*/ 120448 w 173515"/>
                <a:gd name="connsiteY28" fmla="*/ 36892 h 22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5" h="223263">
                  <a:moveTo>
                    <a:pt x="127364" y="161471"/>
                  </a:moveTo>
                  <a:cubicBezTo>
                    <a:pt x="128991" y="175857"/>
                    <a:pt x="130212" y="184488"/>
                    <a:pt x="132856" y="196572"/>
                  </a:cubicBezTo>
                  <a:cubicBezTo>
                    <a:pt x="135297" y="208943"/>
                    <a:pt x="137128" y="216999"/>
                    <a:pt x="146688" y="216999"/>
                  </a:cubicBezTo>
                  <a:cubicBezTo>
                    <a:pt x="157063" y="216999"/>
                    <a:pt x="173743" y="203477"/>
                    <a:pt x="173743" y="196860"/>
                  </a:cubicBezTo>
                  <a:cubicBezTo>
                    <a:pt x="173743" y="195421"/>
                    <a:pt x="172929" y="194270"/>
                    <a:pt x="171505" y="194270"/>
                  </a:cubicBezTo>
                  <a:cubicBezTo>
                    <a:pt x="169064" y="194270"/>
                    <a:pt x="166623" y="195709"/>
                    <a:pt x="164386" y="197435"/>
                  </a:cubicBezTo>
                  <a:cubicBezTo>
                    <a:pt x="161741" y="199449"/>
                    <a:pt x="161538" y="199449"/>
                    <a:pt x="160928" y="199449"/>
                  </a:cubicBezTo>
                  <a:cubicBezTo>
                    <a:pt x="157470" y="199449"/>
                    <a:pt x="155029" y="196284"/>
                    <a:pt x="154215" y="193982"/>
                  </a:cubicBezTo>
                  <a:cubicBezTo>
                    <a:pt x="142620" y="158594"/>
                    <a:pt x="139365" y="36605"/>
                    <a:pt x="139365" y="15314"/>
                  </a:cubicBezTo>
                  <a:cubicBezTo>
                    <a:pt x="139365" y="10998"/>
                    <a:pt x="139365" y="4093"/>
                    <a:pt x="138959" y="2367"/>
                  </a:cubicBezTo>
                  <a:cubicBezTo>
                    <a:pt x="138959" y="1216"/>
                    <a:pt x="138145" y="66"/>
                    <a:pt x="136518" y="66"/>
                  </a:cubicBezTo>
                  <a:cubicBezTo>
                    <a:pt x="134077" y="66"/>
                    <a:pt x="125330" y="3806"/>
                    <a:pt x="120854" y="13300"/>
                  </a:cubicBezTo>
                  <a:lnTo>
                    <a:pt x="118413" y="17616"/>
                  </a:lnTo>
                  <a:cubicBezTo>
                    <a:pt x="89528" y="100189"/>
                    <a:pt x="54133" y="163773"/>
                    <a:pt x="46200" y="176432"/>
                  </a:cubicBezTo>
                  <a:cubicBezTo>
                    <a:pt x="43352" y="181035"/>
                    <a:pt x="34605" y="194846"/>
                    <a:pt x="27689" y="194846"/>
                  </a:cubicBezTo>
                  <a:cubicBezTo>
                    <a:pt x="23621" y="194846"/>
                    <a:pt x="13450" y="190818"/>
                    <a:pt x="10195" y="178446"/>
                  </a:cubicBezTo>
                  <a:cubicBezTo>
                    <a:pt x="9585" y="176144"/>
                    <a:pt x="9381" y="175281"/>
                    <a:pt x="8364" y="175281"/>
                  </a:cubicBezTo>
                  <a:cubicBezTo>
                    <a:pt x="5109" y="175281"/>
                    <a:pt x="227" y="189667"/>
                    <a:pt x="227" y="198010"/>
                  </a:cubicBezTo>
                  <a:cubicBezTo>
                    <a:pt x="227" y="210094"/>
                    <a:pt x="10195" y="223329"/>
                    <a:pt x="21180" y="223329"/>
                  </a:cubicBezTo>
                  <a:cubicBezTo>
                    <a:pt x="32978" y="223329"/>
                    <a:pt x="47827" y="197435"/>
                    <a:pt x="63490" y="166938"/>
                  </a:cubicBezTo>
                  <a:cubicBezTo>
                    <a:pt x="65931" y="162622"/>
                    <a:pt x="65931" y="162047"/>
                    <a:pt x="66338" y="161759"/>
                  </a:cubicBezTo>
                  <a:cubicBezTo>
                    <a:pt x="66542" y="161471"/>
                    <a:pt x="66949" y="161471"/>
                    <a:pt x="70407" y="161471"/>
                  </a:cubicBezTo>
                  <a:lnTo>
                    <a:pt x="127364" y="161471"/>
                  </a:lnTo>
                  <a:close/>
                  <a:moveTo>
                    <a:pt x="120448" y="36892"/>
                  </a:moveTo>
                  <a:cubicBezTo>
                    <a:pt x="121058" y="62786"/>
                    <a:pt x="122075" y="97024"/>
                    <a:pt x="125940" y="143921"/>
                  </a:cubicBezTo>
                  <a:lnTo>
                    <a:pt x="84443" y="143921"/>
                  </a:lnTo>
                  <a:cubicBezTo>
                    <a:pt x="81595" y="143921"/>
                    <a:pt x="77933" y="143921"/>
                    <a:pt x="73255" y="147661"/>
                  </a:cubicBezTo>
                  <a:cubicBezTo>
                    <a:pt x="90342" y="113136"/>
                    <a:pt x="105191" y="77747"/>
                    <a:pt x="120244" y="36892"/>
                  </a:cubicBezTo>
                  <a:lnTo>
                    <a:pt x="120448" y="368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1" name="Dowolny kształt: kształt 4550">
              <a:extLst>
                <a:ext uri="{FF2B5EF4-FFF2-40B4-BE49-F238E27FC236}">
                  <a16:creationId xmlns:a16="http://schemas.microsoft.com/office/drawing/2014/main" id="{91B084E3-899A-0250-150B-560F95187BB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46522" y="7060446"/>
              <a:ext cx="142102" cy="181668"/>
            </a:xfrm>
            <a:custGeom>
              <a:avLst/>
              <a:gdLst>
                <a:gd name="connsiteX0" fmla="*/ 115605 w 142102"/>
                <a:gd name="connsiteY0" fmla="*/ 40342 h 181668"/>
                <a:gd name="connsiteX1" fmla="*/ 142340 w 142102"/>
                <a:gd name="connsiteY1" fmla="*/ 12804 h 181668"/>
                <a:gd name="connsiteX2" fmla="*/ 142340 w 142102"/>
                <a:gd name="connsiteY2" fmla="*/ 63 h 181668"/>
                <a:gd name="connsiteX3" fmla="*/ 120545 w 142102"/>
                <a:gd name="connsiteY3" fmla="*/ 1296 h 181668"/>
                <a:gd name="connsiteX4" fmla="*/ 95263 w 142102"/>
                <a:gd name="connsiteY4" fmla="*/ 63 h 181668"/>
                <a:gd name="connsiteX5" fmla="*/ 95263 w 142102"/>
                <a:gd name="connsiteY5" fmla="*/ 12804 h 181668"/>
                <a:gd name="connsiteX6" fmla="*/ 109212 w 142102"/>
                <a:gd name="connsiteY6" fmla="*/ 30478 h 181668"/>
                <a:gd name="connsiteX7" fmla="*/ 107468 w 142102"/>
                <a:gd name="connsiteY7" fmla="*/ 40342 h 181668"/>
                <a:gd name="connsiteX8" fmla="*/ 77827 w 142102"/>
                <a:gd name="connsiteY8" fmla="*/ 145151 h 181668"/>
                <a:gd name="connsiteX9" fmla="*/ 45280 w 142102"/>
                <a:gd name="connsiteY9" fmla="*/ 30478 h 181668"/>
                <a:gd name="connsiteX10" fmla="*/ 43537 w 142102"/>
                <a:gd name="connsiteY10" fmla="*/ 23491 h 181668"/>
                <a:gd name="connsiteX11" fmla="*/ 60101 w 142102"/>
                <a:gd name="connsiteY11" fmla="*/ 12804 h 181668"/>
                <a:gd name="connsiteX12" fmla="*/ 60101 w 142102"/>
                <a:gd name="connsiteY12" fmla="*/ 63 h 181668"/>
                <a:gd name="connsiteX13" fmla="*/ 28426 w 142102"/>
                <a:gd name="connsiteY13" fmla="*/ 1296 h 181668"/>
                <a:gd name="connsiteX14" fmla="*/ 238 w 142102"/>
                <a:gd name="connsiteY14" fmla="*/ 63 h 181668"/>
                <a:gd name="connsiteX15" fmla="*/ 238 w 142102"/>
                <a:gd name="connsiteY15" fmla="*/ 12804 h 181668"/>
                <a:gd name="connsiteX16" fmla="*/ 23485 w 142102"/>
                <a:gd name="connsiteY16" fmla="*/ 28012 h 181668"/>
                <a:gd name="connsiteX17" fmla="*/ 65331 w 142102"/>
                <a:gd name="connsiteY17" fmla="*/ 173922 h 181668"/>
                <a:gd name="connsiteX18" fmla="*/ 71434 w 142102"/>
                <a:gd name="connsiteY18" fmla="*/ 181731 h 181668"/>
                <a:gd name="connsiteX19" fmla="*/ 77537 w 142102"/>
                <a:gd name="connsiteY19" fmla="*/ 173922 h 181668"/>
                <a:gd name="connsiteX20" fmla="*/ 115605 w 142102"/>
                <a:gd name="connsiteY20" fmla="*/ 40342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102" h="181668">
                  <a:moveTo>
                    <a:pt x="115605" y="40342"/>
                  </a:moveTo>
                  <a:cubicBezTo>
                    <a:pt x="118220" y="30889"/>
                    <a:pt x="123160" y="13215"/>
                    <a:pt x="142340" y="12804"/>
                  </a:cubicBezTo>
                  <a:lnTo>
                    <a:pt x="142340" y="63"/>
                  </a:lnTo>
                  <a:cubicBezTo>
                    <a:pt x="135656" y="885"/>
                    <a:pt x="127229" y="1296"/>
                    <a:pt x="120545" y="1296"/>
                  </a:cubicBezTo>
                  <a:cubicBezTo>
                    <a:pt x="113571" y="1296"/>
                    <a:pt x="100203" y="474"/>
                    <a:pt x="95263" y="63"/>
                  </a:cubicBezTo>
                  <a:lnTo>
                    <a:pt x="95263" y="12804"/>
                  </a:lnTo>
                  <a:cubicBezTo>
                    <a:pt x="106015" y="13215"/>
                    <a:pt x="109212" y="22669"/>
                    <a:pt x="109212" y="30478"/>
                  </a:cubicBezTo>
                  <a:cubicBezTo>
                    <a:pt x="109212" y="34177"/>
                    <a:pt x="108630" y="35821"/>
                    <a:pt x="107468" y="40342"/>
                  </a:cubicBezTo>
                  <a:lnTo>
                    <a:pt x="77827" y="145151"/>
                  </a:lnTo>
                  <a:lnTo>
                    <a:pt x="45280" y="30478"/>
                  </a:lnTo>
                  <a:cubicBezTo>
                    <a:pt x="43537" y="25135"/>
                    <a:pt x="43537" y="24313"/>
                    <a:pt x="43537" y="23491"/>
                  </a:cubicBezTo>
                  <a:cubicBezTo>
                    <a:pt x="43537" y="12804"/>
                    <a:pt x="54870" y="12804"/>
                    <a:pt x="60101" y="12804"/>
                  </a:cubicBezTo>
                  <a:lnTo>
                    <a:pt x="60101" y="63"/>
                  </a:lnTo>
                  <a:cubicBezTo>
                    <a:pt x="51383" y="474"/>
                    <a:pt x="35109" y="1296"/>
                    <a:pt x="28426" y="1296"/>
                  </a:cubicBezTo>
                  <a:cubicBezTo>
                    <a:pt x="20579" y="1296"/>
                    <a:pt x="8956" y="885"/>
                    <a:pt x="238" y="63"/>
                  </a:cubicBezTo>
                  <a:lnTo>
                    <a:pt x="238" y="12804"/>
                  </a:lnTo>
                  <a:cubicBezTo>
                    <a:pt x="18545" y="12804"/>
                    <a:pt x="19708" y="15270"/>
                    <a:pt x="23485" y="28012"/>
                  </a:cubicBezTo>
                  <a:lnTo>
                    <a:pt x="65331" y="173922"/>
                  </a:lnTo>
                  <a:cubicBezTo>
                    <a:pt x="67075" y="179676"/>
                    <a:pt x="67656" y="181731"/>
                    <a:pt x="71434" y="181731"/>
                  </a:cubicBezTo>
                  <a:cubicBezTo>
                    <a:pt x="75212" y="181731"/>
                    <a:pt x="76374" y="178032"/>
                    <a:pt x="77537" y="173922"/>
                  </a:cubicBezTo>
                  <a:lnTo>
                    <a:pt x="115605" y="403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2" name="Dowolny kształt: kształt 4551">
              <a:extLst>
                <a:ext uri="{FF2B5EF4-FFF2-40B4-BE49-F238E27FC236}">
                  <a16:creationId xmlns:a16="http://schemas.microsoft.com/office/drawing/2014/main" id="{25E5DA4B-7D17-FEAD-FC5B-F5AC3FB15A0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90432" y="7053459"/>
              <a:ext cx="131059" cy="188655"/>
            </a:xfrm>
            <a:custGeom>
              <a:avLst/>
              <a:gdLst>
                <a:gd name="connsiteX0" fmla="*/ 84806 w 131059"/>
                <a:gd name="connsiteY0" fmla="*/ 152960 h 188655"/>
                <a:gd name="connsiteX1" fmla="*/ 107473 w 131059"/>
                <a:gd name="connsiteY1" fmla="*/ 186664 h 188655"/>
                <a:gd name="connsiteX2" fmla="*/ 131302 w 131059"/>
                <a:gd name="connsiteY2" fmla="*/ 147617 h 188655"/>
                <a:gd name="connsiteX3" fmla="*/ 131302 w 131059"/>
                <a:gd name="connsiteY3" fmla="*/ 124600 h 188655"/>
                <a:gd name="connsiteX4" fmla="*/ 124037 w 131059"/>
                <a:gd name="connsiteY4" fmla="*/ 124600 h 188655"/>
                <a:gd name="connsiteX5" fmla="*/ 124037 w 131059"/>
                <a:gd name="connsiteY5" fmla="*/ 147617 h 188655"/>
                <a:gd name="connsiteX6" fmla="*/ 113575 w 131059"/>
                <a:gd name="connsiteY6" fmla="*/ 173922 h 188655"/>
                <a:gd name="connsiteX7" fmla="*/ 102823 w 131059"/>
                <a:gd name="connsiteY7" fmla="*/ 153371 h 188655"/>
                <a:gd name="connsiteX8" fmla="*/ 102823 w 131059"/>
                <a:gd name="connsiteY8" fmla="*/ 71168 h 188655"/>
                <a:gd name="connsiteX9" fmla="*/ 92362 w 131059"/>
                <a:gd name="connsiteY9" fmla="*/ 22669 h 188655"/>
                <a:gd name="connsiteX10" fmla="*/ 52550 w 131059"/>
                <a:gd name="connsiteY10" fmla="*/ 63 h 188655"/>
                <a:gd name="connsiteX11" fmla="*/ 8670 w 131059"/>
                <a:gd name="connsiteY11" fmla="*/ 46508 h 188655"/>
                <a:gd name="connsiteX12" fmla="*/ 22037 w 131059"/>
                <a:gd name="connsiteY12" fmla="*/ 65825 h 188655"/>
                <a:gd name="connsiteX13" fmla="*/ 35405 w 131059"/>
                <a:gd name="connsiteY13" fmla="*/ 46918 h 188655"/>
                <a:gd name="connsiteX14" fmla="*/ 20584 w 131059"/>
                <a:gd name="connsiteY14" fmla="*/ 28012 h 188655"/>
                <a:gd name="connsiteX15" fmla="*/ 51969 w 131059"/>
                <a:gd name="connsiteY15" fmla="*/ 9105 h 188655"/>
                <a:gd name="connsiteX16" fmla="*/ 82772 w 131059"/>
                <a:gd name="connsiteY16" fmla="*/ 61715 h 188655"/>
                <a:gd name="connsiteX17" fmla="*/ 82772 w 131059"/>
                <a:gd name="connsiteY17" fmla="*/ 76923 h 188655"/>
                <a:gd name="connsiteX18" fmla="*/ 29302 w 131059"/>
                <a:gd name="connsiteY18" fmla="*/ 91719 h 188655"/>
                <a:gd name="connsiteX19" fmla="*/ 242 w 131059"/>
                <a:gd name="connsiteY19" fmla="*/ 145151 h 188655"/>
                <a:gd name="connsiteX20" fmla="*/ 46738 w 131059"/>
                <a:gd name="connsiteY20" fmla="*/ 188719 h 188655"/>
                <a:gd name="connsiteX21" fmla="*/ 84806 w 131059"/>
                <a:gd name="connsiteY21" fmla="*/ 152960 h 188655"/>
                <a:gd name="connsiteX22" fmla="*/ 82772 w 131059"/>
                <a:gd name="connsiteY22" fmla="*/ 85554 h 188655"/>
                <a:gd name="connsiteX23" fmla="*/ 82772 w 131059"/>
                <a:gd name="connsiteY23" fmla="*/ 126655 h 188655"/>
                <a:gd name="connsiteX24" fmla="*/ 48772 w 131059"/>
                <a:gd name="connsiteY24" fmla="*/ 179676 h 188655"/>
                <a:gd name="connsiteX25" fmla="*/ 22618 w 131059"/>
                <a:gd name="connsiteY25" fmla="*/ 144740 h 188655"/>
                <a:gd name="connsiteX26" fmla="*/ 82772 w 131059"/>
                <a:gd name="connsiteY26" fmla="*/ 85554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059" h="188655">
                  <a:moveTo>
                    <a:pt x="84806" y="152960"/>
                  </a:moveTo>
                  <a:cubicBezTo>
                    <a:pt x="85969" y="169401"/>
                    <a:pt x="93815" y="186664"/>
                    <a:pt x="107473" y="186664"/>
                  </a:cubicBezTo>
                  <a:cubicBezTo>
                    <a:pt x="113575" y="186664"/>
                    <a:pt x="131302" y="180909"/>
                    <a:pt x="131302" y="147617"/>
                  </a:cubicBezTo>
                  <a:lnTo>
                    <a:pt x="131302" y="124600"/>
                  </a:lnTo>
                  <a:lnTo>
                    <a:pt x="124037" y="124600"/>
                  </a:lnTo>
                  <a:lnTo>
                    <a:pt x="124037" y="147617"/>
                  </a:lnTo>
                  <a:cubicBezTo>
                    <a:pt x="124037" y="171456"/>
                    <a:pt x="116772" y="173922"/>
                    <a:pt x="113575" y="173922"/>
                  </a:cubicBezTo>
                  <a:cubicBezTo>
                    <a:pt x="103986" y="173922"/>
                    <a:pt x="102823" y="155426"/>
                    <a:pt x="102823" y="153371"/>
                  </a:cubicBezTo>
                  <a:lnTo>
                    <a:pt x="102823" y="71168"/>
                  </a:lnTo>
                  <a:cubicBezTo>
                    <a:pt x="102823" y="53906"/>
                    <a:pt x="102823" y="37876"/>
                    <a:pt x="92362" y="22669"/>
                  </a:cubicBezTo>
                  <a:cubicBezTo>
                    <a:pt x="81028" y="6639"/>
                    <a:pt x="66499" y="63"/>
                    <a:pt x="52550" y="63"/>
                  </a:cubicBezTo>
                  <a:cubicBezTo>
                    <a:pt x="28721" y="63"/>
                    <a:pt x="8670" y="19380"/>
                    <a:pt x="8670" y="46508"/>
                  </a:cubicBezTo>
                  <a:cubicBezTo>
                    <a:pt x="8670" y="58838"/>
                    <a:pt x="14482" y="65825"/>
                    <a:pt x="22037" y="65825"/>
                  </a:cubicBezTo>
                  <a:cubicBezTo>
                    <a:pt x="30174" y="65825"/>
                    <a:pt x="35405" y="57605"/>
                    <a:pt x="35405" y="46918"/>
                  </a:cubicBezTo>
                  <a:cubicBezTo>
                    <a:pt x="35405" y="41986"/>
                    <a:pt x="33952" y="28423"/>
                    <a:pt x="20584" y="28012"/>
                  </a:cubicBezTo>
                  <a:cubicBezTo>
                    <a:pt x="28430" y="13626"/>
                    <a:pt x="42670" y="9105"/>
                    <a:pt x="51969" y="9105"/>
                  </a:cubicBezTo>
                  <a:cubicBezTo>
                    <a:pt x="66208" y="9105"/>
                    <a:pt x="82772" y="25135"/>
                    <a:pt x="82772" y="61715"/>
                  </a:cubicBezTo>
                  <a:lnTo>
                    <a:pt x="82772" y="76923"/>
                  </a:lnTo>
                  <a:cubicBezTo>
                    <a:pt x="67952" y="78156"/>
                    <a:pt x="47610" y="79389"/>
                    <a:pt x="29302" y="91719"/>
                  </a:cubicBezTo>
                  <a:cubicBezTo>
                    <a:pt x="7507" y="105694"/>
                    <a:pt x="242" y="127066"/>
                    <a:pt x="242" y="145151"/>
                  </a:cubicBezTo>
                  <a:cubicBezTo>
                    <a:pt x="242" y="178443"/>
                    <a:pt x="28430" y="188719"/>
                    <a:pt x="46738" y="188719"/>
                  </a:cubicBezTo>
                  <a:cubicBezTo>
                    <a:pt x="65917" y="188719"/>
                    <a:pt x="79285" y="172278"/>
                    <a:pt x="84806" y="152960"/>
                  </a:cubicBezTo>
                  <a:close/>
                  <a:moveTo>
                    <a:pt x="82772" y="85554"/>
                  </a:moveTo>
                  <a:lnTo>
                    <a:pt x="82772" y="126655"/>
                  </a:lnTo>
                  <a:cubicBezTo>
                    <a:pt x="82772" y="165702"/>
                    <a:pt x="61849" y="179676"/>
                    <a:pt x="48772" y="179676"/>
                  </a:cubicBezTo>
                  <a:cubicBezTo>
                    <a:pt x="34533" y="179676"/>
                    <a:pt x="22618" y="165291"/>
                    <a:pt x="22618" y="144740"/>
                  </a:cubicBezTo>
                  <a:cubicBezTo>
                    <a:pt x="22618" y="122134"/>
                    <a:pt x="34823" y="88020"/>
                    <a:pt x="82772" y="8555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3" name="Dowolny kształt: kształt 4552">
              <a:extLst>
                <a:ext uri="{FF2B5EF4-FFF2-40B4-BE49-F238E27FC236}">
                  <a16:creationId xmlns:a16="http://schemas.microsoft.com/office/drawing/2014/main" id="{0C2AF5A6-66E3-687E-7F40-92A18D4C3EA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31663" y="7055925"/>
              <a:ext cx="97640" cy="181668"/>
            </a:xfrm>
            <a:custGeom>
              <a:avLst/>
              <a:gdLst>
                <a:gd name="connsiteX0" fmla="*/ 40640 w 97640"/>
                <a:gd name="connsiteY0" fmla="*/ 45274 h 181668"/>
                <a:gd name="connsiteX1" fmla="*/ 40640 w 97640"/>
                <a:gd name="connsiteY1" fmla="*/ 63 h 181668"/>
                <a:gd name="connsiteX2" fmla="*/ 247 w 97640"/>
                <a:gd name="connsiteY2" fmla="*/ 4584 h 181668"/>
                <a:gd name="connsiteX3" fmla="*/ 247 w 97640"/>
                <a:gd name="connsiteY3" fmla="*/ 17325 h 181668"/>
                <a:gd name="connsiteX4" fmla="*/ 22914 w 97640"/>
                <a:gd name="connsiteY4" fmla="*/ 40342 h 181668"/>
                <a:gd name="connsiteX5" fmla="*/ 22914 w 97640"/>
                <a:gd name="connsiteY5" fmla="*/ 150494 h 181668"/>
                <a:gd name="connsiteX6" fmla="*/ 247 w 97640"/>
                <a:gd name="connsiteY6" fmla="*/ 168990 h 181668"/>
                <a:gd name="connsiteX7" fmla="*/ 247 w 97640"/>
                <a:gd name="connsiteY7" fmla="*/ 181731 h 181668"/>
                <a:gd name="connsiteX8" fmla="*/ 33375 w 97640"/>
                <a:gd name="connsiteY8" fmla="*/ 180498 h 181668"/>
                <a:gd name="connsiteX9" fmla="*/ 70281 w 97640"/>
                <a:gd name="connsiteY9" fmla="*/ 181731 h 181668"/>
                <a:gd name="connsiteX10" fmla="*/ 70281 w 97640"/>
                <a:gd name="connsiteY10" fmla="*/ 168990 h 181668"/>
                <a:gd name="connsiteX11" fmla="*/ 64179 w 97640"/>
                <a:gd name="connsiteY11" fmla="*/ 168990 h 181668"/>
                <a:gd name="connsiteX12" fmla="*/ 42093 w 97640"/>
                <a:gd name="connsiteY12" fmla="*/ 149672 h 181668"/>
                <a:gd name="connsiteX13" fmla="*/ 42093 w 97640"/>
                <a:gd name="connsiteY13" fmla="*/ 86376 h 181668"/>
                <a:gd name="connsiteX14" fmla="*/ 76384 w 97640"/>
                <a:gd name="connsiteY14" fmla="*/ 9105 h 181668"/>
                <a:gd name="connsiteX15" fmla="*/ 79580 w 97640"/>
                <a:gd name="connsiteY15" fmla="*/ 9516 h 181668"/>
                <a:gd name="connsiteX16" fmla="*/ 72897 w 97640"/>
                <a:gd name="connsiteY16" fmla="*/ 25546 h 181668"/>
                <a:gd name="connsiteX17" fmla="*/ 85392 w 97640"/>
                <a:gd name="connsiteY17" fmla="*/ 43219 h 181668"/>
                <a:gd name="connsiteX18" fmla="*/ 97888 w 97640"/>
                <a:gd name="connsiteY18" fmla="*/ 25135 h 181668"/>
                <a:gd name="connsiteX19" fmla="*/ 76384 w 97640"/>
                <a:gd name="connsiteY19" fmla="*/ 63 h 181668"/>
                <a:gd name="connsiteX20" fmla="*/ 40640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640" y="45274"/>
                  </a:moveTo>
                  <a:lnTo>
                    <a:pt x="40640" y="63"/>
                  </a:lnTo>
                  <a:lnTo>
                    <a:pt x="247" y="4584"/>
                  </a:lnTo>
                  <a:lnTo>
                    <a:pt x="247" y="17325"/>
                  </a:lnTo>
                  <a:cubicBezTo>
                    <a:pt x="20589" y="17325"/>
                    <a:pt x="22914" y="20202"/>
                    <a:pt x="22914" y="40342"/>
                  </a:cubicBezTo>
                  <a:lnTo>
                    <a:pt x="22914" y="150494"/>
                  </a:lnTo>
                  <a:cubicBezTo>
                    <a:pt x="22914" y="168990"/>
                    <a:pt x="19717" y="168990"/>
                    <a:pt x="247" y="168990"/>
                  </a:cubicBezTo>
                  <a:lnTo>
                    <a:pt x="247" y="181731"/>
                  </a:lnTo>
                  <a:cubicBezTo>
                    <a:pt x="11581" y="181320"/>
                    <a:pt x="25239" y="180498"/>
                    <a:pt x="33375" y="180498"/>
                  </a:cubicBezTo>
                  <a:cubicBezTo>
                    <a:pt x="44999" y="180498"/>
                    <a:pt x="58657" y="180498"/>
                    <a:pt x="70281" y="181731"/>
                  </a:cubicBezTo>
                  <a:lnTo>
                    <a:pt x="70281" y="168990"/>
                  </a:lnTo>
                  <a:lnTo>
                    <a:pt x="64179" y="168990"/>
                  </a:lnTo>
                  <a:cubicBezTo>
                    <a:pt x="42675" y="168990"/>
                    <a:pt x="42093" y="164469"/>
                    <a:pt x="42093" y="149672"/>
                  </a:cubicBezTo>
                  <a:lnTo>
                    <a:pt x="42093" y="86376"/>
                  </a:lnTo>
                  <a:cubicBezTo>
                    <a:pt x="42093" y="45685"/>
                    <a:pt x="54298" y="9105"/>
                    <a:pt x="76384" y="9105"/>
                  </a:cubicBezTo>
                  <a:cubicBezTo>
                    <a:pt x="78418" y="9105"/>
                    <a:pt x="78999" y="9105"/>
                    <a:pt x="79580" y="9516"/>
                  </a:cubicBezTo>
                  <a:cubicBezTo>
                    <a:pt x="78709" y="9927"/>
                    <a:pt x="72897" y="14859"/>
                    <a:pt x="72897" y="25546"/>
                  </a:cubicBezTo>
                  <a:cubicBezTo>
                    <a:pt x="72897" y="37054"/>
                    <a:pt x="78999" y="43219"/>
                    <a:pt x="85392" y="43219"/>
                  </a:cubicBezTo>
                  <a:cubicBezTo>
                    <a:pt x="90623" y="43219"/>
                    <a:pt x="97888" y="38287"/>
                    <a:pt x="97888" y="25135"/>
                  </a:cubicBezTo>
                  <a:cubicBezTo>
                    <a:pt x="97888" y="11982"/>
                    <a:pt x="88880" y="63"/>
                    <a:pt x="76384" y="63"/>
                  </a:cubicBezTo>
                  <a:cubicBezTo>
                    <a:pt x="55170" y="63"/>
                    <a:pt x="44709" y="27601"/>
                    <a:pt x="40640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4" name="Dowolny kształt: kształt 4553">
              <a:extLst>
                <a:ext uri="{FF2B5EF4-FFF2-40B4-BE49-F238E27FC236}">
                  <a16:creationId xmlns:a16="http://schemas.microsoft.com/office/drawing/2014/main" id="{97D81BCD-17BA-DF9C-4F5E-6B81417E90A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46934" y="6962624"/>
              <a:ext cx="62187" cy="274969"/>
            </a:xfrm>
            <a:custGeom>
              <a:avLst/>
              <a:gdLst>
                <a:gd name="connsiteX0" fmla="*/ 42097 w 62187"/>
                <a:gd name="connsiteY0" fmla="*/ 93363 h 274969"/>
                <a:gd name="connsiteX1" fmla="*/ 1414 w 62187"/>
                <a:gd name="connsiteY1" fmla="*/ 97884 h 274969"/>
                <a:gd name="connsiteX2" fmla="*/ 1414 w 62187"/>
                <a:gd name="connsiteY2" fmla="*/ 110626 h 274969"/>
                <a:gd name="connsiteX3" fmla="*/ 22918 w 62187"/>
                <a:gd name="connsiteY3" fmla="*/ 133232 h 274969"/>
                <a:gd name="connsiteX4" fmla="*/ 22918 w 62187"/>
                <a:gd name="connsiteY4" fmla="*/ 243795 h 274969"/>
                <a:gd name="connsiteX5" fmla="*/ 251 w 62187"/>
                <a:gd name="connsiteY5" fmla="*/ 262290 h 274969"/>
                <a:gd name="connsiteX6" fmla="*/ 251 w 62187"/>
                <a:gd name="connsiteY6" fmla="*/ 275032 h 274969"/>
                <a:gd name="connsiteX7" fmla="*/ 32217 w 62187"/>
                <a:gd name="connsiteY7" fmla="*/ 273799 h 274969"/>
                <a:gd name="connsiteX8" fmla="*/ 62439 w 62187"/>
                <a:gd name="connsiteY8" fmla="*/ 275032 h 274969"/>
                <a:gd name="connsiteX9" fmla="*/ 62439 w 62187"/>
                <a:gd name="connsiteY9" fmla="*/ 262290 h 274969"/>
                <a:gd name="connsiteX10" fmla="*/ 42097 w 62187"/>
                <a:gd name="connsiteY10" fmla="*/ 244206 h 274969"/>
                <a:gd name="connsiteX11" fmla="*/ 42097 w 62187"/>
                <a:gd name="connsiteY11" fmla="*/ 93363 h 274969"/>
                <a:gd name="connsiteX12" fmla="*/ 43260 w 62187"/>
                <a:gd name="connsiteY12" fmla="*/ 21847 h 274969"/>
                <a:gd name="connsiteX13" fmla="*/ 27858 w 62187"/>
                <a:gd name="connsiteY13" fmla="*/ 63 h 274969"/>
                <a:gd name="connsiteX14" fmla="*/ 12456 w 62187"/>
                <a:gd name="connsiteY14" fmla="*/ 21847 h 274969"/>
                <a:gd name="connsiteX15" fmla="*/ 27858 w 62187"/>
                <a:gd name="connsiteY15" fmla="*/ 43630 h 274969"/>
                <a:gd name="connsiteX16" fmla="*/ 43260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2097" y="93363"/>
                  </a:moveTo>
                  <a:lnTo>
                    <a:pt x="1414" y="97884"/>
                  </a:lnTo>
                  <a:lnTo>
                    <a:pt x="1414" y="110626"/>
                  </a:lnTo>
                  <a:cubicBezTo>
                    <a:pt x="20302" y="110626"/>
                    <a:pt x="22918" y="113092"/>
                    <a:pt x="22918" y="133232"/>
                  </a:cubicBezTo>
                  <a:lnTo>
                    <a:pt x="22918" y="243795"/>
                  </a:lnTo>
                  <a:cubicBezTo>
                    <a:pt x="22918" y="262290"/>
                    <a:pt x="19721" y="262290"/>
                    <a:pt x="251" y="262290"/>
                  </a:cubicBezTo>
                  <a:lnTo>
                    <a:pt x="251" y="275032"/>
                  </a:lnTo>
                  <a:cubicBezTo>
                    <a:pt x="9550" y="274621"/>
                    <a:pt x="25243" y="273799"/>
                    <a:pt x="32217" y="273799"/>
                  </a:cubicBezTo>
                  <a:cubicBezTo>
                    <a:pt x="42388" y="273799"/>
                    <a:pt x="52559" y="274621"/>
                    <a:pt x="62439" y="275032"/>
                  </a:cubicBezTo>
                  <a:lnTo>
                    <a:pt x="62439" y="262290"/>
                  </a:lnTo>
                  <a:cubicBezTo>
                    <a:pt x="43260" y="262290"/>
                    <a:pt x="42097" y="260235"/>
                    <a:pt x="42097" y="244206"/>
                  </a:cubicBezTo>
                  <a:lnTo>
                    <a:pt x="42097" y="93363"/>
                  </a:lnTo>
                  <a:close/>
                  <a:moveTo>
                    <a:pt x="43260" y="21847"/>
                  </a:moveTo>
                  <a:cubicBezTo>
                    <a:pt x="43260" y="8694"/>
                    <a:pt x="35995" y="63"/>
                    <a:pt x="27858" y="63"/>
                  </a:cubicBezTo>
                  <a:cubicBezTo>
                    <a:pt x="18849" y="63"/>
                    <a:pt x="12456" y="11160"/>
                    <a:pt x="12456" y="21847"/>
                  </a:cubicBezTo>
                  <a:cubicBezTo>
                    <a:pt x="12456" y="32944"/>
                    <a:pt x="18849" y="43630"/>
                    <a:pt x="27858" y="43630"/>
                  </a:cubicBezTo>
                  <a:cubicBezTo>
                    <a:pt x="35995" y="43630"/>
                    <a:pt x="43260" y="34999"/>
                    <a:pt x="43260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5" name="Dowolny kształt: kształt 4554">
              <a:extLst>
                <a:ext uri="{FF2B5EF4-FFF2-40B4-BE49-F238E27FC236}">
                  <a16:creationId xmlns:a16="http://schemas.microsoft.com/office/drawing/2014/main" id="{2EFA1CB7-B684-5F81-15E0-8FD629F8A6B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30271" y="7053459"/>
              <a:ext cx="131059" cy="188655"/>
            </a:xfrm>
            <a:custGeom>
              <a:avLst/>
              <a:gdLst>
                <a:gd name="connsiteX0" fmla="*/ 84818 w 131059"/>
                <a:gd name="connsiteY0" fmla="*/ 152960 h 188655"/>
                <a:gd name="connsiteX1" fmla="*/ 107484 w 131059"/>
                <a:gd name="connsiteY1" fmla="*/ 186664 h 188655"/>
                <a:gd name="connsiteX2" fmla="*/ 131313 w 131059"/>
                <a:gd name="connsiteY2" fmla="*/ 147617 h 188655"/>
                <a:gd name="connsiteX3" fmla="*/ 131313 w 131059"/>
                <a:gd name="connsiteY3" fmla="*/ 124600 h 188655"/>
                <a:gd name="connsiteX4" fmla="*/ 124048 w 131059"/>
                <a:gd name="connsiteY4" fmla="*/ 124600 h 188655"/>
                <a:gd name="connsiteX5" fmla="*/ 124048 w 131059"/>
                <a:gd name="connsiteY5" fmla="*/ 147617 h 188655"/>
                <a:gd name="connsiteX6" fmla="*/ 113587 w 131059"/>
                <a:gd name="connsiteY6" fmla="*/ 173922 h 188655"/>
                <a:gd name="connsiteX7" fmla="*/ 102835 w 131059"/>
                <a:gd name="connsiteY7" fmla="*/ 153371 h 188655"/>
                <a:gd name="connsiteX8" fmla="*/ 102835 w 131059"/>
                <a:gd name="connsiteY8" fmla="*/ 71168 h 188655"/>
                <a:gd name="connsiteX9" fmla="*/ 92373 w 131059"/>
                <a:gd name="connsiteY9" fmla="*/ 22669 h 188655"/>
                <a:gd name="connsiteX10" fmla="*/ 52562 w 131059"/>
                <a:gd name="connsiteY10" fmla="*/ 63 h 188655"/>
                <a:gd name="connsiteX11" fmla="*/ 8681 w 131059"/>
                <a:gd name="connsiteY11" fmla="*/ 46508 h 188655"/>
                <a:gd name="connsiteX12" fmla="*/ 22049 w 131059"/>
                <a:gd name="connsiteY12" fmla="*/ 65825 h 188655"/>
                <a:gd name="connsiteX13" fmla="*/ 35416 w 131059"/>
                <a:gd name="connsiteY13" fmla="*/ 46918 h 188655"/>
                <a:gd name="connsiteX14" fmla="*/ 20596 w 131059"/>
                <a:gd name="connsiteY14" fmla="*/ 28012 h 188655"/>
                <a:gd name="connsiteX15" fmla="*/ 51980 w 131059"/>
                <a:gd name="connsiteY15" fmla="*/ 9105 h 188655"/>
                <a:gd name="connsiteX16" fmla="*/ 82784 w 131059"/>
                <a:gd name="connsiteY16" fmla="*/ 61715 h 188655"/>
                <a:gd name="connsiteX17" fmla="*/ 82784 w 131059"/>
                <a:gd name="connsiteY17" fmla="*/ 76923 h 188655"/>
                <a:gd name="connsiteX18" fmla="*/ 29314 w 131059"/>
                <a:gd name="connsiteY18" fmla="*/ 91719 h 188655"/>
                <a:gd name="connsiteX19" fmla="*/ 254 w 131059"/>
                <a:gd name="connsiteY19" fmla="*/ 145151 h 188655"/>
                <a:gd name="connsiteX20" fmla="*/ 46750 w 131059"/>
                <a:gd name="connsiteY20" fmla="*/ 188719 h 188655"/>
                <a:gd name="connsiteX21" fmla="*/ 84818 w 131059"/>
                <a:gd name="connsiteY21" fmla="*/ 152960 h 188655"/>
                <a:gd name="connsiteX22" fmla="*/ 82784 w 131059"/>
                <a:gd name="connsiteY22" fmla="*/ 85554 h 188655"/>
                <a:gd name="connsiteX23" fmla="*/ 82784 w 131059"/>
                <a:gd name="connsiteY23" fmla="*/ 126655 h 188655"/>
                <a:gd name="connsiteX24" fmla="*/ 48784 w 131059"/>
                <a:gd name="connsiteY24" fmla="*/ 179676 h 188655"/>
                <a:gd name="connsiteX25" fmla="*/ 22630 w 131059"/>
                <a:gd name="connsiteY25" fmla="*/ 144740 h 188655"/>
                <a:gd name="connsiteX26" fmla="*/ 82784 w 131059"/>
                <a:gd name="connsiteY26" fmla="*/ 85554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059" h="188655">
                  <a:moveTo>
                    <a:pt x="84818" y="152960"/>
                  </a:moveTo>
                  <a:cubicBezTo>
                    <a:pt x="85980" y="169401"/>
                    <a:pt x="93826" y="186664"/>
                    <a:pt x="107484" y="186664"/>
                  </a:cubicBezTo>
                  <a:cubicBezTo>
                    <a:pt x="113587" y="186664"/>
                    <a:pt x="131313" y="180909"/>
                    <a:pt x="131313" y="147617"/>
                  </a:cubicBezTo>
                  <a:lnTo>
                    <a:pt x="131313" y="124600"/>
                  </a:lnTo>
                  <a:lnTo>
                    <a:pt x="124048" y="124600"/>
                  </a:lnTo>
                  <a:lnTo>
                    <a:pt x="124048" y="147617"/>
                  </a:lnTo>
                  <a:cubicBezTo>
                    <a:pt x="124048" y="171456"/>
                    <a:pt x="116784" y="173922"/>
                    <a:pt x="113587" y="173922"/>
                  </a:cubicBezTo>
                  <a:cubicBezTo>
                    <a:pt x="103997" y="173922"/>
                    <a:pt x="102835" y="155426"/>
                    <a:pt x="102835" y="153371"/>
                  </a:cubicBezTo>
                  <a:lnTo>
                    <a:pt x="102835" y="71168"/>
                  </a:lnTo>
                  <a:cubicBezTo>
                    <a:pt x="102835" y="53906"/>
                    <a:pt x="102835" y="37876"/>
                    <a:pt x="92373" y="22669"/>
                  </a:cubicBezTo>
                  <a:cubicBezTo>
                    <a:pt x="81040" y="6639"/>
                    <a:pt x="66510" y="63"/>
                    <a:pt x="52562" y="63"/>
                  </a:cubicBezTo>
                  <a:cubicBezTo>
                    <a:pt x="28733" y="63"/>
                    <a:pt x="8681" y="19380"/>
                    <a:pt x="8681" y="46508"/>
                  </a:cubicBezTo>
                  <a:cubicBezTo>
                    <a:pt x="8681" y="58838"/>
                    <a:pt x="14493" y="65825"/>
                    <a:pt x="22049" y="65825"/>
                  </a:cubicBezTo>
                  <a:cubicBezTo>
                    <a:pt x="30186" y="65825"/>
                    <a:pt x="35416" y="57605"/>
                    <a:pt x="35416" y="46918"/>
                  </a:cubicBezTo>
                  <a:cubicBezTo>
                    <a:pt x="35416" y="41986"/>
                    <a:pt x="33963" y="28423"/>
                    <a:pt x="20596" y="28012"/>
                  </a:cubicBezTo>
                  <a:cubicBezTo>
                    <a:pt x="28442" y="13626"/>
                    <a:pt x="42681" y="9105"/>
                    <a:pt x="51980" y="9105"/>
                  </a:cubicBezTo>
                  <a:cubicBezTo>
                    <a:pt x="66220" y="9105"/>
                    <a:pt x="82784" y="25135"/>
                    <a:pt x="82784" y="61715"/>
                  </a:cubicBezTo>
                  <a:lnTo>
                    <a:pt x="82784" y="76923"/>
                  </a:lnTo>
                  <a:cubicBezTo>
                    <a:pt x="67963" y="78156"/>
                    <a:pt x="47621" y="79389"/>
                    <a:pt x="29314" y="91719"/>
                  </a:cubicBezTo>
                  <a:cubicBezTo>
                    <a:pt x="7519" y="105694"/>
                    <a:pt x="254" y="127066"/>
                    <a:pt x="254" y="145151"/>
                  </a:cubicBezTo>
                  <a:cubicBezTo>
                    <a:pt x="254" y="178443"/>
                    <a:pt x="28442" y="188719"/>
                    <a:pt x="46750" y="188719"/>
                  </a:cubicBezTo>
                  <a:cubicBezTo>
                    <a:pt x="65929" y="188719"/>
                    <a:pt x="79296" y="172278"/>
                    <a:pt x="84818" y="152960"/>
                  </a:cubicBezTo>
                  <a:close/>
                  <a:moveTo>
                    <a:pt x="82784" y="85554"/>
                  </a:moveTo>
                  <a:lnTo>
                    <a:pt x="82784" y="126655"/>
                  </a:lnTo>
                  <a:cubicBezTo>
                    <a:pt x="82784" y="165702"/>
                    <a:pt x="61861" y="179676"/>
                    <a:pt x="48784" y="179676"/>
                  </a:cubicBezTo>
                  <a:cubicBezTo>
                    <a:pt x="34544" y="179676"/>
                    <a:pt x="22630" y="165291"/>
                    <a:pt x="22630" y="144740"/>
                  </a:cubicBezTo>
                  <a:cubicBezTo>
                    <a:pt x="22630" y="122134"/>
                    <a:pt x="34835" y="88020"/>
                    <a:pt x="82784" y="8555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6" name="Dowolny kształt: kształt 4555">
              <a:extLst>
                <a:ext uri="{FF2B5EF4-FFF2-40B4-BE49-F238E27FC236}">
                  <a16:creationId xmlns:a16="http://schemas.microsoft.com/office/drawing/2014/main" id="{88D007D3-9D48-9E53-5E83-54B6BF8154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71502" y="6952349"/>
              <a:ext cx="143264" cy="289765"/>
            </a:xfrm>
            <a:custGeom>
              <a:avLst/>
              <a:gdLst>
                <a:gd name="connsiteX0" fmla="*/ 42105 w 143264"/>
                <a:gd name="connsiteY0" fmla="*/ 130355 h 289765"/>
                <a:gd name="connsiteX1" fmla="*/ 42105 w 143264"/>
                <a:gd name="connsiteY1" fmla="*/ 63 h 289765"/>
                <a:gd name="connsiteX2" fmla="*/ 259 w 143264"/>
                <a:gd name="connsiteY2" fmla="*/ 4584 h 289765"/>
                <a:gd name="connsiteX3" fmla="*/ 259 w 143264"/>
                <a:gd name="connsiteY3" fmla="*/ 17325 h 289765"/>
                <a:gd name="connsiteX4" fmla="*/ 22926 w 143264"/>
                <a:gd name="connsiteY4" fmla="*/ 40342 h 289765"/>
                <a:gd name="connsiteX5" fmla="*/ 22926 w 143264"/>
                <a:gd name="connsiteY5" fmla="*/ 285307 h 289765"/>
                <a:gd name="connsiteX6" fmla="*/ 30191 w 143264"/>
                <a:gd name="connsiteY6" fmla="*/ 285307 h 289765"/>
                <a:gd name="connsiteX7" fmla="*/ 40652 w 143264"/>
                <a:gd name="connsiteY7" fmla="*/ 259824 h 289765"/>
                <a:gd name="connsiteX8" fmla="*/ 78720 w 143264"/>
                <a:gd name="connsiteY8" fmla="*/ 289828 h 289765"/>
                <a:gd name="connsiteX9" fmla="*/ 143523 w 143264"/>
                <a:gd name="connsiteY9" fmla="*/ 196528 h 289765"/>
                <a:gd name="connsiteX10" fmla="*/ 81917 w 143264"/>
                <a:gd name="connsiteY10" fmla="*/ 103639 h 289765"/>
                <a:gd name="connsiteX11" fmla="*/ 42105 w 143264"/>
                <a:gd name="connsiteY11" fmla="*/ 130355 h 289765"/>
                <a:gd name="connsiteX12" fmla="*/ 42977 w 143264"/>
                <a:gd name="connsiteY12" fmla="*/ 238451 h 289765"/>
                <a:gd name="connsiteX13" fmla="*/ 42977 w 143264"/>
                <a:gd name="connsiteY13" fmla="*/ 153782 h 289765"/>
                <a:gd name="connsiteX14" fmla="*/ 46173 w 143264"/>
                <a:gd name="connsiteY14" fmla="*/ 138986 h 289765"/>
                <a:gd name="connsiteX15" fmla="*/ 80464 w 143264"/>
                <a:gd name="connsiteY15" fmla="*/ 112681 h 289765"/>
                <a:gd name="connsiteX16" fmla="*/ 110977 w 143264"/>
                <a:gd name="connsiteY16" fmla="*/ 138986 h 289765"/>
                <a:gd name="connsiteX17" fmla="*/ 119404 w 143264"/>
                <a:gd name="connsiteY17" fmla="*/ 196117 h 289765"/>
                <a:gd name="connsiteX18" fmla="*/ 110395 w 143264"/>
                <a:gd name="connsiteY18" fmla="*/ 254481 h 289765"/>
                <a:gd name="connsiteX19" fmla="*/ 77558 w 143264"/>
                <a:gd name="connsiteY19" fmla="*/ 280786 h 289765"/>
                <a:gd name="connsiteX20" fmla="*/ 47045 w 143264"/>
                <a:gd name="connsiteY20" fmla="*/ 255714 h 289765"/>
                <a:gd name="connsiteX21" fmla="*/ 42977 w 143264"/>
                <a:gd name="connsiteY21" fmla="*/ 238451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264" h="289765">
                  <a:moveTo>
                    <a:pt x="42105" y="130355"/>
                  </a:moveTo>
                  <a:lnTo>
                    <a:pt x="42105" y="63"/>
                  </a:lnTo>
                  <a:lnTo>
                    <a:pt x="259" y="4584"/>
                  </a:lnTo>
                  <a:lnTo>
                    <a:pt x="259" y="17325"/>
                  </a:lnTo>
                  <a:cubicBezTo>
                    <a:pt x="20601" y="17325"/>
                    <a:pt x="22926" y="20202"/>
                    <a:pt x="22926" y="40342"/>
                  </a:cubicBezTo>
                  <a:lnTo>
                    <a:pt x="22926" y="285307"/>
                  </a:lnTo>
                  <a:lnTo>
                    <a:pt x="30191" y="285307"/>
                  </a:lnTo>
                  <a:cubicBezTo>
                    <a:pt x="30481" y="284896"/>
                    <a:pt x="32806" y="279142"/>
                    <a:pt x="40652" y="259824"/>
                  </a:cubicBezTo>
                  <a:cubicBezTo>
                    <a:pt x="45011" y="269278"/>
                    <a:pt x="57216" y="289828"/>
                    <a:pt x="78720" y="289828"/>
                  </a:cubicBezTo>
                  <a:cubicBezTo>
                    <a:pt x="113301" y="289828"/>
                    <a:pt x="143523" y="249549"/>
                    <a:pt x="143523" y="196528"/>
                  </a:cubicBezTo>
                  <a:cubicBezTo>
                    <a:pt x="143523" y="144329"/>
                    <a:pt x="115045" y="103639"/>
                    <a:pt x="81917" y="103639"/>
                  </a:cubicBezTo>
                  <a:cubicBezTo>
                    <a:pt x="59250" y="103639"/>
                    <a:pt x="46755" y="122956"/>
                    <a:pt x="42105" y="130355"/>
                  </a:cubicBezTo>
                  <a:close/>
                  <a:moveTo>
                    <a:pt x="42977" y="238451"/>
                  </a:moveTo>
                  <a:lnTo>
                    <a:pt x="42977" y="153782"/>
                  </a:lnTo>
                  <a:cubicBezTo>
                    <a:pt x="42977" y="145973"/>
                    <a:pt x="42977" y="145562"/>
                    <a:pt x="46173" y="138986"/>
                  </a:cubicBezTo>
                  <a:cubicBezTo>
                    <a:pt x="57507" y="115969"/>
                    <a:pt x="73490" y="112681"/>
                    <a:pt x="80464" y="112681"/>
                  </a:cubicBezTo>
                  <a:cubicBezTo>
                    <a:pt x="93541" y="112681"/>
                    <a:pt x="104002" y="123367"/>
                    <a:pt x="110977" y="138986"/>
                  </a:cubicBezTo>
                  <a:cubicBezTo>
                    <a:pt x="118532" y="155837"/>
                    <a:pt x="119404" y="179265"/>
                    <a:pt x="119404" y="196117"/>
                  </a:cubicBezTo>
                  <a:cubicBezTo>
                    <a:pt x="119404" y="211325"/>
                    <a:pt x="118823" y="235985"/>
                    <a:pt x="110395" y="254481"/>
                  </a:cubicBezTo>
                  <a:cubicBezTo>
                    <a:pt x="104293" y="267223"/>
                    <a:pt x="93250" y="280786"/>
                    <a:pt x="77558" y="280786"/>
                  </a:cubicBezTo>
                  <a:cubicBezTo>
                    <a:pt x="64481" y="280786"/>
                    <a:pt x="54019" y="270922"/>
                    <a:pt x="47045" y="255714"/>
                  </a:cubicBezTo>
                  <a:cubicBezTo>
                    <a:pt x="42977" y="247083"/>
                    <a:pt x="42977" y="245850"/>
                    <a:pt x="42977" y="23845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7" name="Dowolny kształt: kształt 4556">
              <a:extLst>
                <a:ext uri="{FF2B5EF4-FFF2-40B4-BE49-F238E27FC236}">
                  <a16:creationId xmlns:a16="http://schemas.microsoft.com/office/drawing/2014/main" id="{652DBAB0-060B-5C81-848E-E2881D39FAB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034398" y="6952349"/>
              <a:ext cx="64512" cy="285244"/>
            </a:xfrm>
            <a:custGeom>
              <a:avLst/>
              <a:gdLst>
                <a:gd name="connsiteX0" fmla="*/ 42111 w 64512"/>
                <a:gd name="connsiteY0" fmla="*/ 63 h 285244"/>
                <a:gd name="connsiteX1" fmla="*/ 265 w 64512"/>
                <a:gd name="connsiteY1" fmla="*/ 4584 h 285244"/>
                <a:gd name="connsiteX2" fmla="*/ 265 w 64512"/>
                <a:gd name="connsiteY2" fmla="*/ 17325 h 285244"/>
                <a:gd name="connsiteX3" fmla="*/ 22931 w 64512"/>
                <a:gd name="connsiteY3" fmla="*/ 40342 h 285244"/>
                <a:gd name="connsiteX4" fmla="*/ 22931 w 64512"/>
                <a:gd name="connsiteY4" fmla="*/ 254070 h 285244"/>
                <a:gd name="connsiteX5" fmla="*/ 265 w 64512"/>
                <a:gd name="connsiteY5" fmla="*/ 272566 h 285244"/>
                <a:gd name="connsiteX6" fmla="*/ 265 w 64512"/>
                <a:gd name="connsiteY6" fmla="*/ 285307 h 285244"/>
                <a:gd name="connsiteX7" fmla="*/ 32521 w 64512"/>
                <a:gd name="connsiteY7" fmla="*/ 284074 h 285244"/>
                <a:gd name="connsiteX8" fmla="*/ 64777 w 64512"/>
                <a:gd name="connsiteY8" fmla="*/ 285307 h 285244"/>
                <a:gd name="connsiteX9" fmla="*/ 64777 w 64512"/>
                <a:gd name="connsiteY9" fmla="*/ 272566 h 285244"/>
                <a:gd name="connsiteX10" fmla="*/ 42111 w 64512"/>
                <a:gd name="connsiteY10" fmla="*/ 254070 h 285244"/>
                <a:gd name="connsiteX11" fmla="*/ 42111 w 64512"/>
                <a:gd name="connsiteY11" fmla="*/ 63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12" h="285244">
                  <a:moveTo>
                    <a:pt x="42111" y="63"/>
                  </a:moveTo>
                  <a:lnTo>
                    <a:pt x="265" y="4584"/>
                  </a:lnTo>
                  <a:lnTo>
                    <a:pt x="265" y="17325"/>
                  </a:lnTo>
                  <a:cubicBezTo>
                    <a:pt x="20606" y="17325"/>
                    <a:pt x="22931" y="20202"/>
                    <a:pt x="22931" y="40342"/>
                  </a:cubicBezTo>
                  <a:lnTo>
                    <a:pt x="22931" y="254070"/>
                  </a:lnTo>
                  <a:cubicBezTo>
                    <a:pt x="22931" y="272566"/>
                    <a:pt x="19735" y="272566"/>
                    <a:pt x="265" y="272566"/>
                  </a:cubicBezTo>
                  <a:lnTo>
                    <a:pt x="265" y="285307"/>
                  </a:lnTo>
                  <a:cubicBezTo>
                    <a:pt x="9854" y="284896"/>
                    <a:pt x="25256" y="284074"/>
                    <a:pt x="32521" y="284074"/>
                  </a:cubicBezTo>
                  <a:cubicBezTo>
                    <a:pt x="39786" y="284074"/>
                    <a:pt x="54025" y="284896"/>
                    <a:pt x="64777" y="285307"/>
                  </a:cubicBezTo>
                  <a:lnTo>
                    <a:pt x="64777" y="272566"/>
                  </a:lnTo>
                  <a:cubicBezTo>
                    <a:pt x="45307" y="272566"/>
                    <a:pt x="42111" y="272566"/>
                    <a:pt x="42111" y="254070"/>
                  </a:cubicBezTo>
                  <a:lnTo>
                    <a:pt x="42111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8" name="Dowolny kształt: kształt 4557">
              <a:extLst>
                <a:ext uri="{FF2B5EF4-FFF2-40B4-BE49-F238E27FC236}">
                  <a16:creationId xmlns:a16="http://schemas.microsoft.com/office/drawing/2014/main" id="{48172854-4CA0-AABD-D1B9-65DCC6B5251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13667" y="7053459"/>
              <a:ext cx="112461" cy="188655"/>
            </a:xfrm>
            <a:custGeom>
              <a:avLst/>
              <a:gdLst>
                <a:gd name="connsiteX0" fmla="*/ 24677 w 112461"/>
                <a:gd name="connsiteY0" fmla="*/ 80622 h 188655"/>
                <a:gd name="connsiteX1" fmla="*/ 60712 w 112461"/>
                <a:gd name="connsiteY1" fmla="*/ 9105 h 188655"/>
                <a:gd name="connsiteX2" fmla="*/ 93549 w 112461"/>
                <a:gd name="connsiteY2" fmla="*/ 80622 h 188655"/>
                <a:gd name="connsiteX3" fmla="*/ 24677 w 112461"/>
                <a:gd name="connsiteY3" fmla="*/ 80622 h 188655"/>
                <a:gd name="connsiteX4" fmla="*/ 24387 w 112461"/>
                <a:gd name="connsiteY4" fmla="*/ 89253 h 188655"/>
                <a:gd name="connsiteX5" fmla="*/ 105464 w 112461"/>
                <a:gd name="connsiteY5" fmla="*/ 89253 h 188655"/>
                <a:gd name="connsiteX6" fmla="*/ 112728 w 112461"/>
                <a:gd name="connsiteY6" fmla="*/ 80622 h 188655"/>
                <a:gd name="connsiteX7" fmla="*/ 60712 w 112461"/>
                <a:gd name="connsiteY7" fmla="*/ 63 h 188655"/>
                <a:gd name="connsiteX8" fmla="*/ 267 w 112461"/>
                <a:gd name="connsiteY8" fmla="*/ 93774 h 188655"/>
                <a:gd name="connsiteX9" fmla="*/ 64199 w 112461"/>
                <a:gd name="connsiteY9" fmla="*/ 188719 h 188655"/>
                <a:gd name="connsiteX10" fmla="*/ 112728 w 112461"/>
                <a:gd name="connsiteY10" fmla="*/ 135287 h 188655"/>
                <a:gd name="connsiteX11" fmla="*/ 108951 w 112461"/>
                <a:gd name="connsiteY11" fmla="*/ 130355 h 188655"/>
                <a:gd name="connsiteX12" fmla="*/ 105173 w 112461"/>
                <a:gd name="connsiteY12" fmla="*/ 136109 h 188655"/>
                <a:gd name="connsiteX13" fmla="*/ 65942 w 112461"/>
                <a:gd name="connsiteY13" fmla="*/ 178443 h 188655"/>
                <a:gd name="connsiteX14" fmla="*/ 33105 w 112461"/>
                <a:gd name="connsiteY14" fmla="*/ 150905 h 188655"/>
                <a:gd name="connsiteX15" fmla="*/ 24387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677" y="80622"/>
                  </a:moveTo>
                  <a:cubicBezTo>
                    <a:pt x="26421" y="19380"/>
                    <a:pt x="50831" y="9105"/>
                    <a:pt x="60712" y="9105"/>
                  </a:cubicBezTo>
                  <a:cubicBezTo>
                    <a:pt x="90643" y="9105"/>
                    <a:pt x="93549" y="64592"/>
                    <a:pt x="93549" y="80622"/>
                  </a:cubicBezTo>
                  <a:lnTo>
                    <a:pt x="24677" y="80622"/>
                  </a:lnTo>
                  <a:close/>
                  <a:moveTo>
                    <a:pt x="24387" y="89253"/>
                  </a:moveTo>
                  <a:lnTo>
                    <a:pt x="105464" y="89253"/>
                  </a:lnTo>
                  <a:cubicBezTo>
                    <a:pt x="111857" y="89253"/>
                    <a:pt x="112728" y="89253"/>
                    <a:pt x="112728" y="80622"/>
                  </a:cubicBezTo>
                  <a:cubicBezTo>
                    <a:pt x="112728" y="39931"/>
                    <a:pt x="97036" y="63"/>
                    <a:pt x="60712" y="63"/>
                  </a:cubicBezTo>
                  <a:cubicBezTo>
                    <a:pt x="27002" y="63"/>
                    <a:pt x="267" y="42397"/>
                    <a:pt x="267" y="93774"/>
                  </a:cubicBezTo>
                  <a:cubicBezTo>
                    <a:pt x="267" y="148850"/>
                    <a:pt x="30780" y="188719"/>
                    <a:pt x="64199" y="188719"/>
                  </a:cubicBezTo>
                  <a:cubicBezTo>
                    <a:pt x="99652" y="188719"/>
                    <a:pt x="112728" y="143096"/>
                    <a:pt x="112728" y="135287"/>
                  </a:cubicBezTo>
                  <a:cubicBezTo>
                    <a:pt x="112728" y="131177"/>
                    <a:pt x="110404" y="130355"/>
                    <a:pt x="108951" y="130355"/>
                  </a:cubicBezTo>
                  <a:cubicBezTo>
                    <a:pt x="106335" y="130355"/>
                    <a:pt x="105754" y="132821"/>
                    <a:pt x="105173" y="136109"/>
                  </a:cubicBezTo>
                  <a:cubicBezTo>
                    <a:pt x="95002" y="178443"/>
                    <a:pt x="68848" y="178443"/>
                    <a:pt x="65942" y="178443"/>
                  </a:cubicBezTo>
                  <a:cubicBezTo>
                    <a:pt x="51412" y="178443"/>
                    <a:pt x="39789" y="166113"/>
                    <a:pt x="33105" y="150905"/>
                  </a:cubicBezTo>
                  <a:cubicBezTo>
                    <a:pt x="24387" y="131177"/>
                    <a:pt x="24387" y="104050"/>
                    <a:pt x="24387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9" name="Dowolny kształt: kształt 4558">
              <a:extLst>
                <a:ext uri="{FF2B5EF4-FFF2-40B4-BE49-F238E27FC236}">
                  <a16:creationId xmlns:a16="http://schemas.microsoft.com/office/drawing/2014/main" id="{C0A6D09A-DB25-6E7A-50CD-FB445233125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44275" y="7053459"/>
              <a:ext cx="95025" cy="188655"/>
            </a:xfrm>
            <a:custGeom>
              <a:avLst/>
              <a:gdLst>
                <a:gd name="connsiteX0" fmla="*/ 51126 w 95025"/>
                <a:gd name="connsiteY0" fmla="*/ 104461 h 188655"/>
                <a:gd name="connsiteX1" fmla="*/ 81348 w 95025"/>
                <a:gd name="connsiteY1" fmla="*/ 142274 h 188655"/>
                <a:gd name="connsiteX2" fmla="*/ 48511 w 95025"/>
                <a:gd name="connsiteY2" fmla="*/ 179676 h 188655"/>
                <a:gd name="connsiteX3" fmla="*/ 8118 w 95025"/>
                <a:gd name="connsiteY3" fmla="*/ 121312 h 188655"/>
                <a:gd name="connsiteX4" fmla="*/ 4050 w 95025"/>
                <a:gd name="connsiteY4" fmla="*/ 114325 h 188655"/>
                <a:gd name="connsiteX5" fmla="*/ 272 w 95025"/>
                <a:gd name="connsiteY5" fmla="*/ 124600 h 188655"/>
                <a:gd name="connsiteX6" fmla="*/ 272 w 95025"/>
                <a:gd name="connsiteY6" fmla="*/ 178854 h 188655"/>
                <a:gd name="connsiteX7" fmla="*/ 3468 w 95025"/>
                <a:gd name="connsiteY7" fmla="*/ 188719 h 188655"/>
                <a:gd name="connsiteX8" fmla="*/ 10733 w 95025"/>
                <a:gd name="connsiteY8" fmla="*/ 180498 h 188655"/>
                <a:gd name="connsiteX9" fmla="*/ 16545 w 95025"/>
                <a:gd name="connsiteY9" fmla="*/ 171045 h 188655"/>
                <a:gd name="connsiteX10" fmla="*/ 48511 w 95025"/>
                <a:gd name="connsiteY10" fmla="*/ 188719 h 188655"/>
                <a:gd name="connsiteX11" fmla="*/ 95297 w 95025"/>
                <a:gd name="connsiteY11" fmla="*/ 131588 h 188655"/>
                <a:gd name="connsiteX12" fmla="*/ 83092 w 95025"/>
                <a:gd name="connsiteY12" fmla="*/ 92541 h 188655"/>
                <a:gd name="connsiteX13" fmla="*/ 49964 w 95025"/>
                <a:gd name="connsiteY13" fmla="*/ 72812 h 188655"/>
                <a:gd name="connsiteX14" fmla="*/ 14220 w 95025"/>
                <a:gd name="connsiteY14" fmla="*/ 39109 h 188655"/>
                <a:gd name="connsiteX15" fmla="*/ 46767 w 95025"/>
                <a:gd name="connsiteY15" fmla="*/ 7872 h 188655"/>
                <a:gd name="connsiteX16" fmla="*/ 80767 w 95025"/>
                <a:gd name="connsiteY16" fmla="*/ 57605 h 188655"/>
                <a:gd name="connsiteX17" fmla="*/ 84254 w 95025"/>
                <a:gd name="connsiteY17" fmla="*/ 61304 h 188655"/>
                <a:gd name="connsiteX18" fmla="*/ 88032 w 95025"/>
                <a:gd name="connsiteY18" fmla="*/ 51440 h 188655"/>
                <a:gd name="connsiteX19" fmla="*/ 88032 w 95025"/>
                <a:gd name="connsiteY19" fmla="*/ 9927 h 188655"/>
                <a:gd name="connsiteX20" fmla="*/ 84836 w 95025"/>
                <a:gd name="connsiteY20" fmla="*/ 63 h 188655"/>
                <a:gd name="connsiteX21" fmla="*/ 79024 w 95025"/>
                <a:gd name="connsiteY21" fmla="*/ 4995 h 188655"/>
                <a:gd name="connsiteX22" fmla="*/ 74083 w 95025"/>
                <a:gd name="connsiteY22" fmla="*/ 11571 h 188655"/>
                <a:gd name="connsiteX23" fmla="*/ 46767 w 95025"/>
                <a:gd name="connsiteY23" fmla="*/ 63 h 188655"/>
                <a:gd name="connsiteX24" fmla="*/ 272 w 95025"/>
                <a:gd name="connsiteY24" fmla="*/ 50618 h 188655"/>
                <a:gd name="connsiteX25" fmla="*/ 12767 w 95025"/>
                <a:gd name="connsiteY25" fmla="*/ 85554 h 188655"/>
                <a:gd name="connsiteX26" fmla="*/ 51126 w 95025"/>
                <a:gd name="connsiteY26" fmla="*/ 104461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25" h="188655">
                  <a:moveTo>
                    <a:pt x="51126" y="104461"/>
                  </a:moveTo>
                  <a:cubicBezTo>
                    <a:pt x="57519" y="106105"/>
                    <a:pt x="81348" y="112681"/>
                    <a:pt x="81348" y="142274"/>
                  </a:cubicBezTo>
                  <a:cubicBezTo>
                    <a:pt x="81348" y="163236"/>
                    <a:pt x="71177" y="179676"/>
                    <a:pt x="48511" y="179676"/>
                  </a:cubicBezTo>
                  <a:cubicBezTo>
                    <a:pt x="24101" y="179676"/>
                    <a:pt x="13639" y="156248"/>
                    <a:pt x="8118" y="121312"/>
                  </a:cubicBezTo>
                  <a:cubicBezTo>
                    <a:pt x="7246" y="115969"/>
                    <a:pt x="6955" y="114325"/>
                    <a:pt x="4050" y="114325"/>
                  </a:cubicBezTo>
                  <a:cubicBezTo>
                    <a:pt x="272" y="114325"/>
                    <a:pt x="272" y="117202"/>
                    <a:pt x="272" y="124600"/>
                  </a:cubicBezTo>
                  <a:lnTo>
                    <a:pt x="272" y="178854"/>
                  </a:lnTo>
                  <a:cubicBezTo>
                    <a:pt x="272" y="185842"/>
                    <a:pt x="272" y="188719"/>
                    <a:pt x="3468" y="188719"/>
                  </a:cubicBezTo>
                  <a:cubicBezTo>
                    <a:pt x="4921" y="188719"/>
                    <a:pt x="5212" y="188308"/>
                    <a:pt x="10733" y="180498"/>
                  </a:cubicBezTo>
                  <a:cubicBezTo>
                    <a:pt x="11314" y="179676"/>
                    <a:pt x="11314" y="178854"/>
                    <a:pt x="16545" y="171045"/>
                  </a:cubicBezTo>
                  <a:cubicBezTo>
                    <a:pt x="29331" y="188308"/>
                    <a:pt x="42408" y="188719"/>
                    <a:pt x="48511" y="188719"/>
                  </a:cubicBezTo>
                  <a:cubicBezTo>
                    <a:pt x="81930" y="188719"/>
                    <a:pt x="95297" y="161181"/>
                    <a:pt x="95297" y="131588"/>
                  </a:cubicBezTo>
                  <a:cubicBezTo>
                    <a:pt x="95297" y="109804"/>
                    <a:pt x="86579" y="97473"/>
                    <a:pt x="83092" y="92541"/>
                  </a:cubicBezTo>
                  <a:cubicBezTo>
                    <a:pt x="73502" y="79389"/>
                    <a:pt x="62169" y="76101"/>
                    <a:pt x="49964" y="72812"/>
                  </a:cubicBezTo>
                  <a:cubicBezTo>
                    <a:pt x="33690" y="68291"/>
                    <a:pt x="14220" y="62948"/>
                    <a:pt x="14220" y="39109"/>
                  </a:cubicBezTo>
                  <a:cubicBezTo>
                    <a:pt x="14220" y="24724"/>
                    <a:pt x="21776" y="7872"/>
                    <a:pt x="46767" y="7872"/>
                  </a:cubicBezTo>
                  <a:cubicBezTo>
                    <a:pt x="78733" y="7872"/>
                    <a:pt x="80186" y="44863"/>
                    <a:pt x="80767" y="57605"/>
                  </a:cubicBezTo>
                  <a:cubicBezTo>
                    <a:pt x="81058" y="61304"/>
                    <a:pt x="83673" y="61304"/>
                    <a:pt x="84254" y="61304"/>
                  </a:cubicBezTo>
                  <a:cubicBezTo>
                    <a:pt x="88032" y="61304"/>
                    <a:pt x="88032" y="59249"/>
                    <a:pt x="88032" y="51440"/>
                  </a:cubicBezTo>
                  <a:lnTo>
                    <a:pt x="88032" y="9927"/>
                  </a:lnTo>
                  <a:cubicBezTo>
                    <a:pt x="88032" y="2940"/>
                    <a:pt x="88032" y="63"/>
                    <a:pt x="84836" y="63"/>
                  </a:cubicBezTo>
                  <a:cubicBezTo>
                    <a:pt x="83383" y="63"/>
                    <a:pt x="82801" y="63"/>
                    <a:pt x="79024" y="4995"/>
                  </a:cubicBezTo>
                  <a:cubicBezTo>
                    <a:pt x="78152" y="6639"/>
                    <a:pt x="75246" y="10338"/>
                    <a:pt x="74083" y="11571"/>
                  </a:cubicBezTo>
                  <a:cubicBezTo>
                    <a:pt x="63041" y="63"/>
                    <a:pt x="51126" y="63"/>
                    <a:pt x="46767" y="63"/>
                  </a:cubicBezTo>
                  <a:cubicBezTo>
                    <a:pt x="11314" y="63"/>
                    <a:pt x="272" y="27601"/>
                    <a:pt x="272" y="50618"/>
                  </a:cubicBezTo>
                  <a:cubicBezTo>
                    <a:pt x="272" y="65003"/>
                    <a:pt x="4921" y="76512"/>
                    <a:pt x="12767" y="85554"/>
                  </a:cubicBezTo>
                  <a:cubicBezTo>
                    <a:pt x="22067" y="96240"/>
                    <a:pt x="30203" y="98706"/>
                    <a:pt x="51126" y="1044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4259" name="pole tekstowe 4258">
            <a:extLst>
              <a:ext uri="{FF2B5EF4-FFF2-40B4-BE49-F238E27FC236}">
                <a16:creationId xmlns:a16="http://schemas.microsoft.com/office/drawing/2014/main" id="{712E30DB-86CA-AAA5-9F4D-957CA431273E}"/>
              </a:ext>
            </a:extLst>
          </p:cNvPr>
          <p:cNvSpPr txBox="1"/>
          <p:nvPr/>
        </p:nvSpPr>
        <p:spPr>
          <a:xfrm>
            <a:off x="683568" y="5389681"/>
            <a:ext cx="806034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 err="1"/>
              <a:t>Efficient</a:t>
            </a:r>
            <a:r>
              <a:rPr lang="pl-PL" sz="2400" dirty="0"/>
              <a:t> </a:t>
            </a:r>
            <a:r>
              <a:rPr lang="pl-PL" sz="2400" dirty="0" err="1"/>
              <a:t>method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the (</a:t>
            </a:r>
            <a:r>
              <a:rPr lang="pl-PL" sz="2400" dirty="0" err="1"/>
              <a:t>almost</a:t>
            </a:r>
            <a:r>
              <a:rPr lang="pl-PL" sz="2400" dirty="0"/>
              <a:t>) </a:t>
            </a:r>
            <a:r>
              <a:rPr lang="pl-PL" sz="2400" dirty="0" err="1"/>
              <a:t>optimal</a:t>
            </a:r>
            <a:r>
              <a:rPr lang="pl-PL" sz="2400" dirty="0"/>
              <a:t> </a:t>
            </a:r>
            <a:r>
              <a:rPr lang="pl-PL" sz="2400" dirty="0" err="1"/>
              <a:t>protocols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be </a:t>
            </a:r>
            <a:r>
              <a:rPr lang="pl-PL" sz="2400" dirty="0" err="1"/>
              <a:t>found</a:t>
            </a:r>
            <a:r>
              <a:rPr lang="pl-PL" sz="2400" dirty="0"/>
              <a:t> with a small-</a:t>
            </a:r>
            <a:r>
              <a:rPr lang="pl-PL" sz="2400" dirty="0" err="1"/>
              <a:t>size</a:t>
            </a:r>
            <a:r>
              <a:rPr lang="pl-PL" sz="2400" dirty="0"/>
              <a:t> </a:t>
            </a:r>
            <a:r>
              <a:rPr lang="pl-PL" sz="2400" dirty="0" err="1"/>
              <a:t>ancilla</a:t>
            </a:r>
            <a:r>
              <a:rPr lang="pl-PL" sz="2400" dirty="0"/>
              <a:t>!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53833D82-406E-F677-65F4-DAE034E50B0C}"/>
              </a:ext>
            </a:extLst>
          </p:cNvPr>
          <p:cNvSpPr/>
          <p:nvPr/>
        </p:nvSpPr>
        <p:spPr>
          <a:xfrm>
            <a:off x="5064781" y="3997669"/>
            <a:ext cx="432546" cy="4414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35B58078-C0FD-055C-3C1E-B8044C0D3D20}"/>
              </a:ext>
            </a:extLst>
          </p:cNvPr>
          <p:cNvSpPr/>
          <p:nvPr/>
        </p:nvSpPr>
        <p:spPr>
          <a:xfrm>
            <a:off x="5207768" y="4494500"/>
            <a:ext cx="613407" cy="6735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stęga zakrzywiona w górę 5"/>
          <p:cNvSpPr/>
          <p:nvPr/>
        </p:nvSpPr>
        <p:spPr>
          <a:xfrm>
            <a:off x="34815" y="2060848"/>
            <a:ext cx="8856984" cy="1800200"/>
          </a:xfrm>
          <a:prstGeom prst="ellipseRibbon2">
            <a:avLst>
              <a:gd name="adj1" fmla="val 25000"/>
              <a:gd name="adj2" fmla="val 67826"/>
              <a:gd name="adj3" fmla="val 12500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Review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of QFI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based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methods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for single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parameter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quantum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metrology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4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1F85099-000F-31CC-48D3-E95A1E4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4A9781-61B9-288E-2A27-3800AE369D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20184" y="1497131"/>
            <a:ext cx="5738986" cy="38482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8BA79F-6FC0-E032-76AC-B4DD16CA1D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4144" y="1900991"/>
            <a:ext cx="1390043" cy="1767773"/>
          </a:xfrm>
          <a:prstGeom prst="rect">
            <a:avLst/>
          </a:prstGeom>
        </p:spPr>
      </p:pic>
      <p:grpSp>
        <p:nvGrpSpPr>
          <p:cNvPr id="21" name="Grupa 2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5D2A00F2-4DE3-6A98-D24A-5EE8BE7973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7370" y="4375886"/>
            <a:ext cx="576774" cy="268027"/>
            <a:chOff x="3311517" y="5109782"/>
            <a:chExt cx="856174" cy="397864"/>
          </a:xfrm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99AAF31-412C-3BDC-F609-9D47494D3B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2975AC7-FC6E-562E-10AF-C06D348E57A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547B584A-1666-5219-2081-6DD09BE67E1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6" name="Grafika 25">
            <a:extLst>
              <a:ext uri="{FF2B5EF4-FFF2-40B4-BE49-F238E27FC236}">
                <a16:creationId xmlns:a16="http://schemas.microsoft.com/office/drawing/2014/main" id="{EA146BEF-BE62-8DA4-AE23-242E79AB4E5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24328" y="1785062"/>
            <a:ext cx="1130647" cy="138812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A925334-0F18-0249-0BF2-6ACAF33808B1}"/>
              </a:ext>
            </a:extLst>
          </p:cNvPr>
          <p:cNvSpPr txBox="1"/>
          <p:nvPr/>
        </p:nvSpPr>
        <p:spPr>
          <a:xfrm>
            <a:off x="5652120" y="1428173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328D695-7BD6-FEC4-29F8-648364F92564}"/>
              </a:ext>
            </a:extLst>
          </p:cNvPr>
          <p:cNvSpPr txBox="1"/>
          <p:nvPr/>
        </p:nvSpPr>
        <p:spPr>
          <a:xfrm>
            <a:off x="1175247" y="1412289"/>
            <a:ext cx="312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grpSp>
        <p:nvGrpSpPr>
          <p:cNvPr id="39" name="Grupa 38" descr="\documentclass{article}&#10;\usepackage{amsmath}&#10;\pagestyle{empty}&#10;\begin{document}&#10;&#10;$\eta=0.85$&#10;&#10;&#10;\end{document}" title="IguanaTex Vector Display">
            <a:extLst>
              <a:ext uri="{FF2B5EF4-FFF2-40B4-BE49-F238E27FC236}">
                <a16:creationId xmlns:a16="http://schemas.microsoft.com/office/drawing/2014/main" id="{411B0CE1-EE1C-5800-3B72-3D70E5784E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40352" y="3243240"/>
            <a:ext cx="751081" cy="191708"/>
            <a:chOff x="4495831" y="4010241"/>
            <a:chExt cx="901751" cy="230165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3AB707FF-788F-852A-0077-7D5EDBD8ED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95831" y="4068696"/>
              <a:ext cx="118174" cy="171710"/>
            </a:xfrm>
            <a:custGeom>
              <a:avLst/>
              <a:gdLst>
                <a:gd name="connsiteX0" fmla="*/ 116227 w 118174"/>
                <a:gd name="connsiteY0" fmla="*/ 43121 h 171710"/>
                <a:gd name="connsiteX1" fmla="*/ 118252 w 118174"/>
                <a:gd name="connsiteY1" fmla="*/ 27985 h 171710"/>
                <a:gd name="connsiteX2" fmla="*/ 89151 w 118174"/>
                <a:gd name="connsiteY2" fmla="*/ 63 h 171710"/>
                <a:gd name="connsiteX3" fmla="*/ 49928 w 118174"/>
                <a:gd name="connsiteY3" fmla="*/ 22766 h 171710"/>
                <a:gd name="connsiteX4" fmla="*/ 26647 w 118174"/>
                <a:gd name="connsiteY4" fmla="*/ 63 h 171710"/>
                <a:gd name="connsiteX5" fmla="*/ 7921 w 118174"/>
                <a:gd name="connsiteY5" fmla="*/ 14937 h 171710"/>
                <a:gd name="connsiteX6" fmla="*/ 77 w 118174"/>
                <a:gd name="connsiteY6" fmla="*/ 40250 h 171710"/>
                <a:gd name="connsiteX7" fmla="*/ 3113 w 118174"/>
                <a:gd name="connsiteY7" fmla="*/ 42860 h 171710"/>
                <a:gd name="connsiteX8" fmla="*/ 7415 w 118174"/>
                <a:gd name="connsiteY8" fmla="*/ 36858 h 171710"/>
                <a:gd name="connsiteX9" fmla="*/ 25888 w 118174"/>
                <a:gd name="connsiteY9" fmla="*/ 5804 h 171710"/>
                <a:gd name="connsiteX10" fmla="*/ 33733 w 118174"/>
                <a:gd name="connsiteY10" fmla="*/ 17808 h 171710"/>
                <a:gd name="connsiteX11" fmla="*/ 29684 w 118174"/>
                <a:gd name="connsiteY11" fmla="*/ 39729 h 171710"/>
                <a:gd name="connsiteX12" fmla="*/ 15007 w 118174"/>
                <a:gd name="connsiteY12" fmla="*/ 100010 h 171710"/>
                <a:gd name="connsiteX13" fmla="*/ 12729 w 118174"/>
                <a:gd name="connsiteY13" fmla="*/ 111231 h 171710"/>
                <a:gd name="connsiteX14" fmla="*/ 20068 w 118174"/>
                <a:gd name="connsiteY14" fmla="*/ 118277 h 171710"/>
                <a:gd name="connsiteX15" fmla="*/ 29431 w 118174"/>
                <a:gd name="connsiteY15" fmla="*/ 110970 h 171710"/>
                <a:gd name="connsiteX16" fmla="*/ 34239 w 118174"/>
                <a:gd name="connsiteY16" fmla="*/ 91659 h 171710"/>
                <a:gd name="connsiteX17" fmla="*/ 39806 w 118174"/>
                <a:gd name="connsiteY17" fmla="*/ 68173 h 171710"/>
                <a:gd name="connsiteX18" fmla="*/ 44108 w 118174"/>
                <a:gd name="connsiteY18" fmla="*/ 50689 h 171710"/>
                <a:gd name="connsiteX19" fmla="*/ 46891 w 118174"/>
                <a:gd name="connsiteY19" fmla="*/ 38946 h 171710"/>
                <a:gd name="connsiteX20" fmla="*/ 64099 w 118174"/>
                <a:gd name="connsiteY20" fmla="*/ 14937 h 171710"/>
                <a:gd name="connsiteX21" fmla="*/ 88392 w 118174"/>
                <a:gd name="connsiteY21" fmla="*/ 5804 h 171710"/>
                <a:gd name="connsiteX22" fmla="*/ 102056 w 118174"/>
                <a:gd name="connsiteY22" fmla="*/ 24071 h 171710"/>
                <a:gd name="connsiteX23" fmla="*/ 99526 w 118174"/>
                <a:gd name="connsiteY23" fmla="*/ 40511 h 171710"/>
                <a:gd name="connsiteX24" fmla="*/ 70678 w 118174"/>
                <a:gd name="connsiteY24" fmla="*/ 160553 h 171710"/>
                <a:gd name="connsiteX25" fmla="*/ 69919 w 118174"/>
                <a:gd name="connsiteY25" fmla="*/ 164728 h 171710"/>
                <a:gd name="connsiteX26" fmla="*/ 77004 w 118174"/>
                <a:gd name="connsiteY26" fmla="*/ 171774 h 171710"/>
                <a:gd name="connsiteX27" fmla="*/ 87379 w 118174"/>
                <a:gd name="connsiteY27" fmla="*/ 161335 h 171710"/>
                <a:gd name="connsiteX28" fmla="*/ 116227 w 118174"/>
                <a:gd name="connsiteY28" fmla="*/ 43121 h 17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174" h="171710">
                  <a:moveTo>
                    <a:pt x="116227" y="43121"/>
                  </a:moveTo>
                  <a:cubicBezTo>
                    <a:pt x="117492" y="38424"/>
                    <a:pt x="118252" y="35031"/>
                    <a:pt x="118252" y="27985"/>
                  </a:cubicBezTo>
                  <a:cubicBezTo>
                    <a:pt x="118252" y="11023"/>
                    <a:pt x="108130" y="63"/>
                    <a:pt x="89151" y="63"/>
                  </a:cubicBezTo>
                  <a:cubicBezTo>
                    <a:pt x="69160" y="63"/>
                    <a:pt x="56001" y="13633"/>
                    <a:pt x="49928" y="22766"/>
                  </a:cubicBezTo>
                  <a:cubicBezTo>
                    <a:pt x="48662" y="7892"/>
                    <a:pt x="38034" y="63"/>
                    <a:pt x="26647" y="63"/>
                  </a:cubicBezTo>
                  <a:cubicBezTo>
                    <a:pt x="15007" y="63"/>
                    <a:pt x="10199" y="10240"/>
                    <a:pt x="7921" y="14937"/>
                  </a:cubicBezTo>
                  <a:cubicBezTo>
                    <a:pt x="3366" y="23810"/>
                    <a:pt x="77" y="39468"/>
                    <a:pt x="77" y="40250"/>
                  </a:cubicBezTo>
                  <a:cubicBezTo>
                    <a:pt x="77" y="42860"/>
                    <a:pt x="2607" y="42860"/>
                    <a:pt x="3113" y="42860"/>
                  </a:cubicBezTo>
                  <a:cubicBezTo>
                    <a:pt x="5644" y="42860"/>
                    <a:pt x="5897" y="42599"/>
                    <a:pt x="7415" y="36858"/>
                  </a:cubicBezTo>
                  <a:cubicBezTo>
                    <a:pt x="11717" y="18330"/>
                    <a:pt x="16778" y="5804"/>
                    <a:pt x="25888" y="5804"/>
                  </a:cubicBezTo>
                  <a:cubicBezTo>
                    <a:pt x="30190" y="5804"/>
                    <a:pt x="33733" y="7892"/>
                    <a:pt x="33733" y="17808"/>
                  </a:cubicBezTo>
                  <a:cubicBezTo>
                    <a:pt x="33733" y="23288"/>
                    <a:pt x="32973" y="26159"/>
                    <a:pt x="29684" y="39729"/>
                  </a:cubicBezTo>
                  <a:lnTo>
                    <a:pt x="15007" y="100010"/>
                  </a:lnTo>
                  <a:cubicBezTo>
                    <a:pt x="14248" y="103924"/>
                    <a:pt x="12729" y="109926"/>
                    <a:pt x="12729" y="111231"/>
                  </a:cubicBezTo>
                  <a:cubicBezTo>
                    <a:pt x="12729" y="115929"/>
                    <a:pt x="16272" y="118277"/>
                    <a:pt x="20068" y="118277"/>
                  </a:cubicBezTo>
                  <a:cubicBezTo>
                    <a:pt x="23104" y="118277"/>
                    <a:pt x="27659" y="116189"/>
                    <a:pt x="29431" y="110970"/>
                  </a:cubicBezTo>
                  <a:cubicBezTo>
                    <a:pt x="29684" y="110448"/>
                    <a:pt x="32720" y="98183"/>
                    <a:pt x="34239" y="91659"/>
                  </a:cubicBezTo>
                  <a:lnTo>
                    <a:pt x="39806" y="68173"/>
                  </a:lnTo>
                  <a:cubicBezTo>
                    <a:pt x="41324" y="62432"/>
                    <a:pt x="42842" y="56691"/>
                    <a:pt x="44108" y="50689"/>
                  </a:cubicBezTo>
                  <a:cubicBezTo>
                    <a:pt x="44614" y="49123"/>
                    <a:pt x="46638" y="40511"/>
                    <a:pt x="46891" y="38946"/>
                  </a:cubicBezTo>
                  <a:cubicBezTo>
                    <a:pt x="47650" y="36597"/>
                    <a:pt x="55495" y="21983"/>
                    <a:pt x="64099" y="14937"/>
                  </a:cubicBezTo>
                  <a:cubicBezTo>
                    <a:pt x="69666" y="10762"/>
                    <a:pt x="77510" y="5804"/>
                    <a:pt x="88392" y="5804"/>
                  </a:cubicBezTo>
                  <a:cubicBezTo>
                    <a:pt x="99273" y="5804"/>
                    <a:pt x="102056" y="14676"/>
                    <a:pt x="102056" y="24071"/>
                  </a:cubicBezTo>
                  <a:cubicBezTo>
                    <a:pt x="102056" y="25376"/>
                    <a:pt x="102056" y="30073"/>
                    <a:pt x="99526" y="40511"/>
                  </a:cubicBezTo>
                  <a:lnTo>
                    <a:pt x="70678" y="160553"/>
                  </a:lnTo>
                  <a:cubicBezTo>
                    <a:pt x="69919" y="163684"/>
                    <a:pt x="69919" y="164206"/>
                    <a:pt x="69919" y="164728"/>
                  </a:cubicBezTo>
                  <a:cubicBezTo>
                    <a:pt x="69919" y="168642"/>
                    <a:pt x="72702" y="171774"/>
                    <a:pt x="77004" y="171774"/>
                  </a:cubicBezTo>
                  <a:cubicBezTo>
                    <a:pt x="84849" y="171774"/>
                    <a:pt x="86620" y="164206"/>
                    <a:pt x="87379" y="161335"/>
                  </a:cubicBezTo>
                  <a:lnTo>
                    <a:pt x="116227" y="43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1FC559DD-E7E3-2064-BFC8-486AF05455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07681" y="4088268"/>
              <a:ext cx="168278" cy="61064"/>
            </a:xfrm>
            <a:custGeom>
              <a:avLst/>
              <a:gdLst>
                <a:gd name="connsiteX0" fmla="*/ 159760 w 168278"/>
                <a:gd name="connsiteY0" fmla="*/ 10501 h 61064"/>
                <a:gd name="connsiteX1" fmla="*/ 168364 w 168278"/>
                <a:gd name="connsiteY1" fmla="*/ 5282 h 61064"/>
                <a:gd name="connsiteX2" fmla="*/ 160013 w 168278"/>
                <a:gd name="connsiteY2" fmla="*/ 63 h 61064"/>
                <a:gd name="connsiteX3" fmla="*/ 8435 w 168278"/>
                <a:gd name="connsiteY3" fmla="*/ 63 h 61064"/>
                <a:gd name="connsiteX4" fmla="*/ 85 w 168278"/>
                <a:gd name="connsiteY4" fmla="*/ 5282 h 61064"/>
                <a:gd name="connsiteX5" fmla="*/ 8689 w 168278"/>
                <a:gd name="connsiteY5" fmla="*/ 10501 h 61064"/>
                <a:gd name="connsiteX6" fmla="*/ 159760 w 168278"/>
                <a:gd name="connsiteY6" fmla="*/ 10501 h 61064"/>
                <a:gd name="connsiteX7" fmla="*/ 160013 w 168278"/>
                <a:gd name="connsiteY7" fmla="*/ 61127 h 61064"/>
                <a:gd name="connsiteX8" fmla="*/ 168364 w 168278"/>
                <a:gd name="connsiteY8" fmla="*/ 55908 h 61064"/>
                <a:gd name="connsiteX9" fmla="*/ 159760 w 168278"/>
                <a:gd name="connsiteY9" fmla="*/ 50689 h 61064"/>
                <a:gd name="connsiteX10" fmla="*/ 8689 w 168278"/>
                <a:gd name="connsiteY10" fmla="*/ 50689 h 61064"/>
                <a:gd name="connsiteX11" fmla="*/ 85 w 168278"/>
                <a:gd name="connsiteY11" fmla="*/ 55908 h 61064"/>
                <a:gd name="connsiteX12" fmla="*/ 8435 w 168278"/>
                <a:gd name="connsiteY12" fmla="*/ 61127 h 61064"/>
                <a:gd name="connsiteX13" fmla="*/ 160013 w 168278"/>
                <a:gd name="connsiteY13" fmla="*/ 61127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5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5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287FD75-2056-EF1F-6178-568A8837D64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70487" y="4010241"/>
              <a:ext cx="106534" cy="179539"/>
            </a:xfrm>
            <a:custGeom>
              <a:avLst/>
              <a:gdLst>
                <a:gd name="connsiteX0" fmla="*/ 106630 w 106534"/>
                <a:gd name="connsiteY0" fmla="*/ 90355 h 179539"/>
                <a:gd name="connsiteX1" fmla="*/ 96508 w 106534"/>
                <a:gd name="connsiteY1" fmla="*/ 29290 h 179539"/>
                <a:gd name="connsiteX2" fmla="*/ 53489 w 106534"/>
                <a:gd name="connsiteY2" fmla="*/ 63 h 179539"/>
                <a:gd name="connsiteX3" fmla="*/ 9458 w 106534"/>
                <a:gd name="connsiteY3" fmla="*/ 31117 h 179539"/>
                <a:gd name="connsiteX4" fmla="*/ 95 w 106534"/>
                <a:gd name="connsiteY4" fmla="*/ 90355 h 179539"/>
                <a:gd name="connsiteX5" fmla="*/ 11483 w 106534"/>
                <a:gd name="connsiteY5" fmla="*/ 153246 h 179539"/>
                <a:gd name="connsiteX6" fmla="*/ 53236 w 106534"/>
                <a:gd name="connsiteY6" fmla="*/ 179602 h 179539"/>
                <a:gd name="connsiteX7" fmla="*/ 97267 w 106534"/>
                <a:gd name="connsiteY7" fmla="*/ 149331 h 179539"/>
                <a:gd name="connsiteX8" fmla="*/ 106630 w 106534"/>
                <a:gd name="connsiteY8" fmla="*/ 90355 h 179539"/>
                <a:gd name="connsiteX9" fmla="*/ 53236 w 106534"/>
                <a:gd name="connsiteY9" fmla="*/ 173861 h 179539"/>
                <a:gd name="connsiteX10" fmla="*/ 23882 w 106534"/>
                <a:gd name="connsiteY10" fmla="*/ 142285 h 179539"/>
                <a:gd name="connsiteX11" fmla="*/ 21099 w 106534"/>
                <a:gd name="connsiteY11" fmla="*/ 87223 h 179539"/>
                <a:gd name="connsiteX12" fmla="*/ 23123 w 106534"/>
                <a:gd name="connsiteY12" fmla="*/ 39207 h 179539"/>
                <a:gd name="connsiteX13" fmla="*/ 53236 w 106534"/>
                <a:gd name="connsiteY13" fmla="*/ 5804 h 179539"/>
                <a:gd name="connsiteX14" fmla="*/ 83096 w 106534"/>
                <a:gd name="connsiteY14" fmla="*/ 36336 h 179539"/>
                <a:gd name="connsiteX15" fmla="*/ 85627 w 106534"/>
                <a:gd name="connsiteY15" fmla="*/ 87223 h 179539"/>
                <a:gd name="connsiteX16" fmla="*/ 82843 w 106534"/>
                <a:gd name="connsiteY16" fmla="*/ 141242 h 179539"/>
                <a:gd name="connsiteX17" fmla="*/ 53236 w 106534"/>
                <a:gd name="connsiteY17" fmla="*/ 173861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79539">
                  <a:moveTo>
                    <a:pt x="106630" y="90355"/>
                  </a:moveTo>
                  <a:cubicBezTo>
                    <a:pt x="106630" y="69478"/>
                    <a:pt x="105365" y="48601"/>
                    <a:pt x="96508" y="29290"/>
                  </a:cubicBezTo>
                  <a:cubicBezTo>
                    <a:pt x="84867" y="4238"/>
                    <a:pt x="64117" y="63"/>
                    <a:pt x="53489" y="63"/>
                  </a:cubicBezTo>
                  <a:cubicBezTo>
                    <a:pt x="38306" y="63"/>
                    <a:pt x="19833" y="6848"/>
                    <a:pt x="9458" y="31117"/>
                  </a:cubicBezTo>
                  <a:cubicBezTo>
                    <a:pt x="1361" y="49123"/>
                    <a:pt x="95" y="69478"/>
                    <a:pt x="95" y="90355"/>
                  </a:cubicBezTo>
                  <a:cubicBezTo>
                    <a:pt x="95" y="109926"/>
                    <a:pt x="1108" y="133413"/>
                    <a:pt x="11483" y="153246"/>
                  </a:cubicBezTo>
                  <a:cubicBezTo>
                    <a:pt x="22364" y="174383"/>
                    <a:pt x="40837" y="179602"/>
                    <a:pt x="53236" y="179602"/>
                  </a:cubicBezTo>
                  <a:cubicBezTo>
                    <a:pt x="66901" y="179602"/>
                    <a:pt x="86133" y="174122"/>
                    <a:pt x="97267" y="149331"/>
                  </a:cubicBezTo>
                  <a:cubicBezTo>
                    <a:pt x="105365" y="131325"/>
                    <a:pt x="106630" y="110970"/>
                    <a:pt x="106630" y="90355"/>
                  </a:cubicBezTo>
                  <a:close/>
                  <a:moveTo>
                    <a:pt x="53236" y="173861"/>
                  </a:moveTo>
                  <a:cubicBezTo>
                    <a:pt x="43367" y="173861"/>
                    <a:pt x="28437" y="167337"/>
                    <a:pt x="23882" y="142285"/>
                  </a:cubicBezTo>
                  <a:cubicBezTo>
                    <a:pt x="21099" y="126628"/>
                    <a:pt x="21099" y="102620"/>
                    <a:pt x="21099" y="87223"/>
                  </a:cubicBezTo>
                  <a:cubicBezTo>
                    <a:pt x="21099" y="70522"/>
                    <a:pt x="21099" y="53298"/>
                    <a:pt x="23123" y="39207"/>
                  </a:cubicBezTo>
                  <a:cubicBezTo>
                    <a:pt x="27931" y="8152"/>
                    <a:pt x="46910" y="5804"/>
                    <a:pt x="53236" y="5804"/>
                  </a:cubicBezTo>
                  <a:cubicBezTo>
                    <a:pt x="61587" y="5804"/>
                    <a:pt x="78288" y="10501"/>
                    <a:pt x="83096" y="36336"/>
                  </a:cubicBezTo>
                  <a:cubicBezTo>
                    <a:pt x="85627" y="50950"/>
                    <a:pt x="85627" y="70783"/>
                    <a:pt x="85627" y="87223"/>
                  </a:cubicBezTo>
                  <a:cubicBezTo>
                    <a:pt x="85627" y="106795"/>
                    <a:pt x="85627" y="124540"/>
                    <a:pt x="82843" y="141242"/>
                  </a:cubicBezTo>
                  <a:cubicBezTo>
                    <a:pt x="79047" y="166033"/>
                    <a:pt x="64623" y="173861"/>
                    <a:pt x="53236" y="1738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13332A8-FED4-A4C8-BB72-63B92F126AB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08907" y="4156378"/>
              <a:ext cx="26823" cy="27661"/>
            </a:xfrm>
            <a:custGeom>
              <a:avLst/>
              <a:gdLst>
                <a:gd name="connsiteX0" fmla="*/ 26924 w 26823"/>
                <a:gd name="connsiteY0" fmla="*/ 13894 h 27661"/>
                <a:gd name="connsiteX1" fmla="*/ 13512 w 26823"/>
                <a:gd name="connsiteY1" fmla="*/ 63 h 27661"/>
                <a:gd name="connsiteX2" fmla="*/ 100 w 26823"/>
                <a:gd name="connsiteY2" fmla="*/ 13894 h 27661"/>
                <a:gd name="connsiteX3" fmla="*/ 13512 w 26823"/>
                <a:gd name="connsiteY3" fmla="*/ 27724 h 27661"/>
                <a:gd name="connsiteX4" fmla="*/ 26924 w 26823"/>
                <a:gd name="connsiteY4" fmla="*/ 13894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661">
                  <a:moveTo>
                    <a:pt x="26924" y="13894"/>
                  </a:moveTo>
                  <a:cubicBezTo>
                    <a:pt x="26924" y="6326"/>
                    <a:pt x="20850" y="63"/>
                    <a:pt x="13512" y="63"/>
                  </a:cubicBezTo>
                  <a:cubicBezTo>
                    <a:pt x="6173" y="63"/>
                    <a:pt x="100" y="6326"/>
                    <a:pt x="100" y="13894"/>
                  </a:cubicBezTo>
                  <a:cubicBezTo>
                    <a:pt x="100" y="21461"/>
                    <a:pt x="6173" y="27724"/>
                    <a:pt x="13512" y="27724"/>
                  </a:cubicBezTo>
                  <a:cubicBezTo>
                    <a:pt x="20850" y="27724"/>
                    <a:pt x="26924" y="21461"/>
                    <a:pt x="2692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F7ABB3B-448A-A4B3-5CB6-483FFE056EF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68064" y="4010241"/>
              <a:ext cx="105016" cy="179539"/>
            </a:xfrm>
            <a:custGeom>
              <a:avLst/>
              <a:gdLst>
                <a:gd name="connsiteX0" fmla="*/ 30722 w 105016"/>
                <a:gd name="connsiteY0" fmla="*/ 54603 h 179539"/>
                <a:gd name="connsiteX1" fmla="*/ 18070 w 105016"/>
                <a:gd name="connsiteY1" fmla="*/ 33466 h 179539"/>
                <a:gd name="connsiteX2" fmla="*/ 52485 w 105016"/>
                <a:gd name="connsiteY2" fmla="*/ 6587 h 179539"/>
                <a:gd name="connsiteX3" fmla="*/ 87153 w 105016"/>
                <a:gd name="connsiteY3" fmla="*/ 38946 h 179539"/>
                <a:gd name="connsiteX4" fmla="*/ 62101 w 105016"/>
                <a:gd name="connsiteY4" fmla="*/ 75480 h 179539"/>
                <a:gd name="connsiteX5" fmla="*/ 30722 w 105016"/>
                <a:gd name="connsiteY5" fmla="*/ 54603 h 179539"/>
                <a:gd name="connsiteX6" fmla="*/ 67668 w 105016"/>
                <a:gd name="connsiteY6" fmla="*/ 79394 h 179539"/>
                <a:gd name="connsiteX7" fmla="*/ 98287 w 105016"/>
                <a:gd name="connsiteY7" fmla="*/ 38946 h 179539"/>
                <a:gd name="connsiteX8" fmla="*/ 52738 w 105016"/>
                <a:gd name="connsiteY8" fmla="*/ 63 h 179539"/>
                <a:gd name="connsiteX9" fmla="*/ 6935 w 105016"/>
                <a:gd name="connsiteY9" fmla="*/ 43643 h 179539"/>
                <a:gd name="connsiteX10" fmla="*/ 18070 w 105016"/>
                <a:gd name="connsiteY10" fmla="*/ 72348 h 179539"/>
                <a:gd name="connsiteX11" fmla="*/ 36542 w 105016"/>
                <a:gd name="connsiteY11" fmla="*/ 86440 h 179539"/>
                <a:gd name="connsiteX12" fmla="*/ 103 w 105016"/>
                <a:gd name="connsiteY12" fmla="*/ 134457 h 179539"/>
                <a:gd name="connsiteX13" fmla="*/ 52485 w 105016"/>
                <a:gd name="connsiteY13" fmla="*/ 179602 h 179539"/>
                <a:gd name="connsiteX14" fmla="*/ 105119 w 105016"/>
                <a:gd name="connsiteY14" fmla="*/ 130020 h 179539"/>
                <a:gd name="connsiteX15" fmla="*/ 92720 w 105016"/>
                <a:gd name="connsiteY15" fmla="*/ 97922 h 179539"/>
                <a:gd name="connsiteX16" fmla="*/ 67668 w 105016"/>
                <a:gd name="connsiteY16" fmla="*/ 79394 h 179539"/>
                <a:gd name="connsiteX17" fmla="*/ 42363 w 105016"/>
                <a:gd name="connsiteY17" fmla="*/ 90355 h 179539"/>
                <a:gd name="connsiteX18" fmla="*/ 73488 w 105016"/>
                <a:gd name="connsiteY18" fmla="*/ 110709 h 179539"/>
                <a:gd name="connsiteX19" fmla="*/ 92467 w 105016"/>
                <a:gd name="connsiteY19" fmla="*/ 139415 h 179539"/>
                <a:gd name="connsiteX20" fmla="*/ 52738 w 105016"/>
                <a:gd name="connsiteY20" fmla="*/ 172296 h 179539"/>
                <a:gd name="connsiteX21" fmla="*/ 12756 w 105016"/>
                <a:gd name="connsiteY21" fmla="*/ 134457 h 179539"/>
                <a:gd name="connsiteX22" fmla="*/ 42363 w 105016"/>
                <a:gd name="connsiteY22" fmla="*/ 90355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16" h="179539">
                  <a:moveTo>
                    <a:pt x="30722" y="54603"/>
                  </a:moveTo>
                  <a:cubicBezTo>
                    <a:pt x="19082" y="46774"/>
                    <a:pt x="18070" y="37902"/>
                    <a:pt x="18070" y="33466"/>
                  </a:cubicBezTo>
                  <a:cubicBezTo>
                    <a:pt x="18070" y="17547"/>
                    <a:pt x="34518" y="6587"/>
                    <a:pt x="52485" y="6587"/>
                  </a:cubicBezTo>
                  <a:cubicBezTo>
                    <a:pt x="70957" y="6587"/>
                    <a:pt x="87153" y="20157"/>
                    <a:pt x="87153" y="38946"/>
                  </a:cubicBezTo>
                  <a:cubicBezTo>
                    <a:pt x="87153" y="53820"/>
                    <a:pt x="77284" y="66346"/>
                    <a:pt x="62101" y="75480"/>
                  </a:cubicBezTo>
                  <a:lnTo>
                    <a:pt x="30722" y="54603"/>
                  </a:lnTo>
                  <a:close/>
                  <a:moveTo>
                    <a:pt x="67668" y="79394"/>
                  </a:moveTo>
                  <a:cubicBezTo>
                    <a:pt x="85887" y="69739"/>
                    <a:pt x="98287" y="56169"/>
                    <a:pt x="98287" y="38946"/>
                  </a:cubicBezTo>
                  <a:cubicBezTo>
                    <a:pt x="98287" y="14937"/>
                    <a:pt x="75765" y="63"/>
                    <a:pt x="52738" y="63"/>
                  </a:cubicBezTo>
                  <a:cubicBezTo>
                    <a:pt x="27433" y="63"/>
                    <a:pt x="6935" y="19374"/>
                    <a:pt x="6935" y="43643"/>
                  </a:cubicBezTo>
                  <a:cubicBezTo>
                    <a:pt x="6935" y="48340"/>
                    <a:pt x="7442" y="60083"/>
                    <a:pt x="18070" y="72348"/>
                  </a:cubicBezTo>
                  <a:cubicBezTo>
                    <a:pt x="20853" y="75480"/>
                    <a:pt x="30216" y="82004"/>
                    <a:pt x="36542" y="86440"/>
                  </a:cubicBezTo>
                  <a:cubicBezTo>
                    <a:pt x="21865" y="94008"/>
                    <a:pt x="103" y="108622"/>
                    <a:pt x="103" y="134457"/>
                  </a:cubicBezTo>
                  <a:cubicBezTo>
                    <a:pt x="103" y="162118"/>
                    <a:pt x="25914" y="179602"/>
                    <a:pt x="52485" y="179602"/>
                  </a:cubicBezTo>
                  <a:cubicBezTo>
                    <a:pt x="81079" y="179602"/>
                    <a:pt x="105119" y="157943"/>
                    <a:pt x="105119" y="130020"/>
                  </a:cubicBezTo>
                  <a:cubicBezTo>
                    <a:pt x="105119" y="120626"/>
                    <a:pt x="102336" y="108883"/>
                    <a:pt x="92720" y="97922"/>
                  </a:cubicBezTo>
                  <a:cubicBezTo>
                    <a:pt x="87912" y="92442"/>
                    <a:pt x="83863" y="89833"/>
                    <a:pt x="67668" y="79394"/>
                  </a:cubicBezTo>
                  <a:close/>
                  <a:moveTo>
                    <a:pt x="42363" y="90355"/>
                  </a:moveTo>
                  <a:lnTo>
                    <a:pt x="73488" y="110709"/>
                  </a:lnTo>
                  <a:cubicBezTo>
                    <a:pt x="80573" y="115668"/>
                    <a:pt x="92467" y="123496"/>
                    <a:pt x="92467" y="139415"/>
                  </a:cubicBezTo>
                  <a:cubicBezTo>
                    <a:pt x="92467" y="158726"/>
                    <a:pt x="73488" y="172296"/>
                    <a:pt x="52738" y="172296"/>
                  </a:cubicBezTo>
                  <a:cubicBezTo>
                    <a:pt x="30975" y="172296"/>
                    <a:pt x="12756" y="156116"/>
                    <a:pt x="12756" y="134457"/>
                  </a:cubicBezTo>
                  <a:cubicBezTo>
                    <a:pt x="12756" y="119321"/>
                    <a:pt x="20853" y="102620"/>
                    <a:pt x="42363" y="9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DE41A5F-F48A-3249-B4C8-76C07AA731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96615" y="4010241"/>
              <a:ext cx="100967" cy="179539"/>
            </a:xfrm>
            <a:custGeom>
              <a:avLst/>
              <a:gdLst>
                <a:gd name="connsiteX0" fmla="*/ 101075 w 100967"/>
                <a:gd name="connsiteY0" fmla="*/ 121409 h 179539"/>
                <a:gd name="connsiteX1" fmla="*/ 52996 w 100967"/>
                <a:gd name="connsiteY1" fmla="*/ 64259 h 179539"/>
                <a:gd name="connsiteX2" fmla="*/ 20858 w 100967"/>
                <a:gd name="connsiteY2" fmla="*/ 77568 h 179539"/>
                <a:gd name="connsiteX3" fmla="*/ 20858 w 100967"/>
                <a:gd name="connsiteY3" fmla="*/ 26681 h 179539"/>
                <a:gd name="connsiteX4" fmla="*/ 42368 w 100967"/>
                <a:gd name="connsiteY4" fmla="*/ 30073 h 179539"/>
                <a:gd name="connsiteX5" fmla="*/ 91206 w 100967"/>
                <a:gd name="connsiteY5" fmla="*/ 2933 h 179539"/>
                <a:gd name="connsiteX6" fmla="*/ 88676 w 100967"/>
                <a:gd name="connsiteY6" fmla="*/ 63 h 179539"/>
                <a:gd name="connsiteX7" fmla="*/ 86651 w 100967"/>
                <a:gd name="connsiteY7" fmla="*/ 846 h 179539"/>
                <a:gd name="connsiteX8" fmla="*/ 52237 w 100967"/>
                <a:gd name="connsiteY8" fmla="*/ 8413 h 179539"/>
                <a:gd name="connsiteX9" fmla="*/ 18581 w 100967"/>
                <a:gd name="connsiteY9" fmla="*/ 1107 h 179539"/>
                <a:gd name="connsiteX10" fmla="*/ 15544 w 100967"/>
                <a:gd name="connsiteY10" fmla="*/ 324 h 179539"/>
                <a:gd name="connsiteX11" fmla="*/ 13014 w 100967"/>
                <a:gd name="connsiteY11" fmla="*/ 6587 h 179539"/>
                <a:gd name="connsiteX12" fmla="*/ 13014 w 100967"/>
                <a:gd name="connsiteY12" fmla="*/ 83831 h 179539"/>
                <a:gd name="connsiteX13" fmla="*/ 16556 w 100967"/>
                <a:gd name="connsiteY13" fmla="*/ 90616 h 179539"/>
                <a:gd name="connsiteX14" fmla="*/ 19846 w 100967"/>
                <a:gd name="connsiteY14" fmla="*/ 88267 h 179539"/>
                <a:gd name="connsiteX15" fmla="*/ 52490 w 100967"/>
                <a:gd name="connsiteY15" fmla="*/ 70000 h 179539"/>
                <a:gd name="connsiteX16" fmla="*/ 73999 w 100967"/>
                <a:gd name="connsiteY16" fmla="*/ 86701 h 179539"/>
                <a:gd name="connsiteX17" fmla="*/ 78554 w 100967"/>
                <a:gd name="connsiteY17" fmla="*/ 119582 h 179539"/>
                <a:gd name="connsiteX18" fmla="*/ 72481 w 100967"/>
                <a:gd name="connsiteY18" fmla="*/ 155333 h 179539"/>
                <a:gd name="connsiteX19" fmla="*/ 45404 w 100967"/>
                <a:gd name="connsiteY19" fmla="*/ 172296 h 179539"/>
                <a:gd name="connsiteX20" fmla="*/ 8206 w 100967"/>
                <a:gd name="connsiteY20" fmla="*/ 143068 h 179539"/>
                <a:gd name="connsiteX21" fmla="*/ 12508 w 100967"/>
                <a:gd name="connsiteY21" fmla="*/ 143590 h 179539"/>
                <a:gd name="connsiteX22" fmla="*/ 25160 w 100967"/>
                <a:gd name="connsiteY22" fmla="*/ 130803 h 179539"/>
                <a:gd name="connsiteX23" fmla="*/ 12508 w 100967"/>
                <a:gd name="connsiteY23" fmla="*/ 118016 h 179539"/>
                <a:gd name="connsiteX24" fmla="*/ 108 w 100967"/>
                <a:gd name="connsiteY24" fmla="*/ 131847 h 179539"/>
                <a:gd name="connsiteX25" fmla="*/ 45910 w 100967"/>
                <a:gd name="connsiteY25" fmla="*/ 179602 h 179539"/>
                <a:gd name="connsiteX26" fmla="*/ 101075 w 100967"/>
                <a:gd name="connsiteY26" fmla="*/ 121409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967" h="179539">
                  <a:moveTo>
                    <a:pt x="101075" y="121409"/>
                  </a:moveTo>
                  <a:cubicBezTo>
                    <a:pt x="101075" y="90355"/>
                    <a:pt x="80325" y="64259"/>
                    <a:pt x="52996" y="64259"/>
                  </a:cubicBezTo>
                  <a:cubicBezTo>
                    <a:pt x="40849" y="64259"/>
                    <a:pt x="29968" y="68434"/>
                    <a:pt x="20858" y="77568"/>
                  </a:cubicBezTo>
                  <a:lnTo>
                    <a:pt x="20858" y="26681"/>
                  </a:lnTo>
                  <a:cubicBezTo>
                    <a:pt x="25919" y="28246"/>
                    <a:pt x="34270" y="30073"/>
                    <a:pt x="42368" y="30073"/>
                  </a:cubicBezTo>
                  <a:cubicBezTo>
                    <a:pt x="73493" y="30073"/>
                    <a:pt x="91206" y="6326"/>
                    <a:pt x="91206" y="2933"/>
                  </a:cubicBezTo>
                  <a:cubicBezTo>
                    <a:pt x="91206" y="1368"/>
                    <a:pt x="90447" y="63"/>
                    <a:pt x="88676" y="63"/>
                  </a:cubicBezTo>
                  <a:cubicBezTo>
                    <a:pt x="88423" y="63"/>
                    <a:pt x="87917" y="63"/>
                    <a:pt x="86651" y="846"/>
                  </a:cubicBezTo>
                  <a:cubicBezTo>
                    <a:pt x="81590" y="3194"/>
                    <a:pt x="69191" y="8413"/>
                    <a:pt x="52237" y="8413"/>
                  </a:cubicBezTo>
                  <a:cubicBezTo>
                    <a:pt x="42115" y="8413"/>
                    <a:pt x="30474" y="6587"/>
                    <a:pt x="18581" y="1107"/>
                  </a:cubicBezTo>
                  <a:cubicBezTo>
                    <a:pt x="16556" y="324"/>
                    <a:pt x="16050" y="324"/>
                    <a:pt x="15544" y="324"/>
                  </a:cubicBezTo>
                  <a:cubicBezTo>
                    <a:pt x="13014" y="324"/>
                    <a:pt x="13014" y="2411"/>
                    <a:pt x="13014" y="6587"/>
                  </a:cubicBezTo>
                  <a:lnTo>
                    <a:pt x="13014" y="83831"/>
                  </a:lnTo>
                  <a:cubicBezTo>
                    <a:pt x="13014" y="88528"/>
                    <a:pt x="13014" y="90616"/>
                    <a:pt x="16556" y="90616"/>
                  </a:cubicBezTo>
                  <a:cubicBezTo>
                    <a:pt x="18328" y="90616"/>
                    <a:pt x="18834" y="89833"/>
                    <a:pt x="19846" y="88267"/>
                  </a:cubicBezTo>
                  <a:cubicBezTo>
                    <a:pt x="22630" y="84092"/>
                    <a:pt x="31992" y="70000"/>
                    <a:pt x="52490" y="70000"/>
                  </a:cubicBezTo>
                  <a:cubicBezTo>
                    <a:pt x="65648" y="70000"/>
                    <a:pt x="71975" y="82004"/>
                    <a:pt x="73999" y="86701"/>
                  </a:cubicBezTo>
                  <a:cubicBezTo>
                    <a:pt x="78048" y="96357"/>
                    <a:pt x="78554" y="106534"/>
                    <a:pt x="78554" y="119582"/>
                  </a:cubicBezTo>
                  <a:cubicBezTo>
                    <a:pt x="78554" y="128715"/>
                    <a:pt x="78554" y="144373"/>
                    <a:pt x="72481" y="155333"/>
                  </a:cubicBezTo>
                  <a:cubicBezTo>
                    <a:pt x="66407" y="165511"/>
                    <a:pt x="57045" y="172296"/>
                    <a:pt x="45404" y="172296"/>
                  </a:cubicBezTo>
                  <a:cubicBezTo>
                    <a:pt x="26931" y="172296"/>
                    <a:pt x="12508" y="158465"/>
                    <a:pt x="8206" y="143068"/>
                  </a:cubicBezTo>
                  <a:cubicBezTo>
                    <a:pt x="8965" y="143329"/>
                    <a:pt x="9724" y="143590"/>
                    <a:pt x="12508" y="143590"/>
                  </a:cubicBezTo>
                  <a:cubicBezTo>
                    <a:pt x="20858" y="143590"/>
                    <a:pt x="25160" y="137066"/>
                    <a:pt x="25160" y="130803"/>
                  </a:cubicBezTo>
                  <a:cubicBezTo>
                    <a:pt x="25160" y="124540"/>
                    <a:pt x="20858" y="118016"/>
                    <a:pt x="12508" y="118016"/>
                  </a:cubicBezTo>
                  <a:cubicBezTo>
                    <a:pt x="8965" y="118016"/>
                    <a:pt x="108" y="119843"/>
                    <a:pt x="108" y="131847"/>
                  </a:cubicBezTo>
                  <a:cubicBezTo>
                    <a:pt x="108" y="154289"/>
                    <a:pt x="17569" y="179602"/>
                    <a:pt x="45910" y="179602"/>
                  </a:cubicBezTo>
                  <a:cubicBezTo>
                    <a:pt x="75264" y="179602"/>
                    <a:pt x="101075" y="154550"/>
                    <a:pt x="101075" y="1214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4" name="Grafika 43">
            <a:extLst>
              <a:ext uri="{FF2B5EF4-FFF2-40B4-BE49-F238E27FC236}">
                <a16:creationId xmlns:a16="http://schemas.microsoft.com/office/drawing/2014/main" id="{B6D22137-E044-DD63-8FFB-04BF65D97BE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41740" y="3576080"/>
            <a:ext cx="1100621" cy="135125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1666A38-ADCA-3F24-67B9-D05743B5B973}"/>
              </a:ext>
            </a:extLst>
          </p:cNvPr>
          <p:cNvSpPr txBox="1"/>
          <p:nvPr/>
        </p:nvSpPr>
        <p:spPr>
          <a:xfrm>
            <a:off x="5270415" y="5364676"/>
            <a:ext cx="2945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grpSp>
        <p:nvGrpSpPr>
          <p:cNvPr id="61" name="Grupa 60" descr="\documentclass{article}&#10;\usepackage{amsmath}&#10;\pagestyle{empty}&#10;\begin{document}&#10;&#10;$\eta=0.9$&#10;&#10;&#10;\end{document}" title="IguanaTex Vector Display">
            <a:extLst>
              <a:ext uri="{FF2B5EF4-FFF2-40B4-BE49-F238E27FC236}">
                <a16:creationId xmlns:a16="http://schemas.microsoft.com/office/drawing/2014/main" id="{F485AF6B-90A1-436B-00E2-602CDD80C14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689276" y="5029336"/>
            <a:ext cx="667259" cy="193021"/>
            <a:chOff x="9377359" y="6167106"/>
            <a:chExt cx="667259" cy="193021"/>
          </a:xfrm>
        </p:grpSpPr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329A0175-3BC1-187E-A963-36B994C4580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77359" y="6216128"/>
              <a:ext cx="101451" cy="143999"/>
            </a:xfrm>
            <a:custGeom>
              <a:avLst/>
              <a:gdLst>
                <a:gd name="connsiteX0" fmla="*/ 99790 w 101451"/>
                <a:gd name="connsiteY0" fmla="*/ 36172 h 143999"/>
                <a:gd name="connsiteX1" fmla="*/ 101528 w 101451"/>
                <a:gd name="connsiteY1" fmla="*/ 23479 h 143999"/>
                <a:gd name="connsiteX2" fmla="*/ 76546 w 101451"/>
                <a:gd name="connsiteY2" fmla="*/ 63 h 143999"/>
                <a:gd name="connsiteX3" fmla="*/ 42873 w 101451"/>
                <a:gd name="connsiteY3" fmla="*/ 19102 h 143999"/>
                <a:gd name="connsiteX4" fmla="*/ 22887 w 101451"/>
                <a:gd name="connsiteY4" fmla="*/ 63 h 143999"/>
                <a:gd name="connsiteX5" fmla="*/ 6811 w 101451"/>
                <a:gd name="connsiteY5" fmla="*/ 12537 h 143999"/>
                <a:gd name="connsiteX6" fmla="*/ 77 w 101451"/>
                <a:gd name="connsiteY6" fmla="*/ 33765 h 143999"/>
                <a:gd name="connsiteX7" fmla="*/ 2684 w 101451"/>
                <a:gd name="connsiteY7" fmla="*/ 35953 h 143999"/>
                <a:gd name="connsiteX8" fmla="*/ 6377 w 101451"/>
                <a:gd name="connsiteY8" fmla="*/ 30920 h 143999"/>
                <a:gd name="connsiteX9" fmla="*/ 22235 w 101451"/>
                <a:gd name="connsiteY9" fmla="*/ 4877 h 143999"/>
                <a:gd name="connsiteX10" fmla="*/ 28970 w 101451"/>
                <a:gd name="connsiteY10" fmla="*/ 14944 h 143999"/>
                <a:gd name="connsiteX11" fmla="*/ 25494 w 101451"/>
                <a:gd name="connsiteY11" fmla="*/ 33327 h 143999"/>
                <a:gd name="connsiteX12" fmla="*/ 12894 w 101451"/>
                <a:gd name="connsiteY12" fmla="*/ 83880 h 143999"/>
                <a:gd name="connsiteX13" fmla="*/ 10939 w 101451"/>
                <a:gd name="connsiteY13" fmla="*/ 93290 h 143999"/>
                <a:gd name="connsiteX14" fmla="*/ 17239 w 101451"/>
                <a:gd name="connsiteY14" fmla="*/ 99199 h 143999"/>
                <a:gd name="connsiteX15" fmla="*/ 25277 w 101451"/>
                <a:gd name="connsiteY15" fmla="*/ 93072 h 143999"/>
                <a:gd name="connsiteX16" fmla="*/ 29404 w 101451"/>
                <a:gd name="connsiteY16" fmla="*/ 76877 h 143999"/>
                <a:gd name="connsiteX17" fmla="*/ 34184 w 101451"/>
                <a:gd name="connsiteY17" fmla="*/ 57181 h 143999"/>
                <a:gd name="connsiteX18" fmla="*/ 37877 w 101451"/>
                <a:gd name="connsiteY18" fmla="*/ 42519 h 143999"/>
                <a:gd name="connsiteX19" fmla="*/ 40266 w 101451"/>
                <a:gd name="connsiteY19" fmla="*/ 32671 h 143999"/>
                <a:gd name="connsiteX20" fmla="*/ 55039 w 101451"/>
                <a:gd name="connsiteY20" fmla="*/ 12537 h 143999"/>
                <a:gd name="connsiteX21" fmla="*/ 75894 w 101451"/>
                <a:gd name="connsiteY21" fmla="*/ 4877 h 143999"/>
                <a:gd name="connsiteX22" fmla="*/ 87625 w 101451"/>
                <a:gd name="connsiteY22" fmla="*/ 20196 h 143999"/>
                <a:gd name="connsiteX23" fmla="*/ 85452 w 101451"/>
                <a:gd name="connsiteY23" fmla="*/ 33984 h 143999"/>
                <a:gd name="connsiteX24" fmla="*/ 60687 w 101451"/>
                <a:gd name="connsiteY24" fmla="*/ 134652 h 143999"/>
                <a:gd name="connsiteX25" fmla="*/ 60035 w 101451"/>
                <a:gd name="connsiteY25" fmla="*/ 138154 h 143999"/>
                <a:gd name="connsiteX26" fmla="*/ 66118 w 101451"/>
                <a:gd name="connsiteY26" fmla="*/ 144062 h 143999"/>
                <a:gd name="connsiteX27" fmla="*/ 75025 w 101451"/>
                <a:gd name="connsiteY27" fmla="*/ 135309 h 143999"/>
                <a:gd name="connsiteX28" fmla="*/ 99790 w 101451"/>
                <a:gd name="connsiteY28" fmla="*/ 36172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451" h="143999">
                  <a:moveTo>
                    <a:pt x="99790" y="36172"/>
                  </a:moveTo>
                  <a:cubicBezTo>
                    <a:pt x="100877" y="32233"/>
                    <a:pt x="101528" y="29388"/>
                    <a:pt x="101528" y="23479"/>
                  </a:cubicBezTo>
                  <a:cubicBezTo>
                    <a:pt x="101528" y="9254"/>
                    <a:pt x="92839" y="63"/>
                    <a:pt x="76546" y="63"/>
                  </a:cubicBezTo>
                  <a:cubicBezTo>
                    <a:pt x="59384" y="63"/>
                    <a:pt x="48087" y="11443"/>
                    <a:pt x="42873" y="19102"/>
                  </a:cubicBezTo>
                  <a:cubicBezTo>
                    <a:pt x="41787" y="6628"/>
                    <a:pt x="32663" y="63"/>
                    <a:pt x="22887" y="63"/>
                  </a:cubicBezTo>
                  <a:cubicBezTo>
                    <a:pt x="12894" y="63"/>
                    <a:pt x="8766" y="8598"/>
                    <a:pt x="6811" y="12537"/>
                  </a:cubicBezTo>
                  <a:cubicBezTo>
                    <a:pt x="2901" y="19978"/>
                    <a:pt x="77" y="33108"/>
                    <a:pt x="77" y="33765"/>
                  </a:cubicBezTo>
                  <a:cubicBezTo>
                    <a:pt x="77" y="35953"/>
                    <a:pt x="2249" y="35953"/>
                    <a:pt x="2684" y="35953"/>
                  </a:cubicBezTo>
                  <a:cubicBezTo>
                    <a:pt x="4856" y="35953"/>
                    <a:pt x="5073" y="35734"/>
                    <a:pt x="6377" y="30920"/>
                  </a:cubicBezTo>
                  <a:cubicBezTo>
                    <a:pt x="10070" y="15382"/>
                    <a:pt x="14415" y="4877"/>
                    <a:pt x="22235" y="4877"/>
                  </a:cubicBezTo>
                  <a:cubicBezTo>
                    <a:pt x="25928" y="4877"/>
                    <a:pt x="28970" y="6628"/>
                    <a:pt x="28970" y="14944"/>
                  </a:cubicBezTo>
                  <a:cubicBezTo>
                    <a:pt x="28970" y="19540"/>
                    <a:pt x="28318" y="21947"/>
                    <a:pt x="25494" y="33327"/>
                  </a:cubicBezTo>
                  <a:lnTo>
                    <a:pt x="12894" y="83880"/>
                  </a:lnTo>
                  <a:cubicBezTo>
                    <a:pt x="12242" y="87163"/>
                    <a:pt x="10939" y="92196"/>
                    <a:pt x="10939" y="93290"/>
                  </a:cubicBezTo>
                  <a:cubicBezTo>
                    <a:pt x="10939" y="97230"/>
                    <a:pt x="13980" y="99199"/>
                    <a:pt x="17239" y="99199"/>
                  </a:cubicBezTo>
                  <a:cubicBezTo>
                    <a:pt x="19846" y="99199"/>
                    <a:pt x="23756" y="97449"/>
                    <a:pt x="25277" y="93072"/>
                  </a:cubicBezTo>
                  <a:cubicBezTo>
                    <a:pt x="25494" y="92634"/>
                    <a:pt x="28101" y="82348"/>
                    <a:pt x="29404" y="76877"/>
                  </a:cubicBezTo>
                  <a:lnTo>
                    <a:pt x="34184" y="57181"/>
                  </a:lnTo>
                  <a:cubicBezTo>
                    <a:pt x="35487" y="52367"/>
                    <a:pt x="36790" y="47552"/>
                    <a:pt x="37877" y="42519"/>
                  </a:cubicBezTo>
                  <a:cubicBezTo>
                    <a:pt x="38311" y="41206"/>
                    <a:pt x="40049" y="33984"/>
                    <a:pt x="40266" y="32671"/>
                  </a:cubicBezTo>
                  <a:cubicBezTo>
                    <a:pt x="40918" y="30701"/>
                    <a:pt x="47653" y="18446"/>
                    <a:pt x="55039" y="12537"/>
                  </a:cubicBezTo>
                  <a:cubicBezTo>
                    <a:pt x="59818" y="9035"/>
                    <a:pt x="66552" y="4877"/>
                    <a:pt x="75894" y="4877"/>
                  </a:cubicBezTo>
                  <a:cubicBezTo>
                    <a:pt x="85235" y="4877"/>
                    <a:pt x="87625" y="12318"/>
                    <a:pt x="87625" y="20196"/>
                  </a:cubicBezTo>
                  <a:cubicBezTo>
                    <a:pt x="87625" y="21291"/>
                    <a:pt x="87625" y="25230"/>
                    <a:pt x="85452" y="33984"/>
                  </a:cubicBezTo>
                  <a:lnTo>
                    <a:pt x="60687" y="134652"/>
                  </a:lnTo>
                  <a:cubicBezTo>
                    <a:pt x="60035" y="137278"/>
                    <a:pt x="60035" y="137716"/>
                    <a:pt x="60035" y="138154"/>
                  </a:cubicBezTo>
                  <a:cubicBezTo>
                    <a:pt x="60035" y="141436"/>
                    <a:pt x="62425" y="144062"/>
                    <a:pt x="66118" y="144062"/>
                  </a:cubicBezTo>
                  <a:cubicBezTo>
                    <a:pt x="72852" y="144062"/>
                    <a:pt x="74373" y="137716"/>
                    <a:pt x="75025" y="135309"/>
                  </a:cubicBezTo>
                  <a:lnTo>
                    <a:pt x="99790" y="361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47422EE-2EAB-45AA-736C-867160B969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59229" y="6232541"/>
              <a:ext cx="144465" cy="51209"/>
            </a:xfrm>
            <a:custGeom>
              <a:avLst/>
              <a:gdLst>
                <a:gd name="connsiteX0" fmla="*/ 137164 w 144465"/>
                <a:gd name="connsiteY0" fmla="*/ 8817 h 51209"/>
                <a:gd name="connsiteX1" fmla="*/ 144550 w 144465"/>
                <a:gd name="connsiteY1" fmla="*/ 4440 h 51209"/>
                <a:gd name="connsiteX2" fmla="*/ 137381 w 144465"/>
                <a:gd name="connsiteY2" fmla="*/ 63 h 51209"/>
                <a:gd name="connsiteX3" fmla="*/ 7254 w 144465"/>
                <a:gd name="connsiteY3" fmla="*/ 63 h 51209"/>
                <a:gd name="connsiteX4" fmla="*/ 85 w 144465"/>
                <a:gd name="connsiteY4" fmla="*/ 4440 h 51209"/>
                <a:gd name="connsiteX5" fmla="*/ 7471 w 144465"/>
                <a:gd name="connsiteY5" fmla="*/ 8817 h 51209"/>
                <a:gd name="connsiteX6" fmla="*/ 137164 w 144465"/>
                <a:gd name="connsiteY6" fmla="*/ 8817 h 51209"/>
                <a:gd name="connsiteX7" fmla="*/ 137381 w 144465"/>
                <a:gd name="connsiteY7" fmla="*/ 51272 h 51209"/>
                <a:gd name="connsiteX8" fmla="*/ 144550 w 144465"/>
                <a:gd name="connsiteY8" fmla="*/ 46895 h 51209"/>
                <a:gd name="connsiteX9" fmla="*/ 137164 w 144465"/>
                <a:gd name="connsiteY9" fmla="*/ 42519 h 51209"/>
                <a:gd name="connsiteX10" fmla="*/ 7471 w 144465"/>
                <a:gd name="connsiteY10" fmla="*/ 42519 h 51209"/>
                <a:gd name="connsiteX11" fmla="*/ 85 w 144465"/>
                <a:gd name="connsiteY11" fmla="*/ 46895 h 51209"/>
                <a:gd name="connsiteX12" fmla="*/ 7254 w 144465"/>
                <a:gd name="connsiteY12" fmla="*/ 51272 h 51209"/>
                <a:gd name="connsiteX13" fmla="*/ 137381 w 144465"/>
                <a:gd name="connsiteY13" fmla="*/ 51272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65" h="51209">
                  <a:moveTo>
                    <a:pt x="137164" y="8817"/>
                  </a:moveTo>
                  <a:cubicBezTo>
                    <a:pt x="140423" y="8817"/>
                    <a:pt x="144550" y="8817"/>
                    <a:pt x="144550" y="4440"/>
                  </a:cubicBezTo>
                  <a:cubicBezTo>
                    <a:pt x="144550" y="63"/>
                    <a:pt x="140423" y="63"/>
                    <a:pt x="137381" y="63"/>
                  </a:cubicBezTo>
                  <a:lnTo>
                    <a:pt x="7254" y="63"/>
                  </a:lnTo>
                  <a:cubicBezTo>
                    <a:pt x="4212" y="63"/>
                    <a:pt x="85" y="63"/>
                    <a:pt x="85" y="4440"/>
                  </a:cubicBezTo>
                  <a:cubicBezTo>
                    <a:pt x="85" y="8817"/>
                    <a:pt x="4212" y="8817"/>
                    <a:pt x="7471" y="8817"/>
                  </a:cubicBezTo>
                  <a:lnTo>
                    <a:pt x="137164" y="8817"/>
                  </a:lnTo>
                  <a:close/>
                  <a:moveTo>
                    <a:pt x="137381" y="51272"/>
                  </a:moveTo>
                  <a:cubicBezTo>
                    <a:pt x="140423" y="51272"/>
                    <a:pt x="144550" y="51272"/>
                    <a:pt x="144550" y="46895"/>
                  </a:cubicBezTo>
                  <a:cubicBezTo>
                    <a:pt x="144550" y="42519"/>
                    <a:pt x="140423" y="42519"/>
                    <a:pt x="137164" y="42519"/>
                  </a:cubicBezTo>
                  <a:lnTo>
                    <a:pt x="7471" y="42519"/>
                  </a:lnTo>
                  <a:cubicBezTo>
                    <a:pt x="4212" y="42519"/>
                    <a:pt x="85" y="42519"/>
                    <a:pt x="85" y="46895"/>
                  </a:cubicBezTo>
                  <a:cubicBezTo>
                    <a:pt x="85" y="51272"/>
                    <a:pt x="4212" y="51272"/>
                    <a:pt x="7254" y="51272"/>
                  </a:cubicBezTo>
                  <a:lnTo>
                    <a:pt x="137381" y="512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D4A758E0-B670-767E-5FDE-CE0A35749B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84846" y="6167106"/>
              <a:ext cx="91458" cy="150564"/>
            </a:xfrm>
            <a:custGeom>
              <a:avLst/>
              <a:gdLst>
                <a:gd name="connsiteX0" fmla="*/ 91554 w 91458"/>
                <a:gd name="connsiteY0" fmla="*/ 75783 h 150564"/>
                <a:gd name="connsiteX1" fmla="*/ 82864 w 91458"/>
                <a:gd name="connsiteY1" fmla="*/ 24573 h 150564"/>
                <a:gd name="connsiteX2" fmla="*/ 45933 w 91458"/>
                <a:gd name="connsiteY2" fmla="*/ 63 h 150564"/>
                <a:gd name="connsiteX3" fmla="*/ 8133 w 91458"/>
                <a:gd name="connsiteY3" fmla="*/ 26105 h 150564"/>
                <a:gd name="connsiteX4" fmla="*/ 95 w 91458"/>
                <a:gd name="connsiteY4" fmla="*/ 75783 h 150564"/>
                <a:gd name="connsiteX5" fmla="*/ 9871 w 91458"/>
                <a:gd name="connsiteY5" fmla="*/ 128524 h 150564"/>
                <a:gd name="connsiteX6" fmla="*/ 45716 w 91458"/>
                <a:gd name="connsiteY6" fmla="*/ 150628 h 150564"/>
                <a:gd name="connsiteX7" fmla="*/ 83516 w 91458"/>
                <a:gd name="connsiteY7" fmla="*/ 125242 h 150564"/>
                <a:gd name="connsiteX8" fmla="*/ 91554 w 91458"/>
                <a:gd name="connsiteY8" fmla="*/ 75783 h 150564"/>
                <a:gd name="connsiteX9" fmla="*/ 45716 w 91458"/>
                <a:gd name="connsiteY9" fmla="*/ 145813 h 150564"/>
                <a:gd name="connsiteX10" fmla="*/ 20516 w 91458"/>
                <a:gd name="connsiteY10" fmla="*/ 119333 h 150564"/>
                <a:gd name="connsiteX11" fmla="*/ 18126 w 91458"/>
                <a:gd name="connsiteY11" fmla="*/ 73157 h 150564"/>
                <a:gd name="connsiteX12" fmla="*/ 19864 w 91458"/>
                <a:gd name="connsiteY12" fmla="*/ 32889 h 150564"/>
                <a:gd name="connsiteX13" fmla="*/ 45716 w 91458"/>
                <a:gd name="connsiteY13" fmla="*/ 4877 h 150564"/>
                <a:gd name="connsiteX14" fmla="*/ 71350 w 91458"/>
                <a:gd name="connsiteY14" fmla="*/ 30482 h 150564"/>
                <a:gd name="connsiteX15" fmla="*/ 73523 w 91458"/>
                <a:gd name="connsiteY15" fmla="*/ 73157 h 150564"/>
                <a:gd name="connsiteX16" fmla="*/ 71133 w 91458"/>
                <a:gd name="connsiteY16" fmla="*/ 118458 h 150564"/>
                <a:gd name="connsiteX17" fmla="*/ 45716 w 91458"/>
                <a:gd name="connsiteY17" fmla="*/ 145813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8" h="150564">
                  <a:moveTo>
                    <a:pt x="91554" y="75783"/>
                  </a:moveTo>
                  <a:cubicBezTo>
                    <a:pt x="91554" y="58275"/>
                    <a:pt x="90468" y="40768"/>
                    <a:pt x="82864" y="24573"/>
                  </a:cubicBezTo>
                  <a:cubicBezTo>
                    <a:pt x="72871" y="3564"/>
                    <a:pt x="55057" y="63"/>
                    <a:pt x="45933" y="63"/>
                  </a:cubicBezTo>
                  <a:cubicBezTo>
                    <a:pt x="32899" y="63"/>
                    <a:pt x="17040" y="5753"/>
                    <a:pt x="8133" y="26105"/>
                  </a:cubicBezTo>
                  <a:cubicBezTo>
                    <a:pt x="1182" y="41205"/>
                    <a:pt x="95" y="58275"/>
                    <a:pt x="95" y="75783"/>
                  </a:cubicBezTo>
                  <a:cubicBezTo>
                    <a:pt x="95" y="92196"/>
                    <a:pt x="964" y="111892"/>
                    <a:pt x="9871" y="128524"/>
                  </a:cubicBezTo>
                  <a:cubicBezTo>
                    <a:pt x="19213" y="146251"/>
                    <a:pt x="35071" y="150628"/>
                    <a:pt x="45716" y="150628"/>
                  </a:cubicBezTo>
                  <a:cubicBezTo>
                    <a:pt x="57447" y="150628"/>
                    <a:pt x="73957" y="146032"/>
                    <a:pt x="83516" y="125242"/>
                  </a:cubicBezTo>
                  <a:cubicBezTo>
                    <a:pt x="90468" y="110141"/>
                    <a:pt x="91554" y="93072"/>
                    <a:pt x="91554" y="75783"/>
                  </a:cubicBezTo>
                  <a:close/>
                  <a:moveTo>
                    <a:pt x="45716" y="145813"/>
                  </a:moveTo>
                  <a:cubicBezTo>
                    <a:pt x="37244" y="145813"/>
                    <a:pt x="24426" y="140342"/>
                    <a:pt x="20516" y="119333"/>
                  </a:cubicBezTo>
                  <a:cubicBezTo>
                    <a:pt x="18126" y="106202"/>
                    <a:pt x="18126" y="86069"/>
                    <a:pt x="18126" y="73157"/>
                  </a:cubicBezTo>
                  <a:cubicBezTo>
                    <a:pt x="18126" y="59151"/>
                    <a:pt x="18126" y="44707"/>
                    <a:pt x="19864" y="32889"/>
                  </a:cubicBezTo>
                  <a:cubicBezTo>
                    <a:pt x="23992" y="6847"/>
                    <a:pt x="40285" y="4877"/>
                    <a:pt x="45716" y="4877"/>
                  </a:cubicBezTo>
                  <a:cubicBezTo>
                    <a:pt x="52885" y="4877"/>
                    <a:pt x="67223" y="8817"/>
                    <a:pt x="71350" y="30482"/>
                  </a:cubicBezTo>
                  <a:cubicBezTo>
                    <a:pt x="73523" y="42737"/>
                    <a:pt x="73523" y="59370"/>
                    <a:pt x="73523" y="73157"/>
                  </a:cubicBezTo>
                  <a:cubicBezTo>
                    <a:pt x="73523" y="89570"/>
                    <a:pt x="73523" y="104452"/>
                    <a:pt x="71133" y="118458"/>
                  </a:cubicBezTo>
                  <a:cubicBezTo>
                    <a:pt x="67875" y="139248"/>
                    <a:pt x="55492" y="145813"/>
                    <a:pt x="45716" y="14581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AEAF9BA-EDD1-FB33-5E14-84A696EB8B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03677" y="6289659"/>
              <a:ext cx="23027" cy="23197"/>
            </a:xfrm>
            <a:custGeom>
              <a:avLst/>
              <a:gdLst>
                <a:gd name="connsiteX0" fmla="*/ 23128 w 23027"/>
                <a:gd name="connsiteY0" fmla="*/ 11662 h 23197"/>
                <a:gd name="connsiteX1" fmla="*/ 11614 w 23027"/>
                <a:gd name="connsiteY1" fmla="*/ 63 h 23197"/>
                <a:gd name="connsiteX2" fmla="*/ 100 w 23027"/>
                <a:gd name="connsiteY2" fmla="*/ 11662 h 23197"/>
                <a:gd name="connsiteX3" fmla="*/ 11614 w 23027"/>
                <a:gd name="connsiteY3" fmla="*/ 23260 h 23197"/>
                <a:gd name="connsiteX4" fmla="*/ 23128 w 23027"/>
                <a:gd name="connsiteY4" fmla="*/ 11662 h 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7" h="23197">
                  <a:moveTo>
                    <a:pt x="23128" y="11662"/>
                  </a:moveTo>
                  <a:cubicBezTo>
                    <a:pt x="23128" y="5315"/>
                    <a:pt x="17914" y="63"/>
                    <a:pt x="11614" y="63"/>
                  </a:cubicBezTo>
                  <a:cubicBezTo>
                    <a:pt x="5314" y="63"/>
                    <a:pt x="100" y="5315"/>
                    <a:pt x="100" y="11662"/>
                  </a:cubicBezTo>
                  <a:cubicBezTo>
                    <a:pt x="100" y="18008"/>
                    <a:pt x="5314" y="23260"/>
                    <a:pt x="11614" y="23260"/>
                  </a:cubicBezTo>
                  <a:cubicBezTo>
                    <a:pt x="17914" y="23260"/>
                    <a:pt x="23128" y="18008"/>
                    <a:pt x="23128" y="116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F2CE770-AE85-52BA-0C59-94DEAB4255C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54463" y="6167106"/>
              <a:ext cx="90155" cy="150564"/>
            </a:xfrm>
            <a:custGeom>
              <a:avLst/>
              <a:gdLst>
                <a:gd name="connsiteX0" fmla="*/ 70706 w 90155"/>
                <a:gd name="connsiteY0" fmla="*/ 76221 h 150564"/>
                <a:gd name="connsiteX1" fmla="*/ 70706 w 90155"/>
                <a:gd name="connsiteY1" fmla="*/ 83224 h 150564"/>
                <a:gd name="connsiteX2" fmla="*/ 35513 w 90155"/>
                <a:gd name="connsiteY2" fmla="*/ 144500 h 150564"/>
                <a:gd name="connsiteX3" fmla="*/ 14224 w 90155"/>
                <a:gd name="connsiteY3" fmla="*/ 136622 h 150564"/>
                <a:gd name="connsiteX4" fmla="*/ 25520 w 90155"/>
                <a:gd name="connsiteY4" fmla="*/ 126555 h 150564"/>
                <a:gd name="connsiteX5" fmla="*/ 15527 w 90155"/>
                <a:gd name="connsiteY5" fmla="*/ 116488 h 150564"/>
                <a:gd name="connsiteX6" fmla="*/ 5534 w 90155"/>
                <a:gd name="connsiteY6" fmla="*/ 126992 h 150564"/>
                <a:gd name="connsiteX7" fmla="*/ 35731 w 90155"/>
                <a:gd name="connsiteY7" fmla="*/ 150628 h 150564"/>
                <a:gd name="connsiteX8" fmla="*/ 90258 w 90155"/>
                <a:gd name="connsiteY8" fmla="*/ 73813 h 150564"/>
                <a:gd name="connsiteX9" fmla="*/ 45941 w 90155"/>
                <a:gd name="connsiteY9" fmla="*/ 63 h 150564"/>
                <a:gd name="connsiteX10" fmla="*/ 14006 w 90155"/>
                <a:gd name="connsiteY10" fmla="*/ 13850 h 150564"/>
                <a:gd name="connsiteX11" fmla="*/ 103 w 90155"/>
                <a:gd name="connsiteY11" fmla="*/ 49303 h 150564"/>
                <a:gd name="connsiteX12" fmla="*/ 43551 w 90155"/>
                <a:gd name="connsiteY12" fmla="*/ 98105 h 150564"/>
                <a:gd name="connsiteX13" fmla="*/ 70706 w 90155"/>
                <a:gd name="connsiteY13" fmla="*/ 76221 h 150564"/>
                <a:gd name="connsiteX14" fmla="*/ 43769 w 90155"/>
                <a:gd name="connsiteY14" fmla="*/ 93072 h 150564"/>
                <a:gd name="connsiteX15" fmla="*/ 23565 w 90155"/>
                <a:gd name="connsiteY15" fmla="*/ 79284 h 150564"/>
                <a:gd name="connsiteX16" fmla="*/ 19655 w 90155"/>
                <a:gd name="connsiteY16" fmla="*/ 49522 h 150564"/>
                <a:gd name="connsiteX17" fmla="*/ 24217 w 90155"/>
                <a:gd name="connsiteY17" fmla="*/ 19321 h 150564"/>
                <a:gd name="connsiteX18" fmla="*/ 45941 w 90155"/>
                <a:gd name="connsiteY18" fmla="*/ 5534 h 150564"/>
                <a:gd name="connsiteX19" fmla="*/ 66796 w 90155"/>
                <a:gd name="connsiteY19" fmla="*/ 22823 h 150564"/>
                <a:gd name="connsiteX20" fmla="*/ 70272 w 90155"/>
                <a:gd name="connsiteY20" fmla="*/ 53680 h 150564"/>
                <a:gd name="connsiteX21" fmla="*/ 43769 w 90155"/>
                <a:gd name="connsiteY21" fmla="*/ 93072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155" h="150564">
                  <a:moveTo>
                    <a:pt x="70706" y="76221"/>
                  </a:moveTo>
                  <a:lnTo>
                    <a:pt x="70706" y="83224"/>
                  </a:lnTo>
                  <a:cubicBezTo>
                    <a:pt x="70706" y="134433"/>
                    <a:pt x="48113" y="144500"/>
                    <a:pt x="35513" y="144500"/>
                  </a:cubicBezTo>
                  <a:cubicBezTo>
                    <a:pt x="31820" y="144500"/>
                    <a:pt x="20089" y="144062"/>
                    <a:pt x="14224" y="136622"/>
                  </a:cubicBezTo>
                  <a:cubicBezTo>
                    <a:pt x="23782" y="136622"/>
                    <a:pt x="25520" y="130275"/>
                    <a:pt x="25520" y="126555"/>
                  </a:cubicBezTo>
                  <a:cubicBezTo>
                    <a:pt x="25520" y="119771"/>
                    <a:pt x="20306" y="116488"/>
                    <a:pt x="15527" y="116488"/>
                  </a:cubicBezTo>
                  <a:cubicBezTo>
                    <a:pt x="12051" y="116488"/>
                    <a:pt x="5534" y="118458"/>
                    <a:pt x="5534" y="126992"/>
                  </a:cubicBezTo>
                  <a:cubicBezTo>
                    <a:pt x="5534" y="141655"/>
                    <a:pt x="17265" y="150628"/>
                    <a:pt x="35731" y="150628"/>
                  </a:cubicBezTo>
                  <a:cubicBezTo>
                    <a:pt x="63755" y="150628"/>
                    <a:pt x="90258" y="120865"/>
                    <a:pt x="90258" y="73813"/>
                  </a:cubicBezTo>
                  <a:cubicBezTo>
                    <a:pt x="90258" y="14944"/>
                    <a:pt x="65275" y="63"/>
                    <a:pt x="45941" y="63"/>
                  </a:cubicBezTo>
                  <a:cubicBezTo>
                    <a:pt x="33993" y="63"/>
                    <a:pt x="23348" y="4002"/>
                    <a:pt x="14006" y="13850"/>
                  </a:cubicBezTo>
                  <a:cubicBezTo>
                    <a:pt x="5100" y="23698"/>
                    <a:pt x="103" y="32889"/>
                    <a:pt x="103" y="49303"/>
                  </a:cubicBezTo>
                  <a:cubicBezTo>
                    <a:pt x="103" y="76658"/>
                    <a:pt x="19220" y="98105"/>
                    <a:pt x="43551" y="98105"/>
                  </a:cubicBezTo>
                  <a:cubicBezTo>
                    <a:pt x="56803" y="98105"/>
                    <a:pt x="65710" y="88914"/>
                    <a:pt x="70706" y="76221"/>
                  </a:cubicBezTo>
                  <a:close/>
                  <a:moveTo>
                    <a:pt x="43769" y="93072"/>
                  </a:moveTo>
                  <a:cubicBezTo>
                    <a:pt x="40293" y="93072"/>
                    <a:pt x="30300" y="93072"/>
                    <a:pt x="23565" y="79284"/>
                  </a:cubicBezTo>
                  <a:cubicBezTo>
                    <a:pt x="19655" y="71187"/>
                    <a:pt x="19655" y="60245"/>
                    <a:pt x="19655" y="49522"/>
                  </a:cubicBezTo>
                  <a:cubicBezTo>
                    <a:pt x="19655" y="37704"/>
                    <a:pt x="19655" y="27418"/>
                    <a:pt x="24217" y="19321"/>
                  </a:cubicBezTo>
                  <a:cubicBezTo>
                    <a:pt x="30082" y="8379"/>
                    <a:pt x="38337" y="5534"/>
                    <a:pt x="45941" y="5534"/>
                  </a:cubicBezTo>
                  <a:cubicBezTo>
                    <a:pt x="55934" y="5534"/>
                    <a:pt x="63103" y="12975"/>
                    <a:pt x="66796" y="22823"/>
                  </a:cubicBezTo>
                  <a:cubicBezTo>
                    <a:pt x="69403" y="29826"/>
                    <a:pt x="70272" y="43613"/>
                    <a:pt x="70272" y="53680"/>
                  </a:cubicBezTo>
                  <a:cubicBezTo>
                    <a:pt x="70272" y="71844"/>
                    <a:pt x="62886" y="93072"/>
                    <a:pt x="43769" y="930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068" name="Grafika 2067">
            <a:extLst>
              <a:ext uri="{FF2B5EF4-FFF2-40B4-BE49-F238E27FC236}">
                <a16:creationId xmlns:a16="http://schemas.microsoft.com/office/drawing/2014/main" id="{A4D8E4E5-7069-4639-580E-FF386CA4DC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99592" y="3813628"/>
            <a:ext cx="962025" cy="1181100"/>
          </a:xfrm>
          <a:prstGeom prst="rect">
            <a:avLst/>
          </a:prstGeom>
        </p:spPr>
      </p:pic>
      <p:grpSp>
        <p:nvGrpSpPr>
          <p:cNvPr id="2084" name="Grupa 2083" descr="\documentclass{article}&#10;\usepackage{amsmath}&#10;\pagestyle{empty}&#10;\begin{document}&#10;&#10;$\eta=0.75$&#10;&#10;&#10;\end{document}" title="IguanaTex Vector Display">
            <a:extLst>
              <a:ext uri="{FF2B5EF4-FFF2-40B4-BE49-F238E27FC236}">
                <a16:creationId xmlns:a16="http://schemas.microsoft.com/office/drawing/2014/main" id="{34AB0DE2-0D77-CE44-C3B9-BB8FA25FA53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98523" y="5145980"/>
            <a:ext cx="764161" cy="196546"/>
            <a:chOff x="2785800" y="6378804"/>
            <a:chExt cx="764161" cy="196546"/>
          </a:xfrm>
        </p:grpSpPr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D7289A3E-DA70-3597-AB10-B5B942B112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85800" y="6430364"/>
              <a:ext cx="100143" cy="144986"/>
            </a:xfrm>
            <a:custGeom>
              <a:avLst/>
              <a:gdLst>
                <a:gd name="connsiteX0" fmla="*/ 98505 w 100143"/>
                <a:gd name="connsiteY0" fmla="*/ 36419 h 144986"/>
                <a:gd name="connsiteX1" fmla="*/ 100220 w 100143"/>
                <a:gd name="connsiteY1" fmla="*/ 23640 h 144986"/>
                <a:gd name="connsiteX2" fmla="*/ 75560 w 100143"/>
                <a:gd name="connsiteY2" fmla="*/ 63 h 144986"/>
                <a:gd name="connsiteX3" fmla="*/ 42322 w 100143"/>
                <a:gd name="connsiteY3" fmla="*/ 19233 h 144986"/>
                <a:gd name="connsiteX4" fmla="*/ 22593 w 100143"/>
                <a:gd name="connsiteY4" fmla="*/ 63 h 144986"/>
                <a:gd name="connsiteX5" fmla="*/ 6724 w 100143"/>
                <a:gd name="connsiteY5" fmla="*/ 12622 h 144986"/>
                <a:gd name="connsiteX6" fmla="*/ 77 w 100143"/>
                <a:gd name="connsiteY6" fmla="*/ 33996 h 144986"/>
                <a:gd name="connsiteX7" fmla="*/ 2650 w 100143"/>
                <a:gd name="connsiteY7" fmla="*/ 36199 h 144986"/>
                <a:gd name="connsiteX8" fmla="*/ 6295 w 100143"/>
                <a:gd name="connsiteY8" fmla="*/ 31131 h 144986"/>
                <a:gd name="connsiteX9" fmla="*/ 21950 w 100143"/>
                <a:gd name="connsiteY9" fmla="*/ 4910 h 144986"/>
                <a:gd name="connsiteX10" fmla="*/ 28597 w 100143"/>
                <a:gd name="connsiteY10" fmla="*/ 15046 h 144986"/>
                <a:gd name="connsiteX11" fmla="*/ 25166 w 100143"/>
                <a:gd name="connsiteY11" fmla="*/ 33555 h 144986"/>
                <a:gd name="connsiteX12" fmla="*/ 12729 w 100143"/>
                <a:gd name="connsiteY12" fmla="*/ 84454 h 144986"/>
                <a:gd name="connsiteX13" fmla="*/ 10799 w 100143"/>
                <a:gd name="connsiteY13" fmla="*/ 93929 h 144986"/>
                <a:gd name="connsiteX14" fmla="*/ 17018 w 100143"/>
                <a:gd name="connsiteY14" fmla="*/ 99878 h 144986"/>
                <a:gd name="connsiteX15" fmla="*/ 24952 w 100143"/>
                <a:gd name="connsiteY15" fmla="*/ 93709 h 144986"/>
                <a:gd name="connsiteX16" fmla="*/ 29026 w 100143"/>
                <a:gd name="connsiteY16" fmla="*/ 77403 h 144986"/>
                <a:gd name="connsiteX17" fmla="*/ 33744 w 100143"/>
                <a:gd name="connsiteY17" fmla="*/ 57572 h 144986"/>
                <a:gd name="connsiteX18" fmla="*/ 37389 w 100143"/>
                <a:gd name="connsiteY18" fmla="*/ 42809 h 144986"/>
                <a:gd name="connsiteX19" fmla="*/ 39748 w 100143"/>
                <a:gd name="connsiteY19" fmla="*/ 32894 h 144986"/>
                <a:gd name="connsiteX20" fmla="*/ 54330 w 100143"/>
                <a:gd name="connsiteY20" fmla="*/ 12622 h 144986"/>
                <a:gd name="connsiteX21" fmla="*/ 74916 w 100143"/>
                <a:gd name="connsiteY21" fmla="*/ 4910 h 144986"/>
                <a:gd name="connsiteX22" fmla="*/ 86496 w 100143"/>
                <a:gd name="connsiteY22" fmla="*/ 20334 h 144986"/>
                <a:gd name="connsiteX23" fmla="*/ 84352 w 100143"/>
                <a:gd name="connsiteY23" fmla="*/ 34216 h 144986"/>
                <a:gd name="connsiteX24" fmla="*/ 59906 w 100143"/>
                <a:gd name="connsiteY24" fmla="*/ 135574 h 144986"/>
                <a:gd name="connsiteX25" fmla="*/ 59262 w 100143"/>
                <a:gd name="connsiteY25" fmla="*/ 139100 h 144986"/>
                <a:gd name="connsiteX26" fmla="*/ 65267 w 100143"/>
                <a:gd name="connsiteY26" fmla="*/ 145049 h 144986"/>
                <a:gd name="connsiteX27" fmla="*/ 74059 w 100143"/>
                <a:gd name="connsiteY27" fmla="*/ 136235 h 144986"/>
                <a:gd name="connsiteX28" fmla="*/ 98505 w 100143"/>
                <a:gd name="connsiteY28" fmla="*/ 36419 h 14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143" h="144986">
                  <a:moveTo>
                    <a:pt x="98505" y="36419"/>
                  </a:moveTo>
                  <a:cubicBezTo>
                    <a:pt x="99577" y="32453"/>
                    <a:pt x="100220" y="29589"/>
                    <a:pt x="100220" y="23640"/>
                  </a:cubicBezTo>
                  <a:cubicBezTo>
                    <a:pt x="100220" y="9317"/>
                    <a:pt x="91643" y="63"/>
                    <a:pt x="75560" y="63"/>
                  </a:cubicBezTo>
                  <a:cubicBezTo>
                    <a:pt x="58619" y="63"/>
                    <a:pt x="47468" y="11521"/>
                    <a:pt x="42322" y="19233"/>
                  </a:cubicBezTo>
                  <a:cubicBezTo>
                    <a:pt x="41249" y="6673"/>
                    <a:pt x="32243" y="63"/>
                    <a:pt x="22593" y="63"/>
                  </a:cubicBezTo>
                  <a:cubicBezTo>
                    <a:pt x="12729" y="63"/>
                    <a:pt x="8654" y="8656"/>
                    <a:pt x="6724" y="12622"/>
                  </a:cubicBezTo>
                  <a:cubicBezTo>
                    <a:pt x="2864" y="20114"/>
                    <a:pt x="77" y="33335"/>
                    <a:pt x="77" y="33996"/>
                  </a:cubicBezTo>
                  <a:cubicBezTo>
                    <a:pt x="77" y="36199"/>
                    <a:pt x="2221" y="36199"/>
                    <a:pt x="2650" y="36199"/>
                  </a:cubicBezTo>
                  <a:cubicBezTo>
                    <a:pt x="4794" y="36199"/>
                    <a:pt x="5009" y="35979"/>
                    <a:pt x="6295" y="31131"/>
                  </a:cubicBezTo>
                  <a:cubicBezTo>
                    <a:pt x="9941" y="15487"/>
                    <a:pt x="14230" y="4910"/>
                    <a:pt x="21950" y="4910"/>
                  </a:cubicBezTo>
                  <a:cubicBezTo>
                    <a:pt x="25595" y="4910"/>
                    <a:pt x="28597" y="6673"/>
                    <a:pt x="28597" y="15046"/>
                  </a:cubicBezTo>
                  <a:cubicBezTo>
                    <a:pt x="28597" y="19673"/>
                    <a:pt x="27954" y="22097"/>
                    <a:pt x="25166" y="33555"/>
                  </a:cubicBezTo>
                  <a:lnTo>
                    <a:pt x="12729" y="84454"/>
                  </a:lnTo>
                  <a:cubicBezTo>
                    <a:pt x="12085" y="87760"/>
                    <a:pt x="10799" y="92827"/>
                    <a:pt x="10799" y="93929"/>
                  </a:cubicBezTo>
                  <a:cubicBezTo>
                    <a:pt x="10799" y="97895"/>
                    <a:pt x="13801" y="99878"/>
                    <a:pt x="17018" y="99878"/>
                  </a:cubicBezTo>
                  <a:cubicBezTo>
                    <a:pt x="19591" y="99878"/>
                    <a:pt x="23451" y="98116"/>
                    <a:pt x="24952" y="93709"/>
                  </a:cubicBezTo>
                  <a:cubicBezTo>
                    <a:pt x="25166" y="93268"/>
                    <a:pt x="27740" y="82912"/>
                    <a:pt x="29026" y="77403"/>
                  </a:cubicBezTo>
                  <a:lnTo>
                    <a:pt x="33744" y="57572"/>
                  </a:lnTo>
                  <a:cubicBezTo>
                    <a:pt x="35031" y="52725"/>
                    <a:pt x="36317" y="47877"/>
                    <a:pt x="37389" y="42809"/>
                  </a:cubicBezTo>
                  <a:cubicBezTo>
                    <a:pt x="37818" y="41487"/>
                    <a:pt x="39534" y="34216"/>
                    <a:pt x="39748" y="32894"/>
                  </a:cubicBezTo>
                  <a:cubicBezTo>
                    <a:pt x="40392" y="30911"/>
                    <a:pt x="47039" y="18572"/>
                    <a:pt x="54330" y="12622"/>
                  </a:cubicBezTo>
                  <a:cubicBezTo>
                    <a:pt x="59048" y="9097"/>
                    <a:pt x="65696" y="4910"/>
                    <a:pt x="74916" y="4910"/>
                  </a:cubicBezTo>
                  <a:cubicBezTo>
                    <a:pt x="84137" y="4910"/>
                    <a:pt x="86496" y="12402"/>
                    <a:pt x="86496" y="20334"/>
                  </a:cubicBezTo>
                  <a:cubicBezTo>
                    <a:pt x="86496" y="21436"/>
                    <a:pt x="86496" y="25402"/>
                    <a:pt x="84352" y="34216"/>
                  </a:cubicBezTo>
                  <a:lnTo>
                    <a:pt x="59906" y="135574"/>
                  </a:lnTo>
                  <a:cubicBezTo>
                    <a:pt x="59262" y="138218"/>
                    <a:pt x="59262" y="138659"/>
                    <a:pt x="59262" y="139100"/>
                  </a:cubicBezTo>
                  <a:cubicBezTo>
                    <a:pt x="59262" y="142405"/>
                    <a:pt x="61621" y="145049"/>
                    <a:pt x="65267" y="145049"/>
                  </a:cubicBezTo>
                  <a:cubicBezTo>
                    <a:pt x="71914" y="145049"/>
                    <a:pt x="73415" y="138659"/>
                    <a:pt x="74059" y="136235"/>
                  </a:cubicBezTo>
                  <a:lnTo>
                    <a:pt x="98505" y="36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F1477E03-2F9E-6963-C0D6-2589211239C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65325" y="6446890"/>
              <a:ext cx="142602" cy="51560"/>
            </a:xfrm>
            <a:custGeom>
              <a:avLst/>
              <a:gdLst>
                <a:gd name="connsiteX0" fmla="*/ 135397 w 142602"/>
                <a:gd name="connsiteY0" fmla="*/ 8877 h 51560"/>
                <a:gd name="connsiteX1" fmla="*/ 142688 w 142602"/>
                <a:gd name="connsiteY1" fmla="*/ 4470 h 51560"/>
                <a:gd name="connsiteX2" fmla="*/ 135611 w 142602"/>
                <a:gd name="connsiteY2" fmla="*/ 63 h 51560"/>
                <a:gd name="connsiteX3" fmla="*/ 7161 w 142602"/>
                <a:gd name="connsiteY3" fmla="*/ 63 h 51560"/>
                <a:gd name="connsiteX4" fmla="*/ 85 w 142602"/>
                <a:gd name="connsiteY4" fmla="*/ 4470 h 51560"/>
                <a:gd name="connsiteX5" fmla="*/ 7376 w 142602"/>
                <a:gd name="connsiteY5" fmla="*/ 8877 h 51560"/>
                <a:gd name="connsiteX6" fmla="*/ 135397 w 142602"/>
                <a:gd name="connsiteY6" fmla="*/ 8877 h 51560"/>
                <a:gd name="connsiteX7" fmla="*/ 135611 w 142602"/>
                <a:gd name="connsiteY7" fmla="*/ 51623 h 51560"/>
                <a:gd name="connsiteX8" fmla="*/ 142688 w 142602"/>
                <a:gd name="connsiteY8" fmla="*/ 47216 h 51560"/>
                <a:gd name="connsiteX9" fmla="*/ 135397 w 142602"/>
                <a:gd name="connsiteY9" fmla="*/ 42809 h 51560"/>
                <a:gd name="connsiteX10" fmla="*/ 7376 w 142602"/>
                <a:gd name="connsiteY10" fmla="*/ 42809 h 51560"/>
                <a:gd name="connsiteX11" fmla="*/ 85 w 142602"/>
                <a:gd name="connsiteY11" fmla="*/ 47216 h 51560"/>
                <a:gd name="connsiteX12" fmla="*/ 7161 w 142602"/>
                <a:gd name="connsiteY12" fmla="*/ 51623 h 51560"/>
                <a:gd name="connsiteX13" fmla="*/ 135611 w 142602"/>
                <a:gd name="connsiteY13" fmla="*/ 51623 h 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602" h="51560">
                  <a:moveTo>
                    <a:pt x="135397" y="8877"/>
                  </a:moveTo>
                  <a:cubicBezTo>
                    <a:pt x="138613" y="8877"/>
                    <a:pt x="142688" y="8877"/>
                    <a:pt x="142688" y="4470"/>
                  </a:cubicBezTo>
                  <a:cubicBezTo>
                    <a:pt x="142688" y="63"/>
                    <a:pt x="138613" y="63"/>
                    <a:pt x="135611" y="63"/>
                  </a:cubicBezTo>
                  <a:lnTo>
                    <a:pt x="7161" y="63"/>
                  </a:lnTo>
                  <a:cubicBezTo>
                    <a:pt x="4159" y="63"/>
                    <a:pt x="85" y="63"/>
                    <a:pt x="85" y="4470"/>
                  </a:cubicBezTo>
                  <a:cubicBezTo>
                    <a:pt x="85" y="8877"/>
                    <a:pt x="4159" y="8877"/>
                    <a:pt x="7376" y="8877"/>
                  </a:cubicBezTo>
                  <a:lnTo>
                    <a:pt x="135397" y="8877"/>
                  </a:lnTo>
                  <a:close/>
                  <a:moveTo>
                    <a:pt x="135611" y="51623"/>
                  </a:moveTo>
                  <a:cubicBezTo>
                    <a:pt x="138613" y="51623"/>
                    <a:pt x="142688" y="51623"/>
                    <a:pt x="142688" y="47216"/>
                  </a:cubicBezTo>
                  <a:cubicBezTo>
                    <a:pt x="142688" y="42809"/>
                    <a:pt x="138613" y="42809"/>
                    <a:pt x="135397" y="42809"/>
                  </a:cubicBezTo>
                  <a:lnTo>
                    <a:pt x="7376" y="42809"/>
                  </a:lnTo>
                  <a:cubicBezTo>
                    <a:pt x="4159" y="42809"/>
                    <a:pt x="85" y="42809"/>
                    <a:pt x="85" y="47216"/>
                  </a:cubicBezTo>
                  <a:cubicBezTo>
                    <a:pt x="85" y="51623"/>
                    <a:pt x="4159" y="51623"/>
                    <a:pt x="7161" y="51623"/>
                  </a:cubicBezTo>
                  <a:lnTo>
                    <a:pt x="135611" y="516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CD7EC04B-3849-0C0C-BDD6-FB10BA58C1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88033" y="6381007"/>
              <a:ext cx="90279" cy="151596"/>
            </a:xfrm>
            <a:custGeom>
              <a:avLst/>
              <a:gdLst>
                <a:gd name="connsiteX0" fmla="*/ 90375 w 90279"/>
                <a:gd name="connsiteY0" fmla="*/ 76302 h 151596"/>
                <a:gd name="connsiteX1" fmla="*/ 81797 w 90279"/>
                <a:gd name="connsiteY1" fmla="*/ 24741 h 151596"/>
                <a:gd name="connsiteX2" fmla="*/ 45342 w 90279"/>
                <a:gd name="connsiteY2" fmla="*/ 63 h 151596"/>
                <a:gd name="connsiteX3" fmla="*/ 8030 w 90279"/>
                <a:gd name="connsiteY3" fmla="*/ 26284 h 151596"/>
                <a:gd name="connsiteX4" fmla="*/ 95 w 90279"/>
                <a:gd name="connsiteY4" fmla="*/ 76302 h 151596"/>
                <a:gd name="connsiteX5" fmla="*/ 9745 w 90279"/>
                <a:gd name="connsiteY5" fmla="*/ 129405 h 151596"/>
                <a:gd name="connsiteX6" fmla="*/ 45128 w 90279"/>
                <a:gd name="connsiteY6" fmla="*/ 151659 h 151596"/>
                <a:gd name="connsiteX7" fmla="*/ 82440 w 90279"/>
                <a:gd name="connsiteY7" fmla="*/ 126099 h 151596"/>
                <a:gd name="connsiteX8" fmla="*/ 90375 w 90279"/>
                <a:gd name="connsiteY8" fmla="*/ 76302 h 151596"/>
                <a:gd name="connsiteX9" fmla="*/ 45128 w 90279"/>
                <a:gd name="connsiteY9" fmla="*/ 146812 h 151596"/>
                <a:gd name="connsiteX10" fmla="*/ 20253 w 90279"/>
                <a:gd name="connsiteY10" fmla="*/ 120150 h 151596"/>
                <a:gd name="connsiteX11" fmla="*/ 17894 w 90279"/>
                <a:gd name="connsiteY11" fmla="*/ 73658 h 151596"/>
                <a:gd name="connsiteX12" fmla="*/ 19609 w 90279"/>
                <a:gd name="connsiteY12" fmla="*/ 33114 h 151596"/>
                <a:gd name="connsiteX13" fmla="*/ 45128 w 90279"/>
                <a:gd name="connsiteY13" fmla="*/ 4910 h 151596"/>
                <a:gd name="connsiteX14" fmla="*/ 70432 w 90279"/>
                <a:gd name="connsiteY14" fmla="*/ 30691 h 151596"/>
                <a:gd name="connsiteX15" fmla="*/ 72576 w 90279"/>
                <a:gd name="connsiteY15" fmla="*/ 73658 h 151596"/>
                <a:gd name="connsiteX16" fmla="*/ 70217 w 90279"/>
                <a:gd name="connsiteY16" fmla="*/ 119269 h 151596"/>
                <a:gd name="connsiteX17" fmla="*/ 45128 w 90279"/>
                <a:gd name="connsiteY17" fmla="*/ 146812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79" h="151596">
                  <a:moveTo>
                    <a:pt x="90375" y="76302"/>
                  </a:moveTo>
                  <a:cubicBezTo>
                    <a:pt x="90375" y="58674"/>
                    <a:pt x="89303" y="41047"/>
                    <a:pt x="81797" y="24741"/>
                  </a:cubicBezTo>
                  <a:cubicBezTo>
                    <a:pt x="71933" y="3588"/>
                    <a:pt x="54349" y="63"/>
                    <a:pt x="45342" y="63"/>
                  </a:cubicBezTo>
                  <a:cubicBezTo>
                    <a:pt x="32476" y="63"/>
                    <a:pt x="16822" y="5792"/>
                    <a:pt x="8030" y="26284"/>
                  </a:cubicBezTo>
                  <a:cubicBezTo>
                    <a:pt x="1167" y="41487"/>
                    <a:pt x="95" y="58674"/>
                    <a:pt x="95" y="76302"/>
                  </a:cubicBezTo>
                  <a:cubicBezTo>
                    <a:pt x="95" y="92827"/>
                    <a:pt x="953" y="112658"/>
                    <a:pt x="9745" y="129405"/>
                  </a:cubicBezTo>
                  <a:cubicBezTo>
                    <a:pt x="18966" y="147252"/>
                    <a:pt x="34620" y="151659"/>
                    <a:pt x="45128" y="151659"/>
                  </a:cubicBezTo>
                  <a:cubicBezTo>
                    <a:pt x="56708" y="151659"/>
                    <a:pt x="73005" y="147032"/>
                    <a:pt x="82440" y="126099"/>
                  </a:cubicBezTo>
                  <a:cubicBezTo>
                    <a:pt x="89303" y="110896"/>
                    <a:pt x="90375" y="93709"/>
                    <a:pt x="90375" y="76302"/>
                  </a:cubicBezTo>
                  <a:close/>
                  <a:moveTo>
                    <a:pt x="45128" y="146812"/>
                  </a:moveTo>
                  <a:cubicBezTo>
                    <a:pt x="36765" y="146812"/>
                    <a:pt x="24113" y="141303"/>
                    <a:pt x="20253" y="120150"/>
                  </a:cubicBezTo>
                  <a:cubicBezTo>
                    <a:pt x="17894" y="106929"/>
                    <a:pt x="17894" y="86658"/>
                    <a:pt x="17894" y="73658"/>
                  </a:cubicBezTo>
                  <a:cubicBezTo>
                    <a:pt x="17894" y="59556"/>
                    <a:pt x="17894" y="45013"/>
                    <a:pt x="19609" y="33114"/>
                  </a:cubicBezTo>
                  <a:cubicBezTo>
                    <a:pt x="23684" y="6893"/>
                    <a:pt x="39767" y="4910"/>
                    <a:pt x="45128" y="4910"/>
                  </a:cubicBezTo>
                  <a:cubicBezTo>
                    <a:pt x="52204" y="4910"/>
                    <a:pt x="66357" y="8877"/>
                    <a:pt x="70432" y="30691"/>
                  </a:cubicBezTo>
                  <a:cubicBezTo>
                    <a:pt x="72576" y="43030"/>
                    <a:pt x="72576" y="59776"/>
                    <a:pt x="72576" y="73658"/>
                  </a:cubicBezTo>
                  <a:cubicBezTo>
                    <a:pt x="72576" y="90183"/>
                    <a:pt x="72576" y="105167"/>
                    <a:pt x="70217" y="119269"/>
                  </a:cubicBezTo>
                  <a:cubicBezTo>
                    <a:pt x="67001" y="140201"/>
                    <a:pt x="54778" y="146812"/>
                    <a:pt x="45128" y="1468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1C448974-394B-2B2A-DE21-78DC8FA311C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05332" y="6504399"/>
              <a:ext cx="22730" cy="23356"/>
            </a:xfrm>
            <a:custGeom>
              <a:avLst/>
              <a:gdLst>
                <a:gd name="connsiteX0" fmla="*/ 22831 w 22730"/>
                <a:gd name="connsiteY0" fmla="*/ 11741 h 23356"/>
                <a:gd name="connsiteX1" fmla="*/ 11466 w 22730"/>
                <a:gd name="connsiteY1" fmla="*/ 63 h 23356"/>
                <a:gd name="connsiteX2" fmla="*/ 100 w 22730"/>
                <a:gd name="connsiteY2" fmla="*/ 11741 h 23356"/>
                <a:gd name="connsiteX3" fmla="*/ 11466 w 22730"/>
                <a:gd name="connsiteY3" fmla="*/ 23419 h 23356"/>
                <a:gd name="connsiteX4" fmla="*/ 22831 w 22730"/>
                <a:gd name="connsiteY4" fmla="*/ 11741 h 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0" h="23356">
                  <a:moveTo>
                    <a:pt x="22831" y="11741"/>
                  </a:moveTo>
                  <a:cubicBezTo>
                    <a:pt x="22831" y="5351"/>
                    <a:pt x="17684" y="63"/>
                    <a:pt x="11466" y="63"/>
                  </a:cubicBezTo>
                  <a:cubicBezTo>
                    <a:pt x="5247" y="63"/>
                    <a:pt x="100" y="5351"/>
                    <a:pt x="100" y="11741"/>
                  </a:cubicBezTo>
                  <a:cubicBezTo>
                    <a:pt x="100" y="18131"/>
                    <a:pt x="5247" y="23419"/>
                    <a:pt x="11466" y="23419"/>
                  </a:cubicBezTo>
                  <a:cubicBezTo>
                    <a:pt x="17684" y="23419"/>
                    <a:pt x="22831" y="18131"/>
                    <a:pt x="22831" y="11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F9687849-4C5C-8E38-FDE3-C9DF8A4FC0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58466" y="6378804"/>
              <a:ext cx="91994" cy="153799"/>
            </a:xfrm>
            <a:custGeom>
              <a:avLst/>
              <a:gdLst>
                <a:gd name="connsiteX0" fmla="*/ 90168 w 91994"/>
                <a:gd name="connsiteY0" fmla="*/ 14826 h 153799"/>
                <a:gd name="connsiteX1" fmla="*/ 92098 w 91994"/>
                <a:gd name="connsiteY1" fmla="*/ 7114 h 153799"/>
                <a:gd name="connsiteX2" fmla="*/ 39989 w 91994"/>
                <a:gd name="connsiteY2" fmla="*/ 7114 h 153799"/>
                <a:gd name="connsiteX3" fmla="*/ 12541 w 91994"/>
                <a:gd name="connsiteY3" fmla="*/ 63 h 153799"/>
                <a:gd name="connsiteX4" fmla="*/ 7180 w 91994"/>
                <a:gd name="connsiteY4" fmla="*/ 63 h 153799"/>
                <a:gd name="connsiteX5" fmla="*/ 103 w 91994"/>
                <a:gd name="connsiteY5" fmla="*/ 45454 h 153799"/>
                <a:gd name="connsiteX6" fmla="*/ 5464 w 91994"/>
                <a:gd name="connsiteY6" fmla="*/ 45454 h 153799"/>
                <a:gd name="connsiteX7" fmla="*/ 10825 w 91994"/>
                <a:gd name="connsiteY7" fmla="*/ 25402 h 153799"/>
                <a:gd name="connsiteX8" fmla="*/ 31840 w 91994"/>
                <a:gd name="connsiteY8" fmla="*/ 24080 h 153799"/>
                <a:gd name="connsiteX9" fmla="*/ 76229 w 91994"/>
                <a:gd name="connsiteY9" fmla="*/ 24080 h 153799"/>
                <a:gd name="connsiteX10" fmla="*/ 52212 w 91994"/>
                <a:gd name="connsiteY10" fmla="*/ 58895 h 153799"/>
                <a:gd name="connsiteX11" fmla="*/ 25836 w 91994"/>
                <a:gd name="connsiteY11" fmla="*/ 141744 h 153799"/>
                <a:gd name="connsiteX12" fmla="*/ 35700 w 91994"/>
                <a:gd name="connsiteY12" fmla="*/ 153863 h 153799"/>
                <a:gd name="connsiteX13" fmla="*/ 45564 w 91994"/>
                <a:gd name="connsiteY13" fmla="*/ 141744 h 153799"/>
                <a:gd name="connsiteX14" fmla="*/ 45564 w 91994"/>
                <a:gd name="connsiteY14" fmla="*/ 130506 h 153799"/>
                <a:gd name="connsiteX15" fmla="*/ 47923 w 91994"/>
                <a:gd name="connsiteY15" fmla="*/ 94370 h 153799"/>
                <a:gd name="connsiteX16" fmla="*/ 61219 w 91994"/>
                <a:gd name="connsiteY16" fmla="*/ 56691 h 153799"/>
                <a:gd name="connsiteX17" fmla="*/ 90168 w 91994"/>
                <a:gd name="connsiteY17" fmla="*/ 14826 h 1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94" h="153799">
                  <a:moveTo>
                    <a:pt x="90168" y="14826"/>
                  </a:moveTo>
                  <a:cubicBezTo>
                    <a:pt x="92098" y="12182"/>
                    <a:pt x="92098" y="11741"/>
                    <a:pt x="92098" y="7114"/>
                  </a:cubicBezTo>
                  <a:lnTo>
                    <a:pt x="39989" y="7114"/>
                  </a:lnTo>
                  <a:cubicBezTo>
                    <a:pt x="13827" y="7114"/>
                    <a:pt x="13398" y="4249"/>
                    <a:pt x="12541" y="63"/>
                  </a:cubicBezTo>
                  <a:lnTo>
                    <a:pt x="7180" y="63"/>
                  </a:lnTo>
                  <a:lnTo>
                    <a:pt x="103" y="45454"/>
                  </a:lnTo>
                  <a:lnTo>
                    <a:pt x="5464" y="45454"/>
                  </a:lnTo>
                  <a:cubicBezTo>
                    <a:pt x="6107" y="41928"/>
                    <a:pt x="8037" y="28046"/>
                    <a:pt x="10825" y="25402"/>
                  </a:cubicBezTo>
                  <a:cubicBezTo>
                    <a:pt x="12326" y="24080"/>
                    <a:pt x="29053" y="24080"/>
                    <a:pt x="31840" y="24080"/>
                  </a:cubicBezTo>
                  <a:lnTo>
                    <a:pt x="76229" y="24080"/>
                  </a:lnTo>
                  <a:cubicBezTo>
                    <a:pt x="73871" y="27606"/>
                    <a:pt x="56930" y="51623"/>
                    <a:pt x="52212" y="58895"/>
                  </a:cubicBezTo>
                  <a:cubicBezTo>
                    <a:pt x="32912" y="88641"/>
                    <a:pt x="25836" y="119269"/>
                    <a:pt x="25836" y="141744"/>
                  </a:cubicBezTo>
                  <a:cubicBezTo>
                    <a:pt x="25836" y="143947"/>
                    <a:pt x="25836" y="153863"/>
                    <a:pt x="35700" y="153863"/>
                  </a:cubicBezTo>
                  <a:cubicBezTo>
                    <a:pt x="45564" y="153863"/>
                    <a:pt x="45564" y="143947"/>
                    <a:pt x="45564" y="141744"/>
                  </a:cubicBezTo>
                  <a:lnTo>
                    <a:pt x="45564" y="130506"/>
                  </a:lnTo>
                  <a:cubicBezTo>
                    <a:pt x="45564" y="118387"/>
                    <a:pt x="46208" y="106268"/>
                    <a:pt x="47923" y="94370"/>
                  </a:cubicBezTo>
                  <a:cubicBezTo>
                    <a:pt x="48781" y="89302"/>
                    <a:pt x="51783" y="70352"/>
                    <a:pt x="61219" y="56691"/>
                  </a:cubicBezTo>
                  <a:lnTo>
                    <a:pt x="90168" y="148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3" name="Dowolny kształt: kształt 2082">
              <a:extLst>
                <a:ext uri="{FF2B5EF4-FFF2-40B4-BE49-F238E27FC236}">
                  <a16:creationId xmlns:a16="http://schemas.microsoft.com/office/drawing/2014/main" id="{0D18C944-419A-8CB7-2A57-4A87A991B4A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64400" y="6381007"/>
              <a:ext cx="85561" cy="151596"/>
            </a:xfrm>
            <a:custGeom>
              <a:avLst/>
              <a:gdLst>
                <a:gd name="connsiteX0" fmla="*/ 85670 w 85561"/>
                <a:gd name="connsiteY0" fmla="*/ 102523 h 151596"/>
                <a:gd name="connsiteX1" fmla="*/ 44926 w 85561"/>
                <a:gd name="connsiteY1" fmla="*/ 54267 h 151596"/>
                <a:gd name="connsiteX2" fmla="*/ 17692 w 85561"/>
                <a:gd name="connsiteY2" fmla="*/ 65505 h 151596"/>
                <a:gd name="connsiteX3" fmla="*/ 17692 w 85561"/>
                <a:gd name="connsiteY3" fmla="*/ 22538 h 151596"/>
                <a:gd name="connsiteX4" fmla="*/ 35920 w 85561"/>
                <a:gd name="connsiteY4" fmla="*/ 25402 h 151596"/>
                <a:gd name="connsiteX5" fmla="*/ 77307 w 85561"/>
                <a:gd name="connsiteY5" fmla="*/ 2487 h 151596"/>
                <a:gd name="connsiteX6" fmla="*/ 75162 w 85561"/>
                <a:gd name="connsiteY6" fmla="*/ 63 h 151596"/>
                <a:gd name="connsiteX7" fmla="*/ 73447 w 85561"/>
                <a:gd name="connsiteY7" fmla="*/ 724 h 151596"/>
                <a:gd name="connsiteX8" fmla="*/ 44283 w 85561"/>
                <a:gd name="connsiteY8" fmla="*/ 7114 h 151596"/>
                <a:gd name="connsiteX9" fmla="*/ 15762 w 85561"/>
                <a:gd name="connsiteY9" fmla="*/ 944 h 151596"/>
                <a:gd name="connsiteX10" fmla="*/ 13189 w 85561"/>
                <a:gd name="connsiteY10" fmla="*/ 283 h 151596"/>
                <a:gd name="connsiteX11" fmla="*/ 11045 w 85561"/>
                <a:gd name="connsiteY11" fmla="*/ 5571 h 151596"/>
                <a:gd name="connsiteX12" fmla="*/ 11045 w 85561"/>
                <a:gd name="connsiteY12" fmla="*/ 70793 h 151596"/>
                <a:gd name="connsiteX13" fmla="*/ 14047 w 85561"/>
                <a:gd name="connsiteY13" fmla="*/ 76522 h 151596"/>
                <a:gd name="connsiteX14" fmla="*/ 16834 w 85561"/>
                <a:gd name="connsiteY14" fmla="*/ 74539 h 151596"/>
                <a:gd name="connsiteX15" fmla="*/ 44497 w 85561"/>
                <a:gd name="connsiteY15" fmla="*/ 59115 h 151596"/>
                <a:gd name="connsiteX16" fmla="*/ 62725 w 85561"/>
                <a:gd name="connsiteY16" fmla="*/ 73217 h 151596"/>
                <a:gd name="connsiteX17" fmla="*/ 66585 w 85561"/>
                <a:gd name="connsiteY17" fmla="*/ 100980 h 151596"/>
                <a:gd name="connsiteX18" fmla="*/ 61438 w 85561"/>
                <a:gd name="connsiteY18" fmla="*/ 131167 h 151596"/>
                <a:gd name="connsiteX19" fmla="*/ 38493 w 85561"/>
                <a:gd name="connsiteY19" fmla="*/ 145490 h 151596"/>
                <a:gd name="connsiteX20" fmla="*/ 6970 w 85561"/>
                <a:gd name="connsiteY20" fmla="*/ 120811 h 151596"/>
                <a:gd name="connsiteX21" fmla="*/ 10616 w 85561"/>
                <a:gd name="connsiteY21" fmla="*/ 121252 h 151596"/>
                <a:gd name="connsiteX22" fmla="*/ 21338 w 85561"/>
                <a:gd name="connsiteY22" fmla="*/ 110455 h 151596"/>
                <a:gd name="connsiteX23" fmla="*/ 10616 w 85561"/>
                <a:gd name="connsiteY23" fmla="*/ 99658 h 151596"/>
                <a:gd name="connsiteX24" fmla="*/ 108 w 85561"/>
                <a:gd name="connsiteY24" fmla="*/ 111336 h 151596"/>
                <a:gd name="connsiteX25" fmla="*/ 38922 w 85561"/>
                <a:gd name="connsiteY25" fmla="*/ 151659 h 151596"/>
                <a:gd name="connsiteX26" fmla="*/ 85670 w 85561"/>
                <a:gd name="connsiteY26" fmla="*/ 102523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561" h="151596">
                  <a:moveTo>
                    <a:pt x="85670" y="102523"/>
                  </a:moveTo>
                  <a:cubicBezTo>
                    <a:pt x="85670" y="76302"/>
                    <a:pt x="68086" y="54267"/>
                    <a:pt x="44926" y="54267"/>
                  </a:cubicBezTo>
                  <a:cubicBezTo>
                    <a:pt x="34633" y="54267"/>
                    <a:pt x="25412" y="57793"/>
                    <a:pt x="17692" y="65505"/>
                  </a:cubicBezTo>
                  <a:lnTo>
                    <a:pt x="17692" y="22538"/>
                  </a:lnTo>
                  <a:cubicBezTo>
                    <a:pt x="21981" y="23860"/>
                    <a:pt x="29057" y="25402"/>
                    <a:pt x="35920" y="25402"/>
                  </a:cubicBezTo>
                  <a:cubicBezTo>
                    <a:pt x="62296" y="25402"/>
                    <a:pt x="77307" y="5351"/>
                    <a:pt x="77307" y="2487"/>
                  </a:cubicBezTo>
                  <a:cubicBezTo>
                    <a:pt x="77307" y="1164"/>
                    <a:pt x="76663" y="63"/>
                    <a:pt x="75162" y="63"/>
                  </a:cubicBezTo>
                  <a:cubicBezTo>
                    <a:pt x="74948" y="63"/>
                    <a:pt x="74519" y="63"/>
                    <a:pt x="73447" y="724"/>
                  </a:cubicBezTo>
                  <a:cubicBezTo>
                    <a:pt x="69158" y="2707"/>
                    <a:pt x="58650" y="7114"/>
                    <a:pt x="44283" y="7114"/>
                  </a:cubicBezTo>
                  <a:cubicBezTo>
                    <a:pt x="35705" y="7114"/>
                    <a:pt x="25841" y="5571"/>
                    <a:pt x="15762" y="944"/>
                  </a:cubicBezTo>
                  <a:cubicBezTo>
                    <a:pt x="14047" y="283"/>
                    <a:pt x="13618" y="283"/>
                    <a:pt x="13189" y="283"/>
                  </a:cubicBezTo>
                  <a:cubicBezTo>
                    <a:pt x="11045" y="283"/>
                    <a:pt x="11045" y="2046"/>
                    <a:pt x="11045" y="5571"/>
                  </a:cubicBezTo>
                  <a:lnTo>
                    <a:pt x="11045" y="70793"/>
                  </a:lnTo>
                  <a:cubicBezTo>
                    <a:pt x="11045" y="74759"/>
                    <a:pt x="11045" y="76522"/>
                    <a:pt x="14047" y="76522"/>
                  </a:cubicBezTo>
                  <a:cubicBezTo>
                    <a:pt x="15548" y="76522"/>
                    <a:pt x="15977" y="75861"/>
                    <a:pt x="16834" y="74539"/>
                  </a:cubicBezTo>
                  <a:cubicBezTo>
                    <a:pt x="19193" y="71013"/>
                    <a:pt x="27128" y="59115"/>
                    <a:pt x="44497" y="59115"/>
                  </a:cubicBezTo>
                  <a:cubicBezTo>
                    <a:pt x="55648" y="59115"/>
                    <a:pt x="61009" y="69251"/>
                    <a:pt x="62725" y="73217"/>
                  </a:cubicBezTo>
                  <a:cubicBezTo>
                    <a:pt x="66156" y="81370"/>
                    <a:pt x="66585" y="89963"/>
                    <a:pt x="66585" y="100980"/>
                  </a:cubicBezTo>
                  <a:cubicBezTo>
                    <a:pt x="66585" y="108692"/>
                    <a:pt x="66585" y="121913"/>
                    <a:pt x="61438" y="131167"/>
                  </a:cubicBezTo>
                  <a:cubicBezTo>
                    <a:pt x="56291" y="139761"/>
                    <a:pt x="48357" y="145490"/>
                    <a:pt x="38493" y="145490"/>
                  </a:cubicBezTo>
                  <a:cubicBezTo>
                    <a:pt x="22839" y="145490"/>
                    <a:pt x="10616" y="133811"/>
                    <a:pt x="6970" y="120811"/>
                  </a:cubicBezTo>
                  <a:cubicBezTo>
                    <a:pt x="7613" y="121031"/>
                    <a:pt x="8257" y="121252"/>
                    <a:pt x="10616" y="121252"/>
                  </a:cubicBezTo>
                  <a:cubicBezTo>
                    <a:pt x="17692" y="121252"/>
                    <a:pt x="21338" y="115743"/>
                    <a:pt x="21338" y="110455"/>
                  </a:cubicBezTo>
                  <a:cubicBezTo>
                    <a:pt x="21338" y="105167"/>
                    <a:pt x="17692" y="99658"/>
                    <a:pt x="10616" y="99658"/>
                  </a:cubicBezTo>
                  <a:cubicBezTo>
                    <a:pt x="7613" y="99658"/>
                    <a:pt x="108" y="101201"/>
                    <a:pt x="108" y="111336"/>
                  </a:cubicBezTo>
                  <a:cubicBezTo>
                    <a:pt x="108" y="130286"/>
                    <a:pt x="14904" y="151659"/>
                    <a:pt x="38922" y="151659"/>
                  </a:cubicBezTo>
                  <a:cubicBezTo>
                    <a:pt x="63797" y="151659"/>
                    <a:pt x="85670" y="130506"/>
                    <a:pt x="85670" y="1025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091" name="Grupa 209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23439F89-58D3-8311-3B1E-4939C152152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29770" y="2669250"/>
            <a:ext cx="576774" cy="268027"/>
            <a:chOff x="3311517" y="5109782"/>
            <a:chExt cx="856174" cy="397864"/>
          </a:xfrm>
        </p:grpSpPr>
        <p:sp>
          <p:nvSpPr>
            <p:cNvPr id="2092" name="Dowolny kształt: kształt 2091">
              <a:extLst>
                <a:ext uri="{FF2B5EF4-FFF2-40B4-BE49-F238E27FC236}">
                  <a16:creationId xmlns:a16="http://schemas.microsoft.com/office/drawing/2014/main" id="{A0521DB2-2897-46CE-29B8-7B0FCC20950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3" name="Dowolny kształt: kształt 2092">
              <a:extLst>
                <a:ext uri="{FF2B5EF4-FFF2-40B4-BE49-F238E27FC236}">
                  <a16:creationId xmlns:a16="http://schemas.microsoft.com/office/drawing/2014/main" id="{85B91CF9-6176-439F-C563-4856A9EB7B2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4" name="Dowolny kształt: kształt 2093">
              <a:extLst>
                <a:ext uri="{FF2B5EF4-FFF2-40B4-BE49-F238E27FC236}">
                  <a16:creationId xmlns:a16="http://schemas.microsoft.com/office/drawing/2014/main" id="{E4C3EC1B-4C8B-4E0C-BBA0-7A06E2E5DCB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099" name="pole tekstowe 2098">
            <a:extLst>
              <a:ext uri="{FF2B5EF4-FFF2-40B4-BE49-F238E27FC236}">
                <a16:creationId xmlns:a16="http://schemas.microsoft.com/office/drawing/2014/main" id="{E4231EC2-50C0-D82F-36FB-AE2DE81F73C6}"/>
              </a:ext>
            </a:extLst>
          </p:cNvPr>
          <p:cNvSpPr txBox="1"/>
          <p:nvPr/>
        </p:nvSpPr>
        <p:spPr>
          <a:xfrm>
            <a:off x="712417" y="5373196"/>
            <a:ext cx="3859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sp>
        <p:nvSpPr>
          <p:cNvPr id="2100" name="pole tekstowe 2099">
            <a:extLst>
              <a:ext uri="{FF2B5EF4-FFF2-40B4-BE49-F238E27FC236}">
                <a16:creationId xmlns:a16="http://schemas.microsoft.com/office/drawing/2014/main" id="{493E7761-732F-9F89-CD72-8FEDC9FFB5C4}"/>
              </a:ext>
            </a:extLst>
          </p:cNvPr>
          <p:cNvSpPr txBox="1"/>
          <p:nvPr/>
        </p:nvSpPr>
        <p:spPr>
          <a:xfrm>
            <a:off x="522573" y="5752365"/>
            <a:ext cx="806034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Small </a:t>
            </a:r>
            <a:r>
              <a:rPr lang="pl-PL" sz="2000" dirty="0" err="1"/>
              <a:t>ancilla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r>
              <a:rPr lang="pl-PL" sz="2000" dirty="0"/>
              <a:t> </a:t>
            </a:r>
            <a:r>
              <a:rPr lang="pl-PL" sz="2000" dirty="0" err="1"/>
              <a:t>enough</a:t>
            </a:r>
            <a:r>
              <a:rPr lang="pl-PL" sz="2000" dirty="0"/>
              <a:t> in </a:t>
            </a:r>
            <a:r>
              <a:rPr lang="pl-PL" sz="2000" dirty="0" err="1"/>
              <a:t>models</a:t>
            </a:r>
            <a:r>
              <a:rPr lang="pl-PL" sz="2000" dirty="0"/>
              <a:t> </a:t>
            </a:r>
            <a:r>
              <a:rPr lang="pl-PL" sz="2000" dirty="0" err="1"/>
              <a:t>where</a:t>
            </a:r>
            <a:r>
              <a:rPr lang="pl-PL" sz="2000" dirty="0"/>
              <a:t> </a:t>
            </a:r>
            <a:r>
              <a:rPr lang="pl-PL" sz="2000" dirty="0" err="1"/>
              <a:t>noise</a:t>
            </a:r>
            <a:r>
              <a:rPr lang="pl-PL" sz="2000" dirty="0"/>
              <a:t> of </a:t>
            </a:r>
            <a:r>
              <a:rPr lang="pl-PL" sz="2000" dirty="0" err="1"/>
              <a:t>significantly</a:t>
            </a:r>
            <a:r>
              <a:rPr lang="pl-PL" sz="2000" dirty="0"/>
              <a:t> </a:t>
            </a:r>
            <a:r>
              <a:rPr lang="pl-PL" sz="2000" dirty="0" err="1"/>
              <a:t>different</a:t>
            </a:r>
            <a:r>
              <a:rPr lang="pl-PL" sz="2000" dirty="0"/>
              <a:t> </a:t>
            </a:r>
            <a:r>
              <a:rPr lang="pl-PL" sz="2000" dirty="0" err="1"/>
              <a:t>character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the </a:t>
            </a:r>
            <a:r>
              <a:rPr lang="pl-PL" sz="2000" dirty="0" err="1"/>
              <a:t>signal</a:t>
            </a:r>
            <a:r>
              <a:rPr lang="pl-PL" sz="2000" dirty="0"/>
              <a:t>. </a:t>
            </a:r>
            <a:r>
              <a:rPr lang="pl-PL" sz="2000" dirty="0" err="1"/>
              <a:t>Otherwise</a:t>
            </a:r>
            <a:r>
              <a:rPr lang="pl-PL" sz="2000" dirty="0"/>
              <a:t> </a:t>
            </a:r>
            <a:r>
              <a:rPr lang="pl-PL" sz="2000" dirty="0" err="1"/>
              <a:t>better</a:t>
            </a:r>
            <a:r>
              <a:rPr lang="pl-PL" sz="2000" dirty="0"/>
              <a:t> </a:t>
            </a:r>
            <a:r>
              <a:rPr lang="pl-PL" sz="2000" dirty="0" err="1"/>
              <a:t>use</a:t>
            </a:r>
            <a:r>
              <a:rPr lang="pl-PL" sz="2000" dirty="0"/>
              <a:t> paralel </a:t>
            </a:r>
            <a:r>
              <a:rPr lang="pl-PL" sz="2000" dirty="0" err="1"/>
              <a:t>schemes</a:t>
            </a:r>
            <a:r>
              <a:rPr lang="pl-PL" sz="2000" dirty="0"/>
              <a:t> + Matrix Product </a:t>
            </a:r>
            <a:r>
              <a:rPr lang="pl-PL" sz="2000" dirty="0" err="1"/>
              <a:t>States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9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C52C6A-9AC0-9D33-2581-09B73E61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A05F213-D94A-7AA7-53E3-71D2A342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5" y="-32764"/>
            <a:ext cx="8996169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via MOP!</a:t>
            </a:r>
          </a:p>
        </p:txBody>
      </p:sp>
      <p:grpSp>
        <p:nvGrpSpPr>
          <p:cNvPr id="40" name="Grupa 3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 title="IguanaTex Vector Display">
            <a:extLst>
              <a:ext uri="{FF2B5EF4-FFF2-40B4-BE49-F238E27FC236}">
                <a16:creationId xmlns:a16="http://schemas.microsoft.com/office/drawing/2014/main" id="{498D07F3-3ECB-4432-05D8-4E3416C7B08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92500" y="1422400"/>
            <a:ext cx="2293348" cy="423072"/>
            <a:chOff x="11310275" y="4282882"/>
            <a:chExt cx="2293348" cy="423072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B744055A-920C-2C1B-03E7-B2628BF7189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310275" y="4413188"/>
              <a:ext cx="298741" cy="186998"/>
            </a:xfrm>
            <a:custGeom>
              <a:avLst/>
              <a:gdLst>
                <a:gd name="connsiteX0" fmla="*/ 30039 w 298741"/>
                <a:gd name="connsiteY0" fmla="*/ 41536 h 186998"/>
                <a:gd name="connsiteX1" fmla="*/ 30039 w 298741"/>
                <a:gd name="connsiteY1" fmla="*/ 154919 h 186998"/>
                <a:gd name="connsiteX2" fmla="*/ 203 w 298741"/>
                <a:gd name="connsiteY2" fmla="*/ 173958 h 186998"/>
                <a:gd name="connsiteX3" fmla="*/ 203 w 298741"/>
                <a:gd name="connsiteY3" fmla="*/ 187073 h 186998"/>
                <a:gd name="connsiteX4" fmla="*/ 43427 w 298741"/>
                <a:gd name="connsiteY4" fmla="*/ 185804 h 186998"/>
                <a:gd name="connsiteX5" fmla="*/ 86268 w 298741"/>
                <a:gd name="connsiteY5" fmla="*/ 187073 h 186998"/>
                <a:gd name="connsiteX6" fmla="*/ 86268 w 298741"/>
                <a:gd name="connsiteY6" fmla="*/ 173958 h 186998"/>
                <a:gd name="connsiteX7" fmla="*/ 56433 w 298741"/>
                <a:gd name="connsiteY7" fmla="*/ 154919 h 186998"/>
                <a:gd name="connsiteX8" fmla="*/ 56433 w 298741"/>
                <a:gd name="connsiteY8" fmla="*/ 77074 h 186998"/>
                <a:gd name="connsiteX9" fmla="*/ 108072 w 298741"/>
                <a:gd name="connsiteY9" fmla="*/ 9382 h 186998"/>
                <a:gd name="connsiteX10" fmla="*/ 136377 w 298741"/>
                <a:gd name="connsiteY10" fmla="*/ 56343 h 186998"/>
                <a:gd name="connsiteX11" fmla="*/ 136377 w 298741"/>
                <a:gd name="connsiteY11" fmla="*/ 154919 h 186998"/>
                <a:gd name="connsiteX12" fmla="*/ 106542 w 298741"/>
                <a:gd name="connsiteY12" fmla="*/ 173958 h 186998"/>
                <a:gd name="connsiteX13" fmla="*/ 106542 w 298741"/>
                <a:gd name="connsiteY13" fmla="*/ 187073 h 186998"/>
                <a:gd name="connsiteX14" fmla="*/ 149765 w 298741"/>
                <a:gd name="connsiteY14" fmla="*/ 185804 h 186998"/>
                <a:gd name="connsiteX15" fmla="*/ 192607 w 298741"/>
                <a:gd name="connsiteY15" fmla="*/ 187073 h 186998"/>
                <a:gd name="connsiteX16" fmla="*/ 192607 w 298741"/>
                <a:gd name="connsiteY16" fmla="*/ 173958 h 186998"/>
                <a:gd name="connsiteX17" fmla="*/ 162771 w 298741"/>
                <a:gd name="connsiteY17" fmla="*/ 154919 h 186998"/>
                <a:gd name="connsiteX18" fmla="*/ 162771 w 298741"/>
                <a:gd name="connsiteY18" fmla="*/ 77074 h 186998"/>
                <a:gd name="connsiteX19" fmla="*/ 214410 w 298741"/>
                <a:gd name="connsiteY19" fmla="*/ 9382 h 186998"/>
                <a:gd name="connsiteX20" fmla="*/ 242716 w 298741"/>
                <a:gd name="connsiteY20" fmla="*/ 56343 h 186998"/>
                <a:gd name="connsiteX21" fmla="*/ 242716 w 298741"/>
                <a:gd name="connsiteY21" fmla="*/ 154919 h 186998"/>
                <a:gd name="connsiteX22" fmla="*/ 212880 w 298741"/>
                <a:gd name="connsiteY22" fmla="*/ 173958 h 186998"/>
                <a:gd name="connsiteX23" fmla="*/ 212880 w 298741"/>
                <a:gd name="connsiteY23" fmla="*/ 187073 h 186998"/>
                <a:gd name="connsiteX24" fmla="*/ 256104 w 298741"/>
                <a:gd name="connsiteY24" fmla="*/ 185804 h 186998"/>
                <a:gd name="connsiteX25" fmla="*/ 298945 w 298741"/>
                <a:gd name="connsiteY25" fmla="*/ 187073 h 186998"/>
                <a:gd name="connsiteX26" fmla="*/ 298945 w 298741"/>
                <a:gd name="connsiteY26" fmla="*/ 173958 h 186998"/>
                <a:gd name="connsiteX27" fmla="*/ 269109 w 298741"/>
                <a:gd name="connsiteY27" fmla="*/ 161265 h 186998"/>
                <a:gd name="connsiteX28" fmla="*/ 269109 w 298741"/>
                <a:gd name="connsiteY28" fmla="*/ 80459 h 186998"/>
                <a:gd name="connsiteX29" fmla="*/ 257251 w 298741"/>
                <a:gd name="connsiteY29" fmla="*/ 15728 h 186998"/>
                <a:gd name="connsiteX30" fmla="*/ 217087 w 298741"/>
                <a:gd name="connsiteY30" fmla="*/ 75 h 186998"/>
                <a:gd name="connsiteX31" fmla="*/ 161623 w 298741"/>
                <a:gd name="connsiteY31" fmla="*/ 41536 h 186998"/>
                <a:gd name="connsiteX32" fmla="*/ 110749 w 298741"/>
                <a:gd name="connsiteY32" fmla="*/ 75 h 186998"/>
                <a:gd name="connsiteX33" fmla="*/ 54137 w 298741"/>
                <a:gd name="connsiteY33" fmla="*/ 44497 h 186998"/>
                <a:gd name="connsiteX34" fmla="*/ 54137 w 298741"/>
                <a:gd name="connsiteY34" fmla="*/ 75 h 186998"/>
                <a:gd name="connsiteX35" fmla="*/ 203 w 298741"/>
                <a:gd name="connsiteY35" fmla="*/ 4729 h 186998"/>
                <a:gd name="connsiteX36" fmla="*/ 203 w 298741"/>
                <a:gd name="connsiteY36" fmla="*/ 17844 h 186998"/>
                <a:gd name="connsiteX37" fmla="*/ 30039 w 298741"/>
                <a:gd name="connsiteY37" fmla="*/ 41536 h 1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8741" h="186998">
                  <a:moveTo>
                    <a:pt x="30039" y="41536"/>
                  </a:moveTo>
                  <a:lnTo>
                    <a:pt x="30039" y="154919"/>
                  </a:lnTo>
                  <a:cubicBezTo>
                    <a:pt x="30039" y="173958"/>
                    <a:pt x="25832" y="173958"/>
                    <a:pt x="203" y="173958"/>
                  </a:cubicBezTo>
                  <a:lnTo>
                    <a:pt x="203" y="187073"/>
                  </a:lnTo>
                  <a:cubicBezTo>
                    <a:pt x="13591" y="186650"/>
                    <a:pt x="33099" y="185804"/>
                    <a:pt x="43427" y="185804"/>
                  </a:cubicBezTo>
                  <a:cubicBezTo>
                    <a:pt x="53372" y="185804"/>
                    <a:pt x="73263" y="186650"/>
                    <a:pt x="86268" y="187073"/>
                  </a:cubicBezTo>
                  <a:lnTo>
                    <a:pt x="86268" y="173958"/>
                  </a:lnTo>
                  <a:cubicBezTo>
                    <a:pt x="60640" y="173958"/>
                    <a:pt x="56433" y="173958"/>
                    <a:pt x="56433" y="154919"/>
                  </a:cubicBezTo>
                  <a:lnTo>
                    <a:pt x="56433" y="77074"/>
                  </a:lnTo>
                  <a:cubicBezTo>
                    <a:pt x="56433" y="33074"/>
                    <a:pt x="83591" y="9382"/>
                    <a:pt x="108072" y="9382"/>
                  </a:cubicBezTo>
                  <a:cubicBezTo>
                    <a:pt x="132170" y="9382"/>
                    <a:pt x="136377" y="32228"/>
                    <a:pt x="136377" y="56343"/>
                  </a:cubicBezTo>
                  <a:lnTo>
                    <a:pt x="136377" y="154919"/>
                  </a:lnTo>
                  <a:cubicBezTo>
                    <a:pt x="136377" y="173958"/>
                    <a:pt x="132170" y="173958"/>
                    <a:pt x="106542" y="173958"/>
                  </a:cubicBezTo>
                  <a:lnTo>
                    <a:pt x="106542" y="187073"/>
                  </a:lnTo>
                  <a:cubicBezTo>
                    <a:pt x="119929" y="186650"/>
                    <a:pt x="139438" y="185804"/>
                    <a:pt x="149765" y="185804"/>
                  </a:cubicBezTo>
                  <a:cubicBezTo>
                    <a:pt x="159711" y="185804"/>
                    <a:pt x="179601" y="186650"/>
                    <a:pt x="192607" y="187073"/>
                  </a:cubicBezTo>
                  <a:lnTo>
                    <a:pt x="192607" y="173958"/>
                  </a:lnTo>
                  <a:cubicBezTo>
                    <a:pt x="166978" y="173958"/>
                    <a:pt x="162771" y="173958"/>
                    <a:pt x="162771" y="154919"/>
                  </a:cubicBezTo>
                  <a:lnTo>
                    <a:pt x="162771" y="77074"/>
                  </a:lnTo>
                  <a:cubicBezTo>
                    <a:pt x="162771" y="33074"/>
                    <a:pt x="189929" y="9382"/>
                    <a:pt x="214410" y="9382"/>
                  </a:cubicBezTo>
                  <a:cubicBezTo>
                    <a:pt x="238508" y="9382"/>
                    <a:pt x="242716" y="32228"/>
                    <a:pt x="242716" y="56343"/>
                  </a:cubicBezTo>
                  <a:lnTo>
                    <a:pt x="242716" y="154919"/>
                  </a:lnTo>
                  <a:cubicBezTo>
                    <a:pt x="242716" y="173958"/>
                    <a:pt x="238508" y="173958"/>
                    <a:pt x="212880" y="173958"/>
                  </a:cubicBezTo>
                  <a:lnTo>
                    <a:pt x="212880" y="187073"/>
                  </a:lnTo>
                  <a:cubicBezTo>
                    <a:pt x="226268" y="186650"/>
                    <a:pt x="245776" y="185804"/>
                    <a:pt x="256104" y="185804"/>
                  </a:cubicBezTo>
                  <a:cubicBezTo>
                    <a:pt x="266049" y="185804"/>
                    <a:pt x="285939" y="186650"/>
                    <a:pt x="298945" y="187073"/>
                  </a:cubicBezTo>
                  <a:lnTo>
                    <a:pt x="298945" y="173958"/>
                  </a:lnTo>
                  <a:cubicBezTo>
                    <a:pt x="279054" y="173958"/>
                    <a:pt x="269491" y="173958"/>
                    <a:pt x="269109" y="161265"/>
                  </a:cubicBezTo>
                  <a:lnTo>
                    <a:pt x="269109" y="80459"/>
                  </a:lnTo>
                  <a:cubicBezTo>
                    <a:pt x="269109" y="44074"/>
                    <a:pt x="269109" y="30959"/>
                    <a:pt x="257251" y="15728"/>
                  </a:cubicBezTo>
                  <a:cubicBezTo>
                    <a:pt x="251896" y="8536"/>
                    <a:pt x="239273" y="75"/>
                    <a:pt x="217087" y="75"/>
                  </a:cubicBezTo>
                  <a:cubicBezTo>
                    <a:pt x="184956" y="75"/>
                    <a:pt x="168126" y="25459"/>
                    <a:pt x="161623" y="41536"/>
                  </a:cubicBezTo>
                  <a:cubicBezTo>
                    <a:pt x="156268" y="4729"/>
                    <a:pt x="127962" y="75"/>
                    <a:pt x="110749" y="75"/>
                  </a:cubicBezTo>
                  <a:cubicBezTo>
                    <a:pt x="82826" y="75"/>
                    <a:pt x="64848" y="18267"/>
                    <a:pt x="54137" y="44497"/>
                  </a:cubicBezTo>
                  <a:lnTo>
                    <a:pt x="54137" y="75"/>
                  </a:lnTo>
                  <a:lnTo>
                    <a:pt x="203" y="4729"/>
                  </a:lnTo>
                  <a:lnTo>
                    <a:pt x="203" y="17844"/>
                  </a:lnTo>
                  <a:cubicBezTo>
                    <a:pt x="26979" y="17844"/>
                    <a:pt x="30039" y="20805"/>
                    <a:pt x="30039" y="41536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93344F67-D0A5-8071-A413-0B6BB1E265B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632861" y="4410650"/>
              <a:ext cx="172512" cy="194190"/>
            </a:xfrm>
            <a:custGeom>
              <a:avLst/>
              <a:gdLst>
                <a:gd name="connsiteX0" fmla="*/ 111522 w 172512"/>
                <a:gd name="connsiteY0" fmla="*/ 157458 h 194190"/>
                <a:gd name="connsiteX1" fmla="*/ 141358 w 172512"/>
                <a:gd name="connsiteY1" fmla="*/ 192150 h 194190"/>
                <a:gd name="connsiteX2" fmla="*/ 172724 w 172512"/>
                <a:gd name="connsiteY2" fmla="*/ 151958 h 194190"/>
                <a:gd name="connsiteX3" fmla="*/ 172724 w 172512"/>
                <a:gd name="connsiteY3" fmla="*/ 128266 h 194190"/>
                <a:gd name="connsiteX4" fmla="*/ 163162 w 172512"/>
                <a:gd name="connsiteY4" fmla="*/ 128266 h 194190"/>
                <a:gd name="connsiteX5" fmla="*/ 163162 w 172512"/>
                <a:gd name="connsiteY5" fmla="*/ 151958 h 194190"/>
                <a:gd name="connsiteX6" fmla="*/ 149391 w 172512"/>
                <a:gd name="connsiteY6" fmla="*/ 179034 h 194190"/>
                <a:gd name="connsiteX7" fmla="*/ 135238 w 172512"/>
                <a:gd name="connsiteY7" fmla="*/ 157881 h 194190"/>
                <a:gd name="connsiteX8" fmla="*/ 135238 w 172512"/>
                <a:gd name="connsiteY8" fmla="*/ 73266 h 194190"/>
                <a:gd name="connsiteX9" fmla="*/ 121468 w 172512"/>
                <a:gd name="connsiteY9" fmla="*/ 23344 h 194190"/>
                <a:gd name="connsiteX10" fmla="*/ 69064 w 172512"/>
                <a:gd name="connsiteY10" fmla="*/ 75 h 194190"/>
                <a:gd name="connsiteX11" fmla="*/ 11304 w 172512"/>
                <a:gd name="connsiteY11" fmla="*/ 47882 h 194190"/>
                <a:gd name="connsiteX12" fmla="*/ 28900 w 172512"/>
                <a:gd name="connsiteY12" fmla="*/ 67766 h 194190"/>
                <a:gd name="connsiteX13" fmla="*/ 46495 w 172512"/>
                <a:gd name="connsiteY13" fmla="*/ 48305 h 194190"/>
                <a:gd name="connsiteX14" fmla="*/ 26987 w 172512"/>
                <a:gd name="connsiteY14" fmla="*/ 28844 h 194190"/>
                <a:gd name="connsiteX15" fmla="*/ 68299 w 172512"/>
                <a:gd name="connsiteY15" fmla="*/ 9382 h 194190"/>
                <a:gd name="connsiteX16" fmla="*/ 108845 w 172512"/>
                <a:gd name="connsiteY16" fmla="*/ 63536 h 194190"/>
                <a:gd name="connsiteX17" fmla="*/ 108845 w 172512"/>
                <a:gd name="connsiteY17" fmla="*/ 79189 h 194190"/>
                <a:gd name="connsiteX18" fmla="*/ 38463 w 172512"/>
                <a:gd name="connsiteY18" fmla="*/ 94420 h 194190"/>
                <a:gd name="connsiteX19" fmla="*/ 212 w 172512"/>
                <a:gd name="connsiteY19" fmla="*/ 149419 h 194190"/>
                <a:gd name="connsiteX20" fmla="*/ 61413 w 172512"/>
                <a:gd name="connsiteY20" fmla="*/ 194265 h 194190"/>
                <a:gd name="connsiteX21" fmla="*/ 111522 w 172512"/>
                <a:gd name="connsiteY21" fmla="*/ 157458 h 194190"/>
                <a:gd name="connsiteX22" fmla="*/ 108845 w 172512"/>
                <a:gd name="connsiteY22" fmla="*/ 88074 h 194190"/>
                <a:gd name="connsiteX23" fmla="*/ 108845 w 172512"/>
                <a:gd name="connsiteY23" fmla="*/ 130381 h 194190"/>
                <a:gd name="connsiteX24" fmla="*/ 64091 w 172512"/>
                <a:gd name="connsiteY24" fmla="*/ 184957 h 194190"/>
                <a:gd name="connsiteX25" fmla="*/ 29665 w 172512"/>
                <a:gd name="connsiteY25" fmla="*/ 148996 h 194190"/>
                <a:gd name="connsiteX26" fmla="*/ 108845 w 172512"/>
                <a:gd name="connsiteY26" fmla="*/ 88074 h 19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512" h="194190">
                  <a:moveTo>
                    <a:pt x="111522" y="157458"/>
                  </a:moveTo>
                  <a:cubicBezTo>
                    <a:pt x="113053" y="174381"/>
                    <a:pt x="123380" y="192150"/>
                    <a:pt x="141358" y="192150"/>
                  </a:cubicBezTo>
                  <a:cubicBezTo>
                    <a:pt x="149391" y="192150"/>
                    <a:pt x="172724" y="186227"/>
                    <a:pt x="172724" y="151958"/>
                  </a:cubicBezTo>
                  <a:lnTo>
                    <a:pt x="172724" y="128266"/>
                  </a:lnTo>
                  <a:lnTo>
                    <a:pt x="163162" y="128266"/>
                  </a:lnTo>
                  <a:lnTo>
                    <a:pt x="163162" y="151958"/>
                  </a:lnTo>
                  <a:cubicBezTo>
                    <a:pt x="163162" y="176496"/>
                    <a:pt x="153599" y="179034"/>
                    <a:pt x="149391" y="179034"/>
                  </a:cubicBezTo>
                  <a:cubicBezTo>
                    <a:pt x="136768" y="179034"/>
                    <a:pt x="135238" y="159996"/>
                    <a:pt x="135238" y="157881"/>
                  </a:cubicBezTo>
                  <a:lnTo>
                    <a:pt x="135238" y="73266"/>
                  </a:lnTo>
                  <a:cubicBezTo>
                    <a:pt x="135238" y="55497"/>
                    <a:pt x="135238" y="38997"/>
                    <a:pt x="121468" y="23344"/>
                  </a:cubicBezTo>
                  <a:cubicBezTo>
                    <a:pt x="106550" y="6844"/>
                    <a:pt x="87424" y="75"/>
                    <a:pt x="69064" y="75"/>
                  </a:cubicBezTo>
                  <a:cubicBezTo>
                    <a:pt x="37698" y="75"/>
                    <a:pt x="11304" y="19959"/>
                    <a:pt x="11304" y="47882"/>
                  </a:cubicBezTo>
                  <a:cubicBezTo>
                    <a:pt x="11304" y="60574"/>
                    <a:pt x="18955" y="67766"/>
                    <a:pt x="28900" y="67766"/>
                  </a:cubicBezTo>
                  <a:cubicBezTo>
                    <a:pt x="39610" y="67766"/>
                    <a:pt x="46495" y="59305"/>
                    <a:pt x="46495" y="48305"/>
                  </a:cubicBezTo>
                  <a:cubicBezTo>
                    <a:pt x="46495" y="43228"/>
                    <a:pt x="44583" y="29267"/>
                    <a:pt x="26987" y="28844"/>
                  </a:cubicBezTo>
                  <a:cubicBezTo>
                    <a:pt x="37315" y="14036"/>
                    <a:pt x="56058" y="9382"/>
                    <a:pt x="68299" y="9382"/>
                  </a:cubicBezTo>
                  <a:cubicBezTo>
                    <a:pt x="87042" y="9382"/>
                    <a:pt x="108845" y="25882"/>
                    <a:pt x="108845" y="63536"/>
                  </a:cubicBezTo>
                  <a:lnTo>
                    <a:pt x="108845" y="79189"/>
                  </a:lnTo>
                  <a:cubicBezTo>
                    <a:pt x="89337" y="80459"/>
                    <a:pt x="62561" y="81728"/>
                    <a:pt x="38463" y="94420"/>
                  </a:cubicBezTo>
                  <a:cubicBezTo>
                    <a:pt x="9774" y="108804"/>
                    <a:pt x="212" y="130804"/>
                    <a:pt x="212" y="149419"/>
                  </a:cubicBezTo>
                  <a:cubicBezTo>
                    <a:pt x="212" y="183688"/>
                    <a:pt x="37315" y="194265"/>
                    <a:pt x="61413" y="194265"/>
                  </a:cubicBezTo>
                  <a:cubicBezTo>
                    <a:pt x="86659" y="194265"/>
                    <a:pt x="104255" y="177342"/>
                    <a:pt x="111522" y="157458"/>
                  </a:cubicBezTo>
                  <a:close/>
                  <a:moveTo>
                    <a:pt x="108845" y="88074"/>
                  </a:moveTo>
                  <a:lnTo>
                    <a:pt x="108845" y="130381"/>
                  </a:lnTo>
                  <a:cubicBezTo>
                    <a:pt x="108845" y="170573"/>
                    <a:pt x="81304" y="184957"/>
                    <a:pt x="64091" y="184957"/>
                  </a:cubicBezTo>
                  <a:cubicBezTo>
                    <a:pt x="45348" y="184957"/>
                    <a:pt x="29665" y="170150"/>
                    <a:pt x="29665" y="148996"/>
                  </a:cubicBezTo>
                  <a:cubicBezTo>
                    <a:pt x="29665" y="125727"/>
                    <a:pt x="45730" y="90612"/>
                    <a:pt x="108845" y="88074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34DB3C4E-40A5-69F7-C2A4-E95F673B0BF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812642" y="4417842"/>
              <a:ext cx="192785" cy="182344"/>
            </a:xfrm>
            <a:custGeom>
              <a:avLst/>
              <a:gdLst>
                <a:gd name="connsiteX0" fmla="*/ 105407 w 192785"/>
                <a:gd name="connsiteY0" fmla="*/ 82997 h 182344"/>
                <a:gd name="connsiteX1" fmla="*/ 140598 w 192785"/>
                <a:gd name="connsiteY1" fmla="*/ 35190 h 182344"/>
                <a:gd name="connsiteX2" fmla="*/ 186117 w 192785"/>
                <a:gd name="connsiteY2" fmla="*/ 13190 h 182344"/>
                <a:gd name="connsiteX3" fmla="*/ 186117 w 192785"/>
                <a:gd name="connsiteY3" fmla="*/ 75 h 182344"/>
                <a:gd name="connsiteX4" fmla="*/ 154751 w 192785"/>
                <a:gd name="connsiteY4" fmla="*/ 1344 h 182344"/>
                <a:gd name="connsiteX5" fmla="*/ 118030 w 192785"/>
                <a:gd name="connsiteY5" fmla="*/ 75 h 182344"/>
                <a:gd name="connsiteX6" fmla="*/ 118030 w 192785"/>
                <a:gd name="connsiteY6" fmla="*/ 13190 h 182344"/>
                <a:gd name="connsiteX7" fmla="*/ 129123 w 192785"/>
                <a:gd name="connsiteY7" fmla="*/ 26305 h 182344"/>
                <a:gd name="connsiteX8" fmla="*/ 123385 w 192785"/>
                <a:gd name="connsiteY8" fmla="*/ 41113 h 182344"/>
                <a:gd name="connsiteX9" fmla="*/ 99670 w 192785"/>
                <a:gd name="connsiteY9" fmla="*/ 74112 h 182344"/>
                <a:gd name="connsiteX10" fmla="*/ 69834 w 192785"/>
                <a:gd name="connsiteY10" fmla="*/ 31382 h 182344"/>
                <a:gd name="connsiteX11" fmla="*/ 66391 w 192785"/>
                <a:gd name="connsiteY11" fmla="*/ 23767 h 182344"/>
                <a:gd name="connsiteX12" fmla="*/ 79779 w 192785"/>
                <a:gd name="connsiteY12" fmla="*/ 13190 h 182344"/>
                <a:gd name="connsiteX13" fmla="*/ 79779 w 192785"/>
                <a:gd name="connsiteY13" fmla="*/ 75 h 182344"/>
                <a:gd name="connsiteX14" fmla="*/ 38468 w 192785"/>
                <a:gd name="connsiteY14" fmla="*/ 1344 h 182344"/>
                <a:gd name="connsiteX15" fmla="*/ 2129 w 192785"/>
                <a:gd name="connsiteY15" fmla="*/ 75 h 182344"/>
                <a:gd name="connsiteX16" fmla="*/ 2129 w 192785"/>
                <a:gd name="connsiteY16" fmla="*/ 13190 h 182344"/>
                <a:gd name="connsiteX17" fmla="*/ 47265 w 192785"/>
                <a:gd name="connsiteY17" fmla="*/ 38997 h 182344"/>
                <a:gd name="connsiteX18" fmla="*/ 85134 w 192785"/>
                <a:gd name="connsiteY18" fmla="*/ 93574 h 182344"/>
                <a:gd name="connsiteX19" fmla="*/ 49178 w 192785"/>
                <a:gd name="connsiteY19" fmla="*/ 143919 h 182344"/>
                <a:gd name="connsiteX20" fmla="*/ 217 w 192785"/>
                <a:gd name="connsiteY20" fmla="*/ 169304 h 182344"/>
                <a:gd name="connsiteX21" fmla="*/ 217 w 192785"/>
                <a:gd name="connsiteY21" fmla="*/ 182419 h 182344"/>
                <a:gd name="connsiteX22" fmla="*/ 31965 w 192785"/>
                <a:gd name="connsiteY22" fmla="*/ 181150 h 182344"/>
                <a:gd name="connsiteX23" fmla="*/ 68304 w 192785"/>
                <a:gd name="connsiteY23" fmla="*/ 182419 h 182344"/>
                <a:gd name="connsiteX24" fmla="*/ 68304 w 192785"/>
                <a:gd name="connsiteY24" fmla="*/ 169304 h 182344"/>
                <a:gd name="connsiteX25" fmla="*/ 57211 w 192785"/>
                <a:gd name="connsiteY25" fmla="*/ 156188 h 182344"/>
                <a:gd name="connsiteX26" fmla="*/ 91637 w 192785"/>
                <a:gd name="connsiteY26" fmla="*/ 102458 h 182344"/>
                <a:gd name="connsiteX27" fmla="*/ 120708 w 192785"/>
                <a:gd name="connsiteY27" fmla="*/ 144766 h 182344"/>
                <a:gd name="connsiteX28" fmla="*/ 128740 w 192785"/>
                <a:gd name="connsiteY28" fmla="*/ 158727 h 182344"/>
                <a:gd name="connsiteX29" fmla="*/ 114970 w 192785"/>
                <a:gd name="connsiteY29" fmla="*/ 169304 h 182344"/>
                <a:gd name="connsiteX30" fmla="*/ 114970 w 192785"/>
                <a:gd name="connsiteY30" fmla="*/ 182419 h 182344"/>
                <a:gd name="connsiteX31" fmla="*/ 156281 w 192785"/>
                <a:gd name="connsiteY31" fmla="*/ 181150 h 182344"/>
                <a:gd name="connsiteX32" fmla="*/ 193002 w 192785"/>
                <a:gd name="connsiteY32" fmla="*/ 182419 h 182344"/>
                <a:gd name="connsiteX33" fmla="*/ 193002 w 192785"/>
                <a:gd name="connsiteY33" fmla="*/ 169304 h 182344"/>
                <a:gd name="connsiteX34" fmla="*/ 156664 w 192785"/>
                <a:gd name="connsiteY34" fmla="*/ 156188 h 182344"/>
                <a:gd name="connsiteX35" fmla="*/ 105407 w 192785"/>
                <a:gd name="connsiteY35" fmla="*/ 82997 h 18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785" h="182344">
                  <a:moveTo>
                    <a:pt x="105407" y="82997"/>
                  </a:moveTo>
                  <a:cubicBezTo>
                    <a:pt x="116883" y="66920"/>
                    <a:pt x="131418" y="46190"/>
                    <a:pt x="140598" y="35190"/>
                  </a:cubicBezTo>
                  <a:cubicBezTo>
                    <a:pt x="152456" y="19959"/>
                    <a:pt x="168139" y="13613"/>
                    <a:pt x="186117" y="13190"/>
                  </a:cubicBezTo>
                  <a:lnTo>
                    <a:pt x="186117" y="75"/>
                  </a:lnTo>
                  <a:cubicBezTo>
                    <a:pt x="176172" y="921"/>
                    <a:pt x="164697" y="1344"/>
                    <a:pt x="154751" y="1344"/>
                  </a:cubicBezTo>
                  <a:cubicBezTo>
                    <a:pt x="143276" y="1344"/>
                    <a:pt x="123003" y="498"/>
                    <a:pt x="118030" y="75"/>
                  </a:cubicBezTo>
                  <a:lnTo>
                    <a:pt x="118030" y="13190"/>
                  </a:lnTo>
                  <a:cubicBezTo>
                    <a:pt x="126063" y="14036"/>
                    <a:pt x="129123" y="19536"/>
                    <a:pt x="129123" y="26305"/>
                  </a:cubicBezTo>
                  <a:cubicBezTo>
                    <a:pt x="129123" y="33074"/>
                    <a:pt x="125298" y="38574"/>
                    <a:pt x="123385" y="41113"/>
                  </a:cubicBezTo>
                  <a:lnTo>
                    <a:pt x="99670" y="74112"/>
                  </a:lnTo>
                  <a:lnTo>
                    <a:pt x="69834" y="31382"/>
                  </a:lnTo>
                  <a:cubicBezTo>
                    <a:pt x="66391" y="27151"/>
                    <a:pt x="66391" y="26305"/>
                    <a:pt x="66391" y="23767"/>
                  </a:cubicBezTo>
                  <a:cubicBezTo>
                    <a:pt x="66391" y="17421"/>
                    <a:pt x="72129" y="13613"/>
                    <a:pt x="79779" y="13190"/>
                  </a:cubicBezTo>
                  <a:lnTo>
                    <a:pt x="79779" y="75"/>
                  </a:lnTo>
                  <a:cubicBezTo>
                    <a:pt x="69834" y="498"/>
                    <a:pt x="44588" y="1344"/>
                    <a:pt x="38468" y="1344"/>
                  </a:cubicBezTo>
                  <a:cubicBezTo>
                    <a:pt x="30435" y="1344"/>
                    <a:pt x="12457" y="921"/>
                    <a:pt x="2129" y="75"/>
                  </a:cubicBezTo>
                  <a:lnTo>
                    <a:pt x="2129" y="13190"/>
                  </a:lnTo>
                  <a:cubicBezTo>
                    <a:pt x="28905" y="13190"/>
                    <a:pt x="29287" y="13613"/>
                    <a:pt x="47265" y="38997"/>
                  </a:cubicBezTo>
                  <a:lnTo>
                    <a:pt x="85134" y="93574"/>
                  </a:lnTo>
                  <a:lnTo>
                    <a:pt x="49178" y="143919"/>
                  </a:lnTo>
                  <a:cubicBezTo>
                    <a:pt x="30818" y="168458"/>
                    <a:pt x="8249" y="169304"/>
                    <a:pt x="217" y="169304"/>
                  </a:cubicBezTo>
                  <a:lnTo>
                    <a:pt x="217" y="182419"/>
                  </a:lnTo>
                  <a:cubicBezTo>
                    <a:pt x="10162" y="181573"/>
                    <a:pt x="22020" y="181150"/>
                    <a:pt x="31965" y="181150"/>
                  </a:cubicBezTo>
                  <a:cubicBezTo>
                    <a:pt x="43058" y="181150"/>
                    <a:pt x="59123" y="181996"/>
                    <a:pt x="68304" y="182419"/>
                  </a:cubicBezTo>
                  <a:lnTo>
                    <a:pt x="68304" y="169304"/>
                  </a:lnTo>
                  <a:cubicBezTo>
                    <a:pt x="59888" y="168035"/>
                    <a:pt x="57211" y="162535"/>
                    <a:pt x="57211" y="156188"/>
                  </a:cubicBezTo>
                  <a:cubicBezTo>
                    <a:pt x="57211" y="146881"/>
                    <a:pt x="68304" y="132919"/>
                    <a:pt x="91637" y="102458"/>
                  </a:cubicBezTo>
                  <a:lnTo>
                    <a:pt x="120708" y="144766"/>
                  </a:lnTo>
                  <a:cubicBezTo>
                    <a:pt x="123768" y="149419"/>
                    <a:pt x="128740" y="156188"/>
                    <a:pt x="128740" y="158727"/>
                  </a:cubicBezTo>
                  <a:cubicBezTo>
                    <a:pt x="128740" y="162535"/>
                    <a:pt x="125298" y="168881"/>
                    <a:pt x="114970" y="169304"/>
                  </a:cubicBezTo>
                  <a:lnTo>
                    <a:pt x="114970" y="182419"/>
                  </a:lnTo>
                  <a:cubicBezTo>
                    <a:pt x="126445" y="181996"/>
                    <a:pt x="147866" y="181150"/>
                    <a:pt x="156281" y="181150"/>
                  </a:cubicBezTo>
                  <a:cubicBezTo>
                    <a:pt x="166609" y="181150"/>
                    <a:pt x="181527" y="181573"/>
                    <a:pt x="193002" y="182419"/>
                  </a:cubicBezTo>
                  <a:lnTo>
                    <a:pt x="193002" y="169304"/>
                  </a:lnTo>
                  <a:cubicBezTo>
                    <a:pt x="172347" y="169304"/>
                    <a:pt x="165462" y="168458"/>
                    <a:pt x="156664" y="156188"/>
                  </a:cubicBezTo>
                  <a:lnTo>
                    <a:pt x="105407" y="82997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CDDDC191-FB96-9340-6A4A-FFF4A1E0BDD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088219" y="4312497"/>
              <a:ext cx="271880" cy="287689"/>
            </a:xfrm>
            <a:custGeom>
              <a:avLst/>
              <a:gdLst>
                <a:gd name="connsiteX0" fmla="*/ 101589 w 271880"/>
                <a:gd name="connsiteY0" fmla="*/ 150265 h 287689"/>
                <a:gd name="connsiteX1" fmla="*/ 138693 w 271880"/>
                <a:gd name="connsiteY1" fmla="*/ 150265 h 287689"/>
                <a:gd name="connsiteX2" fmla="*/ 170441 w 271880"/>
                <a:gd name="connsiteY2" fmla="*/ 169304 h 287689"/>
                <a:gd name="connsiteX3" fmla="*/ 167764 w 271880"/>
                <a:gd name="connsiteY3" fmla="*/ 190034 h 287689"/>
                <a:gd name="connsiteX4" fmla="*/ 166616 w 271880"/>
                <a:gd name="connsiteY4" fmla="*/ 194688 h 287689"/>
                <a:gd name="connsiteX5" fmla="*/ 171206 w 271880"/>
                <a:gd name="connsiteY5" fmla="*/ 199765 h 287689"/>
                <a:gd name="connsiteX6" fmla="*/ 176944 w 271880"/>
                <a:gd name="connsiteY6" fmla="*/ 190880 h 287689"/>
                <a:gd name="connsiteX7" fmla="*/ 197982 w 271880"/>
                <a:gd name="connsiteY7" fmla="*/ 99074 h 287689"/>
                <a:gd name="connsiteX8" fmla="*/ 199130 w 271880"/>
                <a:gd name="connsiteY8" fmla="*/ 92304 h 287689"/>
                <a:gd name="connsiteX9" fmla="*/ 194539 w 271880"/>
                <a:gd name="connsiteY9" fmla="*/ 87651 h 287689"/>
                <a:gd name="connsiteX10" fmla="*/ 188802 w 271880"/>
                <a:gd name="connsiteY10" fmla="*/ 96535 h 287689"/>
                <a:gd name="connsiteX11" fmla="*/ 139458 w 271880"/>
                <a:gd name="connsiteY11" fmla="*/ 137150 h 287689"/>
                <a:gd name="connsiteX12" fmla="*/ 104649 w 271880"/>
                <a:gd name="connsiteY12" fmla="*/ 137150 h 287689"/>
                <a:gd name="connsiteX13" fmla="*/ 129130 w 271880"/>
                <a:gd name="connsiteY13" fmla="*/ 29690 h 287689"/>
                <a:gd name="connsiteX14" fmla="*/ 149786 w 271880"/>
                <a:gd name="connsiteY14" fmla="*/ 13190 h 287689"/>
                <a:gd name="connsiteX15" fmla="*/ 200277 w 271880"/>
                <a:gd name="connsiteY15" fmla="*/ 13190 h 287689"/>
                <a:gd name="connsiteX16" fmla="*/ 256124 w 271880"/>
                <a:gd name="connsiteY16" fmla="*/ 59728 h 287689"/>
                <a:gd name="connsiteX17" fmla="*/ 254976 w 271880"/>
                <a:gd name="connsiteY17" fmla="*/ 82574 h 287689"/>
                <a:gd name="connsiteX18" fmla="*/ 254211 w 271880"/>
                <a:gd name="connsiteY18" fmla="*/ 90189 h 287689"/>
                <a:gd name="connsiteX19" fmla="*/ 258801 w 271880"/>
                <a:gd name="connsiteY19" fmla="*/ 95266 h 287689"/>
                <a:gd name="connsiteX20" fmla="*/ 264156 w 271880"/>
                <a:gd name="connsiteY20" fmla="*/ 84689 h 287689"/>
                <a:gd name="connsiteX21" fmla="*/ 271807 w 271880"/>
                <a:gd name="connsiteY21" fmla="*/ 11498 h 287689"/>
                <a:gd name="connsiteX22" fmla="*/ 261479 w 271880"/>
                <a:gd name="connsiteY22" fmla="*/ 75 h 287689"/>
                <a:gd name="connsiteX23" fmla="*/ 74048 w 271880"/>
                <a:gd name="connsiteY23" fmla="*/ 75 h 287689"/>
                <a:gd name="connsiteX24" fmla="*/ 62573 w 271880"/>
                <a:gd name="connsiteY24" fmla="*/ 8536 h 287689"/>
                <a:gd name="connsiteX25" fmla="*/ 73283 w 271880"/>
                <a:gd name="connsiteY25" fmla="*/ 13190 h 287689"/>
                <a:gd name="connsiteX26" fmla="*/ 98146 w 271880"/>
                <a:gd name="connsiteY26" fmla="*/ 20805 h 287689"/>
                <a:gd name="connsiteX27" fmla="*/ 96234 w 271880"/>
                <a:gd name="connsiteY27" fmla="*/ 30959 h 287689"/>
                <a:gd name="connsiteX28" fmla="*/ 45742 w 271880"/>
                <a:gd name="connsiteY28" fmla="*/ 254764 h 287689"/>
                <a:gd name="connsiteX29" fmla="*/ 10934 w 271880"/>
                <a:gd name="connsiteY29" fmla="*/ 274649 h 287689"/>
                <a:gd name="connsiteX30" fmla="*/ 224 w 271880"/>
                <a:gd name="connsiteY30" fmla="*/ 282687 h 287689"/>
                <a:gd name="connsiteX31" fmla="*/ 5961 w 271880"/>
                <a:gd name="connsiteY31" fmla="*/ 287764 h 287689"/>
                <a:gd name="connsiteX32" fmla="*/ 56453 w 271880"/>
                <a:gd name="connsiteY32" fmla="*/ 286495 h 287689"/>
                <a:gd name="connsiteX33" fmla="*/ 113447 w 271880"/>
                <a:gd name="connsiteY33" fmla="*/ 287764 h 287689"/>
                <a:gd name="connsiteX34" fmla="*/ 121480 w 271880"/>
                <a:gd name="connsiteY34" fmla="*/ 279726 h 287689"/>
                <a:gd name="connsiteX35" fmla="*/ 119185 w 271880"/>
                <a:gd name="connsiteY35" fmla="*/ 275072 h 287689"/>
                <a:gd name="connsiteX36" fmla="*/ 108474 w 271880"/>
                <a:gd name="connsiteY36" fmla="*/ 274649 h 287689"/>
                <a:gd name="connsiteX37" fmla="*/ 88584 w 271880"/>
                <a:gd name="connsiteY37" fmla="*/ 273803 h 287689"/>
                <a:gd name="connsiteX38" fmla="*/ 76343 w 271880"/>
                <a:gd name="connsiteY38" fmla="*/ 265341 h 287689"/>
                <a:gd name="connsiteX39" fmla="*/ 77873 w 271880"/>
                <a:gd name="connsiteY39" fmla="*/ 255610 h 287689"/>
                <a:gd name="connsiteX40" fmla="*/ 101589 w 271880"/>
                <a:gd name="connsiteY40" fmla="*/ 150265 h 28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1880" h="287689">
                  <a:moveTo>
                    <a:pt x="101589" y="150265"/>
                  </a:moveTo>
                  <a:lnTo>
                    <a:pt x="138693" y="150265"/>
                  </a:lnTo>
                  <a:cubicBezTo>
                    <a:pt x="167381" y="150265"/>
                    <a:pt x="170441" y="157035"/>
                    <a:pt x="170441" y="169304"/>
                  </a:cubicBezTo>
                  <a:cubicBezTo>
                    <a:pt x="170441" y="172265"/>
                    <a:pt x="170441" y="177342"/>
                    <a:pt x="167764" y="190034"/>
                  </a:cubicBezTo>
                  <a:cubicBezTo>
                    <a:pt x="166999" y="192150"/>
                    <a:pt x="166616" y="193842"/>
                    <a:pt x="166616" y="194688"/>
                  </a:cubicBezTo>
                  <a:cubicBezTo>
                    <a:pt x="166616" y="198073"/>
                    <a:pt x="168911" y="199765"/>
                    <a:pt x="171206" y="199765"/>
                  </a:cubicBezTo>
                  <a:cubicBezTo>
                    <a:pt x="175031" y="199765"/>
                    <a:pt x="175031" y="198496"/>
                    <a:pt x="176944" y="190880"/>
                  </a:cubicBezTo>
                  <a:lnTo>
                    <a:pt x="197982" y="99074"/>
                  </a:lnTo>
                  <a:cubicBezTo>
                    <a:pt x="199130" y="94420"/>
                    <a:pt x="199130" y="93574"/>
                    <a:pt x="199130" y="92304"/>
                  </a:cubicBezTo>
                  <a:cubicBezTo>
                    <a:pt x="199130" y="91458"/>
                    <a:pt x="198364" y="87651"/>
                    <a:pt x="194539" y="87651"/>
                  </a:cubicBezTo>
                  <a:cubicBezTo>
                    <a:pt x="190714" y="87651"/>
                    <a:pt x="190332" y="89766"/>
                    <a:pt x="188802" y="96535"/>
                  </a:cubicBezTo>
                  <a:cubicBezTo>
                    <a:pt x="180769" y="129535"/>
                    <a:pt x="171971" y="137150"/>
                    <a:pt x="139458" y="137150"/>
                  </a:cubicBezTo>
                  <a:lnTo>
                    <a:pt x="104649" y="137150"/>
                  </a:lnTo>
                  <a:lnTo>
                    <a:pt x="129130" y="29690"/>
                  </a:lnTo>
                  <a:cubicBezTo>
                    <a:pt x="132573" y="14882"/>
                    <a:pt x="132955" y="13190"/>
                    <a:pt x="149786" y="13190"/>
                  </a:cubicBezTo>
                  <a:lnTo>
                    <a:pt x="200277" y="13190"/>
                  </a:lnTo>
                  <a:cubicBezTo>
                    <a:pt x="247326" y="13190"/>
                    <a:pt x="256124" y="27151"/>
                    <a:pt x="256124" y="59728"/>
                  </a:cubicBezTo>
                  <a:cubicBezTo>
                    <a:pt x="256124" y="69459"/>
                    <a:pt x="256124" y="71151"/>
                    <a:pt x="254976" y="82574"/>
                  </a:cubicBezTo>
                  <a:cubicBezTo>
                    <a:pt x="254211" y="88074"/>
                    <a:pt x="254211" y="88920"/>
                    <a:pt x="254211" y="90189"/>
                  </a:cubicBezTo>
                  <a:cubicBezTo>
                    <a:pt x="254211" y="92304"/>
                    <a:pt x="255359" y="95266"/>
                    <a:pt x="258801" y="95266"/>
                  </a:cubicBezTo>
                  <a:cubicBezTo>
                    <a:pt x="263009" y="95266"/>
                    <a:pt x="263391" y="92728"/>
                    <a:pt x="264156" y="84689"/>
                  </a:cubicBezTo>
                  <a:lnTo>
                    <a:pt x="271807" y="11498"/>
                  </a:lnTo>
                  <a:cubicBezTo>
                    <a:pt x="272954" y="75"/>
                    <a:pt x="271042" y="75"/>
                    <a:pt x="261479" y="75"/>
                  </a:cubicBezTo>
                  <a:lnTo>
                    <a:pt x="74048" y="75"/>
                  </a:lnTo>
                  <a:cubicBezTo>
                    <a:pt x="66398" y="75"/>
                    <a:pt x="62573" y="75"/>
                    <a:pt x="62573" y="8536"/>
                  </a:cubicBezTo>
                  <a:cubicBezTo>
                    <a:pt x="62573" y="13190"/>
                    <a:pt x="66015" y="13190"/>
                    <a:pt x="73283" y="13190"/>
                  </a:cubicBezTo>
                  <a:cubicBezTo>
                    <a:pt x="87436" y="13190"/>
                    <a:pt x="98146" y="13190"/>
                    <a:pt x="98146" y="20805"/>
                  </a:cubicBezTo>
                  <a:cubicBezTo>
                    <a:pt x="98146" y="22498"/>
                    <a:pt x="98146" y="23344"/>
                    <a:pt x="96234" y="30959"/>
                  </a:cubicBezTo>
                  <a:lnTo>
                    <a:pt x="45742" y="254764"/>
                  </a:lnTo>
                  <a:cubicBezTo>
                    <a:pt x="41917" y="271264"/>
                    <a:pt x="41152" y="274649"/>
                    <a:pt x="10934" y="274649"/>
                  </a:cubicBezTo>
                  <a:cubicBezTo>
                    <a:pt x="4431" y="274649"/>
                    <a:pt x="224" y="274649"/>
                    <a:pt x="224" y="282687"/>
                  </a:cubicBezTo>
                  <a:cubicBezTo>
                    <a:pt x="224" y="287764"/>
                    <a:pt x="4814" y="287764"/>
                    <a:pt x="5961" y="287764"/>
                  </a:cubicBezTo>
                  <a:cubicBezTo>
                    <a:pt x="17054" y="287764"/>
                    <a:pt x="45360" y="286495"/>
                    <a:pt x="56453" y="286495"/>
                  </a:cubicBezTo>
                  <a:cubicBezTo>
                    <a:pt x="69076" y="286495"/>
                    <a:pt x="100824" y="287764"/>
                    <a:pt x="113447" y="287764"/>
                  </a:cubicBezTo>
                  <a:cubicBezTo>
                    <a:pt x="116890" y="287764"/>
                    <a:pt x="121480" y="287764"/>
                    <a:pt x="121480" y="279726"/>
                  </a:cubicBezTo>
                  <a:cubicBezTo>
                    <a:pt x="121480" y="276341"/>
                    <a:pt x="119185" y="275495"/>
                    <a:pt x="119185" y="275072"/>
                  </a:cubicBezTo>
                  <a:cubicBezTo>
                    <a:pt x="118037" y="274649"/>
                    <a:pt x="117272" y="274649"/>
                    <a:pt x="108474" y="274649"/>
                  </a:cubicBezTo>
                  <a:cubicBezTo>
                    <a:pt x="100059" y="274649"/>
                    <a:pt x="98146" y="274649"/>
                    <a:pt x="88584" y="273803"/>
                  </a:cubicBezTo>
                  <a:cubicBezTo>
                    <a:pt x="77491" y="272533"/>
                    <a:pt x="76343" y="270841"/>
                    <a:pt x="76343" y="265341"/>
                  </a:cubicBezTo>
                  <a:cubicBezTo>
                    <a:pt x="76343" y="264495"/>
                    <a:pt x="76343" y="261957"/>
                    <a:pt x="77873" y="255610"/>
                  </a:cubicBezTo>
                  <a:lnTo>
                    <a:pt x="101589" y="150265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8B050A5B-08A1-A44F-E47B-3D9780378EC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410656" y="4282882"/>
              <a:ext cx="88742" cy="423072"/>
            </a:xfrm>
            <a:custGeom>
              <a:avLst/>
              <a:gdLst>
                <a:gd name="connsiteX0" fmla="*/ 88974 w 88742"/>
                <a:gd name="connsiteY0" fmla="*/ 418917 h 423072"/>
                <a:gd name="connsiteX1" fmla="*/ 82471 w 88742"/>
                <a:gd name="connsiteY1" fmla="*/ 409609 h 423072"/>
                <a:gd name="connsiteX2" fmla="*/ 22417 w 88742"/>
                <a:gd name="connsiteY2" fmla="*/ 211611 h 423072"/>
                <a:gd name="connsiteX3" fmla="*/ 84001 w 88742"/>
                <a:gd name="connsiteY3" fmla="*/ 11498 h 423072"/>
                <a:gd name="connsiteX4" fmla="*/ 88974 w 88742"/>
                <a:gd name="connsiteY4" fmla="*/ 4305 h 423072"/>
                <a:gd name="connsiteX5" fmla="*/ 85149 w 88742"/>
                <a:gd name="connsiteY5" fmla="*/ 75 h 423072"/>
                <a:gd name="connsiteX6" fmla="*/ 24330 w 88742"/>
                <a:gd name="connsiteY6" fmla="*/ 82574 h 423072"/>
                <a:gd name="connsiteX7" fmla="*/ 231 w 88742"/>
                <a:gd name="connsiteY7" fmla="*/ 211611 h 423072"/>
                <a:gd name="connsiteX8" fmla="*/ 25477 w 88742"/>
                <a:gd name="connsiteY8" fmla="*/ 343610 h 423072"/>
                <a:gd name="connsiteX9" fmla="*/ 85149 w 88742"/>
                <a:gd name="connsiteY9" fmla="*/ 423147 h 423072"/>
                <a:gd name="connsiteX10" fmla="*/ 88974 w 88742"/>
                <a:gd name="connsiteY10" fmla="*/ 418917 h 4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42" h="423072">
                  <a:moveTo>
                    <a:pt x="88974" y="418917"/>
                  </a:moveTo>
                  <a:cubicBezTo>
                    <a:pt x="88974" y="417647"/>
                    <a:pt x="88974" y="416801"/>
                    <a:pt x="82471" y="409609"/>
                  </a:cubicBezTo>
                  <a:cubicBezTo>
                    <a:pt x="34657" y="356302"/>
                    <a:pt x="22417" y="276341"/>
                    <a:pt x="22417" y="211611"/>
                  </a:cubicBezTo>
                  <a:cubicBezTo>
                    <a:pt x="22417" y="137996"/>
                    <a:pt x="36952" y="64382"/>
                    <a:pt x="84001" y="11498"/>
                  </a:cubicBezTo>
                  <a:cubicBezTo>
                    <a:pt x="88974" y="6421"/>
                    <a:pt x="88974" y="5575"/>
                    <a:pt x="88974" y="4305"/>
                  </a:cubicBezTo>
                  <a:cubicBezTo>
                    <a:pt x="88974" y="1344"/>
                    <a:pt x="87444" y="75"/>
                    <a:pt x="85149" y="75"/>
                  </a:cubicBezTo>
                  <a:cubicBezTo>
                    <a:pt x="81324" y="75"/>
                    <a:pt x="46898" y="28844"/>
                    <a:pt x="24330" y="82574"/>
                  </a:cubicBezTo>
                  <a:cubicBezTo>
                    <a:pt x="4821" y="129112"/>
                    <a:pt x="231" y="176073"/>
                    <a:pt x="231" y="211611"/>
                  </a:cubicBezTo>
                  <a:cubicBezTo>
                    <a:pt x="231" y="244611"/>
                    <a:pt x="4439" y="295802"/>
                    <a:pt x="25477" y="343610"/>
                  </a:cubicBezTo>
                  <a:cubicBezTo>
                    <a:pt x="48428" y="395647"/>
                    <a:pt x="81324" y="423147"/>
                    <a:pt x="85149" y="423147"/>
                  </a:cubicBezTo>
                  <a:cubicBezTo>
                    <a:pt x="87444" y="423147"/>
                    <a:pt x="88974" y="421878"/>
                    <a:pt x="88974" y="41891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AD0AAB43-CAAA-FD8C-5D3E-073813C6A4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533018" y="4413188"/>
              <a:ext cx="180545" cy="278381"/>
            </a:xfrm>
            <a:custGeom>
              <a:avLst/>
              <a:gdLst>
                <a:gd name="connsiteX0" fmla="*/ 1383 w 180545"/>
                <a:gd name="connsiteY0" fmla="*/ 260264 h 278381"/>
                <a:gd name="connsiteX1" fmla="*/ 235 w 180545"/>
                <a:gd name="connsiteY1" fmla="*/ 267033 h 278381"/>
                <a:gd name="connsiteX2" fmla="*/ 10946 w 180545"/>
                <a:gd name="connsiteY2" fmla="*/ 278456 h 278381"/>
                <a:gd name="connsiteX3" fmla="*/ 24333 w 180545"/>
                <a:gd name="connsiteY3" fmla="*/ 269572 h 278381"/>
                <a:gd name="connsiteX4" fmla="*/ 48814 w 180545"/>
                <a:gd name="connsiteY4" fmla="*/ 163381 h 278381"/>
                <a:gd name="connsiteX5" fmla="*/ 86683 w 180545"/>
                <a:gd name="connsiteY5" fmla="*/ 191727 h 278381"/>
                <a:gd name="connsiteX6" fmla="*/ 180781 w 180545"/>
                <a:gd name="connsiteY6" fmla="*/ 69036 h 278381"/>
                <a:gd name="connsiteX7" fmla="*/ 127611 w 180545"/>
                <a:gd name="connsiteY7" fmla="*/ 75 h 278381"/>
                <a:gd name="connsiteX8" fmla="*/ 38869 w 180545"/>
                <a:gd name="connsiteY8" fmla="*/ 93997 h 278381"/>
                <a:gd name="connsiteX9" fmla="*/ 1383 w 180545"/>
                <a:gd name="connsiteY9" fmla="*/ 260264 h 278381"/>
                <a:gd name="connsiteX10" fmla="*/ 86300 w 180545"/>
                <a:gd name="connsiteY10" fmla="*/ 182419 h 278381"/>
                <a:gd name="connsiteX11" fmla="*/ 53404 w 180545"/>
                <a:gd name="connsiteY11" fmla="*/ 144766 h 278381"/>
                <a:gd name="connsiteX12" fmla="*/ 56464 w 180545"/>
                <a:gd name="connsiteY12" fmla="*/ 129112 h 278381"/>
                <a:gd name="connsiteX13" fmla="*/ 79415 w 180545"/>
                <a:gd name="connsiteY13" fmla="*/ 49574 h 278381"/>
                <a:gd name="connsiteX14" fmla="*/ 126846 w 180545"/>
                <a:gd name="connsiteY14" fmla="*/ 9382 h 278381"/>
                <a:gd name="connsiteX15" fmla="*/ 153240 w 180545"/>
                <a:gd name="connsiteY15" fmla="*/ 50843 h 278381"/>
                <a:gd name="connsiteX16" fmla="*/ 131819 w 180545"/>
                <a:gd name="connsiteY16" fmla="*/ 142227 h 278381"/>
                <a:gd name="connsiteX17" fmla="*/ 86300 w 180545"/>
                <a:gd name="connsiteY17" fmla="*/ 182419 h 27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545" h="278381">
                  <a:moveTo>
                    <a:pt x="1383" y="260264"/>
                  </a:moveTo>
                  <a:cubicBezTo>
                    <a:pt x="235" y="265341"/>
                    <a:pt x="235" y="266187"/>
                    <a:pt x="235" y="267033"/>
                  </a:cubicBezTo>
                  <a:cubicBezTo>
                    <a:pt x="235" y="273380"/>
                    <a:pt x="4443" y="278456"/>
                    <a:pt x="10946" y="278456"/>
                  </a:cubicBezTo>
                  <a:cubicBezTo>
                    <a:pt x="18978" y="278456"/>
                    <a:pt x="23568" y="270841"/>
                    <a:pt x="24333" y="269572"/>
                  </a:cubicBezTo>
                  <a:cubicBezTo>
                    <a:pt x="26246" y="265764"/>
                    <a:pt x="38486" y="209073"/>
                    <a:pt x="48814" y="163381"/>
                  </a:cubicBezTo>
                  <a:cubicBezTo>
                    <a:pt x="56464" y="180304"/>
                    <a:pt x="68705" y="191727"/>
                    <a:pt x="86683" y="191727"/>
                  </a:cubicBezTo>
                  <a:cubicBezTo>
                    <a:pt x="131437" y="191727"/>
                    <a:pt x="180781" y="132073"/>
                    <a:pt x="180781" y="69036"/>
                  </a:cubicBezTo>
                  <a:cubicBezTo>
                    <a:pt x="180781" y="24190"/>
                    <a:pt x="155535" y="75"/>
                    <a:pt x="127611" y="75"/>
                  </a:cubicBezTo>
                  <a:cubicBezTo>
                    <a:pt x="90508" y="75"/>
                    <a:pt x="50344" y="42382"/>
                    <a:pt x="38869" y="93997"/>
                  </a:cubicBezTo>
                  <a:lnTo>
                    <a:pt x="1383" y="260264"/>
                  </a:lnTo>
                  <a:close/>
                  <a:moveTo>
                    <a:pt x="86300" y="182419"/>
                  </a:moveTo>
                  <a:cubicBezTo>
                    <a:pt x="59524" y="182419"/>
                    <a:pt x="53404" y="148573"/>
                    <a:pt x="53404" y="144766"/>
                  </a:cubicBezTo>
                  <a:cubicBezTo>
                    <a:pt x="53404" y="143073"/>
                    <a:pt x="55317" y="134612"/>
                    <a:pt x="56464" y="129112"/>
                  </a:cubicBezTo>
                  <a:cubicBezTo>
                    <a:pt x="67175" y="81728"/>
                    <a:pt x="71000" y="66497"/>
                    <a:pt x="79415" y="49574"/>
                  </a:cubicBezTo>
                  <a:cubicBezTo>
                    <a:pt x="95863" y="18690"/>
                    <a:pt x="114989" y="9382"/>
                    <a:pt x="126846" y="9382"/>
                  </a:cubicBezTo>
                  <a:cubicBezTo>
                    <a:pt x="140999" y="9382"/>
                    <a:pt x="153240" y="21651"/>
                    <a:pt x="153240" y="50843"/>
                  </a:cubicBezTo>
                  <a:cubicBezTo>
                    <a:pt x="153240" y="74112"/>
                    <a:pt x="142147" y="121497"/>
                    <a:pt x="131819" y="142227"/>
                  </a:cubicBezTo>
                  <a:cubicBezTo>
                    <a:pt x="119196" y="168881"/>
                    <a:pt x="100836" y="182419"/>
                    <a:pt x="86300" y="182419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C3E25702-93E9-A8AB-02AB-C6DD11ADE0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736176" y="4455156"/>
              <a:ext cx="119955" cy="211451"/>
            </a:xfrm>
            <a:custGeom>
              <a:avLst/>
              <a:gdLst>
                <a:gd name="connsiteX0" fmla="*/ 120196 w 119955"/>
                <a:gd name="connsiteY0" fmla="*/ 64341 h 211451"/>
                <a:gd name="connsiteX1" fmla="*/ 83245 w 119955"/>
                <a:gd name="connsiteY1" fmla="*/ 76 h 211451"/>
                <a:gd name="connsiteX2" fmla="*/ 240 w 119955"/>
                <a:gd name="connsiteY2" fmla="*/ 147263 h 211451"/>
                <a:gd name="connsiteX3" fmla="*/ 37191 w 119955"/>
                <a:gd name="connsiteY3" fmla="*/ 211528 h 211451"/>
                <a:gd name="connsiteX4" fmla="*/ 120196 w 119955"/>
                <a:gd name="connsiteY4" fmla="*/ 64341 h 211451"/>
                <a:gd name="connsiteX5" fmla="*/ 30497 w 119955"/>
                <a:gd name="connsiteY5" fmla="*/ 100471 h 211451"/>
                <a:gd name="connsiteX6" fmla="*/ 82978 w 119955"/>
                <a:gd name="connsiteY6" fmla="*/ 8368 h 211451"/>
                <a:gd name="connsiteX7" fmla="*/ 100114 w 119955"/>
                <a:gd name="connsiteY7" fmla="*/ 46868 h 211451"/>
                <a:gd name="connsiteX8" fmla="*/ 92349 w 119955"/>
                <a:gd name="connsiteY8" fmla="*/ 100471 h 211451"/>
                <a:gd name="connsiteX9" fmla="*/ 30497 w 119955"/>
                <a:gd name="connsiteY9" fmla="*/ 100471 h 211451"/>
                <a:gd name="connsiteX10" fmla="*/ 89939 w 119955"/>
                <a:gd name="connsiteY10" fmla="*/ 111133 h 211451"/>
                <a:gd name="connsiteX11" fmla="*/ 68251 w 119955"/>
                <a:gd name="connsiteY11" fmla="*/ 173917 h 211451"/>
                <a:gd name="connsiteX12" fmla="*/ 37459 w 119955"/>
                <a:gd name="connsiteY12" fmla="*/ 203236 h 211451"/>
                <a:gd name="connsiteX13" fmla="*/ 20322 w 119955"/>
                <a:gd name="connsiteY13" fmla="*/ 164736 h 211451"/>
                <a:gd name="connsiteX14" fmla="*/ 28087 w 119955"/>
                <a:gd name="connsiteY14" fmla="*/ 111133 h 211451"/>
                <a:gd name="connsiteX15" fmla="*/ 89939 w 119955"/>
                <a:gd name="connsiteY15" fmla="*/ 111133 h 21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955" h="211451">
                  <a:moveTo>
                    <a:pt x="120196" y="64341"/>
                  </a:moveTo>
                  <a:cubicBezTo>
                    <a:pt x="120196" y="33245"/>
                    <a:pt x="109486" y="76"/>
                    <a:pt x="83245" y="76"/>
                  </a:cubicBezTo>
                  <a:cubicBezTo>
                    <a:pt x="43082" y="76"/>
                    <a:pt x="240" y="79445"/>
                    <a:pt x="240" y="147263"/>
                  </a:cubicBezTo>
                  <a:cubicBezTo>
                    <a:pt x="240" y="182505"/>
                    <a:pt x="12557" y="211528"/>
                    <a:pt x="37191" y="211528"/>
                  </a:cubicBezTo>
                  <a:cubicBezTo>
                    <a:pt x="77890" y="211528"/>
                    <a:pt x="120196" y="130679"/>
                    <a:pt x="120196" y="64341"/>
                  </a:cubicBezTo>
                  <a:close/>
                  <a:moveTo>
                    <a:pt x="30497" y="100471"/>
                  </a:moveTo>
                  <a:cubicBezTo>
                    <a:pt x="44153" y="36503"/>
                    <a:pt x="67180" y="8368"/>
                    <a:pt x="82978" y="8368"/>
                  </a:cubicBezTo>
                  <a:cubicBezTo>
                    <a:pt x="100114" y="8368"/>
                    <a:pt x="100114" y="41241"/>
                    <a:pt x="100114" y="46868"/>
                  </a:cubicBezTo>
                  <a:cubicBezTo>
                    <a:pt x="100114" y="58418"/>
                    <a:pt x="97972" y="75595"/>
                    <a:pt x="92349" y="100471"/>
                  </a:cubicBezTo>
                  <a:lnTo>
                    <a:pt x="30497" y="100471"/>
                  </a:lnTo>
                  <a:close/>
                  <a:moveTo>
                    <a:pt x="89939" y="111133"/>
                  </a:moveTo>
                  <a:cubicBezTo>
                    <a:pt x="82442" y="143413"/>
                    <a:pt x="76284" y="159405"/>
                    <a:pt x="68251" y="173917"/>
                  </a:cubicBezTo>
                  <a:cubicBezTo>
                    <a:pt x="59950" y="189317"/>
                    <a:pt x="49240" y="203236"/>
                    <a:pt x="37459" y="203236"/>
                  </a:cubicBezTo>
                  <a:cubicBezTo>
                    <a:pt x="22732" y="203236"/>
                    <a:pt x="20322" y="180728"/>
                    <a:pt x="20322" y="164736"/>
                  </a:cubicBezTo>
                  <a:cubicBezTo>
                    <a:pt x="20322" y="145190"/>
                    <a:pt x="25410" y="122090"/>
                    <a:pt x="28087" y="111133"/>
                  </a:cubicBezTo>
                  <a:lnTo>
                    <a:pt x="89939" y="111133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9BCDA269-30C2-3F96-1CFD-523943732A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914169" y="4282882"/>
              <a:ext cx="88742" cy="423072"/>
            </a:xfrm>
            <a:custGeom>
              <a:avLst/>
              <a:gdLst>
                <a:gd name="connsiteX0" fmla="*/ 88988 w 88742"/>
                <a:gd name="connsiteY0" fmla="*/ 211611 h 423072"/>
                <a:gd name="connsiteX1" fmla="*/ 63742 w 88742"/>
                <a:gd name="connsiteY1" fmla="*/ 79612 h 423072"/>
                <a:gd name="connsiteX2" fmla="*/ 4070 w 88742"/>
                <a:gd name="connsiteY2" fmla="*/ 75 h 423072"/>
                <a:gd name="connsiteX3" fmla="*/ 245 w 88742"/>
                <a:gd name="connsiteY3" fmla="*/ 4305 h 423072"/>
                <a:gd name="connsiteX4" fmla="*/ 7513 w 88742"/>
                <a:gd name="connsiteY4" fmla="*/ 14036 h 423072"/>
                <a:gd name="connsiteX5" fmla="*/ 66802 w 88742"/>
                <a:gd name="connsiteY5" fmla="*/ 211611 h 423072"/>
                <a:gd name="connsiteX6" fmla="*/ 5218 w 88742"/>
                <a:gd name="connsiteY6" fmla="*/ 411724 h 423072"/>
                <a:gd name="connsiteX7" fmla="*/ 245 w 88742"/>
                <a:gd name="connsiteY7" fmla="*/ 418917 h 423072"/>
                <a:gd name="connsiteX8" fmla="*/ 4070 w 88742"/>
                <a:gd name="connsiteY8" fmla="*/ 423147 h 423072"/>
                <a:gd name="connsiteX9" fmla="*/ 64889 w 88742"/>
                <a:gd name="connsiteY9" fmla="*/ 340648 h 423072"/>
                <a:gd name="connsiteX10" fmla="*/ 88988 w 88742"/>
                <a:gd name="connsiteY10" fmla="*/ 211611 h 4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42" h="423072">
                  <a:moveTo>
                    <a:pt x="88988" y="211611"/>
                  </a:moveTo>
                  <a:cubicBezTo>
                    <a:pt x="88988" y="178611"/>
                    <a:pt x="84780" y="127420"/>
                    <a:pt x="63742" y="79612"/>
                  </a:cubicBezTo>
                  <a:cubicBezTo>
                    <a:pt x="40791" y="27574"/>
                    <a:pt x="7895" y="75"/>
                    <a:pt x="4070" y="75"/>
                  </a:cubicBezTo>
                  <a:cubicBezTo>
                    <a:pt x="1775" y="75"/>
                    <a:pt x="245" y="1767"/>
                    <a:pt x="245" y="4305"/>
                  </a:cubicBezTo>
                  <a:cubicBezTo>
                    <a:pt x="245" y="5575"/>
                    <a:pt x="245" y="6421"/>
                    <a:pt x="7513" y="14036"/>
                  </a:cubicBezTo>
                  <a:cubicBezTo>
                    <a:pt x="44999" y="55920"/>
                    <a:pt x="66802" y="123189"/>
                    <a:pt x="66802" y="211611"/>
                  </a:cubicBezTo>
                  <a:cubicBezTo>
                    <a:pt x="66802" y="283956"/>
                    <a:pt x="52649" y="358417"/>
                    <a:pt x="5218" y="411724"/>
                  </a:cubicBezTo>
                  <a:cubicBezTo>
                    <a:pt x="245" y="416801"/>
                    <a:pt x="245" y="417647"/>
                    <a:pt x="245" y="418917"/>
                  </a:cubicBezTo>
                  <a:cubicBezTo>
                    <a:pt x="245" y="421455"/>
                    <a:pt x="1775" y="423147"/>
                    <a:pt x="4070" y="423147"/>
                  </a:cubicBezTo>
                  <a:cubicBezTo>
                    <a:pt x="7895" y="423147"/>
                    <a:pt x="42321" y="394378"/>
                    <a:pt x="64889" y="340648"/>
                  </a:cubicBezTo>
                  <a:cubicBezTo>
                    <a:pt x="84397" y="294110"/>
                    <a:pt x="88988" y="247149"/>
                    <a:pt x="88988" y="211611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A26EAB98-0E8A-F63C-B6C7-ABF032B95B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168792" y="4444918"/>
              <a:ext cx="254370" cy="98998"/>
            </a:xfrm>
            <a:custGeom>
              <a:avLst/>
              <a:gdLst>
                <a:gd name="connsiteX0" fmla="*/ 241616 w 254370"/>
                <a:gd name="connsiteY0" fmla="*/ 16998 h 98998"/>
                <a:gd name="connsiteX1" fmla="*/ 254622 w 254370"/>
                <a:gd name="connsiteY1" fmla="*/ 8536 h 98998"/>
                <a:gd name="connsiteX2" fmla="*/ 241999 w 254370"/>
                <a:gd name="connsiteY2" fmla="*/ 75 h 98998"/>
                <a:gd name="connsiteX3" fmla="*/ 12874 w 254370"/>
                <a:gd name="connsiteY3" fmla="*/ 75 h 98998"/>
                <a:gd name="connsiteX4" fmla="*/ 251 w 254370"/>
                <a:gd name="connsiteY4" fmla="*/ 8536 h 98998"/>
                <a:gd name="connsiteX5" fmla="*/ 13257 w 254370"/>
                <a:gd name="connsiteY5" fmla="*/ 16998 h 98998"/>
                <a:gd name="connsiteX6" fmla="*/ 241616 w 254370"/>
                <a:gd name="connsiteY6" fmla="*/ 16998 h 98998"/>
                <a:gd name="connsiteX7" fmla="*/ 241999 w 254370"/>
                <a:gd name="connsiteY7" fmla="*/ 99074 h 98998"/>
                <a:gd name="connsiteX8" fmla="*/ 254622 w 254370"/>
                <a:gd name="connsiteY8" fmla="*/ 90612 h 98998"/>
                <a:gd name="connsiteX9" fmla="*/ 241616 w 254370"/>
                <a:gd name="connsiteY9" fmla="*/ 82151 h 98998"/>
                <a:gd name="connsiteX10" fmla="*/ 13257 w 254370"/>
                <a:gd name="connsiteY10" fmla="*/ 82151 h 98998"/>
                <a:gd name="connsiteX11" fmla="*/ 251 w 254370"/>
                <a:gd name="connsiteY11" fmla="*/ 90612 h 98998"/>
                <a:gd name="connsiteX12" fmla="*/ 12874 w 254370"/>
                <a:gd name="connsiteY12" fmla="*/ 99074 h 98998"/>
                <a:gd name="connsiteX13" fmla="*/ 241999 w 254370"/>
                <a:gd name="connsiteY13" fmla="*/ 99074 h 9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370" h="98998">
                  <a:moveTo>
                    <a:pt x="241616" y="16998"/>
                  </a:moveTo>
                  <a:cubicBezTo>
                    <a:pt x="247354" y="16998"/>
                    <a:pt x="254622" y="16998"/>
                    <a:pt x="254622" y="8536"/>
                  </a:cubicBezTo>
                  <a:cubicBezTo>
                    <a:pt x="254622" y="75"/>
                    <a:pt x="247354" y="75"/>
                    <a:pt x="241999" y="75"/>
                  </a:cubicBezTo>
                  <a:lnTo>
                    <a:pt x="12874" y="75"/>
                  </a:lnTo>
                  <a:cubicBezTo>
                    <a:pt x="7519" y="75"/>
                    <a:pt x="251" y="75"/>
                    <a:pt x="251" y="8536"/>
                  </a:cubicBezTo>
                  <a:cubicBezTo>
                    <a:pt x="251" y="16998"/>
                    <a:pt x="7519" y="16998"/>
                    <a:pt x="13257" y="16998"/>
                  </a:cubicBezTo>
                  <a:lnTo>
                    <a:pt x="241616" y="16998"/>
                  </a:lnTo>
                  <a:close/>
                  <a:moveTo>
                    <a:pt x="241999" y="99074"/>
                  </a:moveTo>
                  <a:cubicBezTo>
                    <a:pt x="247354" y="99074"/>
                    <a:pt x="254622" y="99074"/>
                    <a:pt x="254622" y="90612"/>
                  </a:cubicBezTo>
                  <a:cubicBezTo>
                    <a:pt x="254622" y="82151"/>
                    <a:pt x="247354" y="82151"/>
                    <a:pt x="241616" y="82151"/>
                  </a:cubicBezTo>
                  <a:lnTo>
                    <a:pt x="13257" y="82151"/>
                  </a:lnTo>
                  <a:cubicBezTo>
                    <a:pt x="7519" y="82151"/>
                    <a:pt x="251" y="82151"/>
                    <a:pt x="251" y="90612"/>
                  </a:cubicBezTo>
                  <a:cubicBezTo>
                    <a:pt x="251" y="99074"/>
                    <a:pt x="7519" y="99074"/>
                    <a:pt x="12874" y="99074"/>
                  </a:cubicBezTo>
                  <a:lnTo>
                    <a:pt x="241999" y="99074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C9FB6559-F577-8664-ABE9-6DEB15C625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466302" y="4301920"/>
              <a:ext cx="137321" cy="298266"/>
            </a:xfrm>
            <a:custGeom>
              <a:avLst/>
              <a:gdLst>
                <a:gd name="connsiteX0" fmla="*/ 68729 w 137321"/>
                <a:gd name="connsiteY0" fmla="*/ 192996 h 298266"/>
                <a:gd name="connsiteX1" fmla="*/ 119220 w 137321"/>
                <a:gd name="connsiteY1" fmla="*/ 98651 h 298266"/>
                <a:gd name="connsiteX2" fmla="*/ 137581 w 137321"/>
                <a:gd name="connsiteY2" fmla="*/ 57189 h 298266"/>
                <a:gd name="connsiteX3" fmla="*/ 65286 w 137321"/>
                <a:gd name="connsiteY3" fmla="*/ 75 h 298266"/>
                <a:gd name="connsiteX4" fmla="*/ 259 w 137321"/>
                <a:gd name="connsiteY4" fmla="*/ 56343 h 298266"/>
                <a:gd name="connsiteX5" fmla="*/ 17855 w 137321"/>
                <a:gd name="connsiteY5" fmla="*/ 76651 h 298266"/>
                <a:gd name="connsiteX6" fmla="*/ 35450 w 137321"/>
                <a:gd name="connsiteY6" fmla="*/ 57189 h 298266"/>
                <a:gd name="connsiteX7" fmla="*/ 14030 w 137321"/>
                <a:gd name="connsiteY7" fmla="*/ 38151 h 298266"/>
                <a:gd name="connsiteX8" fmla="*/ 64139 w 137321"/>
                <a:gd name="connsiteY8" fmla="*/ 9382 h 298266"/>
                <a:gd name="connsiteX9" fmla="*/ 105832 w 137321"/>
                <a:gd name="connsiteY9" fmla="*/ 54651 h 298266"/>
                <a:gd name="connsiteX10" fmla="*/ 92827 w 137321"/>
                <a:gd name="connsiteY10" fmla="*/ 94843 h 298266"/>
                <a:gd name="connsiteX11" fmla="*/ 59166 w 137321"/>
                <a:gd name="connsiteY11" fmla="*/ 190034 h 298266"/>
                <a:gd name="connsiteX12" fmla="*/ 59166 w 137321"/>
                <a:gd name="connsiteY12" fmla="*/ 209073 h 298266"/>
                <a:gd name="connsiteX13" fmla="*/ 63756 w 137321"/>
                <a:gd name="connsiteY13" fmla="*/ 219226 h 298266"/>
                <a:gd name="connsiteX14" fmla="*/ 68729 w 137321"/>
                <a:gd name="connsiteY14" fmla="*/ 207803 h 298266"/>
                <a:gd name="connsiteX15" fmla="*/ 68729 w 137321"/>
                <a:gd name="connsiteY15" fmla="*/ 192996 h 298266"/>
                <a:gd name="connsiteX16" fmla="*/ 84029 w 137321"/>
                <a:gd name="connsiteY16" fmla="*/ 275918 h 298266"/>
                <a:gd name="connsiteX17" fmla="*/ 63756 w 137321"/>
                <a:gd name="connsiteY17" fmla="*/ 253495 h 298266"/>
                <a:gd name="connsiteX18" fmla="*/ 43483 w 137321"/>
                <a:gd name="connsiteY18" fmla="*/ 275918 h 298266"/>
                <a:gd name="connsiteX19" fmla="*/ 63756 w 137321"/>
                <a:gd name="connsiteY19" fmla="*/ 298341 h 298266"/>
                <a:gd name="connsiteX20" fmla="*/ 84029 w 137321"/>
                <a:gd name="connsiteY20" fmla="*/ 275918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321" h="298266">
                  <a:moveTo>
                    <a:pt x="68729" y="192996"/>
                  </a:moveTo>
                  <a:cubicBezTo>
                    <a:pt x="68729" y="139689"/>
                    <a:pt x="105832" y="109651"/>
                    <a:pt x="119220" y="98651"/>
                  </a:cubicBezTo>
                  <a:cubicBezTo>
                    <a:pt x="129548" y="90189"/>
                    <a:pt x="137581" y="74959"/>
                    <a:pt x="137581" y="57189"/>
                  </a:cubicBezTo>
                  <a:cubicBezTo>
                    <a:pt x="137581" y="32651"/>
                    <a:pt x="122280" y="75"/>
                    <a:pt x="65286" y="75"/>
                  </a:cubicBezTo>
                  <a:cubicBezTo>
                    <a:pt x="23975" y="75"/>
                    <a:pt x="259" y="28844"/>
                    <a:pt x="259" y="56343"/>
                  </a:cubicBezTo>
                  <a:cubicBezTo>
                    <a:pt x="259" y="70728"/>
                    <a:pt x="9057" y="76651"/>
                    <a:pt x="17855" y="76651"/>
                  </a:cubicBezTo>
                  <a:cubicBezTo>
                    <a:pt x="28565" y="76651"/>
                    <a:pt x="35450" y="68189"/>
                    <a:pt x="35450" y="57189"/>
                  </a:cubicBezTo>
                  <a:cubicBezTo>
                    <a:pt x="35450" y="38151"/>
                    <a:pt x="19385" y="38151"/>
                    <a:pt x="14030" y="38151"/>
                  </a:cubicBezTo>
                  <a:cubicBezTo>
                    <a:pt x="25888" y="15728"/>
                    <a:pt x="48073" y="9382"/>
                    <a:pt x="64139" y="9382"/>
                  </a:cubicBezTo>
                  <a:cubicBezTo>
                    <a:pt x="105832" y="9382"/>
                    <a:pt x="105832" y="38151"/>
                    <a:pt x="105832" y="54651"/>
                  </a:cubicBezTo>
                  <a:cubicBezTo>
                    <a:pt x="105832" y="79612"/>
                    <a:pt x="99712" y="87228"/>
                    <a:pt x="92827" y="94843"/>
                  </a:cubicBezTo>
                  <a:cubicBezTo>
                    <a:pt x="67581" y="125304"/>
                    <a:pt x="59166" y="164227"/>
                    <a:pt x="59166" y="190034"/>
                  </a:cubicBezTo>
                  <a:lnTo>
                    <a:pt x="59166" y="209073"/>
                  </a:lnTo>
                  <a:cubicBezTo>
                    <a:pt x="59166" y="216688"/>
                    <a:pt x="59166" y="219226"/>
                    <a:pt x="63756" y="219226"/>
                  </a:cubicBezTo>
                  <a:cubicBezTo>
                    <a:pt x="68729" y="219226"/>
                    <a:pt x="68729" y="215419"/>
                    <a:pt x="68729" y="207803"/>
                  </a:cubicBezTo>
                  <a:lnTo>
                    <a:pt x="68729" y="192996"/>
                  </a:lnTo>
                  <a:close/>
                  <a:moveTo>
                    <a:pt x="84029" y="275918"/>
                  </a:moveTo>
                  <a:cubicBezTo>
                    <a:pt x="84029" y="263649"/>
                    <a:pt x="74849" y="253495"/>
                    <a:pt x="63756" y="253495"/>
                  </a:cubicBezTo>
                  <a:cubicBezTo>
                    <a:pt x="52663" y="253495"/>
                    <a:pt x="43483" y="263649"/>
                    <a:pt x="43483" y="275918"/>
                  </a:cubicBezTo>
                  <a:cubicBezTo>
                    <a:pt x="43483" y="288187"/>
                    <a:pt x="52663" y="298341"/>
                    <a:pt x="63756" y="298341"/>
                  </a:cubicBezTo>
                  <a:cubicBezTo>
                    <a:pt x="74849" y="298341"/>
                    <a:pt x="84029" y="288187"/>
                    <a:pt x="84029" y="275918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1B2C94A-2CC6-12E6-9248-53377FF5C629}"/>
              </a:ext>
            </a:extLst>
          </p:cNvPr>
          <p:cNvCxnSpPr>
            <a:cxnSpLocks/>
          </p:cNvCxnSpPr>
          <p:nvPr/>
        </p:nvCxnSpPr>
        <p:spPr>
          <a:xfrm flipH="1">
            <a:off x="2051720" y="2212490"/>
            <a:ext cx="2288400" cy="74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FAE8419-98A9-F0F5-3ECA-967F237186D9}"/>
              </a:ext>
            </a:extLst>
          </p:cNvPr>
          <p:cNvCxnSpPr>
            <a:cxnSpLocks/>
          </p:cNvCxnSpPr>
          <p:nvPr/>
        </p:nvCxnSpPr>
        <p:spPr>
          <a:xfrm>
            <a:off x="4420457" y="2212490"/>
            <a:ext cx="2496649" cy="7266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EDA4FDCA-159E-BA4C-B9A2-D4895A28E387}"/>
              </a:ext>
            </a:extLst>
          </p:cNvPr>
          <p:cNvSpPr/>
          <p:nvPr/>
        </p:nvSpPr>
        <p:spPr>
          <a:xfrm>
            <a:off x="3052072" y="1317457"/>
            <a:ext cx="3024336" cy="6923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25244C1-89A8-1C1A-81FA-DF16B0D9552C}"/>
              </a:ext>
            </a:extLst>
          </p:cNvPr>
          <p:cNvSpPr txBox="1"/>
          <p:nvPr/>
        </p:nvSpPr>
        <p:spPr>
          <a:xfrm rot="20593550">
            <a:off x="2006680" y="2231293"/>
            <a:ext cx="233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no-go </a:t>
            </a:r>
            <a:r>
              <a:rPr lang="pl-PL" dirty="0" err="1">
                <a:solidFill>
                  <a:srgbClr val="FF0000"/>
                </a:solidFill>
              </a:rPr>
              <a:t>way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6D4193-50F9-EB78-7689-2CA9B09F2BD6}"/>
              </a:ext>
            </a:extLst>
          </p:cNvPr>
          <p:cNvSpPr txBox="1"/>
          <p:nvPr/>
        </p:nvSpPr>
        <p:spPr>
          <a:xfrm rot="956457">
            <a:off x="5299495" y="2404989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constructive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err="1">
                <a:solidFill>
                  <a:srgbClr val="00B050"/>
                </a:solidFill>
              </a:rPr>
              <a:t>way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6D898DA-D192-0142-02D3-4E774260F35B}"/>
              </a:ext>
            </a:extLst>
          </p:cNvPr>
          <p:cNvSpPr/>
          <p:nvPr/>
        </p:nvSpPr>
        <p:spPr>
          <a:xfrm>
            <a:off x="277180" y="3071760"/>
            <a:ext cx="3488956" cy="742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86A1B42-F2E9-14DB-A414-38D151289109}"/>
              </a:ext>
            </a:extLst>
          </p:cNvPr>
          <p:cNvSpPr/>
          <p:nvPr/>
        </p:nvSpPr>
        <p:spPr>
          <a:xfrm>
            <a:off x="5220072" y="3062753"/>
            <a:ext cx="3488956" cy="8315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4AF1B7E-45DE-C9D6-D92B-8DF5F5F4BD42}"/>
              </a:ext>
            </a:extLst>
          </p:cNvPr>
          <p:cNvSpPr txBox="1"/>
          <p:nvPr/>
        </p:nvSpPr>
        <p:spPr>
          <a:xfrm>
            <a:off x="272514" y="3174951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FF0000"/>
                </a:solidFill>
              </a:rPr>
              <a:t>Derive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analytical</a:t>
            </a:r>
            <a:r>
              <a:rPr lang="pl-PL" sz="1600" dirty="0">
                <a:solidFill>
                  <a:srgbClr val="FF0000"/>
                </a:solidFill>
              </a:rPr>
              <a:t>/</a:t>
            </a:r>
            <a:r>
              <a:rPr lang="pl-PL" sz="1600" dirty="0" err="1">
                <a:solidFill>
                  <a:srgbClr val="FF0000"/>
                </a:solidFill>
              </a:rPr>
              <a:t>semianalytical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upper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bounds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EFA78A0-A0DF-1D01-8351-EC96F7C0626C}"/>
              </a:ext>
            </a:extLst>
          </p:cNvPr>
          <p:cNvSpPr txBox="1"/>
          <p:nvPr/>
        </p:nvSpPr>
        <p:spPr>
          <a:xfrm>
            <a:off x="5220072" y="3151108"/>
            <a:ext cx="348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B050"/>
                </a:solidFill>
              </a:rPr>
              <a:t>Find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numerically</a:t>
            </a:r>
            <a:r>
              <a:rPr lang="pl-PL" sz="1600" dirty="0">
                <a:solidFill>
                  <a:srgbClr val="00B050"/>
                </a:solidFill>
              </a:rPr>
              <a:t>/</a:t>
            </a:r>
            <a:r>
              <a:rPr lang="pl-PL" sz="1600" dirty="0" err="1">
                <a:solidFill>
                  <a:srgbClr val="00B050"/>
                </a:solidFill>
              </a:rPr>
              <a:t>guess</a:t>
            </a:r>
            <a:r>
              <a:rPr lang="pl-PL" sz="1600" dirty="0">
                <a:solidFill>
                  <a:srgbClr val="00B050"/>
                </a:solidFill>
              </a:rPr>
              <a:t> the </a:t>
            </a:r>
            <a:r>
              <a:rPr lang="pl-PL" sz="1600" dirty="0" err="1">
                <a:solidFill>
                  <a:srgbClr val="00B050"/>
                </a:solidFill>
              </a:rPr>
              <a:t>best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metrological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protocols</a:t>
            </a:r>
            <a:endParaRPr lang="pl-PL" sz="1600" dirty="0">
              <a:solidFill>
                <a:srgbClr val="00B050"/>
              </a:solidFill>
            </a:endParaRPr>
          </a:p>
          <a:p>
            <a:pPr algn="ctr"/>
            <a:r>
              <a:rPr lang="pl-PL" sz="1600" dirty="0">
                <a:solidFill>
                  <a:srgbClr val="00B050"/>
                </a:solidFill>
              </a:rPr>
              <a:t>MPO </a:t>
            </a:r>
            <a:r>
              <a:rPr lang="pl-PL" sz="1600" dirty="0" err="1">
                <a:solidFill>
                  <a:srgbClr val="00B050"/>
                </a:solidFill>
              </a:rPr>
              <a:t>or</a:t>
            </a:r>
            <a:r>
              <a:rPr lang="pl-PL" sz="1600" dirty="0">
                <a:solidFill>
                  <a:srgbClr val="00B050"/>
                </a:solidFill>
              </a:rPr>
              <a:t> ISS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614F94E-DF8C-0E8B-9674-C84104A71C76}"/>
              </a:ext>
            </a:extLst>
          </p:cNvPr>
          <p:cNvSpPr txBox="1"/>
          <p:nvPr/>
        </p:nvSpPr>
        <p:spPr>
          <a:xfrm>
            <a:off x="3973375" y="3625834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Ideally</a:t>
            </a:r>
            <a:r>
              <a:rPr lang="pl-PL" dirty="0"/>
              <a:t>!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2DEB044-7F88-005A-27EF-E6EC9ADBBF28}"/>
              </a:ext>
            </a:extLst>
          </p:cNvPr>
          <p:cNvGrpSpPr/>
          <p:nvPr/>
        </p:nvGrpSpPr>
        <p:grpSpPr>
          <a:xfrm>
            <a:off x="241457" y="3810500"/>
            <a:ext cx="3914137" cy="3074025"/>
            <a:chOff x="241457" y="3911726"/>
            <a:chExt cx="3914137" cy="3074025"/>
          </a:xfrm>
        </p:grpSpPr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FF1FF028-14D7-CF60-F709-D05409CCB372}"/>
                </a:ext>
              </a:extLst>
            </p:cNvPr>
            <p:cNvSpPr txBox="1"/>
            <p:nvPr/>
          </p:nvSpPr>
          <p:spPr>
            <a:xfrm>
              <a:off x="258450" y="5354535"/>
              <a:ext cx="3897144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A.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Fujiwara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H.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Imai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A 41, 255304 (2008)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B. M. Escher,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et al.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Nature Phys.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7, 406–411 (2011)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Kolodynski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M. Guta,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3, 1063 (2012)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Maccone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Lett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113,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250801 (2014) 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 J. Czajkowski, P.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Sekatski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X 7, 041009 (2017) 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Zhou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et al.,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9, 78 (2018)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Zhou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Jiang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PRX Quantum 2, 010343 (2021)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Kurdzialek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W.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Gorecki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F. Albarelli, RDD, PRL </a:t>
              </a:r>
              <a:r>
                <a:rPr lang="pl-PL" sz="1000" dirty="0">
                  <a:latin typeface="Times" panose="02020603050405020304" pitchFamily="18" charset="0"/>
                  <a:cs typeface="Times" panose="02020603050405020304" pitchFamily="18" charset="0"/>
                </a:rPr>
                <a:t>131, 090801 (2023)</a:t>
              </a:r>
            </a:p>
            <a:p>
              <a:pPr marL="228600" indent="-228600">
                <a:buAutoNum type="alphaUcPeriod"/>
                <a:defRPr/>
              </a:pPr>
              <a:r>
                <a:rPr lang="pl-PL" sz="1000" dirty="0">
                  <a:latin typeface="Times" panose="02020603050405020304" pitchFamily="18" charset="0"/>
                  <a:cs typeface="Times" panose="02020603050405020304" pitchFamily="18" charset="0"/>
                </a:rPr>
                <a:t>Das, W. Górecki, RDD, arXiv:2404.03954 (2024)</a:t>
              </a:r>
            </a:p>
            <a:p>
              <a:pPr>
                <a:defRPr/>
              </a:pP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Kurdzialek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F. Albarelli, RDD, arxiv:2410.01881 (2024)</a:t>
              </a:r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01D1D55F-758E-BD44-9B2F-9FB74D24EA8E}"/>
                </a:ext>
              </a:extLst>
            </p:cNvPr>
            <p:cNvSpPr txBox="1"/>
            <p:nvPr/>
          </p:nvSpPr>
          <p:spPr>
            <a:xfrm>
              <a:off x="241457" y="4363962"/>
              <a:ext cx="34889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FF0000"/>
                  </a:solidFill>
                </a:rPr>
                <a:t>The </a:t>
              </a:r>
              <a:r>
                <a:rPr lang="pl-PL" sz="1600" dirty="0" err="1">
                  <a:solidFill>
                    <a:srgbClr val="FF0000"/>
                  </a:solidFill>
                </a:rPr>
                <a:t>best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method</a:t>
              </a:r>
              <a:r>
                <a:rPr lang="pl-PL" sz="1600" dirty="0">
                  <a:solidFill>
                    <a:srgbClr val="FF0000"/>
                  </a:solidFill>
                </a:rPr>
                <a:t> via </a:t>
              </a:r>
              <a:r>
                <a:rPr lang="pl-PL" sz="1600" dirty="0" err="1">
                  <a:solidFill>
                    <a:srgbClr val="FF0000"/>
                  </a:solidFill>
                </a:rPr>
                <a:t>minimizations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over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purifications</a:t>
              </a:r>
              <a:endParaRPr lang="pl-PL" sz="1600" dirty="0">
                <a:solidFill>
                  <a:srgbClr val="FF0000"/>
                </a:solidFill>
              </a:endParaRPr>
            </a:p>
            <a:p>
              <a:pPr algn="ctr"/>
              <a:r>
                <a:rPr lang="pl-PL" sz="1600" dirty="0">
                  <a:solidFill>
                    <a:srgbClr val="FF0000"/>
                  </a:solidFill>
                </a:rPr>
                <a:t>(MOP) of the </a:t>
              </a:r>
              <a:r>
                <a:rPr lang="pl-PL" sz="1600" dirty="0" err="1">
                  <a:solidFill>
                    <a:srgbClr val="FF0000"/>
                  </a:solidFill>
                </a:rPr>
                <a:t>noisy</a:t>
              </a:r>
              <a:r>
                <a:rPr lang="pl-PL" sz="1600" dirty="0">
                  <a:solidFill>
                    <a:srgbClr val="FF0000"/>
                  </a:solidFill>
                </a:rPr>
                <a:t> quantum channel</a:t>
              </a: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id="{E7810F39-4998-7595-9FCD-82A9351E029D}"/>
                </a:ext>
              </a:extLst>
            </p:cNvPr>
            <p:cNvCxnSpPr>
              <a:cxnSpLocks/>
            </p:cNvCxnSpPr>
            <p:nvPr/>
          </p:nvCxnSpPr>
          <p:spPr>
            <a:xfrm>
              <a:off x="2016992" y="3911726"/>
              <a:ext cx="0" cy="3987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A5EC61DB-1EFD-622E-4A81-60E74BC9536A}"/>
                </a:ext>
              </a:extLst>
            </p:cNvPr>
            <p:cNvSpPr/>
            <p:nvPr/>
          </p:nvSpPr>
          <p:spPr>
            <a:xfrm>
              <a:off x="258450" y="4327988"/>
              <a:ext cx="3556634" cy="10265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78" name="Grafika 76">
            <a:extLst>
              <a:ext uri="{FF2B5EF4-FFF2-40B4-BE49-F238E27FC236}">
                <a16:creationId xmlns:a16="http://schemas.microsoft.com/office/drawing/2014/main" id="{966C3C37-4700-A004-B481-D72A89792F4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55594" y="3239643"/>
            <a:ext cx="511463" cy="243989"/>
          </a:xfrm>
          <a:custGeom>
            <a:avLst/>
            <a:gdLst>
              <a:gd name="connsiteX0" fmla="*/ 227441 w 239453"/>
              <a:gd name="connsiteY0" fmla="*/ 19601 h 114229"/>
              <a:gd name="connsiteX1" fmla="*/ 239684 w 239453"/>
              <a:gd name="connsiteY1" fmla="*/ 9838 h 114229"/>
              <a:gd name="connsiteX2" fmla="*/ 227801 w 239453"/>
              <a:gd name="connsiteY2" fmla="*/ 75 h 114229"/>
              <a:gd name="connsiteX3" fmla="*/ 12112 w 239453"/>
              <a:gd name="connsiteY3" fmla="*/ 75 h 114229"/>
              <a:gd name="connsiteX4" fmla="*/ 230 w 239453"/>
              <a:gd name="connsiteY4" fmla="*/ 9838 h 114229"/>
              <a:gd name="connsiteX5" fmla="*/ 12473 w 239453"/>
              <a:gd name="connsiteY5" fmla="*/ 19601 h 114229"/>
              <a:gd name="connsiteX6" fmla="*/ 227441 w 239453"/>
              <a:gd name="connsiteY6" fmla="*/ 19601 h 114229"/>
              <a:gd name="connsiteX7" fmla="*/ 227801 w 239453"/>
              <a:gd name="connsiteY7" fmla="*/ 114304 h 114229"/>
              <a:gd name="connsiteX8" fmla="*/ 239684 w 239453"/>
              <a:gd name="connsiteY8" fmla="*/ 104541 h 114229"/>
              <a:gd name="connsiteX9" fmla="*/ 227441 w 239453"/>
              <a:gd name="connsiteY9" fmla="*/ 94778 h 114229"/>
              <a:gd name="connsiteX10" fmla="*/ 12473 w 239453"/>
              <a:gd name="connsiteY10" fmla="*/ 94778 h 114229"/>
              <a:gd name="connsiteX11" fmla="*/ 230 w 239453"/>
              <a:gd name="connsiteY11" fmla="*/ 104541 h 114229"/>
              <a:gd name="connsiteX12" fmla="*/ 12112 w 239453"/>
              <a:gd name="connsiteY12" fmla="*/ 114304 h 114229"/>
              <a:gd name="connsiteX13" fmla="*/ 227801 w 239453"/>
              <a:gd name="connsiteY13" fmla="*/ 114304 h 1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453" h="114229">
                <a:moveTo>
                  <a:pt x="227441" y="19601"/>
                </a:moveTo>
                <a:cubicBezTo>
                  <a:pt x="232842" y="19601"/>
                  <a:pt x="239684" y="19601"/>
                  <a:pt x="239684" y="9838"/>
                </a:cubicBezTo>
                <a:cubicBezTo>
                  <a:pt x="239684" y="75"/>
                  <a:pt x="232842" y="75"/>
                  <a:pt x="227801" y="75"/>
                </a:cubicBezTo>
                <a:lnTo>
                  <a:pt x="12112" y="75"/>
                </a:lnTo>
                <a:cubicBezTo>
                  <a:pt x="7071" y="75"/>
                  <a:pt x="230" y="75"/>
                  <a:pt x="230" y="9838"/>
                </a:cubicBezTo>
                <a:cubicBezTo>
                  <a:pt x="230" y="19601"/>
                  <a:pt x="7071" y="19601"/>
                  <a:pt x="12473" y="19601"/>
                </a:cubicBezTo>
                <a:lnTo>
                  <a:pt x="227441" y="19601"/>
                </a:lnTo>
                <a:close/>
                <a:moveTo>
                  <a:pt x="227801" y="114304"/>
                </a:moveTo>
                <a:cubicBezTo>
                  <a:pt x="232842" y="114304"/>
                  <a:pt x="239684" y="114304"/>
                  <a:pt x="239684" y="104541"/>
                </a:cubicBezTo>
                <a:cubicBezTo>
                  <a:pt x="239684" y="94778"/>
                  <a:pt x="232842" y="94778"/>
                  <a:pt x="227441" y="94778"/>
                </a:cubicBezTo>
                <a:lnTo>
                  <a:pt x="12473" y="94778"/>
                </a:lnTo>
                <a:cubicBezTo>
                  <a:pt x="7071" y="94778"/>
                  <a:pt x="230" y="94778"/>
                  <a:pt x="230" y="104541"/>
                </a:cubicBezTo>
                <a:cubicBezTo>
                  <a:pt x="230" y="114304"/>
                  <a:pt x="7071" y="114304"/>
                  <a:pt x="12112" y="114304"/>
                </a:cubicBezTo>
                <a:lnTo>
                  <a:pt x="227801" y="114304"/>
                </a:lnTo>
                <a:close/>
              </a:path>
            </a:pathLst>
          </a:custGeom>
          <a:solidFill>
            <a:srgbClr val="000000"/>
          </a:solidFill>
          <a:ln w="3571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7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4154-1C95-FB8E-358E-0B6A1B86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rostokąt 102">
            <a:extLst>
              <a:ext uri="{FF2B5EF4-FFF2-40B4-BE49-F238E27FC236}">
                <a16:creationId xmlns:a16="http://schemas.microsoft.com/office/drawing/2014/main" id="{B77F9291-8A8A-E090-9E69-29CFC2F4096F}"/>
              </a:ext>
            </a:extLst>
          </p:cNvPr>
          <p:cNvSpPr/>
          <p:nvPr/>
        </p:nvSpPr>
        <p:spPr>
          <a:xfrm>
            <a:off x="306464" y="6098250"/>
            <a:ext cx="8652081" cy="65271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3E619C3-A171-5CBD-7258-02467E49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via MOP</a:t>
            </a:r>
            <a:br>
              <a:rPr lang="pl-PL" dirty="0"/>
            </a:br>
            <a:r>
              <a:rPr lang="pl-PL" sz="2700" dirty="0" err="1"/>
              <a:t>state</a:t>
            </a:r>
            <a:r>
              <a:rPr lang="pl-PL" sz="2700" dirty="0"/>
              <a:t>-of-the art </a:t>
            </a:r>
            <a:r>
              <a:rPr lang="pl-PL" sz="2700" dirty="0" err="1"/>
              <a:t>results</a:t>
            </a:r>
            <a:r>
              <a:rPr lang="pl-PL" sz="2700" dirty="0"/>
              <a:t> (&lt;2023)</a:t>
            </a:r>
            <a:endParaRPr lang="pl-PL" dirty="0"/>
          </a:p>
        </p:txBody>
      </p:sp>
      <p:pic>
        <p:nvPicPr>
          <p:cNvPr id="108" name="Obraz 10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\leq  4 \min_{\tilde{{K}}_k^\varphi} &#10;N \|\alpha\| + N(N-1) \|\beta\|^2&#10;$$&#10; \end{document}&#10;" title="IguanaTex Bitmap Display">
            <a:extLst>
              <a:ext uri="{FF2B5EF4-FFF2-40B4-BE49-F238E27FC236}">
                <a16:creationId xmlns:a16="http://schemas.microsoft.com/office/drawing/2014/main" id="{A9838537-73B2-F603-6332-9FB95FE20D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4228493"/>
            <a:ext cx="4002950" cy="423580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 title="IguanaTex Bitmap Display">
            <a:extLst>
              <a:ext uri="{FF2B5EF4-FFF2-40B4-BE49-F238E27FC236}">
                <a16:creationId xmlns:a16="http://schemas.microsoft.com/office/drawing/2014/main" id="{4BD7A6DF-847C-835A-8AE3-9989C0BFE9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18" y="4047536"/>
            <a:ext cx="4331097" cy="415910"/>
          </a:xfrm>
          <a:prstGeom prst="rect">
            <a:avLst/>
          </a:prstGeom>
          <a:noFill/>
          <a:ln/>
          <a:effectLst/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E49E5D4E-3072-445F-7435-CBBB3E0B4F48}"/>
              </a:ext>
            </a:extLst>
          </p:cNvPr>
          <p:cNvGrpSpPr/>
          <p:nvPr/>
        </p:nvGrpSpPr>
        <p:grpSpPr>
          <a:xfrm>
            <a:off x="4893247" y="1878592"/>
            <a:ext cx="3817022" cy="1453393"/>
            <a:chOff x="262473" y="2132856"/>
            <a:chExt cx="6240742" cy="2376263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8BC980C5-09FB-4EA0-4BE4-2EC3699758BF}"/>
                </a:ext>
              </a:extLst>
            </p:cNvPr>
            <p:cNvGrpSpPr/>
            <p:nvPr/>
          </p:nvGrpSpPr>
          <p:grpSpPr>
            <a:xfrm>
              <a:off x="262473" y="2132856"/>
              <a:ext cx="6240742" cy="2376263"/>
              <a:chOff x="1164326" y="3907641"/>
              <a:chExt cx="4349610" cy="1656184"/>
            </a:xfrm>
          </p:grpSpPr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40310299-6BAD-7943-6C9B-2FB7EA70914B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66D73504-D219-A069-FF31-BDD419B3F591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A9C10221-B7B1-AB5B-4399-B95DD94896E3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6973F658-BE83-C2DA-20C1-E8F9A43953E6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5ECD66AE-0A4F-214B-6977-FC09D6E0D86E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E8C13756-6571-55E6-304E-D5DB85164826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DBA4B74B-1BCC-8FD7-3CF3-EB36999DDAF4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B8236B77-7D15-3E8B-0284-6516C7D943C4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8960337E-5B9E-9531-F5BF-C3486A6F8BE1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25" name="Obraz 24" descr="TP_tmp.emf">
                <a:extLst>
                  <a:ext uri="{FF2B5EF4-FFF2-40B4-BE49-F238E27FC236}">
                    <a16:creationId xmlns:a16="http://schemas.microsoft.com/office/drawing/2014/main" id="{BEC6B351-19C3-4D66-0DA2-379D086394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3"/>
                </p:custDataLst>
              </p:nvPr>
            </p:nvPicPr>
            <p:blipFill>
              <a:blip r:embed="rId51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76143C2F-DE00-ED17-35AE-2C9C7B3B1197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27" name="Picture 3 1">
                <a:extLst>
                  <a:ext uri="{FF2B5EF4-FFF2-40B4-BE49-F238E27FC236}">
                    <a16:creationId xmlns:a16="http://schemas.microsoft.com/office/drawing/2014/main" id="{12A94530-5867-2336-9110-D976B68AE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Obraz 27" descr="TP_tmp.emf">
                <a:extLst>
                  <a:ext uri="{FF2B5EF4-FFF2-40B4-BE49-F238E27FC236}">
                    <a16:creationId xmlns:a16="http://schemas.microsoft.com/office/drawing/2014/main" id="{342673A6-9399-7646-3253-765B5872FE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4"/>
                </p:custDataLst>
              </p:nvPr>
            </p:nvPicPr>
            <p:blipFill>
              <a:blip r:embed="rId53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9" name="Obraz 28" descr="TP_tmp.emf">
                <a:extLst>
                  <a:ext uri="{FF2B5EF4-FFF2-40B4-BE49-F238E27FC236}">
                    <a16:creationId xmlns:a16="http://schemas.microsoft.com/office/drawing/2014/main" id="{3526DFF5-71FA-7BA4-24BC-C9788D9A8F0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5"/>
                </p:custDataLst>
              </p:nvPr>
            </p:nvPicPr>
            <p:blipFill>
              <a:blip r:embed="rId54" cstate="print"/>
              <a:stretch>
                <a:fillRect/>
              </a:stretch>
            </p:blipFill>
            <p:spPr bwMode="auto">
              <a:xfrm>
                <a:off x="5220072" y="4653136"/>
                <a:ext cx="293864" cy="21357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Obraz 29" descr="TP_tmp.emf">
                <a:extLst>
                  <a:ext uri="{FF2B5EF4-FFF2-40B4-BE49-F238E27FC236}">
                    <a16:creationId xmlns:a16="http://schemas.microsoft.com/office/drawing/2014/main" id="{E67D7A51-181E-5777-0CD0-0588647EDAD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6"/>
                </p:custDataLst>
              </p:nvPr>
            </p:nvPicPr>
            <p:blipFill>
              <a:blip r:embed="rId5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3183083D-6B49-E9C1-1952-BEC05F9C3D98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A1E888F8-A6B0-B002-8034-498682B7CCB1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573E8951-D5CE-11CB-16F2-B789944B8AAF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65F3618B-CC32-13A4-2161-1A3E215B8DFD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D35FA7C6-D391-CDF5-23BB-4F81A27A8407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36" name="Obraz 35" descr="TP_tmp.emf">
                <a:extLst>
                  <a:ext uri="{FF2B5EF4-FFF2-40B4-BE49-F238E27FC236}">
                    <a16:creationId xmlns:a16="http://schemas.microsoft.com/office/drawing/2014/main" id="{FA1076ED-3E5F-19AF-6DD0-0498AA3D73C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7"/>
                </p:custDataLst>
              </p:nvPr>
            </p:nvPicPr>
            <p:blipFill>
              <a:blip r:embed="rId56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37" name="Picture 3 2">
                <a:extLst>
                  <a:ext uri="{FF2B5EF4-FFF2-40B4-BE49-F238E27FC236}">
                    <a16:creationId xmlns:a16="http://schemas.microsoft.com/office/drawing/2014/main" id="{F8C3D7D3-A4EC-3577-A8EC-56A87E2DF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7C79222-68CC-8089-117A-4E636BFA843E}"/>
                </a:ext>
              </a:extLst>
            </p:cNvPr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06D273E9-85E9-23EA-D161-F9839512F5C5}"/>
                </a:ext>
              </a:extLst>
            </p:cNvPr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43B6DD6B-4883-0560-C821-0D5F7B64FF95}"/>
              </a:ext>
            </a:extLst>
          </p:cNvPr>
          <p:cNvSpPr txBox="1"/>
          <p:nvPr/>
        </p:nvSpPr>
        <p:spPr>
          <a:xfrm>
            <a:off x="283305" y="5384555"/>
            <a:ext cx="45766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A 41, 255304 (2008) 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B. M. Escher,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et al.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Nature Phys.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7, 406–411 (2011)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Kolodynski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M. Guta,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Commun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3, 1063 (2012)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Zhou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Jiang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PRX Quantum 2, 010343 (2021)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[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Asymptotically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saturable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6A516195-C1BB-155D-A31E-0FD064F2FB69}"/>
              </a:ext>
            </a:extLst>
          </p:cNvPr>
          <p:cNvSpPr txBox="1"/>
          <p:nvPr/>
        </p:nvSpPr>
        <p:spPr>
          <a:xfrm>
            <a:off x="936244" y="1226573"/>
            <a:ext cx="260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Entangled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(E) 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07A0E8B9-DE82-093D-AA84-CF247ABA0A04}"/>
              </a:ext>
            </a:extLst>
          </p:cNvPr>
          <p:cNvSpPr txBox="1"/>
          <p:nvPr/>
        </p:nvSpPr>
        <p:spPr>
          <a:xfrm>
            <a:off x="5701175" y="1202524"/>
            <a:ext cx="260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Adaptive</a:t>
            </a:r>
            <a:r>
              <a:rPr lang="pl-PL" dirty="0"/>
              <a:t> (AD) 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03FE0C95-9C87-D3A0-CE70-1D01E0603C20}"/>
              </a:ext>
            </a:extLst>
          </p:cNvPr>
          <p:cNvSpPr txBox="1"/>
          <p:nvPr/>
        </p:nvSpPr>
        <p:spPr>
          <a:xfrm>
            <a:off x="4989000" y="5677042"/>
            <a:ext cx="4168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Maccone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Rev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Lett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113,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250801 (2014)</a:t>
            </a:r>
          </a:p>
          <a:p>
            <a:pPr>
              <a:defRPr/>
            </a:pP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(2017)</a:t>
            </a:r>
          </a:p>
        </p:txBody>
      </p:sp>
      <p:grpSp>
        <p:nvGrpSpPr>
          <p:cNvPr id="66" name="Grupa 6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2E997558-E057-7287-B2DB-11FDF041250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26741" y="4772863"/>
            <a:ext cx="1136290" cy="399226"/>
            <a:chOff x="6140746" y="7082769"/>
            <a:chExt cx="1911717" cy="671666"/>
          </a:xfrm>
        </p:grpSpPr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ECD0A8FB-810F-BE79-3835-DEC81B3C503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3CBE3EF4-20B1-B50D-46E2-8508D5A2A2E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1731CA9D-C59B-1C81-37AF-9BD42C1FB9C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8C92A854-B017-17EC-210C-8E8E3E462A7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70C79B5D-53D8-1D9A-9187-E63F3EE43A0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46F1B11E-8738-C108-A154-C866164D7AC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3481F7AE-43B7-47BA-8D17-A124B434940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F9DB51D6-A8AB-3F60-9F49-99526A4AF5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E425710D-0672-8E84-69DE-58A97077C4E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39B0F07E-B692-0160-7937-6786B63EB50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0FB1EC7E-F55E-0D90-A93F-F4C350A9718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6EA0B22C-29D9-44AC-EA39-253FF7F1EFE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BA2E1A7B-DED0-CCB9-4489-57B6B9D0579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B13B1921-082E-2411-0FF5-E973C73CA75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4E12EDF3-BFA7-3B33-852B-03D231E8D7A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2" name="Grupa 8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40045E83-69F1-4D9A-F384-FD3739335B2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236577" y="4716599"/>
            <a:ext cx="1202128" cy="421936"/>
            <a:chOff x="8676895" y="7058214"/>
            <a:chExt cx="1915165" cy="672206"/>
          </a:xfrm>
        </p:grpSpPr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803B9F52-AE78-EE3D-10E2-00D7A430C92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E92C2404-B0CC-6FE1-0D2A-010DFB9ACD7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9CC57223-394F-9EFF-1CB1-7677F51A54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D903FCA9-A9FE-E4F9-A7EA-1BE1529BDDD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C625F47A-F622-2BDD-05DE-2C9FD97FE1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0EDE01EA-093F-3E85-8407-EBB90D9CF52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96119592-2C58-8AA8-E003-8AA1392B799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7E019D65-F580-62DA-32E9-00061150DF2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E165DD83-C05E-3BC3-D7A8-13F10188888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3A7B1EC1-A32B-C880-21C0-8CCE271634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3191B8D6-0DBD-5AB7-4F21-AEA0F8319FF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9F89E0A5-6098-ED07-5B4F-CA999AD160A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80DEAA40-51FB-4535-45B3-CFB7BFBE575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E204D6EB-622B-3676-3840-595256159F5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7" name="Prostokąt 96">
            <a:extLst>
              <a:ext uri="{FF2B5EF4-FFF2-40B4-BE49-F238E27FC236}">
                <a16:creationId xmlns:a16="http://schemas.microsoft.com/office/drawing/2014/main" id="{F11D449E-8EB4-9006-46B3-5C456E7D01A4}"/>
              </a:ext>
            </a:extLst>
          </p:cNvPr>
          <p:cNvSpPr/>
          <p:nvPr/>
        </p:nvSpPr>
        <p:spPr>
          <a:xfrm>
            <a:off x="5187961" y="6164234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rgbClr val="FF0000"/>
                </a:solidFill>
              </a:rPr>
              <a:t>true</a:t>
            </a:r>
            <a:r>
              <a:rPr lang="pl-PL" sz="1400" dirty="0">
                <a:solidFill>
                  <a:srgbClr val="FF0000"/>
                </a:solidFill>
              </a:rPr>
              <a:t> for </a:t>
            </a:r>
            <a:r>
              <a:rPr lang="pl-PL" sz="1400" dirty="0" err="1">
                <a:solidFill>
                  <a:srgbClr val="FF0000"/>
                </a:solidFill>
              </a:rPr>
              <a:t>generic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noisy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channels</a:t>
            </a:r>
            <a:endParaRPr lang="pl-PL" sz="1400" dirty="0">
              <a:solidFill>
                <a:srgbClr val="FF0000"/>
              </a:solidFill>
            </a:endParaRP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Heisenberg </a:t>
            </a:r>
            <a:r>
              <a:rPr lang="pl-PL" sz="1400" dirty="0" err="1">
                <a:solidFill>
                  <a:srgbClr val="FF0000"/>
                </a:solidFill>
              </a:rPr>
              <a:t>scaling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is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asymptotically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lost</a:t>
            </a:r>
            <a:r>
              <a:rPr lang="pl-PL" sz="14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98" name="Obraz 9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 title="IguanaTex Bitmap Display">
            <a:extLst>
              <a:ext uri="{FF2B5EF4-FFF2-40B4-BE49-F238E27FC236}">
                <a16:creationId xmlns:a16="http://schemas.microsoft.com/office/drawing/2014/main" id="{44DF5856-38A8-CA83-CFF8-6B75774C4EA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2" y="6226171"/>
            <a:ext cx="4583327" cy="417925"/>
          </a:xfrm>
          <a:prstGeom prst="rect">
            <a:avLst/>
          </a:prstGeom>
          <a:noFill/>
          <a:ln/>
          <a:effectLst/>
        </p:spPr>
      </p:pic>
      <p:cxnSp>
        <p:nvCxnSpPr>
          <p:cNvPr id="99" name="Łącznik prosty 98">
            <a:extLst>
              <a:ext uri="{FF2B5EF4-FFF2-40B4-BE49-F238E27FC236}">
                <a16:creationId xmlns:a16="http://schemas.microsoft.com/office/drawing/2014/main" id="{7D0AE392-03DC-5BD5-4C5B-D04EBBE444EF}"/>
              </a:ext>
            </a:extLst>
          </p:cNvPr>
          <p:cNvCxnSpPr>
            <a:cxnSpLocks/>
          </p:cNvCxnSpPr>
          <p:nvPr/>
        </p:nvCxnSpPr>
        <p:spPr>
          <a:xfrm>
            <a:off x="2804051" y="4193179"/>
            <a:ext cx="1337443" cy="357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>
            <a:extLst>
              <a:ext uri="{FF2B5EF4-FFF2-40B4-BE49-F238E27FC236}">
                <a16:creationId xmlns:a16="http://schemas.microsoft.com/office/drawing/2014/main" id="{83E891E3-49DA-D669-8608-59384692E201}"/>
              </a:ext>
            </a:extLst>
          </p:cNvPr>
          <p:cNvCxnSpPr>
            <a:cxnSpLocks/>
          </p:cNvCxnSpPr>
          <p:nvPr/>
        </p:nvCxnSpPr>
        <p:spPr>
          <a:xfrm flipV="1">
            <a:off x="2804051" y="4231615"/>
            <a:ext cx="1307414" cy="311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103">
            <a:extLst>
              <a:ext uri="{FF2B5EF4-FFF2-40B4-BE49-F238E27FC236}">
                <a16:creationId xmlns:a16="http://schemas.microsoft.com/office/drawing/2014/main" id="{DD6128AE-45C8-7B11-AD22-570507B4DFA5}"/>
              </a:ext>
            </a:extLst>
          </p:cNvPr>
          <p:cNvCxnSpPr>
            <a:cxnSpLocks/>
          </p:cNvCxnSpPr>
          <p:nvPr/>
        </p:nvCxnSpPr>
        <p:spPr>
          <a:xfrm>
            <a:off x="6698552" y="4066900"/>
            <a:ext cx="2021888" cy="324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>
            <a:extLst>
              <a:ext uri="{FF2B5EF4-FFF2-40B4-BE49-F238E27FC236}">
                <a16:creationId xmlns:a16="http://schemas.microsoft.com/office/drawing/2014/main" id="{467653FF-3CB4-7C98-90E5-B968835C7DA5}"/>
              </a:ext>
            </a:extLst>
          </p:cNvPr>
          <p:cNvCxnSpPr>
            <a:cxnSpLocks/>
          </p:cNvCxnSpPr>
          <p:nvPr/>
        </p:nvCxnSpPr>
        <p:spPr>
          <a:xfrm flipV="1">
            <a:off x="6698785" y="4042951"/>
            <a:ext cx="2021655" cy="348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ole tekstowe 112">
            <a:extLst>
              <a:ext uri="{FF2B5EF4-FFF2-40B4-BE49-F238E27FC236}">
                <a16:creationId xmlns:a16="http://schemas.microsoft.com/office/drawing/2014/main" id="{7C18EFA9-AF0D-CF8E-6488-77E51790B66D}"/>
              </a:ext>
            </a:extLst>
          </p:cNvPr>
          <p:cNvSpPr txBox="1"/>
          <p:nvPr/>
        </p:nvSpPr>
        <p:spPr>
          <a:xfrm>
            <a:off x="-104757" y="5031466"/>
            <a:ext cx="482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prstClr val="black"/>
                </a:solidFill>
                <a:latin typeface="Calibri"/>
              </a:rPr>
              <a:t>Efficient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 single channel </a:t>
            </a:r>
            <a:r>
              <a:rPr lang="pl-PL" dirty="0" err="1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! (SDP)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5" name="Obraz 11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=  4 \min_{\tilde{K}_k^{\varphi (N)}} &#10;\|\alpha^{(N)}\|&#10;$$&#10; \end{document}&#10;" title="IguanaTex Bitmap Display">
            <a:extLst>
              <a:ext uri="{FF2B5EF4-FFF2-40B4-BE49-F238E27FC236}">
                <a16:creationId xmlns:a16="http://schemas.microsoft.com/office/drawing/2014/main" id="{E9320664-4B55-38A3-AB59-6BC44012D8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3643312"/>
            <a:ext cx="2629366" cy="460382"/>
          </a:xfrm>
          <a:prstGeom prst="rect">
            <a:avLst/>
          </a:prstGeom>
          <a:noFill/>
          <a:ln/>
          <a:effectLst/>
        </p:spPr>
      </p:pic>
      <p:grpSp>
        <p:nvGrpSpPr>
          <p:cNvPr id="118" name="Grupa 117">
            <a:extLst>
              <a:ext uri="{FF2B5EF4-FFF2-40B4-BE49-F238E27FC236}">
                <a16:creationId xmlns:a16="http://schemas.microsoft.com/office/drawing/2014/main" id="{13636EBE-5757-1B0B-244C-AC20F9F5F4E6}"/>
              </a:ext>
            </a:extLst>
          </p:cNvPr>
          <p:cNvGrpSpPr/>
          <p:nvPr/>
        </p:nvGrpSpPr>
        <p:grpSpPr>
          <a:xfrm>
            <a:off x="808129" y="1578882"/>
            <a:ext cx="2630576" cy="1884099"/>
            <a:chOff x="808129" y="1578882"/>
            <a:chExt cx="2630576" cy="1884099"/>
          </a:xfrm>
        </p:grpSpPr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CA24C72F-CF4E-560F-986C-F36BC0E16D04}"/>
                </a:ext>
              </a:extLst>
            </p:cNvPr>
            <p:cNvGrpSpPr/>
            <p:nvPr/>
          </p:nvGrpSpPr>
          <p:grpSpPr>
            <a:xfrm>
              <a:off x="808129" y="1578882"/>
              <a:ext cx="2261630" cy="1884099"/>
              <a:chOff x="567404" y="1340768"/>
              <a:chExt cx="2938851" cy="2448272"/>
            </a:xfrm>
          </p:grpSpPr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C167BEC9-AC4A-9176-20E8-5E9C58BD925D}"/>
                  </a:ext>
                </a:extLst>
              </p:cNvPr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17182BF2-1253-031D-A9F2-84322B727551}"/>
                  </a:ext>
                </a:extLst>
              </p:cNvPr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43" name="Obraz 42" descr="TP_tmp.emf">
                <a:extLst>
                  <a:ext uri="{FF2B5EF4-FFF2-40B4-BE49-F238E27FC236}">
                    <a16:creationId xmlns:a16="http://schemas.microsoft.com/office/drawing/2014/main" id="{FFBEDA58-32F6-B769-7652-8FE947580B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3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10E4567D-DFD1-9205-AB41-1FD547A66AE4}"/>
                  </a:ext>
                </a:extLst>
              </p:cNvPr>
              <p:cNvCxnSpPr/>
              <p:nvPr/>
            </p:nvCxnSpPr>
            <p:spPr>
              <a:xfrm>
                <a:off x="1377504" y="3100185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BFDA00B0-88E1-032C-2B1B-B05B7208546D}"/>
                  </a:ext>
                </a:extLst>
              </p:cNvPr>
              <p:cNvCxnSpPr/>
              <p:nvPr/>
            </p:nvCxnSpPr>
            <p:spPr>
              <a:xfrm>
                <a:off x="2614082" y="3142009"/>
                <a:ext cx="50405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9DCA2AC1-0D4F-ED40-BCF0-28604F7D7676}"/>
                  </a:ext>
                </a:extLst>
              </p:cNvPr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47" name="Obraz 46" descr="TP_tmp.emf">
                <a:extLst>
                  <a:ext uri="{FF2B5EF4-FFF2-40B4-BE49-F238E27FC236}">
                    <a16:creationId xmlns:a16="http://schemas.microsoft.com/office/drawing/2014/main" id="{B9CFB734-8B36-0225-9F35-8C32B38AD2E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1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Picture 3 3">
                <a:extLst>
                  <a:ext uri="{FF2B5EF4-FFF2-40B4-BE49-F238E27FC236}">
                    <a16:creationId xmlns:a16="http://schemas.microsoft.com/office/drawing/2014/main" id="{1DA9407F-9B42-BDB8-0057-7C09081E0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3 4">
                <a:extLst>
                  <a:ext uri="{FF2B5EF4-FFF2-40B4-BE49-F238E27FC236}">
                    <a16:creationId xmlns:a16="http://schemas.microsoft.com/office/drawing/2014/main" id="{C313C423-8C95-06D2-0352-66AF9F33D7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" name="Obraz 51">
              <a:extLst>
                <a:ext uri="{FF2B5EF4-FFF2-40B4-BE49-F238E27FC236}">
                  <a16:creationId xmlns:a16="http://schemas.microsoft.com/office/drawing/2014/main" id="{F92781BA-148F-2C77-4FAF-00E879DBDED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823485" y="1667875"/>
              <a:ext cx="483200" cy="46019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3" name="Obraz 52">
              <a:extLst>
                <a:ext uri="{FF2B5EF4-FFF2-40B4-BE49-F238E27FC236}">
                  <a16:creationId xmlns:a16="http://schemas.microsoft.com/office/drawing/2014/main" id="{155F96CB-A002-D3C6-D9A6-7ABE2441195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800666" y="2699738"/>
              <a:ext cx="483200" cy="46019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4" name="Obraz 53" descr="TP_tmp.emf">
              <a:extLst>
                <a:ext uri="{FF2B5EF4-FFF2-40B4-BE49-F238E27FC236}">
                  <a16:creationId xmlns:a16="http://schemas.microsoft.com/office/drawing/2014/main" id="{4A2C766E-5FE1-7BA6-1C57-3B2200DF396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4" cstate="print"/>
            <a:stretch>
              <a:fillRect/>
            </a:stretch>
          </p:blipFill>
          <p:spPr bwMode="auto">
            <a:xfrm>
              <a:off x="3148422" y="2472511"/>
              <a:ext cx="290283" cy="21097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7" name="Łącznik prosty 116">
              <a:extLst>
                <a:ext uri="{FF2B5EF4-FFF2-40B4-BE49-F238E27FC236}">
                  <a16:creationId xmlns:a16="http://schemas.microsoft.com/office/drawing/2014/main" id="{9569B574-2F1A-E4C1-F5C0-785EB78BBD75}"/>
                </a:ext>
              </a:extLst>
            </p:cNvPr>
            <p:cNvCxnSpPr/>
            <p:nvPr/>
          </p:nvCxnSpPr>
          <p:spPr>
            <a:xfrm>
              <a:off x="1540525" y="3289238"/>
              <a:ext cx="11815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82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9" grpId="0" animBg="1"/>
      <p:bldP spid="60" grpId="0"/>
      <p:bldP spid="61" grpId="0"/>
      <p:bldP spid="65" grpId="0"/>
      <p:bldP spid="97" grpId="0"/>
      <p:bldP spid="1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3BD641-E45C-0858-85FE-D49A70BE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FFFF94F-36DE-6DEB-C2F7-D2B302096A21}"/>
              </a:ext>
            </a:extLst>
          </p:cNvPr>
          <p:cNvSpPr/>
          <p:nvPr/>
        </p:nvSpPr>
        <p:spPr>
          <a:xfrm>
            <a:off x="4434259" y="1386605"/>
            <a:ext cx="4552347" cy="216172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upa 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97950A76-785A-1413-3C8B-18A71C437C9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13897" y="2691545"/>
            <a:ext cx="1214063" cy="426551"/>
            <a:chOff x="6140746" y="7082769"/>
            <a:chExt cx="1911717" cy="671666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AF23819C-93BF-508D-4BF9-DFC96FA03F7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B6DFAA4E-3F28-6542-8367-078B727A2CA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914C9637-EB49-6EE2-9FA7-EFAA1C38B23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14B8D233-1FAB-FC30-4C67-04A954AB60B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665AE92D-8B54-0C35-359E-ABD2230AA5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0E7F2C93-3092-4486-D400-A17051902A6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D1248BA3-DFCB-E2CD-2771-72D1EB980FC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09B16102-7A1F-838C-CF7E-6136AC58CF6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B24E2770-F418-FD99-9460-988A3A6A700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9E5D5CF4-6E12-2619-33E1-925940D7360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F9633508-457E-A5A5-9BF0-3C7B88BB921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674DC72A-DD24-8290-AB52-77321D6594B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380639EF-0FE9-1424-749A-37E4EFD7446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3178FADF-20ED-44B8-F865-2E620890098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CB3A6AC0-A2EE-0CF6-CC0F-FE5DCBF658B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63" name="Grupa 6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4BEA9798-F163-0AEF-FF37-471C9F746E3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41146" y="2685232"/>
            <a:ext cx="1280790" cy="449546"/>
            <a:chOff x="8676895" y="7058214"/>
            <a:chExt cx="1915165" cy="672206"/>
          </a:xfrm>
        </p:grpSpPr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A0E66D5B-E173-F839-A0D8-B9CCAE99D00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EED5AAED-4B80-6AC6-F1AA-6A861AED944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6222AAA3-6113-25F6-DE54-18A891BE80C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DD8A1222-4802-C5BF-706B-15A2AA6A747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FBC2B81B-2783-EFF6-B33B-C53658F8304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3E283B47-E39C-FC3B-B5D4-9E490B17976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C5F05D19-124F-5679-8A4F-25782B7BBE1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2619E7FE-D534-1E2D-5A9D-886EBC675BD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3DED4204-74D3-5F12-E8A6-932CF1C0AE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40473FBA-86C3-3EE7-10EC-1D4D8FA4E3C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85D722D8-30B2-3CF2-26CD-C143BB60E93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2B69F194-2D1C-A067-C257-4D5BECE3FDC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CD7B7367-BBD4-40E9-608D-BE296AE804D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E01F6BB2-70C7-AC04-B75C-5AB25F5BB64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2" name="Grupa 12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 title="IguanaTex Vector Display">
            <a:extLst>
              <a:ext uri="{FF2B5EF4-FFF2-40B4-BE49-F238E27FC236}">
                <a16:creationId xmlns:a16="http://schemas.microsoft.com/office/drawing/2014/main" id="{62FC3DE2-27D5-F1FA-CA9C-A79670EDD58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573177" y="2066401"/>
            <a:ext cx="4274146" cy="572253"/>
            <a:chOff x="5807302" y="5881006"/>
            <a:chExt cx="4971676" cy="665643"/>
          </a:xfrm>
        </p:grpSpPr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58FC45EB-34AE-8192-248D-40A3952CC8A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07302" y="6005148"/>
              <a:ext cx="196819" cy="200623"/>
            </a:xfrm>
            <a:custGeom>
              <a:avLst/>
              <a:gdLst>
                <a:gd name="connsiteX0" fmla="*/ 73524 w 196819"/>
                <a:gd name="connsiteY0" fmla="*/ 104812 h 200623"/>
                <a:gd name="connsiteX1" fmla="*/ 100384 w 196819"/>
                <a:gd name="connsiteY1" fmla="*/ 104812 h 200623"/>
                <a:gd name="connsiteX2" fmla="*/ 123368 w 196819"/>
                <a:gd name="connsiteY2" fmla="*/ 118089 h 200623"/>
                <a:gd name="connsiteX3" fmla="*/ 121429 w 196819"/>
                <a:gd name="connsiteY3" fmla="*/ 132545 h 200623"/>
                <a:gd name="connsiteX4" fmla="*/ 120599 w 196819"/>
                <a:gd name="connsiteY4" fmla="*/ 135791 h 200623"/>
                <a:gd name="connsiteX5" fmla="*/ 123922 w 196819"/>
                <a:gd name="connsiteY5" fmla="*/ 139331 h 200623"/>
                <a:gd name="connsiteX6" fmla="*/ 128075 w 196819"/>
                <a:gd name="connsiteY6" fmla="*/ 133135 h 200623"/>
                <a:gd name="connsiteX7" fmla="*/ 143305 w 196819"/>
                <a:gd name="connsiteY7" fmla="*/ 69113 h 200623"/>
                <a:gd name="connsiteX8" fmla="*/ 144136 w 196819"/>
                <a:gd name="connsiteY8" fmla="*/ 64392 h 200623"/>
                <a:gd name="connsiteX9" fmla="*/ 140813 w 196819"/>
                <a:gd name="connsiteY9" fmla="*/ 61147 h 200623"/>
                <a:gd name="connsiteX10" fmla="*/ 136659 w 196819"/>
                <a:gd name="connsiteY10" fmla="*/ 67343 h 200623"/>
                <a:gd name="connsiteX11" fmla="*/ 100938 w 196819"/>
                <a:gd name="connsiteY11" fmla="*/ 95666 h 200623"/>
                <a:gd name="connsiteX12" fmla="*/ 75740 w 196819"/>
                <a:gd name="connsiteY12" fmla="*/ 95666 h 200623"/>
                <a:gd name="connsiteX13" fmla="*/ 93462 w 196819"/>
                <a:gd name="connsiteY13" fmla="*/ 20727 h 200623"/>
                <a:gd name="connsiteX14" fmla="*/ 108415 w 196819"/>
                <a:gd name="connsiteY14" fmla="*/ 9221 h 200623"/>
                <a:gd name="connsiteX15" fmla="*/ 144967 w 196819"/>
                <a:gd name="connsiteY15" fmla="*/ 9221 h 200623"/>
                <a:gd name="connsiteX16" fmla="*/ 185395 w 196819"/>
                <a:gd name="connsiteY16" fmla="*/ 41675 h 200623"/>
                <a:gd name="connsiteX17" fmla="*/ 184564 w 196819"/>
                <a:gd name="connsiteY17" fmla="*/ 57607 h 200623"/>
                <a:gd name="connsiteX18" fmla="*/ 184010 w 196819"/>
                <a:gd name="connsiteY18" fmla="*/ 62917 h 200623"/>
                <a:gd name="connsiteX19" fmla="*/ 187333 w 196819"/>
                <a:gd name="connsiteY19" fmla="*/ 66458 h 200623"/>
                <a:gd name="connsiteX20" fmla="*/ 191210 w 196819"/>
                <a:gd name="connsiteY20" fmla="*/ 59082 h 200623"/>
                <a:gd name="connsiteX21" fmla="*/ 196748 w 196819"/>
                <a:gd name="connsiteY21" fmla="*/ 8041 h 200623"/>
                <a:gd name="connsiteX22" fmla="*/ 189272 w 196819"/>
                <a:gd name="connsiteY22" fmla="*/ 75 h 200623"/>
                <a:gd name="connsiteX23" fmla="*/ 53587 w 196819"/>
                <a:gd name="connsiteY23" fmla="*/ 75 h 200623"/>
                <a:gd name="connsiteX24" fmla="*/ 45280 w 196819"/>
                <a:gd name="connsiteY24" fmla="*/ 5975 h 200623"/>
                <a:gd name="connsiteX25" fmla="*/ 53033 w 196819"/>
                <a:gd name="connsiteY25" fmla="*/ 9221 h 200623"/>
                <a:gd name="connsiteX26" fmla="*/ 71032 w 196819"/>
                <a:gd name="connsiteY26" fmla="*/ 14531 h 200623"/>
                <a:gd name="connsiteX27" fmla="*/ 69648 w 196819"/>
                <a:gd name="connsiteY27" fmla="*/ 21612 h 200623"/>
                <a:gd name="connsiteX28" fmla="*/ 33096 w 196819"/>
                <a:gd name="connsiteY28" fmla="*/ 177686 h 200623"/>
                <a:gd name="connsiteX29" fmla="*/ 7897 w 196819"/>
                <a:gd name="connsiteY29" fmla="*/ 191552 h 200623"/>
                <a:gd name="connsiteX30" fmla="*/ 144 w 196819"/>
                <a:gd name="connsiteY30" fmla="*/ 197158 h 200623"/>
                <a:gd name="connsiteX31" fmla="*/ 4298 w 196819"/>
                <a:gd name="connsiteY31" fmla="*/ 200699 h 200623"/>
                <a:gd name="connsiteX32" fmla="*/ 40849 w 196819"/>
                <a:gd name="connsiteY32" fmla="*/ 199813 h 200623"/>
                <a:gd name="connsiteX33" fmla="*/ 82109 w 196819"/>
                <a:gd name="connsiteY33" fmla="*/ 200699 h 200623"/>
                <a:gd name="connsiteX34" fmla="*/ 87924 w 196819"/>
                <a:gd name="connsiteY34" fmla="*/ 195093 h 200623"/>
                <a:gd name="connsiteX35" fmla="*/ 86262 w 196819"/>
                <a:gd name="connsiteY35" fmla="*/ 191847 h 200623"/>
                <a:gd name="connsiteX36" fmla="*/ 78509 w 196819"/>
                <a:gd name="connsiteY36" fmla="*/ 191552 h 200623"/>
                <a:gd name="connsiteX37" fmla="*/ 64110 w 196819"/>
                <a:gd name="connsiteY37" fmla="*/ 190962 h 200623"/>
                <a:gd name="connsiteX38" fmla="*/ 55249 w 196819"/>
                <a:gd name="connsiteY38" fmla="*/ 185062 h 200623"/>
                <a:gd name="connsiteX39" fmla="*/ 56356 w 196819"/>
                <a:gd name="connsiteY39" fmla="*/ 178276 h 200623"/>
                <a:gd name="connsiteX40" fmla="*/ 7352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24" y="104812"/>
                  </a:moveTo>
                  <a:lnTo>
                    <a:pt x="100384" y="104812"/>
                  </a:lnTo>
                  <a:cubicBezTo>
                    <a:pt x="121153" y="104812"/>
                    <a:pt x="123368" y="109533"/>
                    <a:pt x="123368" y="118089"/>
                  </a:cubicBezTo>
                  <a:cubicBezTo>
                    <a:pt x="123368" y="120154"/>
                    <a:pt x="123368" y="123694"/>
                    <a:pt x="121429" y="132545"/>
                  </a:cubicBezTo>
                  <a:cubicBezTo>
                    <a:pt x="120876" y="134021"/>
                    <a:pt x="120599" y="135201"/>
                    <a:pt x="120599" y="135791"/>
                  </a:cubicBezTo>
                  <a:cubicBezTo>
                    <a:pt x="120599" y="138151"/>
                    <a:pt x="122260" y="139331"/>
                    <a:pt x="123922" y="139331"/>
                  </a:cubicBezTo>
                  <a:cubicBezTo>
                    <a:pt x="126691" y="139331"/>
                    <a:pt x="126691" y="138446"/>
                    <a:pt x="128075" y="133135"/>
                  </a:cubicBezTo>
                  <a:lnTo>
                    <a:pt x="143305" y="69113"/>
                  </a:lnTo>
                  <a:cubicBezTo>
                    <a:pt x="144136" y="65867"/>
                    <a:pt x="144136" y="65277"/>
                    <a:pt x="144136" y="64392"/>
                  </a:cubicBezTo>
                  <a:cubicBezTo>
                    <a:pt x="144136" y="63802"/>
                    <a:pt x="143582" y="61147"/>
                    <a:pt x="140813" y="61147"/>
                  </a:cubicBezTo>
                  <a:cubicBezTo>
                    <a:pt x="138044" y="61147"/>
                    <a:pt x="137767" y="62622"/>
                    <a:pt x="136659" y="67343"/>
                  </a:cubicBezTo>
                  <a:cubicBezTo>
                    <a:pt x="130844" y="90355"/>
                    <a:pt x="124475" y="95666"/>
                    <a:pt x="100938" y="95666"/>
                  </a:cubicBezTo>
                  <a:lnTo>
                    <a:pt x="75740" y="95666"/>
                  </a:lnTo>
                  <a:lnTo>
                    <a:pt x="93462" y="20727"/>
                  </a:lnTo>
                  <a:cubicBezTo>
                    <a:pt x="95954" y="10401"/>
                    <a:pt x="96231" y="9221"/>
                    <a:pt x="108415" y="9221"/>
                  </a:cubicBezTo>
                  <a:lnTo>
                    <a:pt x="144967" y="9221"/>
                  </a:lnTo>
                  <a:cubicBezTo>
                    <a:pt x="179026" y="9221"/>
                    <a:pt x="185395" y="18957"/>
                    <a:pt x="185395" y="41675"/>
                  </a:cubicBezTo>
                  <a:cubicBezTo>
                    <a:pt x="185395" y="48460"/>
                    <a:pt x="185395" y="49641"/>
                    <a:pt x="184564" y="57607"/>
                  </a:cubicBezTo>
                  <a:cubicBezTo>
                    <a:pt x="184010" y="61442"/>
                    <a:pt x="184010" y="62032"/>
                    <a:pt x="184010" y="62917"/>
                  </a:cubicBezTo>
                  <a:cubicBezTo>
                    <a:pt x="184010" y="64392"/>
                    <a:pt x="184841" y="66458"/>
                    <a:pt x="187333" y="66458"/>
                  </a:cubicBezTo>
                  <a:cubicBezTo>
                    <a:pt x="190379" y="66458"/>
                    <a:pt x="190656" y="64687"/>
                    <a:pt x="191210" y="59082"/>
                  </a:cubicBezTo>
                  <a:lnTo>
                    <a:pt x="196748" y="8041"/>
                  </a:lnTo>
                  <a:cubicBezTo>
                    <a:pt x="197579" y="75"/>
                    <a:pt x="196194" y="75"/>
                    <a:pt x="189272" y="75"/>
                  </a:cubicBezTo>
                  <a:lnTo>
                    <a:pt x="53587" y="75"/>
                  </a:lnTo>
                  <a:cubicBezTo>
                    <a:pt x="48049" y="75"/>
                    <a:pt x="45280" y="75"/>
                    <a:pt x="45280" y="5975"/>
                  </a:cubicBezTo>
                  <a:cubicBezTo>
                    <a:pt x="45280" y="9221"/>
                    <a:pt x="47772" y="9221"/>
                    <a:pt x="53033" y="9221"/>
                  </a:cubicBezTo>
                  <a:cubicBezTo>
                    <a:pt x="63279" y="9221"/>
                    <a:pt x="71032" y="9221"/>
                    <a:pt x="71032" y="14531"/>
                  </a:cubicBezTo>
                  <a:cubicBezTo>
                    <a:pt x="71032" y="15712"/>
                    <a:pt x="71032" y="16302"/>
                    <a:pt x="69648" y="21612"/>
                  </a:cubicBezTo>
                  <a:lnTo>
                    <a:pt x="33096" y="177686"/>
                  </a:lnTo>
                  <a:cubicBezTo>
                    <a:pt x="30327" y="189192"/>
                    <a:pt x="29773" y="191552"/>
                    <a:pt x="7897" y="191552"/>
                  </a:cubicBezTo>
                  <a:cubicBezTo>
                    <a:pt x="3190" y="191552"/>
                    <a:pt x="144" y="191552"/>
                    <a:pt x="144" y="197158"/>
                  </a:cubicBezTo>
                  <a:cubicBezTo>
                    <a:pt x="144" y="200699"/>
                    <a:pt x="3467" y="200699"/>
                    <a:pt x="4298" y="200699"/>
                  </a:cubicBezTo>
                  <a:cubicBezTo>
                    <a:pt x="12328" y="200699"/>
                    <a:pt x="32819" y="199813"/>
                    <a:pt x="40849" y="199813"/>
                  </a:cubicBezTo>
                  <a:cubicBezTo>
                    <a:pt x="49987" y="199813"/>
                    <a:pt x="72971" y="200699"/>
                    <a:pt x="82109" y="200699"/>
                  </a:cubicBezTo>
                  <a:cubicBezTo>
                    <a:pt x="84601" y="200699"/>
                    <a:pt x="87924" y="200699"/>
                    <a:pt x="87924" y="195093"/>
                  </a:cubicBezTo>
                  <a:cubicBezTo>
                    <a:pt x="87924" y="192733"/>
                    <a:pt x="86262" y="192142"/>
                    <a:pt x="86262" y="191847"/>
                  </a:cubicBezTo>
                  <a:cubicBezTo>
                    <a:pt x="85431" y="191552"/>
                    <a:pt x="84878" y="191552"/>
                    <a:pt x="78509" y="191552"/>
                  </a:cubicBezTo>
                  <a:cubicBezTo>
                    <a:pt x="72417" y="191552"/>
                    <a:pt x="71032" y="191552"/>
                    <a:pt x="64110" y="190962"/>
                  </a:cubicBezTo>
                  <a:cubicBezTo>
                    <a:pt x="56079" y="190077"/>
                    <a:pt x="55249" y="188897"/>
                    <a:pt x="55249" y="185062"/>
                  </a:cubicBezTo>
                  <a:cubicBezTo>
                    <a:pt x="55249" y="184472"/>
                    <a:pt x="55249" y="182701"/>
                    <a:pt x="56356" y="178276"/>
                  </a:cubicBezTo>
                  <a:lnTo>
                    <a:pt x="7352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A119A5F1-1C10-BE0B-1D56-FC63B7B0A44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35597" y="5929061"/>
              <a:ext cx="50397" cy="206317"/>
            </a:xfrm>
            <a:custGeom>
              <a:avLst/>
              <a:gdLst>
                <a:gd name="connsiteX0" fmla="*/ 46672 w 50397"/>
                <a:gd name="connsiteY0" fmla="*/ 71 h 206317"/>
                <a:gd name="connsiteX1" fmla="*/ 152 w 50397"/>
                <a:gd name="connsiteY1" fmla="*/ 103126 h 206317"/>
                <a:gd name="connsiteX2" fmla="*/ 46672 w 50397"/>
                <a:gd name="connsiteY2" fmla="*/ 206389 h 206317"/>
                <a:gd name="connsiteX3" fmla="*/ 50549 w 50397"/>
                <a:gd name="connsiteY3" fmla="*/ 203910 h 206317"/>
                <a:gd name="connsiteX4" fmla="*/ 48611 w 50397"/>
                <a:gd name="connsiteY4" fmla="*/ 200812 h 206317"/>
                <a:gd name="connsiteX5" fmla="*/ 13333 w 50397"/>
                <a:gd name="connsiteY5" fmla="*/ 103333 h 206317"/>
                <a:gd name="connsiteX6" fmla="*/ 49192 w 50397"/>
                <a:gd name="connsiteY6" fmla="*/ 5027 h 206317"/>
                <a:gd name="connsiteX7" fmla="*/ 50549 w 50397"/>
                <a:gd name="connsiteY7" fmla="*/ 2549 h 206317"/>
                <a:gd name="connsiteX8" fmla="*/ 46672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672" y="71"/>
                  </a:moveTo>
                  <a:cubicBezTo>
                    <a:pt x="9844" y="27745"/>
                    <a:pt x="152" y="71528"/>
                    <a:pt x="152" y="103126"/>
                  </a:cubicBezTo>
                  <a:cubicBezTo>
                    <a:pt x="152" y="132246"/>
                    <a:pt x="8293" y="177475"/>
                    <a:pt x="46672" y="206389"/>
                  </a:cubicBezTo>
                  <a:cubicBezTo>
                    <a:pt x="48223" y="206389"/>
                    <a:pt x="50549" y="206389"/>
                    <a:pt x="50549" y="203910"/>
                  </a:cubicBezTo>
                  <a:cubicBezTo>
                    <a:pt x="50549" y="202671"/>
                    <a:pt x="49967" y="202258"/>
                    <a:pt x="48611" y="200812"/>
                  </a:cubicBezTo>
                  <a:cubicBezTo>
                    <a:pt x="22830" y="176029"/>
                    <a:pt x="13333" y="140920"/>
                    <a:pt x="13333" y="103333"/>
                  </a:cubicBezTo>
                  <a:cubicBezTo>
                    <a:pt x="13333" y="47571"/>
                    <a:pt x="33298" y="20310"/>
                    <a:pt x="49192" y="5027"/>
                  </a:cubicBezTo>
                  <a:cubicBezTo>
                    <a:pt x="49967" y="4201"/>
                    <a:pt x="50549" y="3581"/>
                    <a:pt x="50549" y="2549"/>
                  </a:cubicBezTo>
                  <a:cubicBezTo>
                    <a:pt x="50549" y="71"/>
                    <a:pt x="48223" y="71"/>
                    <a:pt x="46672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9A49F328-1B39-B124-CE43-7DFCF52A33E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08951" y="5992877"/>
              <a:ext cx="118433" cy="93142"/>
            </a:xfrm>
            <a:custGeom>
              <a:avLst/>
              <a:gdLst>
                <a:gd name="connsiteX0" fmla="*/ 14693 w 118433"/>
                <a:gd name="connsiteY0" fmla="*/ 78137 h 93142"/>
                <a:gd name="connsiteX1" fmla="*/ 12754 w 118433"/>
                <a:gd name="connsiteY1" fmla="*/ 86604 h 93142"/>
                <a:gd name="connsiteX2" fmla="*/ 19345 w 118433"/>
                <a:gd name="connsiteY2" fmla="*/ 93213 h 93142"/>
                <a:gd name="connsiteX3" fmla="*/ 26904 w 118433"/>
                <a:gd name="connsiteY3" fmla="*/ 88670 h 93142"/>
                <a:gd name="connsiteX4" fmla="*/ 30393 w 118433"/>
                <a:gd name="connsiteY4" fmla="*/ 75865 h 93142"/>
                <a:gd name="connsiteX5" fmla="*/ 34658 w 118433"/>
                <a:gd name="connsiteY5" fmla="*/ 57278 h 93142"/>
                <a:gd name="connsiteX6" fmla="*/ 37953 w 118433"/>
                <a:gd name="connsiteY6" fmla="*/ 43441 h 93142"/>
                <a:gd name="connsiteX7" fmla="*/ 46094 w 118433"/>
                <a:gd name="connsiteY7" fmla="*/ 24854 h 93142"/>
                <a:gd name="connsiteX8" fmla="*/ 75169 w 118433"/>
                <a:gd name="connsiteY8" fmla="*/ 5853 h 93142"/>
                <a:gd name="connsiteX9" fmla="*/ 86605 w 118433"/>
                <a:gd name="connsiteY9" fmla="*/ 20310 h 93142"/>
                <a:gd name="connsiteX10" fmla="*/ 75169 w 118433"/>
                <a:gd name="connsiteY10" fmla="*/ 64300 h 93142"/>
                <a:gd name="connsiteX11" fmla="*/ 72262 w 118433"/>
                <a:gd name="connsiteY11" fmla="*/ 75452 h 93142"/>
                <a:gd name="connsiteX12" fmla="*/ 90676 w 118433"/>
                <a:gd name="connsiteY12" fmla="*/ 93213 h 93142"/>
                <a:gd name="connsiteX13" fmla="*/ 118588 w 118433"/>
                <a:gd name="connsiteY13" fmla="*/ 61615 h 93142"/>
                <a:gd name="connsiteX14" fmla="*/ 115487 w 118433"/>
                <a:gd name="connsiteY14" fmla="*/ 58930 h 93142"/>
                <a:gd name="connsiteX15" fmla="*/ 111804 w 118433"/>
                <a:gd name="connsiteY15" fmla="*/ 62441 h 93142"/>
                <a:gd name="connsiteX16" fmla="*/ 91257 w 118433"/>
                <a:gd name="connsiteY16" fmla="*/ 87430 h 93142"/>
                <a:gd name="connsiteX17" fmla="*/ 86412 w 118433"/>
                <a:gd name="connsiteY17" fmla="*/ 80202 h 93142"/>
                <a:gd name="connsiteX18" fmla="*/ 90870 w 118433"/>
                <a:gd name="connsiteY18" fmla="*/ 63474 h 93142"/>
                <a:gd name="connsiteX19" fmla="*/ 101143 w 118433"/>
                <a:gd name="connsiteY19" fmla="*/ 23614 h 93142"/>
                <a:gd name="connsiteX20" fmla="*/ 75944 w 118433"/>
                <a:gd name="connsiteY20" fmla="*/ 71 h 93142"/>
                <a:gd name="connsiteX21" fmla="*/ 43186 w 118433"/>
                <a:gd name="connsiteY21" fmla="*/ 18864 h 93142"/>
                <a:gd name="connsiteX22" fmla="*/ 22446 w 118433"/>
                <a:gd name="connsiteY22" fmla="*/ 71 h 93142"/>
                <a:gd name="connsiteX23" fmla="*/ 7133 w 118433"/>
                <a:gd name="connsiteY23" fmla="*/ 11223 h 93142"/>
                <a:gd name="connsiteX24" fmla="*/ 155 w 118433"/>
                <a:gd name="connsiteY24" fmla="*/ 31669 h 93142"/>
                <a:gd name="connsiteX25" fmla="*/ 3450 w 118433"/>
                <a:gd name="connsiteY25" fmla="*/ 34354 h 93142"/>
                <a:gd name="connsiteX26" fmla="*/ 7714 w 118433"/>
                <a:gd name="connsiteY26" fmla="*/ 28158 h 93142"/>
                <a:gd name="connsiteX27" fmla="*/ 21864 w 118433"/>
                <a:gd name="connsiteY27" fmla="*/ 5853 h 93142"/>
                <a:gd name="connsiteX28" fmla="*/ 28261 w 118433"/>
                <a:gd name="connsiteY28" fmla="*/ 15973 h 93142"/>
                <a:gd name="connsiteX29" fmla="*/ 25160 w 118433"/>
                <a:gd name="connsiteY29" fmla="*/ 33115 h 93142"/>
                <a:gd name="connsiteX30" fmla="*/ 20895 w 118433"/>
                <a:gd name="connsiteY30" fmla="*/ 51702 h 93142"/>
                <a:gd name="connsiteX31" fmla="*/ 14693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693" y="78137"/>
                  </a:moveTo>
                  <a:cubicBezTo>
                    <a:pt x="13917" y="80822"/>
                    <a:pt x="12754" y="85985"/>
                    <a:pt x="12754" y="86604"/>
                  </a:cubicBezTo>
                  <a:cubicBezTo>
                    <a:pt x="12754" y="91148"/>
                    <a:pt x="16243" y="93213"/>
                    <a:pt x="19345" y="93213"/>
                  </a:cubicBezTo>
                  <a:cubicBezTo>
                    <a:pt x="22834" y="93213"/>
                    <a:pt x="25935" y="90528"/>
                    <a:pt x="26904" y="88670"/>
                  </a:cubicBezTo>
                  <a:cubicBezTo>
                    <a:pt x="27873" y="86811"/>
                    <a:pt x="29424" y="80202"/>
                    <a:pt x="30393" y="75865"/>
                  </a:cubicBezTo>
                  <a:cubicBezTo>
                    <a:pt x="31362" y="71941"/>
                    <a:pt x="33495" y="62441"/>
                    <a:pt x="34658" y="57278"/>
                  </a:cubicBezTo>
                  <a:cubicBezTo>
                    <a:pt x="35821" y="52734"/>
                    <a:pt x="36984" y="48191"/>
                    <a:pt x="37953" y="43441"/>
                  </a:cubicBezTo>
                  <a:cubicBezTo>
                    <a:pt x="40085" y="34973"/>
                    <a:pt x="40473" y="33321"/>
                    <a:pt x="46094" y="24854"/>
                  </a:cubicBezTo>
                  <a:cubicBezTo>
                    <a:pt x="51521" y="16593"/>
                    <a:pt x="60631" y="5853"/>
                    <a:pt x="75169" y="5853"/>
                  </a:cubicBezTo>
                  <a:cubicBezTo>
                    <a:pt x="86412" y="5853"/>
                    <a:pt x="86605" y="16386"/>
                    <a:pt x="86605" y="20310"/>
                  </a:cubicBezTo>
                  <a:cubicBezTo>
                    <a:pt x="86605" y="32701"/>
                    <a:pt x="78270" y="55626"/>
                    <a:pt x="75169" y="64300"/>
                  </a:cubicBezTo>
                  <a:cubicBezTo>
                    <a:pt x="73037" y="70082"/>
                    <a:pt x="72262" y="71941"/>
                    <a:pt x="72262" y="75452"/>
                  </a:cubicBezTo>
                  <a:cubicBezTo>
                    <a:pt x="72262" y="86398"/>
                    <a:pt x="80790" y="93213"/>
                    <a:pt x="90676" y="93213"/>
                  </a:cubicBezTo>
                  <a:cubicBezTo>
                    <a:pt x="110059" y="93213"/>
                    <a:pt x="118588" y="64713"/>
                    <a:pt x="118588" y="61615"/>
                  </a:cubicBezTo>
                  <a:cubicBezTo>
                    <a:pt x="118588" y="58930"/>
                    <a:pt x="116068" y="58930"/>
                    <a:pt x="115487" y="58930"/>
                  </a:cubicBezTo>
                  <a:cubicBezTo>
                    <a:pt x="112773" y="58930"/>
                    <a:pt x="112579" y="60169"/>
                    <a:pt x="111804" y="62441"/>
                  </a:cubicBezTo>
                  <a:cubicBezTo>
                    <a:pt x="107346" y="78963"/>
                    <a:pt x="99011" y="87430"/>
                    <a:pt x="91257" y="87430"/>
                  </a:cubicBezTo>
                  <a:cubicBezTo>
                    <a:pt x="87187" y="87430"/>
                    <a:pt x="86412" y="84539"/>
                    <a:pt x="86412" y="80202"/>
                  </a:cubicBezTo>
                  <a:cubicBezTo>
                    <a:pt x="86412" y="75452"/>
                    <a:pt x="87381" y="72767"/>
                    <a:pt x="90870" y="63474"/>
                  </a:cubicBezTo>
                  <a:cubicBezTo>
                    <a:pt x="93196" y="57071"/>
                    <a:pt x="101143" y="35180"/>
                    <a:pt x="101143" y="23614"/>
                  </a:cubicBezTo>
                  <a:cubicBezTo>
                    <a:pt x="101143" y="3582"/>
                    <a:pt x="86218" y="71"/>
                    <a:pt x="75944" y="71"/>
                  </a:cubicBezTo>
                  <a:cubicBezTo>
                    <a:pt x="59856" y="71"/>
                    <a:pt x="49001" y="10603"/>
                    <a:pt x="43186" y="18864"/>
                  </a:cubicBezTo>
                  <a:cubicBezTo>
                    <a:pt x="41829" y="4614"/>
                    <a:pt x="30393" y="71"/>
                    <a:pt x="22446" y="71"/>
                  </a:cubicBezTo>
                  <a:cubicBezTo>
                    <a:pt x="14111" y="71"/>
                    <a:pt x="9653" y="6473"/>
                    <a:pt x="7133" y="11223"/>
                  </a:cubicBezTo>
                  <a:cubicBezTo>
                    <a:pt x="2869" y="18864"/>
                    <a:pt x="155" y="30636"/>
                    <a:pt x="155" y="31669"/>
                  </a:cubicBezTo>
                  <a:cubicBezTo>
                    <a:pt x="155" y="34354"/>
                    <a:pt x="2869" y="34354"/>
                    <a:pt x="3450" y="34354"/>
                  </a:cubicBezTo>
                  <a:cubicBezTo>
                    <a:pt x="6164" y="34354"/>
                    <a:pt x="6358" y="33734"/>
                    <a:pt x="7714" y="28158"/>
                  </a:cubicBezTo>
                  <a:cubicBezTo>
                    <a:pt x="10622" y="15973"/>
                    <a:pt x="14305" y="5853"/>
                    <a:pt x="21864" y="5853"/>
                  </a:cubicBezTo>
                  <a:cubicBezTo>
                    <a:pt x="26904" y="5853"/>
                    <a:pt x="28261" y="10397"/>
                    <a:pt x="28261" y="15973"/>
                  </a:cubicBezTo>
                  <a:cubicBezTo>
                    <a:pt x="28261" y="19897"/>
                    <a:pt x="26516" y="27538"/>
                    <a:pt x="25160" y="33115"/>
                  </a:cubicBezTo>
                  <a:cubicBezTo>
                    <a:pt x="23803" y="38691"/>
                    <a:pt x="21864" y="47158"/>
                    <a:pt x="20895" y="51702"/>
                  </a:cubicBezTo>
                  <a:lnTo>
                    <a:pt x="14693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D911CA08-B1EF-B179-D00D-CAAD30F020B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50293" y="5956116"/>
              <a:ext cx="142662" cy="152208"/>
            </a:xfrm>
            <a:custGeom>
              <a:avLst/>
              <a:gdLst>
                <a:gd name="connsiteX0" fmla="*/ 76337 w 142662"/>
                <a:gd name="connsiteY0" fmla="*/ 81235 h 152208"/>
                <a:gd name="connsiteX1" fmla="*/ 135651 w 142662"/>
                <a:gd name="connsiteY1" fmla="*/ 81235 h 152208"/>
                <a:gd name="connsiteX2" fmla="*/ 142823 w 142662"/>
                <a:gd name="connsiteY2" fmla="*/ 76278 h 152208"/>
                <a:gd name="connsiteX3" fmla="*/ 135651 w 142662"/>
                <a:gd name="connsiteY3" fmla="*/ 71115 h 152208"/>
                <a:gd name="connsiteX4" fmla="*/ 76337 w 142662"/>
                <a:gd name="connsiteY4" fmla="*/ 71115 h 152208"/>
                <a:gd name="connsiteX5" fmla="*/ 76337 w 142662"/>
                <a:gd name="connsiteY5" fmla="*/ 7712 h 152208"/>
                <a:gd name="connsiteX6" fmla="*/ 71685 w 142662"/>
                <a:gd name="connsiteY6" fmla="*/ 71 h 152208"/>
                <a:gd name="connsiteX7" fmla="*/ 66839 w 142662"/>
                <a:gd name="connsiteY7" fmla="*/ 7712 h 152208"/>
                <a:gd name="connsiteX8" fmla="*/ 66839 w 142662"/>
                <a:gd name="connsiteY8" fmla="*/ 71115 h 152208"/>
                <a:gd name="connsiteX9" fmla="*/ 7332 w 142662"/>
                <a:gd name="connsiteY9" fmla="*/ 71115 h 152208"/>
                <a:gd name="connsiteX10" fmla="*/ 160 w 142662"/>
                <a:gd name="connsiteY10" fmla="*/ 76072 h 152208"/>
                <a:gd name="connsiteX11" fmla="*/ 7332 w 142662"/>
                <a:gd name="connsiteY11" fmla="*/ 81235 h 152208"/>
                <a:gd name="connsiteX12" fmla="*/ 66839 w 142662"/>
                <a:gd name="connsiteY12" fmla="*/ 81235 h 152208"/>
                <a:gd name="connsiteX13" fmla="*/ 66839 w 142662"/>
                <a:gd name="connsiteY13" fmla="*/ 144638 h 152208"/>
                <a:gd name="connsiteX14" fmla="*/ 71491 w 142662"/>
                <a:gd name="connsiteY14" fmla="*/ 152279 h 152208"/>
                <a:gd name="connsiteX15" fmla="*/ 76337 w 142662"/>
                <a:gd name="connsiteY15" fmla="*/ 144638 h 152208"/>
                <a:gd name="connsiteX16" fmla="*/ 76337 w 142662"/>
                <a:gd name="connsiteY16" fmla="*/ 81235 h 1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662" h="152208">
                  <a:moveTo>
                    <a:pt x="76337" y="81235"/>
                  </a:moveTo>
                  <a:lnTo>
                    <a:pt x="135651" y="81235"/>
                  </a:lnTo>
                  <a:cubicBezTo>
                    <a:pt x="138170" y="81235"/>
                    <a:pt x="142823" y="81235"/>
                    <a:pt x="142823" y="76278"/>
                  </a:cubicBezTo>
                  <a:cubicBezTo>
                    <a:pt x="142823" y="71115"/>
                    <a:pt x="138364" y="71115"/>
                    <a:pt x="135651" y="71115"/>
                  </a:cubicBezTo>
                  <a:lnTo>
                    <a:pt x="76337" y="71115"/>
                  </a:lnTo>
                  <a:lnTo>
                    <a:pt x="76337" y="7712"/>
                  </a:lnTo>
                  <a:cubicBezTo>
                    <a:pt x="76337" y="5027"/>
                    <a:pt x="76337" y="71"/>
                    <a:pt x="71685" y="71"/>
                  </a:cubicBezTo>
                  <a:cubicBezTo>
                    <a:pt x="66839" y="71"/>
                    <a:pt x="66839" y="4821"/>
                    <a:pt x="66839" y="7712"/>
                  </a:cubicBezTo>
                  <a:lnTo>
                    <a:pt x="66839" y="71115"/>
                  </a:lnTo>
                  <a:lnTo>
                    <a:pt x="7332" y="71115"/>
                  </a:lnTo>
                  <a:cubicBezTo>
                    <a:pt x="4812" y="71115"/>
                    <a:pt x="160" y="71115"/>
                    <a:pt x="160" y="76072"/>
                  </a:cubicBezTo>
                  <a:cubicBezTo>
                    <a:pt x="160" y="81235"/>
                    <a:pt x="4618" y="81235"/>
                    <a:pt x="7332" y="81235"/>
                  </a:cubicBezTo>
                  <a:lnTo>
                    <a:pt x="66839" y="81235"/>
                  </a:lnTo>
                  <a:lnTo>
                    <a:pt x="66839" y="144638"/>
                  </a:lnTo>
                  <a:cubicBezTo>
                    <a:pt x="66839" y="147323"/>
                    <a:pt x="66839" y="152279"/>
                    <a:pt x="71491" y="152279"/>
                  </a:cubicBezTo>
                  <a:cubicBezTo>
                    <a:pt x="76337" y="152279"/>
                    <a:pt x="76337" y="147529"/>
                    <a:pt x="76337" y="144638"/>
                  </a:cubicBezTo>
                  <a:lnTo>
                    <a:pt x="76337" y="8123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2D1AB105-4E22-26D4-06EF-0B3DE808C3D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27844" y="5946822"/>
              <a:ext cx="70556" cy="137132"/>
            </a:xfrm>
            <a:custGeom>
              <a:avLst/>
              <a:gdLst>
                <a:gd name="connsiteX0" fmla="*/ 43973 w 70556"/>
                <a:gd name="connsiteY0" fmla="*/ 5853 h 137132"/>
                <a:gd name="connsiteX1" fmla="*/ 38158 w 70556"/>
                <a:gd name="connsiteY1" fmla="*/ 71 h 137132"/>
                <a:gd name="connsiteX2" fmla="*/ 166 w 70556"/>
                <a:gd name="connsiteY2" fmla="*/ 13288 h 137132"/>
                <a:gd name="connsiteX3" fmla="*/ 166 w 70556"/>
                <a:gd name="connsiteY3" fmla="*/ 20723 h 137132"/>
                <a:gd name="connsiteX4" fmla="*/ 28272 w 70556"/>
                <a:gd name="connsiteY4" fmla="*/ 14940 h 137132"/>
                <a:gd name="connsiteX5" fmla="*/ 28272 w 70556"/>
                <a:gd name="connsiteY5" fmla="*/ 120268 h 137132"/>
                <a:gd name="connsiteX6" fmla="*/ 8889 w 70556"/>
                <a:gd name="connsiteY6" fmla="*/ 129768 h 137132"/>
                <a:gd name="connsiteX7" fmla="*/ 1523 w 70556"/>
                <a:gd name="connsiteY7" fmla="*/ 129768 h 137132"/>
                <a:gd name="connsiteX8" fmla="*/ 1523 w 70556"/>
                <a:gd name="connsiteY8" fmla="*/ 137203 h 137132"/>
                <a:gd name="connsiteX9" fmla="*/ 36025 w 70556"/>
                <a:gd name="connsiteY9" fmla="*/ 136377 h 137132"/>
                <a:gd name="connsiteX10" fmla="*/ 70722 w 70556"/>
                <a:gd name="connsiteY10" fmla="*/ 137203 h 137132"/>
                <a:gd name="connsiteX11" fmla="*/ 70722 w 70556"/>
                <a:gd name="connsiteY11" fmla="*/ 129768 h 137132"/>
                <a:gd name="connsiteX12" fmla="*/ 63356 w 70556"/>
                <a:gd name="connsiteY12" fmla="*/ 129768 h 137132"/>
                <a:gd name="connsiteX13" fmla="*/ 43973 w 70556"/>
                <a:gd name="connsiteY13" fmla="*/ 120268 h 137132"/>
                <a:gd name="connsiteX14" fmla="*/ 43973 w 70556"/>
                <a:gd name="connsiteY14" fmla="*/ 5853 h 13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56" h="137132">
                  <a:moveTo>
                    <a:pt x="43973" y="5853"/>
                  </a:moveTo>
                  <a:cubicBezTo>
                    <a:pt x="43973" y="277"/>
                    <a:pt x="43585" y="71"/>
                    <a:pt x="38158" y="71"/>
                  </a:cubicBezTo>
                  <a:cubicBezTo>
                    <a:pt x="25752" y="13082"/>
                    <a:pt x="8113" y="13288"/>
                    <a:pt x="166" y="13288"/>
                  </a:cubicBezTo>
                  <a:lnTo>
                    <a:pt x="166" y="20723"/>
                  </a:lnTo>
                  <a:cubicBezTo>
                    <a:pt x="4818" y="20723"/>
                    <a:pt x="17611" y="20723"/>
                    <a:pt x="28272" y="14940"/>
                  </a:cubicBezTo>
                  <a:lnTo>
                    <a:pt x="28272" y="120268"/>
                  </a:lnTo>
                  <a:cubicBezTo>
                    <a:pt x="28272" y="127083"/>
                    <a:pt x="28272" y="129768"/>
                    <a:pt x="8889" y="129768"/>
                  </a:cubicBezTo>
                  <a:lnTo>
                    <a:pt x="1523" y="129768"/>
                  </a:lnTo>
                  <a:lnTo>
                    <a:pt x="1523" y="137203"/>
                  </a:lnTo>
                  <a:cubicBezTo>
                    <a:pt x="5012" y="136996"/>
                    <a:pt x="28854" y="136377"/>
                    <a:pt x="36025" y="136377"/>
                  </a:cubicBezTo>
                  <a:cubicBezTo>
                    <a:pt x="42034" y="136377"/>
                    <a:pt x="66458" y="136996"/>
                    <a:pt x="70722" y="137203"/>
                  </a:cubicBezTo>
                  <a:lnTo>
                    <a:pt x="70722" y="129768"/>
                  </a:lnTo>
                  <a:lnTo>
                    <a:pt x="63356" y="129768"/>
                  </a:lnTo>
                  <a:cubicBezTo>
                    <a:pt x="43973" y="129768"/>
                    <a:pt x="43973" y="127083"/>
                    <a:pt x="43973" y="120268"/>
                  </a:cubicBezTo>
                  <a:lnTo>
                    <a:pt x="43973" y="585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E4FD8081-DCC4-9E2C-6FC7-545D75311F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30857" y="5929061"/>
              <a:ext cx="50203" cy="206317"/>
            </a:xfrm>
            <a:custGeom>
              <a:avLst/>
              <a:gdLst>
                <a:gd name="connsiteX0" fmla="*/ 3853 w 50203"/>
                <a:gd name="connsiteY0" fmla="*/ 71 h 206317"/>
                <a:gd name="connsiteX1" fmla="*/ 170 w 50203"/>
                <a:gd name="connsiteY1" fmla="*/ 2549 h 206317"/>
                <a:gd name="connsiteX2" fmla="*/ 1914 w 50203"/>
                <a:gd name="connsiteY2" fmla="*/ 5647 h 206317"/>
                <a:gd name="connsiteX3" fmla="*/ 37192 w 50203"/>
                <a:gd name="connsiteY3" fmla="*/ 103126 h 206317"/>
                <a:gd name="connsiteX4" fmla="*/ 3659 w 50203"/>
                <a:gd name="connsiteY4" fmla="*/ 199160 h 206317"/>
                <a:gd name="connsiteX5" fmla="*/ 170 w 50203"/>
                <a:gd name="connsiteY5" fmla="*/ 203910 h 206317"/>
                <a:gd name="connsiteX6" fmla="*/ 2690 w 50203"/>
                <a:gd name="connsiteY6" fmla="*/ 206389 h 206317"/>
                <a:gd name="connsiteX7" fmla="*/ 36223 w 50203"/>
                <a:gd name="connsiteY7" fmla="*/ 166942 h 206317"/>
                <a:gd name="connsiteX8" fmla="*/ 50373 w 50203"/>
                <a:gd name="connsiteY8" fmla="*/ 103333 h 206317"/>
                <a:gd name="connsiteX9" fmla="*/ 3853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53" y="71"/>
                  </a:moveTo>
                  <a:cubicBezTo>
                    <a:pt x="2496" y="71"/>
                    <a:pt x="170" y="71"/>
                    <a:pt x="170" y="2549"/>
                  </a:cubicBezTo>
                  <a:cubicBezTo>
                    <a:pt x="170" y="3581"/>
                    <a:pt x="751" y="4201"/>
                    <a:pt x="1914" y="5647"/>
                  </a:cubicBezTo>
                  <a:cubicBezTo>
                    <a:pt x="18584" y="21962"/>
                    <a:pt x="37192" y="49843"/>
                    <a:pt x="37192" y="103126"/>
                  </a:cubicBezTo>
                  <a:cubicBezTo>
                    <a:pt x="37192" y="146290"/>
                    <a:pt x="24593" y="178921"/>
                    <a:pt x="3659" y="199160"/>
                  </a:cubicBezTo>
                  <a:cubicBezTo>
                    <a:pt x="364" y="202671"/>
                    <a:pt x="170" y="202878"/>
                    <a:pt x="170" y="203910"/>
                  </a:cubicBezTo>
                  <a:cubicBezTo>
                    <a:pt x="170" y="204943"/>
                    <a:pt x="751" y="206389"/>
                    <a:pt x="2690" y="206389"/>
                  </a:cubicBezTo>
                  <a:cubicBezTo>
                    <a:pt x="5016" y="206389"/>
                    <a:pt x="23430" y="192758"/>
                    <a:pt x="36223" y="166942"/>
                  </a:cubicBezTo>
                  <a:cubicBezTo>
                    <a:pt x="44752" y="149801"/>
                    <a:pt x="50373" y="127496"/>
                    <a:pt x="50373" y="103333"/>
                  </a:cubicBezTo>
                  <a:cubicBezTo>
                    <a:pt x="50373" y="74213"/>
                    <a:pt x="42232" y="28984"/>
                    <a:pt x="3853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8FAB0515-E07F-592B-0EC5-42D6A3140BE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17374" y="6018130"/>
              <a:ext cx="169190" cy="228062"/>
            </a:xfrm>
            <a:custGeom>
              <a:avLst/>
              <a:gdLst>
                <a:gd name="connsiteX0" fmla="*/ 164105 w 169190"/>
                <a:gd name="connsiteY0" fmla="*/ 12466 h 228062"/>
                <a:gd name="connsiteX1" fmla="*/ 169367 w 169190"/>
                <a:gd name="connsiteY1" fmla="*/ 5975 h 228062"/>
                <a:gd name="connsiteX2" fmla="*/ 163829 w 169190"/>
                <a:gd name="connsiteY2" fmla="*/ 75 h 228062"/>
                <a:gd name="connsiteX3" fmla="*/ 158844 w 169190"/>
                <a:gd name="connsiteY3" fmla="*/ 1845 h 228062"/>
                <a:gd name="connsiteX4" fmla="*/ 5714 w 169190"/>
                <a:gd name="connsiteY4" fmla="*/ 78849 h 228062"/>
                <a:gd name="connsiteX5" fmla="*/ 176 w 169190"/>
                <a:gd name="connsiteY5" fmla="*/ 85635 h 228062"/>
                <a:gd name="connsiteX6" fmla="*/ 5714 w 169190"/>
                <a:gd name="connsiteY6" fmla="*/ 92126 h 228062"/>
                <a:gd name="connsiteX7" fmla="*/ 158844 w 169190"/>
                <a:gd name="connsiteY7" fmla="*/ 168835 h 228062"/>
                <a:gd name="connsiteX8" fmla="*/ 163829 w 169190"/>
                <a:gd name="connsiteY8" fmla="*/ 170900 h 228062"/>
                <a:gd name="connsiteX9" fmla="*/ 169367 w 169190"/>
                <a:gd name="connsiteY9" fmla="*/ 164999 h 228062"/>
                <a:gd name="connsiteX10" fmla="*/ 163552 w 169190"/>
                <a:gd name="connsiteY10" fmla="*/ 158213 h 228062"/>
                <a:gd name="connsiteX11" fmla="*/ 18729 w 169190"/>
                <a:gd name="connsiteY11" fmla="*/ 85635 h 228062"/>
                <a:gd name="connsiteX12" fmla="*/ 164105 w 169190"/>
                <a:gd name="connsiteY12" fmla="*/ 12466 h 228062"/>
                <a:gd name="connsiteX13" fmla="*/ 159675 w 169190"/>
                <a:gd name="connsiteY13" fmla="*/ 228137 h 228062"/>
                <a:gd name="connsiteX14" fmla="*/ 169367 w 169190"/>
                <a:gd name="connsiteY14" fmla="*/ 222236 h 228062"/>
                <a:gd name="connsiteX15" fmla="*/ 159398 w 169190"/>
                <a:gd name="connsiteY15" fmla="*/ 216335 h 228062"/>
                <a:gd name="connsiteX16" fmla="*/ 10145 w 169190"/>
                <a:gd name="connsiteY16" fmla="*/ 216335 h 228062"/>
                <a:gd name="connsiteX17" fmla="*/ 176 w 169190"/>
                <a:gd name="connsiteY17" fmla="*/ 222236 h 228062"/>
                <a:gd name="connsiteX18" fmla="*/ 9868 w 169190"/>
                <a:gd name="connsiteY18" fmla="*/ 228137 h 228062"/>
                <a:gd name="connsiteX19" fmla="*/ 159675 w 169190"/>
                <a:gd name="connsiteY19" fmla="*/ 228137 h 22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190" h="228062">
                  <a:moveTo>
                    <a:pt x="164105" y="12466"/>
                  </a:moveTo>
                  <a:cubicBezTo>
                    <a:pt x="167151" y="10991"/>
                    <a:pt x="169367" y="9516"/>
                    <a:pt x="169367" y="5975"/>
                  </a:cubicBezTo>
                  <a:cubicBezTo>
                    <a:pt x="169367" y="2730"/>
                    <a:pt x="167151" y="75"/>
                    <a:pt x="163829" y="75"/>
                  </a:cubicBezTo>
                  <a:cubicBezTo>
                    <a:pt x="162444" y="75"/>
                    <a:pt x="159952" y="1255"/>
                    <a:pt x="158844" y="1845"/>
                  </a:cubicBezTo>
                  <a:lnTo>
                    <a:pt x="5714" y="78849"/>
                  </a:lnTo>
                  <a:cubicBezTo>
                    <a:pt x="1007" y="81209"/>
                    <a:pt x="176" y="83275"/>
                    <a:pt x="176" y="85635"/>
                  </a:cubicBezTo>
                  <a:cubicBezTo>
                    <a:pt x="176" y="88290"/>
                    <a:pt x="1838" y="90355"/>
                    <a:pt x="5714" y="92126"/>
                  </a:cubicBezTo>
                  <a:lnTo>
                    <a:pt x="158844" y="168835"/>
                  </a:lnTo>
                  <a:cubicBezTo>
                    <a:pt x="162444" y="170900"/>
                    <a:pt x="162998" y="170900"/>
                    <a:pt x="163829" y="170900"/>
                  </a:cubicBezTo>
                  <a:cubicBezTo>
                    <a:pt x="166875" y="170900"/>
                    <a:pt x="169367" y="168245"/>
                    <a:pt x="169367" y="164999"/>
                  </a:cubicBezTo>
                  <a:cubicBezTo>
                    <a:pt x="169367" y="162344"/>
                    <a:pt x="168259" y="160574"/>
                    <a:pt x="163552" y="158213"/>
                  </a:cubicBezTo>
                  <a:lnTo>
                    <a:pt x="18729" y="85635"/>
                  </a:lnTo>
                  <a:lnTo>
                    <a:pt x="164105" y="12466"/>
                  </a:lnTo>
                  <a:close/>
                  <a:moveTo>
                    <a:pt x="159675" y="228137"/>
                  </a:moveTo>
                  <a:cubicBezTo>
                    <a:pt x="164382" y="228137"/>
                    <a:pt x="169367" y="228137"/>
                    <a:pt x="169367" y="222236"/>
                  </a:cubicBezTo>
                  <a:cubicBezTo>
                    <a:pt x="169367" y="216335"/>
                    <a:pt x="163552" y="216335"/>
                    <a:pt x="159398" y="216335"/>
                  </a:cubicBezTo>
                  <a:lnTo>
                    <a:pt x="10145" y="216335"/>
                  </a:lnTo>
                  <a:cubicBezTo>
                    <a:pt x="5991" y="216335"/>
                    <a:pt x="176" y="216335"/>
                    <a:pt x="176" y="222236"/>
                  </a:cubicBezTo>
                  <a:cubicBezTo>
                    <a:pt x="176" y="228137"/>
                    <a:pt x="5161" y="228137"/>
                    <a:pt x="9868" y="228137"/>
                  </a:cubicBezTo>
                  <a:lnTo>
                    <a:pt x="159675" y="22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17DFBF3A-EA7C-6573-8739-CB87FD8A783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97203" y="6005148"/>
              <a:ext cx="196819" cy="200623"/>
            </a:xfrm>
            <a:custGeom>
              <a:avLst/>
              <a:gdLst>
                <a:gd name="connsiteX0" fmla="*/ 73567 w 196819"/>
                <a:gd name="connsiteY0" fmla="*/ 104812 h 200623"/>
                <a:gd name="connsiteX1" fmla="*/ 100427 w 196819"/>
                <a:gd name="connsiteY1" fmla="*/ 104812 h 200623"/>
                <a:gd name="connsiteX2" fmla="*/ 123411 w 196819"/>
                <a:gd name="connsiteY2" fmla="*/ 118089 h 200623"/>
                <a:gd name="connsiteX3" fmla="*/ 121472 w 196819"/>
                <a:gd name="connsiteY3" fmla="*/ 132545 h 200623"/>
                <a:gd name="connsiteX4" fmla="*/ 120642 w 196819"/>
                <a:gd name="connsiteY4" fmla="*/ 135791 h 200623"/>
                <a:gd name="connsiteX5" fmla="*/ 123964 w 196819"/>
                <a:gd name="connsiteY5" fmla="*/ 139331 h 200623"/>
                <a:gd name="connsiteX6" fmla="*/ 128118 w 196819"/>
                <a:gd name="connsiteY6" fmla="*/ 133135 h 200623"/>
                <a:gd name="connsiteX7" fmla="*/ 143348 w 196819"/>
                <a:gd name="connsiteY7" fmla="*/ 69113 h 200623"/>
                <a:gd name="connsiteX8" fmla="*/ 144179 w 196819"/>
                <a:gd name="connsiteY8" fmla="*/ 64392 h 200623"/>
                <a:gd name="connsiteX9" fmla="*/ 140856 w 196819"/>
                <a:gd name="connsiteY9" fmla="*/ 61147 h 200623"/>
                <a:gd name="connsiteX10" fmla="*/ 136702 w 196819"/>
                <a:gd name="connsiteY10" fmla="*/ 67343 h 200623"/>
                <a:gd name="connsiteX11" fmla="*/ 100981 w 196819"/>
                <a:gd name="connsiteY11" fmla="*/ 95666 h 200623"/>
                <a:gd name="connsiteX12" fmla="*/ 75783 w 196819"/>
                <a:gd name="connsiteY12" fmla="*/ 95666 h 200623"/>
                <a:gd name="connsiteX13" fmla="*/ 93505 w 196819"/>
                <a:gd name="connsiteY13" fmla="*/ 20727 h 200623"/>
                <a:gd name="connsiteX14" fmla="*/ 108458 w 196819"/>
                <a:gd name="connsiteY14" fmla="*/ 9221 h 200623"/>
                <a:gd name="connsiteX15" fmla="*/ 145009 w 196819"/>
                <a:gd name="connsiteY15" fmla="*/ 9221 h 200623"/>
                <a:gd name="connsiteX16" fmla="*/ 185438 w 196819"/>
                <a:gd name="connsiteY16" fmla="*/ 41675 h 200623"/>
                <a:gd name="connsiteX17" fmla="*/ 184607 w 196819"/>
                <a:gd name="connsiteY17" fmla="*/ 57607 h 200623"/>
                <a:gd name="connsiteX18" fmla="*/ 184053 w 196819"/>
                <a:gd name="connsiteY18" fmla="*/ 62917 h 200623"/>
                <a:gd name="connsiteX19" fmla="*/ 187376 w 196819"/>
                <a:gd name="connsiteY19" fmla="*/ 66458 h 200623"/>
                <a:gd name="connsiteX20" fmla="*/ 191253 w 196819"/>
                <a:gd name="connsiteY20" fmla="*/ 59082 h 200623"/>
                <a:gd name="connsiteX21" fmla="*/ 196791 w 196819"/>
                <a:gd name="connsiteY21" fmla="*/ 8041 h 200623"/>
                <a:gd name="connsiteX22" fmla="*/ 189315 w 196819"/>
                <a:gd name="connsiteY22" fmla="*/ 75 h 200623"/>
                <a:gd name="connsiteX23" fmla="*/ 53630 w 196819"/>
                <a:gd name="connsiteY23" fmla="*/ 75 h 200623"/>
                <a:gd name="connsiteX24" fmla="*/ 45323 w 196819"/>
                <a:gd name="connsiteY24" fmla="*/ 5975 h 200623"/>
                <a:gd name="connsiteX25" fmla="*/ 53076 w 196819"/>
                <a:gd name="connsiteY25" fmla="*/ 9221 h 200623"/>
                <a:gd name="connsiteX26" fmla="*/ 71075 w 196819"/>
                <a:gd name="connsiteY26" fmla="*/ 14531 h 200623"/>
                <a:gd name="connsiteX27" fmla="*/ 69691 w 196819"/>
                <a:gd name="connsiteY27" fmla="*/ 21612 h 200623"/>
                <a:gd name="connsiteX28" fmla="*/ 33139 w 196819"/>
                <a:gd name="connsiteY28" fmla="*/ 177686 h 200623"/>
                <a:gd name="connsiteX29" fmla="*/ 7940 w 196819"/>
                <a:gd name="connsiteY29" fmla="*/ 191552 h 200623"/>
                <a:gd name="connsiteX30" fmla="*/ 187 w 196819"/>
                <a:gd name="connsiteY30" fmla="*/ 197158 h 200623"/>
                <a:gd name="connsiteX31" fmla="*/ 4340 w 196819"/>
                <a:gd name="connsiteY31" fmla="*/ 200699 h 200623"/>
                <a:gd name="connsiteX32" fmla="*/ 40892 w 196819"/>
                <a:gd name="connsiteY32" fmla="*/ 199813 h 200623"/>
                <a:gd name="connsiteX33" fmla="*/ 82151 w 196819"/>
                <a:gd name="connsiteY33" fmla="*/ 200699 h 200623"/>
                <a:gd name="connsiteX34" fmla="*/ 87966 w 196819"/>
                <a:gd name="connsiteY34" fmla="*/ 195093 h 200623"/>
                <a:gd name="connsiteX35" fmla="*/ 86305 w 196819"/>
                <a:gd name="connsiteY35" fmla="*/ 191847 h 200623"/>
                <a:gd name="connsiteX36" fmla="*/ 78552 w 196819"/>
                <a:gd name="connsiteY36" fmla="*/ 191552 h 200623"/>
                <a:gd name="connsiteX37" fmla="*/ 64152 w 196819"/>
                <a:gd name="connsiteY37" fmla="*/ 190962 h 200623"/>
                <a:gd name="connsiteX38" fmla="*/ 55291 w 196819"/>
                <a:gd name="connsiteY38" fmla="*/ 185062 h 200623"/>
                <a:gd name="connsiteX39" fmla="*/ 56399 w 196819"/>
                <a:gd name="connsiteY39" fmla="*/ 178276 h 200623"/>
                <a:gd name="connsiteX40" fmla="*/ 73567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67" y="104812"/>
                  </a:moveTo>
                  <a:lnTo>
                    <a:pt x="100427" y="104812"/>
                  </a:lnTo>
                  <a:cubicBezTo>
                    <a:pt x="121195" y="104812"/>
                    <a:pt x="123411" y="109533"/>
                    <a:pt x="123411" y="118089"/>
                  </a:cubicBezTo>
                  <a:cubicBezTo>
                    <a:pt x="123411" y="120154"/>
                    <a:pt x="123411" y="123694"/>
                    <a:pt x="121472" y="132545"/>
                  </a:cubicBezTo>
                  <a:cubicBezTo>
                    <a:pt x="120918" y="134021"/>
                    <a:pt x="120642" y="135201"/>
                    <a:pt x="120642" y="135791"/>
                  </a:cubicBezTo>
                  <a:cubicBezTo>
                    <a:pt x="120642" y="138151"/>
                    <a:pt x="122303" y="139331"/>
                    <a:pt x="123964" y="139331"/>
                  </a:cubicBezTo>
                  <a:cubicBezTo>
                    <a:pt x="126733" y="139331"/>
                    <a:pt x="126733" y="138446"/>
                    <a:pt x="128118" y="133135"/>
                  </a:cubicBezTo>
                  <a:lnTo>
                    <a:pt x="143348" y="69113"/>
                  </a:lnTo>
                  <a:cubicBezTo>
                    <a:pt x="144179" y="65867"/>
                    <a:pt x="144179" y="65277"/>
                    <a:pt x="144179" y="64392"/>
                  </a:cubicBezTo>
                  <a:cubicBezTo>
                    <a:pt x="144179" y="63802"/>
                    <a:pt x="143625" y="61147"/>
                    <a:pt x="140856" y="61147"/>
                  </a:cubicBezTo>
                  <a:cubicBezTo>
                    <a:pt x="138087" y="61147"/>
                    <a:pt x="137810" y="62622"/>
                    <a:pt x="136702" y="67343"/>
                  </a:cubicBezTo>
                  <a:cubicBezTo>
                    <a:pt x="130887" y="90355"/>
                    <a:pt x="124518" y="95666"/>
                    <a:pt x="100981" y="95666"/>
                  </a:cubicBezTo>
                  <a:lnTo>
                    <a:pt x="75783" y="95666"/>
                  </a:lnTo>
                  <a:lnTo>
                    <a:pt x="93505" y="20727"/>
                  </a:lnTo>
                  <a:cubicBezTo>
                    <a:pt x="95997" y="10401"/>
                    <a:pt x="96274" y="9221"/>
                    <a:pt x="108458" y="9221"/>
                  </a:cubicBezTo>
                  <a:lnTo>
                    <a:pt x="145009" y="9221"/>
                  </a:lnTo>
                  <a:cubicBezTo>
                    <a:pt x="179069" y="9221"/>
                    <a:pt x="185438" y="18957"/>
                    <a:pt x="185438" y="41675"/>
                  </a:cubicBezTo>
                  <a:cubicBezTo>
                    <a:pt x="185438" y="48460"/>
                    <a:pt x="185438" y="49641"/>
                    <a:pt x="184607" y="57607"/>
                  </a:cubicBezTo>
                  <a:cubicBezTo>
                    <a:pt x="184053" y="61442"/>
                    <a:pt x="184053" y="62032"/>
                    <a:pt x="184053" y="62917"/>
                  </a:cubicBezTo>
                  <a:cubicBezTo>
                    <a:pt x="184053" y="64392"/>
                    <a:pt x="184884" y="66458"/>
                    <a:pt x="187376" y="66458"/>
                  </a:cubicBezTo>
                  <a:cubicBezTo>
                    <a:pt x="190422" y="66458"/>
                    <a:pt x="190699" y="64687"/>
                    <a:pt x="191253" y="59082"/>
                  </a:cubicBezTo>
                  <a:lnTo>
                    <a:pt x="196791" y="8041"/>
                  </a:lnTo>
                  <a:cubicBezTo>
                    <a:pt x="197622" y="75"/>
                    <a:pt x="196237" y="75"/>
                    <a:pt x="189315" y="75"/>
                  </a:cubicBezTo>
                  <a:lnTo>
                    <a:pt x="53630" y="75"/>
                  </a:lnTo>
                  <a:cubicBezTo>
                    <a:pt x="48092" y="75"/>
                    <a:pt x="45323" y="75"/>
                    <a:pt x="45323" y="5975"/>
                  </a:cubicBezTo>
                  <a:cubicBezTo>
                    <a:pt x="45323" y="9221"/>
                    <a:pt x="47815" y="9221"/>
                    <a:pt x="53076" y="9221"/>
                  </a:cubicBezTo>
                  <a:cubicBezTo>
                    <a:pt x="63322" y="9221"/>
                    <a:pt x="71075" y="9221"/>
                    <a:pt x="71075" y="14531"/>
                  </a:cubicBezTo>
                  <a:cubicBezTo>
                    <a:pt x="71075" y="15712"/>
                    <a:pt x="71075" y="16302"/>
                    <a:pt x="69691" y="21612"/>
                  </a:cubicBezTo>
                  <a:lnTo>
                    <a:pt x="33139" y="177686"/>
                  </a:lnTo>
                  <a:cubicBezTo>
                    <a:pt x="30370" y="189192"/>
                    <a:pt x="29816" y="191552"/>
                    <a:pt x="7940" y="191552"/>
                  </a:cubicBezTo>
                  <a:cubicBezTo>
                    <a:pt x="3233" y="191552"/>
                    <a:pt x="187" y="191552"/>
                    <a:pt x="187" y="197158"/>
                  </a:cubicBezTo>
                  <a:cubicBezTo>
                    <a:pt x="187" y="200699"/>
                    <a:pt x="3510" y="200699"/>
                    <a:pt x="4340" y="200699"/>
                  </a:cubicBezTo>
                  <a:cubicBezTo>
                    <a:pt x="12371" y="200699"/>
                    <a:pt x="32862" y="199813"/>
                    <a:pt x="40892" y="199813"/>
                  </a:cubicBezTo>
                  <a:cubicBezTo>
                    <a:pt x="50030" y="199813"/>
                    <a:pt x="73013" y="200699"/>
                    <a:pt x="82151" y="200699"/>
                  </a:cubicBezTo>
                  <a:cubicBezTo>
                    <a:pt x="84644" y="200699"/>
                    <a:pt x="87966" y="200699"/>
                    <a:pt x="87966" y="195093"/>
                  </a:cubicBezTo>
                  <a:cubicBezTo>
                    <a:pt x="87966" y="192733"/>
                    <a:pt x="86305" y="192142"/>
                    <a:pt x="86305" y="191847"/>
                  </a:cubicBezTo>
                  <a:cubicBezTo>
                    <a:pt x="85474" y="191552"/>
                    <a:pt x="84920" y="191552"/>
                    <a:pt x="78552" y="191552"/>
                  </a:cubicBezTo>
                  <a:cubicBezTo>
                    <a:pt x="72460" y="191552"/>
                    <a:pt x="71075" y="191552"/>
                    <a:pt x="64152" y="190962"/>
                  </a:cubicBezTo>
                  <a:cubicBezTo>
                    <a:pt x="56122" y="190077"/>
                    <a:pt x="55291" y="188897"/>
                    <a:pt x="55291" y="185062"/>
                  </a:cubicBezTo>
                  <a:cubicBezTo>
                    <a:pt x="55291" y="184472"/>
                    <a:pt x="55291" y="182701"/>
                    <a:pt x="56399" y="178276"/>
                  </a:cubicBezTo>
                  <a:lnTo>
                    <a:pt x="73567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0EFA73F9-0A25-BDE0-9799-23DC4B9C800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25499" y="5929061"/>
              <a:ext cx="50397" cy="206317"/>
            </a:xfrm>
            <a:custGeom>
              <a:avLst/>
              <a:gdLst>
                <a:gd name="connsiteX0" fmla="*/ 46715 w 50397"/>
                <a:gd name="connsiteY0" fmla="*/ 71 h 206317"/>
                <a:gd name="connsiteX1" fmla="*/ 195 w 50397"/>
                <a:gd name="connsiteY1" fmla="*/ 103126 h 206317"/>
                <a:gd name="connsiteX2" fmla="*/ 46715 w 50397"/>
                <a:gd name="connsiteY2" fmla="*/ 206389 h 206317"/>
                <a:gd name="connsiteX3" fmla="*/ 50592 w 50397"/>
                <a:gd name="connsiteY3" fmla="*/ 203910 h 206317"/>
                <a:gd name="connsiteX4" fmla="*/ 48653 w 50397"/>
                <a:gd name="connsiteY4" fmla="*/ 200812 h 206317"/>
                <a:gd name="connsiteX5" fmla="*/ 13375 w 50397"/>
                <a:gd name="connsiteY5" fmla="*/ 103333 h 206317"/>
                <a:gd name="connsiteX6" fmla="*/ 49235 w 50397"/>
                <a:gd name="connsiteY6" fmla="*/ 5027 h 206317"/>
                <a:gd name="connsiteX7" fmla="*/ 50592 w 50397"/>
                <a:gd name="connsiteY7" fmla="*/ 2549 h 206317"/>
                <a:gd name="connsiteX8" fmla="*/ 46715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715" y="71"/>
                  </a:moveTo>
                  <a:cubicBezTo>
                    <a:pt x="9886" y="27745"/>
                    <a:pt x="195" y="71528"/>
                    <a:pt x="195" y="103126"/>
                  </a:cubicBezTo>
                  <a:cubicBezTo>
                    <a:pt x="195" y="132246"/>
                    <a:pt x="8336" y="177475"/>
                    <a:pt x="46715" y="206389"/>
                  </a:cubicBezTo>
                  <a:cubicBezTo>
                    <a:pt x="48266" y="206389"/>
                    <a:pt x="50592" y="206389"/>
                    <a:pt x="50592" y="203910"/>
                  </a:cubicBezTo>
                  <a:cubicBezTo>
                    <a:pt x="50592" y="202671"/>
                    <a:pt x="50010" y="202258"/>
                    <a:pt x="48653" y="200812"/>
                  </a:cubicBezTo>
                  <a:cubicBezTo>
                    <a:pt x="22873" y="176029"/>
                    <a:pt x="13375" y="140920"/>
                    <a:pt x="13375" y="103333"/>
                  </a:cubicBezTo>
                  <a:cubicBezTo>
                    <a:pt x="13375" y="47571"/>
                    <a:pt x="33340" y="20310"/>
                    <a:pt x="49235" y="5027"/>
                  </a:cubicBezTo>
                  <a:cubicBezTo>
                    <a:pt x="50010" y="4201"/>
                    <a:pt x="50592" y="3581"/>
                    <a:pt x="50592" y="2549"/>
                  </a:cubicBezTo>
                  <a:cubicBezTo>
                    <a:pt x="50592" y="71"/>
                    <a:pt x="48266" y="71"/>
                    <a:pt x="46715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CB675A79-B65E-38DC-1ECD-53E1D50D07B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98852" y="5992877"/>
              <a:ext cx="118433" cy="93142"/>
            </a:xfrm>
            <a:custGeom>
              <a:avLst/>
              <a:gdLst>
                <a:gd name="connsiteX0" fmla="*/ 14735 w 118433"/>
                <a:gd name="connsiteY0" fmla="*/ 78137 h 93142"/>
                <a:gd name="connsiteX1" fmla="*/ 12797 w 118433"/>
                <a:gd name="connsiteY1" fmla="*/ 86604 h 93142"/>
                <a:gd name="connsiteX2" fmla="*/ 19387 w 118433"/>
                <a:gd name="connsiteY2" fmla="*/ 93213 h 93142"/>
                <a:gd name="connsiteX3" fmla="*/ 26947 w 118433"/>
                <a:gd name="connsiteY3" fmla="*/ 88670 h 93142"/>
                <a:gd name="connsiteX4" fmla="*/ 30436 w 118433"/>
                <a:gd name="connsiteY4" fmla="*/ 75865 h 93142"/>
                <a:gd name="connsiteX5" fmla="*/ 34700 w 118433"/>
                <a:gd name="connsiteY5" fmla="*/ 57278 h 93142"/>
                <a:gd name="connsiteX6" fmla="*/ 37996 w 118433"/>
                <a:gd name="connsiteY6" fmla="*/ 43441 h 93142"/>
                <a:gd name="connsiteX7" fmla="*/ 46137 w 118433"/>
                <a:gd name="connsiteY7" fmla="*/ 24854 h 93142"/>
                <a:gd name="connsiteX8" fmla="*/ 75212 w 118433"/>
                <a:gd name="connsiteY8" fmla="*/ 5853 h 93142"/>
                <a:gd name="connsiteX9" fmla="*/ 86648 w 118433"/>
                <a:gd name="connsiteY9" fmla="*/ 20310 h 93142"/>
                <a:gd name="connsiteX10" fmla="*/ 75212 w 118433"/>
                <a:gd name="connsiteY10" fmla="*/ 64300 h 93142"/>
                <a:gd name="connsiteX11" fmla="*/ 72304 w 118433"/>
                <a:gd name="connsiteY11" fmla="*/ 75452 h 93142"/>
                <a:gd name="connsiteX12" fmla="*/ 90719 w 118433"/>
                <a:gd name="connsiteY12" fmla="*/ 93213 h 93142"/>
                <a:gd name="connsiteX13" fmla="*/ 118631 w 118433"/>
                <a:gd name="connsiteY13" fmla="*/ 61615 h 93142"/>
                <a:gd name="connsiteX14" fmla="*/ 115530 w 118433"/>
                <a:gd name="connsiteY14" fmla="*/ 58930 h 93142"/>
                <a:gd name="connsiteX15" fmla="*/ 111847 w 118433"/>
                <a:gd name="connsiteY15" fmla="*/ 62441 h 93142"/>
                <a:gd name="connsiteX16" fmla="*/ 91300 w 118433"/>
                <a:gd name="connsiteY16" fmla="*/ 87430 h 93142"/>
                <a:gd name="connsiteX17" fmla="*/ 86454 w 118433"/>
                <a:gd name="connsiteY17" fmla="*/ 80202 h 93142"/>
                <a:gd name="connsiteX18" fmla="*/ 90913 w 118433"/>
                <a:gd name="connsiteY18" fmla="*/ 63474 h 93142"/>
                <a:gd name="connsiteX19" fmla="*/ 101186 w 118433"/>
                <a:gd name="connsiteY19" fmla="*/ 23614 h 93142"/>
                <a:gd name="connsiteX20" fmla="*/ 75987 w 118433"/>
                <a:gd name="connsiteY20" fmla="*/ 71 h 93142"/>
                <a:gd name="connsiteX21" fmla="*/ 43229 w 118433"/>
                <a:gd name="connsiteY21" fmla="*/ 18864 h 93142"/>
                <a:gd name="connsiteX22" fmla="*/ 22489 w 118433"/>
                <a:gd name="connsiteY22" fmla="*/ 71 h 93142"/>
                <a:gd name="connsiteX23" fmla="*/ 7176 w 118433"/>
                <a:gd name="connsiteY23" fmla="*/ 11223 h 93142"/>
                <a:gd name="connsiteX24" fmla="*/ 198 w 118433"/>
                <a:gd name="connsiteY24" fmla="*/ 31669 h 93142"/>
                <a:gd name="connsiteX25" fmla="*/ 3493 w 118433"/>
                <a:gd name="connsiteY25" fmla="*/ 34354 h 93142"/>
                <a:gd name="connsiteX26" fmla="*/ 7757 w 118433"/>
                <a:gd name="connsiteY26" fmla="*/ 28158 h 93142"/>
                <a:gd name="connsiteX27" fmla="*/ 21907 w 118433"/>
                <a:gd name="connsiteY27" fmla="*/ 5853 h 93142"/>
                <a:gd name="connsiteX28" fmla="*/ 28304 w 118433"/>
                <a:gd name="connsiteY28" fmla="*/ 15973 h 93142"/>
                <a:gd name="connsiteX29" fmla="*/ 25202 w 118433"/>
                <a:gd name="connsiteY29" fmla="*/ 33115 h 93142"/>
                <a:gd name="connsiteX30" fmla="*/ 20938 w 118433"/>
                <a:gd name="connsiteY30" fmla="*/ 51702 h 93142"/>
                <a:gd name="connsiteX31" fmla="*/ 14735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735" y="78137"/>
                  </a:moveTo>
                  <a:cubicBezTo>
                    <a:pt x="13960" y="80822"/>
                    <a:pt x="12797" y="85985"/>
                    <a:pt x="12797" y="86604"/>
                  </a:cubicBezTo>
                  <a:cubicBezTo>
                    <a:pt x="12797" y="91148"/>
                    <a:pt x="16286" y="93213"/>
                    <a:pt x="19387" y="93213"/>
                  </a:cubicBezTo>
                  <a:cubicBezTo>
                    <a:pt x="22876" y="93213"/>
                    <a:pt x="25978" y="90528"/>
                    <a:pt x="26947" y="88670"/>
                  </a:cubicBezTo>
                  <a:cubicBezTo>
                    <a:pt x="27916" y="86811"/>
                    <a:pt x="29467" y="80202"/>
                    <a:pt x="30436" y="75865"/>
                  </a:cubicBezTo>
                  <a:cubicBezTo>
                    <a:pt x="31405" y="71941"/>
                    <a:pt x="33537" y="62441"/>
                    <a:pt x="34700" y="57278"/>
                  </a:cubicBezTo>
                  <a:cubicBezTo>
                    <a:pt x="35863" y="52734"/>
                    <a:pt x="37026" y="48191"/>
                    <a:pt x="37996" y="43441"/>
                  </a:cubicBezTo>
                  <a:cubicBezTo>
                    <a:pt x="40128" y="34973"/>
                    <a:pt x="40515" y="33321"/>
                    <a:pt x="46137" y="24854"/>
                  </a:cubicBezTo>
                  <a:cubicBezTo>
                    <a:pt x="51564" y="16593"/>
                    <a:pt x="60674" y="5853"/>
                    <a:pt x="75212" y="5853"/>
                  </a:cubicBezTo>
                  <a:cubicBezTo>
                    <a:pt x="86454" y="5853"/>
                    <a:pt x="86648" y="16386"/>
                    <a:pt x="86648" y="20310"/>
                  </a:cubicBezTo>
                  <a:cubicBezTo>
                    <a:pt x="86648" y="32701"/>
                    <a:pt x="78313" y="55626"/>
                    <a:pt x="75212" y="64300"/>
                  </a:cubicBezTo>
                  <a:cubicBezTo>
                    <a:pt x="73080" y="70082"/>
                    <a:pt x="72304" y="71941"/>
                    <a:pt x="72304" y="75452"/>
                  </a:cubicBezTo>
                  <a:cubicBezTo>
                    <a:pt x="72304" y="86398"/>
                    <a:pt x="80833" y="93213"/>
                    <a:pt x="90719" y="93213"/>
                  </a:cubicBezTo>
                  <a:cubicBezTo>
                    <a:pt x="110102" y="93213"/>
                    <a:pt x="118631" y="64713"/>
                    <a:pt x="118631" y="61615"/>
                  </a:cubicBezTo>
                  <a:cubicBezTo>
                    <a:pt x="118631" y="58930"/>
                    <a:pt x="116111" y="58930"/>
                    <a:pt x="115530" y="58930"/>
                  </a:cubicBezTo>
                  <a:cubicBezTo>
                    <a:pt x="112816" y="58930"/>
                    <a:pt x="112622" y="60169"/>
                    <a:pt x="111847" y="62441"/>
                  </a:cubicBezTo>
                  <a:cubicBezTo>
                    <a:pt x="107389" y="78963"/>
                    <a:pt x="99054" y="87430"/>
                    <a:pt x="91300" y="87430"/>
                  </a:cubicBezTo>
                  <a:cubicBezTo>
                    <a:pt x="87230" y="87430"/>
                    <a:pt x="86454" y="84539"/>
                    <a:pt x="86454" y="80202"/>
                  </a:cubicBezTo>
                  <a:cubicBezTo>
                    <a:pt x="86454" y="75452"/>
                    <a:pt x="87424" y="72767"/>
                    <a:pt x="90913" y="63474"/>
                  </a:cubicBezTo>
                  <a:cubicBezTo>
                    <a:pt x="93239" y="57071"/>
                    <a:pt x="101186" y="35180"/>
                    <a:pt x="101186" y="23614"/>
                  </a:cubicBezTo>
                  <a:cubicBezTo>
                    <a:pt x="101186" y="3582"/>
                    <a:pt x="86261" y="71"/>
                    <a:pt x="75987" y="71"/>
                  </a:cubicBezTo>
                  <a:cubicBezTo>
                    <a:pt x="59899" y="71"/>
                    <a:pt x="49044" y="10603"/>
                    <a:pt x="43229" y="18864"/>
                  </a:cubicBezTo>
                  <a:cubicBezTo>
                    <a:pt x="41872" y="4614"/>
                    <a:pt x="30436" y="71"/>
                    <a:pt x="22489" y="71"/>
                  </a:cubicBezTo>
                  <a:cubicBezTo>
                    <a:pt x="14154" y="71"/>
                    <a:pt x="9696" y="6473"/>
                    <a:pt x="7176" y="11223"/>
                  </a:cubicBezTo>
                  <a:cubicBezTo>
                    <a:pt x="2911" y="18864"/>
                    <a:pt x="198" y="30636"/>
                    <a:pt x="198" y="31669"/>
                  </a:cubicBezTo>
                  <a:cubicBezTo>
                    <a:pt x="198" y="34354"/>
                    <a:pt x="2911" y="34354"/>
                    <a:pt x="3493" y="34354"/>
                  </a:cubicBezTo>
                  <a:cubicBezTo>
                    <a:pt x="6207" y="34354"/>
                    <a:pt x="6400" y="33734"/>
                    <a:pt x="7757" y="28158"/>
                  </a:cubicBezTo>
                  <a:cubicBezTo>
                    <a:pt x="10665" y="15973"/>
                    <a:pt x="14348" y="5853"/>
                    <a:pt x="21907" y="5853"/>
                  </a:cubicBezTo>
                  <a:cubicBezTo>
                    <a:pt x="26947" y="5853"/>
                    <a:pt x="28304" y="10397"/>
                    <a:pt x="28304" y="15973"/>
                  </a:cubicBezTo>
                  <a:cubicBezTo>
                    <a:pt x="28304" y="19897"/>
                    <a:pt x="26559" y="27538"/>
                    <a:pt x="25202" y="33115"/>
                  </a:cubicBezTo>
                  <a:cubicBezTo>
                    <a:pt x="23846" y="38691"/>
                    <a:pt x="21907" y="47158"/>
                    <a:pt x="20938" y="51702"/>
                  </a:cubicBezTo>
                  <a:lnTo>
                    <a:pt x="14735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197CB975-2CF7-0B37-7FED-7A5D3E80134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40388" y="5929061"/>
              <a:ext cx="50203" cy="206317"/>
            </a:xfrm>
            <a:custGeom>
              <a:avLst/>
              <a:gdLst>
                <a:gd name="connsiteX0" fmla="*/ 3886 w 50203"/>
                <a:gd name="connsiteY0" fmla="*/ 71 h 206317"/>
                <a:gd name="connsiteX1" fmla="*/ 203 w 50203"/>
                <a:gd name="connsiteY1" fmla="*/ 2549 h 206317"/>
                <a:gd name="connsiteX2" fmla="*/ 1947 w 50203"/>
                <a:gd name="connsiteY2" fmla="*/ 5647 h 206317"/>
                <a:gd name="connsiteX3" fmla="*/ 37225 w 50203"/>
                <a:gd name="connsiteY3" fmla="*/ 103126 h 206317"/>
                <a:gd name="connsiteX4" fmla="*/ 3692 w 50203"/>
                <a:gd name="connsiteY4" fmla="*/ 199160 h 206317"/>
                <a:gd name="connsiteX5" fmla="*/ 203 w 50203"/>
                <a:gd name="connsiteY5" fmla="*/ 203910 h 206317"/>
                <a:gd name="connsiteX6" fmla="*/ 2722 w 50203"/>
                <a:gd name="connsiteY6" fmla="*/ 206389 h 206317"/>
                <a:gd name="connsiteX7" fmla="*/ 36256 w 50203"/>
                <a:gd name="connsiteY7" fmla="*/ 166942 h 206317"/>
                <a:gd name="connsiteX8" fmla="*/ 50406 w 50203"/>
                <a:gd name="connsiteY8" fmla="*/ 103333 h 206317"/>
                <a:gd name="connsiteX9" fmla="*/ 3886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86" y="71"/>
                  </a:moveTo>
                  <a:cubicBezTo>
                    <a:pt x="2529" y="71"/>
                    <a:pt x="203" y="71"/>
                    <a:pt x="203" y="2549"/>
                  </a:cubicBezTo>
                  <a:cubicBezTo>
                    <a:pt x="203" y="3581"/>
                    <a:pt x="784" y="4201"/>
                    <a:pt x="1947" y="5647"/>
                  </a:cubicBezTo>
                  <a:cubicBezTo>
                    <a:pt x="18617" y="21962"/>
                    <a:pt x="37225" y="49843"/>
                    <a:pt x="37225" y="103126"/>
                  </a:cubicBezTo>
                  <a:cubicBezTo>
                    <a:pt x="37225" y="146290"/>
                    <a:pt x="24626" y="178921"/>
                    <a:pt x="3692" y="199160"/>
                  </a:cubicBezTo>
                  <a:cubicBezTo>
                    <a:pt x="396" y="202671"/>
                    <a:pt x="203" y="202878"/>
                    <a:pt x="203" y="203910"/>
                  </a:cubicBezTo>
                  <a:cubicBezTo>
                    <a:pt x="203" y="204943"/>
                    <a:pt x="784" y="206389"/>
                    <a:pt x="2722" y="206389"/>
                  </a:cubicBezTo>
                  <a:cubicBezTo>
                    <a:pt x="5049" y="206389"/>
                    <a:pt x="23463" y="192758"/>
                    <a:pt x="36256" y="166942"/>
                  </a:cubicBezTo>
                  <a:cubicBezTo>
                    <a:pt x="44785" y="149801"/>
                    <a:pt x="50406" y="127496"/>
                    <a:pt x="50406" y="103333"/>
                  </a:cubicBezTo>
                  <a:cubicBezTo>
                    <a:pt x="50406" y="74213"/>
                    <a:pt x="42265" y="28984"/>
                    <a:pt x="3886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CC9D6AEA-91C4-096A-871C-E0AC698164C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04046" y="6033766"/>
              <a:ext cx="184143" cy="196493"/>
            </a:xfrm>
            <a:custGeom>
              <a:avLst/>
              <a:gdLst>
                <a:gd name="connsiteX0" fmla="*/ 97957 w 184143"/>
                <a:gd name="connsiteY0" fmla="*/ 104222 h 196493"/>
                <a:gd name="connsiteX1" fmla="*/ 175214 w 184143"/>
                <a:gd name="connsiteY1" fmla="*/ 104222 h 196493"/>
                <a:gd name="connsiteX2" fmla="*/ 184352 w 184143"/>
                <a:gd name="connsiteY2" fmla="*/ 98321 h 196493"/>
                <a:gd name="connsiteX3" fmla="*/ 175214 w 184143"/>
                <a:gd name="connsiteY3" fmla="*/ 92421 h 196493"/>
                <a:gd name="connsiteX4" fmla="*/ 97957 w 184143"/>
                <a:gd name="connsiteY4" fmla="*/ 92421 h 196493"/>
                <a:gd name="connsiteX5" fmla="*/ 97957 w 184143"/>
                <a:gd name="connsiteY5" fmla="*/ 9811 h 196493"/>
                <a:gd name="connsiteX6" fmla="*/ 92419 w 184143"/>
                <a:gd name="connsiteY6" fmla="*/ 75 h 196493"/>
                <a:gd name="connsiteX7" fmla="*/ 86880 w 184143"/>
                <a:gd name="connsiteY7" fmla="*/ 9811 h 196493"/>
                <a:gd name="connsiteX8" fmla="*/ 86880 w 184143"/>
                <a:gd name="connsiteY8" fmla="*/ 92421 h 196493"/>
                <a:gd name="connsiteX9" fmla="*/ 9346 w 184143"/>
                <a:gd name="connsiteY9" fmla="*/ 92421 h 196493"/>
                <a:gd name="connsiteX10" fmla="*/ 208 w 184143"/>
                <a:gd name="connsiteY10" fmla="*/ 98321 h 196493"/>
                <a:gd name="connsiteX11" fmla="*/ 9346 w 184143"/>
                <a:gd name="connsiteY11" fmla="*/ 104222 h 196493"/>
                <a:gd name="connsiteX12" fmla="*/ 86880 w 184143"/>
                <a:gd name="connsiteY12" fmla="*/ 104222 h 196493"/>
                <a:gd name="connsiteX13" fmla="*/ 86880 w 184143"/>
                <a:gd name="connsiteY13" fmla="*/ 186832 h 196493"/>
                <a:gd name="connsiteX14" fmla="*/ 92419 w 184143"/>
                <a:gd name="connsiteY14" fmla="*/ 196568 h 196493"/>
                <a:gd name="connsiteX15" fmla="*/ 97957 w 184143"/>
                <a:gd name="connsiteY15" fmla="*/ 186832 h 196493"/>
                <a:gd name="connsiteX16" fmla="*/ 97957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7957" y="104222"/>
                  </a:moveTo>
                  <a:lnTo>
                    <a:pt x="175214" y="104222"/>
                  </a:lnTo>
                  <a:cubicBezTo>
                    <a:pt x="179091" y="104222"/>
                    <a:pt x="184352" y="104222"/>
                    <a:pt x="184352" y="98321"/>
                  </a:cubicBezTo>
                  <a:cubicBezTo>
                    <a:pt x="184352" y="92421"/>
                    <a:pt x="179091" y="92421"/>
                    <a:pt x="175214" y="92421"/>
                  </a:cubicBezTo>
                  <a:lnTo>
                    <a:pt x="97957" y="92421"/>
                  </a:lnTo>
                  <a:lnTo>
                    <a:pt x="97957" y="9811"/>
                  </a:lnTo>
                  <a:cubicBezTo>
                    <a:pt x="97957" y="5680"/>
                    <a:pt x="97957" y="75"/>
                    <a:pt x="92419" y="75"/>
                  </a:cubicBezTo>
                  <a:cubicBezTo>
                    <a:pt x="86880" y="75"/>
                    <a:pt x="86880" y="5680"/>
                    <a:pt x="86880" y="9811"/>
                  </a:cubicBezTo>
                  <a:lnTo>
                    <a:pt x="86880" y="92421"/>
                  </a:lnTo>
                  <a:lnTo>
                    <a:pt x="9346" y="92421"/>
                  </a:lnTo>
                  <a:cubicBezTo>
                    <a:pt x="5470" y="92421"/>
                    <a:pt x="208" y="92421"/>
                    <a:pt x="208" y="98321"/>
                  </a:cubicBezTo>
                  <a:cubicBezTo>
                    <a:pt x="208" y="104222"/>
                    <a:pt x="5470" y="104222"/>
                    <a:pt x="9346" y="104222"/>
                  </a:cubicBezTo>
                  <a:lnTo>
                    <a:pt x="86880" y="104222"/>
                  </a:lnTo>
                  <a:lnTo>
                    <a:pt x="86880" y="186832"/>
                  </a:lnTo>
                  <a:cubicBezTo>
                    <a:pt x="86880" y="190962"/>
                    <a:pt x="86880" y="196568"/>
                    <a:pt x="92419" y="196568"/>
                  </a:cubicBezTo>
                  <a:cubicBezTo>
                    <a:pt x="97957" y="196568"/>
                    <a:pt x="97957" y="190962"/>
                    <a:pt x="97957" y="186832"/>
                  </a:cubicBezTo>
                  <a:lnTo>
                    <a:pt x="97957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4480B047-2525-304D-2767-7A2234E7882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73199" y="6006033"/>
              <a:ext cx="122669" cy="199738"/>
            </a:xfrm>
            <a:custGeom>
              <a:avLst/>
              <a:gdLst>
                <a:gd name="connsiteX0" fmla="*/ 73876 w 122669"/>
                <a:gd name="connsiteY0" fmla="*/ 151133 h 199738"/>
                <a:gd name="connsiteX1" fmla="*/ 73876 w 122669"/>
                <a:gd name="connsiteY1" fmla="*/ 176801 h 199738"/>
                <a:gd name="connsiteX2" fmla="*/ 52831 w 122669"/>
                <a:gd name="connsiteY2" fmla="*/ 190667 h 199738"/>
                <a:gd name="connsiteX3" fmla="*/ 47016 w 122669"/>
                <a:gd name="connsiteY3" fmla="*/ 190667 h 199738"/>
                <a:gd name="connsiteX4" fmla="*/ 47016 w 122669"/>
                <a:gd name="connsiteY4" fmla="*/ 199813 h 199738"/>
                <a:gd name="connsiteX5" fmla="*/ 84398 w 122669"/>
                <a:gd name="connsiteY5" fmla="*/ 198928 h 199738"/>
                <a:gd name="connsiteX6" fmla="*/ 122058 w 122669"/>
                <a:gd name="connsiteY6" fmla="*/ 199813 h 199738"/>
                <a:gd name="connsiteX7" fmla="*/ 122058 w 122669"/>
                <a:gd name="connsiteY7" fmla="*/ 190667 h 199738"/>
                <a:gd name="connsiteX8" fmla="*/ 116243 w 122669"/>
                <a:gd name="connsiteY8" fmla="*/ 190667 h 199738"/>
                <a:gd name="connsiteX9" fmla="*/ 95198 w 122669"/>
                <a:gd name="connsiteY9" fmla="*/ 176801 h 199738"/>
                <a:gd name="connsiteX10" fmla="*/ 95198 w 122669"/>
                <a:gd name="connsiteY10" fmla="*/ 151133 h 199738"/>
                <a:gd name="connsiteX11" fmla="*/ 122888 w 122669"/>
                <a:gd name="connsiteY11" fmla="*/ 151133 h 199738"/>
                <a:gd name="connsiteX12" fmla="*/ 122888 w 122669"/>
                <a:gd name="connsiteY12" fmla="*/ 141987 h 199738"/>
                <a:gd name="connsiteX13" fmla="*/ 95198 w 122669"/>
                <a:gd name="connsiteY13" fmla="*/ 141987 h 199738"/>
                <a:gd name="connsiteX14" fmla="*/ 95198 w 122669"/>
                <a:gd name="connsiteY14" fmla="*/ 7746 h 199738"/>
                <a:gd name="connsiteX15" fmla="*/ 90767 w 122669"/>
                <a:gd name="connsiteY15" fmla="*/ 75 h 199738"/>
                <a:gd name="connsiteX16" fmla="*/ 85229 w 122669"/>
                <a:gd name="connsiteY16" fmla="*/ 3615 h 199738"/>
                <a:gd name="connsiteX17" fmla="*/ 218 w 122669"/>
                <a:gd name="connsiteY17" fmla="*/ 141987 h 199738"/>
                <a:gd name="connsiteX18" fmla="*/ 218 w 122669"/>
                <a:gd name="connsiteY18" fmla="*/ 151133 h 199738"/>
                <a:gd name="connsiteX19" fmla="*/ 73876 w 122669"/>
                <a:gd name="connsiteY19" fmla="*/ 151133 h 199738"/>
                <a:gd name="connsiteX20" fmla="*/ 75537 w 122669"/>
                <a:gd name="connsiteY20" fmla="*/ 141987 h 199738"/>
                <a:gd name="connsiteX21" fmla="*/ 7972 w 122669"/>
                <a:gd name="connsiteY21" fmla="*/ 141987 h 199738"/>
                <a:gd name="connsiteX22" fmla="*/ 75537 w 122669"/>
                <a:gd name="connsiteY22" fmla="*/ 31938 h 199738"/>
                <a:gd name="connsiteX23" fmla="*/ 75537 w 122669"/>
                <a:gd name="connsiteY23" fmla="*/ 141987 h 19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2669" h="199738">
                  <a:moveTo>
                    <a:pt x="73876" y="151133"/>
                  </a:moveTo>
                  <a:lnTo>
                    <a:pt x="73876" y="176801"/>
                  </a:lnTo>
                  <a:cubicBezTo>
                    <a:pt x="73876" y="187422"/>
                    <a:pt x="73322" y="190667"/>
                    <a:pt x="52831" y="190667"/>
                  </a:cubicBezTo>
                  <a:lnTo>
                    <a:pt x="47016" y="190667"/>
                  </a:lnTo>
                  <a:lnTo>
                    <a:pt x="47016" y="199813"/>
                  </a:lnTo>
                  <a:cubicBezTo>
                    <a:pt x="58369" y="198928"/>
                    <a:pt x="72768" y="198928"/>
                    <a:pt x="84398" y="198928"/>
                  </a:cubicBezTo>
                  <a:cubicBezTo>
                    <a:pt x="96028" y="198928"/>
                    <a:pt x="110704" y="198928"/>
                    <a:pt x="122058" y="199813"/>
                  </a:cubicBezTo>
                  <a:lnTo>
                    <a:pt x="122058" y="190667"/>
                  </a:lnTo>
                  <a:lnTo>
                    <a:pt x="116243" y="190667"/>
                  </a:lnTo>
                  <a:cubicBezTo>
                    <a:pt x="95751" y="190667"/>
                    <a:pt x="95198" y="187422"/>
                    <a:pt x="95198" y="176801"/>
                  </a:cubicBezTo>
                  <a:lnTo>
                    <a:pt x="95198" y="151133"/>
                  </a:lnTo>
                  <a:lnTo>
                    <a:pt x="122888" y="151133"/>
                  </a:lnTo>
                  <a:lnTo>
                    <a:pt x="122888" y="141987"/>
                  </a:lnTo>
                  <a:lnTo>
                    <a:pt x="95198" y="141987"/>
                  </a:lnTo>
                  <a:lnTo>
                    <a:pt x="95198" y="7746"/>
                  </a:lnTo>
                  <a:cubicBezTo>
                    <a:pt x="95198" y="1845"/>
                    <a:pt x="95198" y="75"/>
                    <a:pt x="90767" y="75"/>
                  </a:cubicBezTo>
                  <a:cubicBezTo>
                    <a:pt x="88275" y="75"/>
                    <a:pt x="87444" y="75"/>
                    <a:pt x="85229" y="3615"/>
                  </a:cubicBezTo>
                  <a:lnTo>
                    <a:pt x="218" y="141987"/>
                  </a:lnTo>
                  <a:lnTo>
                    <a:pt x="218" y="151133"/>
                  </a:lnTo>
                  <a:lnTo>
                    <a:pt x="73876" y="151133"/>
                  </a:lnTo>
                  <a:close/>
                  <a:moveTo>
                    <a:pt x="75537" y="141987"/>
                  </a:moveTo>
                  <a:lnTo>
                    <a:pt x="7972" y="141987"/>
                  </a:lnTo>
                  <a:lnTo>
                    <a:pt x="75537" y="31938"/>
                  </a:lnTo>
                  <a:lnTo>
                    <a:pt x="75537" y="1419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91517FA2-C846-81EC-E824-360B469F7F1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070870" y="6075366"/>
              <a:ext cx="216264" cy="130405"/>
            </a:xfrm>
            <a:custGeom>
              <a:avLst/>
              <a:gdLst>
                <a:gd name="connsiteX0" fmla="*/ 21824 w 216264"/>
                <a:gd name="connsiteY0" fmla="*/ 28988 h 130405"/>
                <a:gd name="connsiteX1" fmla="*/ 21824 w 216264"/>
                <a:gd name="connsiteY1" fmla="*/ 108058 h 130405"/>
                <a:gd name="connsiteX2" fmla="*/ 225 w 216264"/>
                <a:gd name="connsiteY2" fmla="*/ 121334 h 130405"/>
                <a:gd name="connsiteX3" fmla="*/ 225 w 216264"/>
                <a:gd name="connsiteY3" fmla="*/ 130480 h 130405"/>
                <a:gd name="connsiteX4" fmla="*/ 31516 w 216264"/>
                <a:gd name="connsiteY4" fmla="*/ 129595 h 130405"/>
                <a:gd name="connsiteX5" fmla="*/ 62530 w 216264"/>
                <a:gd name="connsiteY5" fmla="*/ 130480 h 130405"/>
                <a:gd name="connsiteX6" fmla="*/ 62530 w 216264"/>
                <a:gd name="connsiteY6" fmla="*/ 121334 h 130405"/>
                <a:gd name="connsiteX7" fmla="*/ 40931 w 216264"/>
                <a:gd name="connsiteY7" fmla="*/ 108058 h 130405"/>
                <a:gd name="connsiteX8" fmla="*/ 40931 w 216264"/>
                <a:gd name="connsiteY8" fmla="*/ 53771 h 130405"/>
                <a:gd name="connsiteX9" fmla="*/ 78313 w 216264"/>
                <a:gd name="connsiteY9" fmla="*/ 6565 h 130405"/>
                <a:gd name="connsiteX10" fmla="*/ 98805 w 216264"/>
                <a:gd name="connsiteY10" fmla="*/ 39314 h 130405"/>
                <a:gd name="connsiteX11" fmla="*/ 98805 w 216264"/>
                <a:gd name="connsiteY11" fmla="*/ 108058 h 130405"/>
                <a:gd name="connsiteX12" fmla="*/ 77206 w 216264"/>
                <a:gd name="connsiteY12" fmla="*/ 121334 h 130405"/>
                <a:gd name="connsiteX13" fmla="*/ 77206 w 216264"/>
                <a:gd name="connsiteY13" fmla="*/ 130480 h 130405"/>
                <a:gd name="connsiteX14" fmla="*/ 108496 w 216264"/>
                <a:gd name="connsiteY14" fmla="*/ 129595 h 130405"/>
                <a:gd name="connsiteX15" fmla="*/ 139510 w 216264"/>
                <a:gd name="connsiteY15" fmla="*/ 130480 h 130405"/>
                <a:gd name="connsiteX16" fmla="*/ 139510 w 216264"/>
                <a:gd name="connsiteY16" fmla="*/ 121334 h 130405"/>
                <a:gd name="connsiteX17" fmla="*/ 117911 w 216264"/>
                <a:gd name="connsiteY17" fmla="*/ 108058 h 130405"/>
                <a:gd name="connsiteX18" fmla="*/ 117911 w 216264"/>
                <a:gd name="connsiteY18" fmla="*/ 53771 h 130405"/>
                <a:gd name="connsiteX19" fmla="*/ 155294 w 216264"/>
                <a:gd name="connsiteY19" fmla="*/ 6565 h 130405"/>
                <a:gd name="connsiteX20" fmla="*/ 175785 w 216264"/>
                <a:gd name="connsiteY20" fmla="*/ 39314 h 130405"/>
                <a:gd name="connsiteX21" fmla="*/ 175785 w 216264"/>
                <a:gd name="connsiteY21" fmla="*/ 108058 h 130405"/>
                <a:gd name="connsiteX22" fmla="*/ 154186 w 216264"/>
                <a:gd name="connsiteY22" fmla="*/ 121334 h 130405"/>
                <a:gd name="connsiteX23" fmla="*/ 154186 w 216264"/>
                <a:gd name="connsiteY23" fmla="*/ 130480 h 130405"/>
                <a:gd name="connsiteX24" fmla="*/ 185477 w 216264"/>
                <a:gd name="connsiteY24" fmla="*/ 129595 h 130405"/>
                <a:gd name="connsiteX25" fmla="*/ 216490 w 216264"/>
                <a:gd name="connsiteY25" fmla="*/ 130480 h 130405"/>
                <a:gd name="connsiteX26" fmla="*/ 216490 w 216264"/>
                <a:gd name="connsiteY26" fmla="*/ 121334 h 130405"/>
                <a:gd name="connsiteX27" fmla="*/ 194891 w 216264"/>
                <a:gd name="connsiteY27" fmla="*/ 112483 h 130405"/>
                <a:gd name="connsiteX28" fmla="*/ 194891 w 216264"/>
                <a:gd name="connsiteY28" fmla="*/ 56131 h 130405"/>
                <a:gd name="connsiteX29" fmla="*/ 186307 w 216264"/>
                <a:gd name="connsiteY29" fmla="*/ 10991 h 130405"/>
                <a:gd name="connsiteX30" fmla="*/ 157232 w 216264"/>
                <a:gd name="connsiteY30" fmla="*/ 75 h 130405"/>
                <a:gd name="connsiteX31" fmla="*/ 117080 w 216264"/>
                <a:gd name="connsiteY31" fmla="*/ 28988 h 130405"/>
                <a:gd name="connsiteX32" fmla="*/ 80252 w 216264"/>
                <a:gd name="connsiteY32" fmla="*/ 75 h 130405"/>
                <a:gd name="connsiteX33" fmla="*/ 39269 w 216264"/>
                <a:gd name="connsiteY33" fmla="*/ 31053 h 130405"/>
                <a:gd name="connsiteX34" fmla="*/ 39269 w 216264"/>
                <a:gd name="connsiteY34" fmla="*/ 75 h 130405"/>
                <a:gd name="connsiteX35" fmla="*/ 225 w 216264"/>
                <a:gd name="connsiteY35" fmla="*/ 3320 h 130405"/>
                <a:gd name="connsiteX36" fmla="*/ 225 w 216264"/>
                <a:gd name="connsiteY36" fmla="*/ 12466 h 130405"/>
                <a:gd name="connsiteX37" fmla="*/ 21824 w 216264"/>
                <a:gd name="connsiteY37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6264" h="130405">
                  <a:moveTo>
                    <a:pt x="21824" y="28988"/>
                  </a:moveTo>
                  <a:lnTo>
                    <a:pt x="21824" y="108058"/>
                  </a:lnTo>
                  <a:cubicBezTo>
                    <a:pt x="21824" y="121334"/>
                    <a:pt x="18778" y="121334"/>
                    <a:pt x="225" y="121334"/>
                  </a:cubicBezTo>
                  <a:lnTo>
                    <a:pt x="225" y="130480"/>
                  </a:lnTo>
                  <a:cubicBezTo>
                    <a:pt x="9917" y="130185"/>
                    <a:pt x="24040" y="129595"/>
                    <a:pt x="31516" y="129595"/>
                  </a:cubicBezTo>
                  <a:cubicBezTo>
                    <a:pt x="38716" y="129595"/>
                    <a:pt x="53115" y="130185"/>
                    <a:pt x="62530" y="130480"/>
                  </a:cubicBezTo>
                  <a:lnTo>
                    <a:pt x="62530" y="121334"/>
                  </a:lnTo>
                  <a:cubicBezTo>
                    <a:pt x="43977" y="121334"/>
                    <a:pt x="40931" y="121334"/>
                    <a:pt x="40931" y="108058"/>
                  </a:cubicBezTo>
                  <a:lnTo>
                    <a:pt x="40931" y="53771"/>
                  </a:lnTo>
                  <a:cubicBezTo>
                    <a:pt x="40931" y="23087"/>
                    <a:pt x="60591" y="6565"/>
                    <a:pt x="78313" y="6565"/>
                  </a:cubicBezTo>
                  <a:cubicBezTo>
                    <a:pt x="95759" y="6565"/>
                    <a:pt x="98805" y="22497"/>
                    <a:pt x="98805" y="39314"/>
                  </a:cubicBezTo>
                  <a:lnTo>
                    <a:pt x="98805" y="108058"/>
                  </a:lnTo>
                  <a:cubicBezTo>
                    <a:pt x="98805" y="121334"/>
                    <a:pt x="95759" y="121334"/>
                    <a:pt x="77206" y="121334"/>
                  </a:cubicBezTo>
                  <a:lnTo>
                    <a:pt x="77206" y="130480"/>
                  </a:lnTo>
                  <a:cubicBezTo>
                    <a:pt x="86898" y="130185"/>
                    <a:pt x="101020" y="129595"/>
                    <a:pt x="108496" y="129595"/>
                  </a:cubicBezTo>
                  <a:cubicBezTo>
                    <a:pt x="115696" y="129595"/>
                    <a:pt x="130095" y="130185"/>
                    <a:pt x="139510" y="130480"/>
                  </a:cubicBezTo>
                  <a:lnTo>
                    <a:pt x="139510" y="121334"/>
                  </a:lnTo>
                  <a:cubicBezTo>
                    <a:pt x="120957" y="121334"/>
                    <a:pt x="117911" y="121334"/>
                    <a:pt x="117911" y="108058"/>
                  </a:cubicBezTo>
                  <a:lnTo>
                    <a:pt x="117911" y="53771"/>
                  </a:lnTo>
                  <a:cubicBezTo>
                    <a:pt x="117911" y="23087"/>
                    <a:pt x="137572" y="6565"/>
                    <a:pt x="155294" y="6565"/>
                  </a:cubicBezTo>
                  <a:cubicBezTo>
                    <a:pt x="172739" y="6565"/>
                    <a:pt x="175785" y="22497"/>
                    <a:pt x="175785" y="39314"/>
                  </a:cubicBezTo>
                  <a:lnTo>
                    <a:pt x="175785" y="108058"/>
                  </a:lnTo>
                  <a:cubicBezTo>
                    <a:pt x="175785" y="121334"/>
                    <a:pt x="172739" y="121334"/>
                    <a:pt x="154186" y="121334"/>
                  </a:cubicBezTo>
                  <a:lnTo>
                    <a:pt x="154186" y="130480"/>
                  </a:lnTo>
                  <a:cubicBezTo>
                    <a:pt x="163878" y="130185"/>
                    <a:pt x="178000" y="129595"/>
                    <a:pt x="185477" y="129595"/>
                  </a:cubicBezTo>
                  <a:cubicBezTo>
                    <a:pt x="192676" y="129595"/>
                    <a:pt x="207075" y="130185"/>
                    <a:pt x="216490" y="130480"/>
                  </a:cubicBezTo>
                  <a:lnTo>
                    <a:pt x="216490" y="121334"/>
                  </a:lnTo>
                  <a:cubicBezTo>
                    <a:pt x="202091" y="121334"/>
                    <a:pt x="195168" y="121334"/>
                    <a:pt x="194891" y="112483"/>
                  </a:cubicBezTo>
                  <a:lnTo>
                    <a:pt x="194891" y="56131"/>
                  </a:lnTo>
                  <a:cubicBezTo>
                    <a:pt x="194891" y="30758"/>
                    <a:pt x="194891" y="21612"/>
                    <a:pt x="186307" y="10991"/>
                  </a:cubicBezTo>
                  <a:cubicBezTo>
                    <a:pt x="182431" y="5975"/>
                    <a:pt x="173293" y="75"/>
                    <a:pt x="157232" y="75"/>
                  </a:cubicBezTo>
                  <a:cubicBezTo>
                    <a:pt x="133972" y="75"/>
                    <a:pt x="121788" y="17777"/>
                    <a:pt x="117080" y="28988"/>
                  </a:cubicBezTo>
                  <a:cubicBezTo>
                    <a:pt x="113204" y="3320"/>
                    <a:pt x="92713" y="75"/>
                    <a:pt x="80252" y="75"/>
                  </a:cubicBezTo>
                  <a:cubicBezTo>
                    <a:pt x="60038" y="75"/>
                    <a:pt x="47023" y="12761"/>
                    <a:pt x="39269" y="31053"/>
                  </a:cubicBezTo>
                  <a:lnTo>
                    <a:pt x="39269" y="75"/>
                  </a:lnTo>
                  <a:lnTo>
                    <a:pt x="225" y="3320"/>
                  </a:lnTo>
                  <a:lnTo>
                    <a:pt x="225" y="12466"/>
                  </a:lnTo>
                  <a:cubicBezTo>
                    <a:pt x="19609" y="12466"/>
                    <a:pt x="21824" y="14531"/>
                    <a:pt x="21824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050FA65D-C537-F2D7-73EC-53E7BF7A2BC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01904" y="6008393"/>
              <a:ext cx="59258" cy="197378"/>
            </a:xfrm>
            <a:custGeom>
              <a:avLst/>
              <a:gdLst>
                <a:gd name="connsiteX0" fmla="*/ 40108 w 59258"/>
                <a:gd name="connsiteY0" fmla="*/ 67048 h 197378"/>
                <a:gd name="connsiteX1" fmla="*/ 1341 w 59258"/>
                <a:gd name="connsiteY1" fmla="*/ 70293 h 197378"/>
                <a:gd name="connsiteX2" fmla="*/ 1341 w 59258"/>
                <a:gd name="connsiteY2" fmla="*/ 79439 h 197378"/>
                <a:gd name="connsiteX3" fmla="*/ 21833 w 59258"/>
                <a:gd name="connsiteY3" fmla="*/ 95666 h 197378"/>
                <a:gd name="connsiteX4" fmla="*/ 21833 w 59258"/>
                <a:gd name="connsiteY4" fmla="*/ 175030 h 197378"/>
                <a:gd name="connsiteX5" fmla="*/ 234 w 59258"/>
                <a:gd name="connsiteY5" fmla="*/ 188307 h 197378"/>
                <a:gd name="connsiteX6" fmla="*/ 234 w 59258"/>
                <a:gd name="connsiteY6" fmla="*/ 197453 h 197378"/>
                <a:gd name="connsiteX7" fmla="*/ 30694 w 59258"/>
                <a:gd name="connsiteY7" fmla="*/ 196568 h 197378"/>
                <a:gd name="connsiteX8" fmla="*/ 59492 w 59258"/>
                <a:gd name="connsiteY8" fmla="*/ 197453 h 197378"/>
                <a:gd name="connsiteX9" fmla="*/ 59492 w 59258"/>
                <a:gd name="connsiteY9" fmla="*/ 188307 h 197378"/>
                <a:gd name="connsiteX10" fmla="*/ 40108 w 59258"/>
                <a:gd name="connsiteY10" fmla="*/ 175326 h 197378"/>
                <a:gd name="connsiteX11" fmla="*/ 40108 w 59258"/>
                <a:gd name="connsiteY11" fmla="*/ 67048 h 197378"/>
                <a:gd name="connsiteX12" fmla="*/ 41216 w 59258"/>
                <a:gd name="connsiteY12" fmla="*/ 15712 h 197378"/>
                <a:gd name="connsiteX13" fmla="*/ 26540 w 59258"/>
                <a:gd name="connsiteY13" fmla="*/ 75 h 197378"/>
                <a:gd name="connsiteX14" fmla="*/ 11864 w 59258"/>
                <a:gd name="connsiteY14" fmla="*/ 15712 h 197378"/>
                <a:gd name="connsiteX15" fmla="*/ 26540 w 59258"/>
                <a:gd name="connsiteY15" fmla="*/ 31348 h 197378"/>
                <a:gd name="connsiteX16" fmla="*/ 41216 w 59258"/>
                <a:gd name="connsiteY16" fmla="*/ 15712 h 1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58" h="197378">
                  <a:moveTo>
                    <a:pt x="40108" y="67048"/>
                  </a:moveTo>
                  <a:lnTo>
                    <a:pt x="1341" y="70293"/>
                  </a:lnTo>
                  <a:lnTo>
                    <a:pt x="1341" y="79439"/>
                  </a:lnTo>
                  <a:cubicBezTo>
                    <a:pt x="19340" y="79439"/>
                    <a:pt x="21833" y="81209"/>
                    <a:pt x="21833" y="95666"/>
                  </a:cubicBezTo>
                  <a:lnTo>
                    <a:pt x="21833" y="175030"/>
                  </a:lnTo>
                  <a:cubicBezTo>
                    <a:pt x="21833" y="188307"/>
                    <a:pt x="18787" y="188307"/>
                    <a:pt x="234" y="188307"/>
                  </a:cubicBezTo>
                  <a:lnTo>
                    <a:pt x="234" y="197453"/>
                  </a:lnTo>
                  <a:cubicBezTo>
                    <a:pt x="9095" y="197158"/>
                    <a:pt x="24048" y="196568"/>
                    <a:pt x="30694" y="196568"/>
                  </a:cubicBezTo>
                  <a:cubicBezTo>
                    <a:pt x="40385" y="196568"/>
                    <a:pt x="50077" y="197158"/>
                    <a:pt x="59492" y="197453"/>
                  </a:cubicBezTo>
                  <a:lnTo>
                    <a:pt x="59492" y="188307"/>
                  </a:lnTo>
                  <a:cubicBezTo>
                    <a:pt x="41216" y="188307"/>
                    <a:pt x="40108" y="186832"/>
                    <a:pt x="40108" y="175326"/>
                  </a:cubicBezTo>
                  <a:lnTo>
                    <a:pt x="40108" y="67048"/>
                  </a:lnTo>
                  <a:close/>
                  <a:moveTo>
                    <a:pt x="41216" y="15712"/>
                  </a:moveTo>
                  <a:cubicBezTo>
                    <a:pt x="41216" y="6270"/>
                    <a:pt x="34293" y="75"/>
                    <a:pt x="26540" y="75"/>
                  </a:cubicBezTo>
                  <a:cubicBezTo>
                    <a:pt x="17956" y="75"/>
                    <a:pt x="11864" y="8041"/>
                    <a:pt x="11864" y="15712"/>
                  </a:cubicBezTo>
                  <a:cubicBezTo>
                    <a:pt x="11864" y="23678"/>
                    <a:pt x="17956" y="31348"/>
                    <a:pt x="26540" y="31348"/>
                  </a:cubicBezTo>
                  <a:cubicBezTo>
                    <a:pt x="34293" y="31348"/>
                    <a:pt x="41216" y="25153"/>
                    <a:pt x="41216" y="1571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7BC12323-B525-661B-7964-5779A796FC3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78546" y="6075366"/>
              <a:ext cx="139284" cy="130405"/>
            </a:xfrm>
            <a:custGeom>
              <a:avLst/>
              <a:gdLst>
                <a:gd name="connsiteX0" fmla="*/ 21835 w 139284"/>
                <a:gd name="connsiteY0" fmla="*/ 28988 h 130405"/>
                <a:gd name="connsiteX1" fmla="*/ 21835 w 139284"/>
                <a:gd name="connsiteY1" fmla="*/ 108058 h 130405"/>
                <a:gd name="connsiteX2" fmla="*/ 237 w 139284"/>
                <a:gd name="connsiteY2" fmla="*/ 121334 h 130405"/>
                <a:gd name="connsiteX3" fmla="*/ 237 w 139284"/>
                <a:gd name="connsiteY3" fmla="*/ 130480 h 130405"/>
                <a:gd name="connsiteX4" fmla="*/ 31527 w 139284"/>
                <a:gd name="connsiteY4" fmla="*/ 129595 h 130405"/>
                <a:gd name="connsiteX5" fmla="*/ 62541 w 139284"/>
                <a:gd name="connsiteY5" fmla="*/ 130480 h 130405"/>
                <a:gd name="connsiteX6" fmla="*/ 62541 w 139284"/>
                <a:gd name="connsiteY6" fmla="*/ 121334 h 130405"/>
                <a:gd name="connsiteX7" fmla="*/ 40942 w 139284"/>
                <a:gd name="connsiteY7" fmla="*/ 108058 h 130405"/>
                <a:gd name="connsiteX8" fmla="*/ 40942 w 139284"/>
                <a:gd name="connsiteY8" fmla="*/ 53771 h 130405"/>
                <a:gd name="connsiteX9" fmla="*/ 78324 w 139284"/>
                <a:gd name="connsiteY9" fmla="*/ 6565 h 130405"/>
                <a:gd name="connsiteX10" fmla="*/ 98816 w 139284"/>
                <a:gd name="connsiteY10" fmla="*/ 39314 h 130405"/>
                <a:gd name="connsiteX11" fmla="*/ 98816 w 139284"/>
                <a:gd name="connsiteY11" fmla="*/ 108058 h 130405"/>
                <a:gd name="connsiteX12" fmla="*/ 77217 w 139284"/>
                <a:gd name="connsiteY12" fmla="*/ 121334 h 130405"/>
                <a:gd name="connsiteX13" fmla="*/ 77217 w 139284"/>
                <a:gd name="connsiteY13" fmla="*/ 130480 h 130405"/>
                <a:gd name="connsiteX14" fmla="*/ 108507 w 139284"/>
                <a:gd name="connsiteY14" fmla="*/ 129595 h 130405"/>
                <a:gd name="connsiteX15" fmla="*/ 139521 w 139284"/>
                <a:gd name="connsiteY15" fmla="*/ 130480 h 130405"/>
                <a:gd name="connsiteX16" fmla="*/ 139521 w 139284"/>
                <a:gd name="connsiteY16" fmla="*/ 121334 h 130405"/>
                <a:gd name="connsiteX17" fmla="*/ 117922 w 139284"/>
                <a:gd name="connsiteY17" fmla="*/ 112483 h 130405"/>
                <a:gd name="connsiteX18" fmla="*/ 117922 w 139284"/>
                <a:gd name="connsiteY18" fmla="*/ 56131 h 130405"/>
                <a:gd name="connsiteX19" fmla="*/ 109338 w 139284"/>
                <a:gd name="connsiteY19" fmla="*/ 10991 h 130405"/>
                <a:gd name="connsiteX20" fmla="*/ 80263 w 139284"/>
                <a:gd name="connsiteY20" fmla="*/ 75 h 130405"/>
                <a:gd name="connsiteX21" fmla="*/ 39281 w 139284"/>
                <a:gd name="connsiteY21" fmla="*/ 31053 h 130405"/>
                <a:gd name="connsiteX22" fmla="*/ 39281 w 139284"/>
                <a:gd name="connsiteY22" fmla="*/ 75 h 130405"/>
                <a:gd name="connsiteX23" fmla="*/ 237 w 139284"/>
                <a:gd name="connsiteY23" fmla="*/ 3320 h 130405"/>
                <a:gd name="connsiteX24" fmla="*/ 237 w 139284"/>
                <a:gd name="connsiteY24" fmla="*/ 12466 h 130405"/>
                <a:gd name="connsiteX25" fmla="*/ 21835 w 139284"/>
                <a:gd name="connsiteY25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4" h="130405">
                  <a:moveTo>
                    <a:pt x="21835" y="28988"/>
                  </a:moveTo>
                  <a:lnTo>
                    <a:pt x="21835" y="108058"/>
                  </a:lnTo>
                  <a:cubicBezTo>
                    <a:pt x="21835" y="121334"/>
                    <a:pt x="18789" y="121334"/>
                    <a:pt x="237" y="121334"/>
                  </a:cubicBezTo>
                  <a:lnTo>
                    <a:pt x="237" y="130480"/>
                  </a:lnTo>
                  <a:cubicBezTo>
                    <a:pt x="9928" y="130185"/>
                    <a:pt x="24051" y="129595"/>
                    <a:pt x="31527" y="129595"/>
                  </a:cubicBezTo>
                  <a:cubicBezTo>
                    <a:pt x="38727" y="129595"/>
                    <a:pt x="53126" y="130185"/>
                    <a:pt x="62541" y="130480"/>
                  </a:cubicBezTo>
                  <a:lnTo>
                    <a:pt x="62541" y="121334"/>
                  </a:lnTo>
                  <a:cubicBezTo>
                    <a:pt x="43988" y="121334"/>
                    <a:pt x="40942" y="121334"/>
                    <a:pt x="40942" y="108058"/>
                  </a:cubicBezTo>
                  <a:lnTo>
                    <a:pt x="40942" y="53771"/>
                  </a:lnTo>
                  <a:cubicBezTo>
                    <a:pt x="40942" y="23087"/>
                    <a:pt x="60602" y="6565"/>
                    <a:pt x="78324" y="6565"/>
                  </a:cubicBezTo>
                  <a:cubicBezTo>
                    <a:pt x="95770" y="6565"/>
                    <a:pt x="98816" y="22497"/>
                    <a:pt x="98816" y="39314"/>
                  </a:cubicBezTo>
                  <a:lnTo>
                    <a:pt x="98816" y="108058"/>
                  </a:lnTo>
                  <a:cubicBezTo>
                    <a:pt x="98816" y="121334"/>
                    <a:pt x="95770" y="121334"/>
                    <a:pt x="77217" y="121334"/>
                  </a:cubicBezTo>
                  <a:lnTo>
                    <a:pt x="77217" y="130480"/>
                  </a:lnTo>
                  <a:cubicBezTo>
                    <a:pt x="86909" y="130185"/>
                    <a:pt x="101031" y="129595"/>
                    <a:pt x="108507" y="129595"/>
                  </a:cubicBezTo>
                  <a:cubicBezTo>
                    <a:pt x="115707" y="129595"/>
                    <a:pt x="130106" y="130185"/>
                    <a:pt x="139521" y="130480"/>
                  </a:cubicBezTo>
                  <a:lnTo>
                    <a:pt x="139521" y="121334"/>
                  </a:lnTo>
                  <a:cubicBezTo>
                    <a:pt x="125122" y="121334"/>
                    <a:pt x="118199" y="121334"/>
                    <a:pt x="117922" y="112483"/>
                  </a:cubicBezTo>
                  <a:lnTo>
                    <a:pt x="117922" y="56131"/>
                  </a:lnTo>
                  <a:cubicBezTo>
                    <a:pt x="117922" y="30758"/>
                    <a:pt x="117922" y="21612"/>
                    <a:pt x="109338" y="10991"/>
                  </a:cubicBezTo>
                  <a:cubicBezTo>
                    <a:pt x="105461" y="5975"/>
                    <a:pt x="96323" y="75"/>
                    <a:pt x="80263" y="75"/>
                  </a:cubicBezTo>
                  <a:cubicBezTo>
                    <a:pt x="60049" y="75"/>
                    <a:pt x="47034" y="12761"/>
                    <a:pt x="39281" y="31053"/>
                  </a:cubicBezTo>
                  <a:lnTo>
                    <a:pt x="39281" y="75"/>
                  </a:lnTo>
                  <a:lnTo>
                    <a:pt x="237" y="3320"/>
                  </a:lnTo>
                  <a:lnTo>
                    <a:pt x="237" y="12466"/>
                  </a:lnTo>
                  <a:cubicBezTo>
                    <a:pt x="19620" y="12466"/>
                    <a:pt x="21835" y="14531"/>
                    <a:pt x="21835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BF97B110-3425-57DE-AB53-3045585C84C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125988" y="6282401"/>
              <a:ext cx="71331" cy="20652"/>
            </a:xfrm>
            <a:custGeom>
              <a:avLst/>
              <a:gdLst>
                <a:gd name="connsiteX0" fmla="*/ 67682 w 71331"/>
                <a:gd name="connsiteY0" fmla="*/ 82 h 20652"/>
                <a:gd name="connsiteX1" fmla="*/ 51012 w 71331"/>
                <a:gd name="connsiteY1" fmla="*/ 9582 h 20652"/>
                <a:gd name="connsiteX2" fmla="*/ 38606 w 71331"/>
                <a:gd name="connsiteY2" fmla="*/ 5452 h 20652"/>
                <a:gd name="connsiteX3" fmla="*/ 23293 w 71331"/>
                <a:gd name="connsiteY3" fmla="*/ 82 h 20652"/>
                <a:gd name="connsiteX4" fmla="*/ 227 w 71331"/>
                <a:gd name="connsiteY4" fmla="*/ 16604 h 20652"/>
                <a:gd name="connsiteX5" fmla="*/ 4104 w 71331"/>
                <a:gd name="connsiteY5" fmla="*/ 20734 h 20652"/>
                <a:gd name="connsiteX6" fmla="*/ 20774 w 71331"/>
                <a:gd name="connsiteY6" fmla="*/ 11234 h 20652"/>
                <a:gd name="connsiteX7" fmla="*/ 33179 w 71331"/>
                <a:gd name="connsiteY7" fmla="*/ 15365 h 20652"/>
                <a:gd name="connsiteX8" fmla="*/ 48492 w 71331"/>
                <a:gd name="connsiteY8" fmla="*/ 20734 h 20652"/>
                <a:gd name="connsiteX9" fmla="*/ 71558 w 71331"/>
                <a:gd name="connsiteY9" fmla="*/ 4212 h 20652"/>
                <a:gd name="connsiteX10" fmla="*/ 67682 w 71331"/>
                <a:gd name="connsiteY10" fmla="*/ 82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331" h="20652">
                  <a:moveTo>
                    <a:pt x="67682" y="82"/>
                  </a:moveTo>
                  <a:cubicBezTo>
                    <a:pt x="62060" y="6484"/>
                    <a:pt x="56439" y="9582"/>
                    <a:pt x="51012" y="9582"/>
                  </a:cubicBezTo>
                  <a:cubicBezTo>
                    <a:pt x="45972" y="9582"/>
                    <a:pt x="40157" y="6484"/>
                    <a:pt x="38606" y="5452"/>
                  </a:cubicBezTo>
                  <a:cubicBezTo>
                    <a:pt x="31628" y="1941"/>
                    <a:pt x="27558" y="82"/>
                    <a:pt x="23293" y="82"/>
                  </a:cubicBezTo>
                  <a:cubicBezTo>
                    <a:pt x="15346" y="82"/>
                    <a:pt x="12439" y="3386"/>
                    <a:pt x="227" y="16604"/>
                  </a:cubicBezTo>
                  <a:lnTo>
                    <a:pt x="4104" y="20734"/>
                  </a:lnTo>
                  <a:cubicBezTo>
                    <a:pt x="9725" y="14332"/>
                    <a:pt x="15346" y="11234"/>
                    <a:pt x="20774" y="11234"/>
                  </a:cubicBezTo>
                  <a:cubicBezTo>
                    <a:pt x="25813" y="11234"/>
                    <a:pt x="31628" y="14332"/>
                    <a:pt x="33179" y="15365"/>
                  </a:cubicBezTo>
                  <a:cubicBezTo>
                    <a:pt x="40157" y="18876"/>
                    <a:pt x="44228" y="20734"/>
                    <a:pt x="48492" y="20734"/>
                  </a:cubicBezTo>
                  <a:cubicBezTo>
                    <a:pt x="56439" y="20734"/>
                    <a:pt x="59347" y="17430"/>
                    <a:pt x="71558" y="4212"/>
                  </a:cubicBezTo>
                  <a:lnTo>
                    <a:pt x="67682" y="8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053C3DAF-B7E3-969D-F70F-D95434C7608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63424" y="6332541"/>
              <a:ext cx="176389" cy="141056"/>
            </a:xfrm>
            <a:custGeom>
              <a:avLst/>
              <a:gdLst>
                <a:gd name="connsiteX0" fmla="*/ 97724 w 176389"/>
                <a:gd name="connsiteY0" fmla="*/ 58117 h 141056"/>
                <a:gd name="connsiteX1" fmla="*/ 96561 w 176389"/>
                <a:gd name="connsiteY1" fmla="*/ 55639 h 141056"/>
                <a:gd name="connsiteX2" fmla="*/ 101213 w 176389"/>
                <a:gd name="connsiteY2" fmla="*/ 51715 h 141056"/>
                <a:gd name="connsiteX3" fmla="*/ 120791 w 176389"/>
                <a:gd name="connsiteY3" fmla="*/ 37052 h 141056"/>
                <a:gd name="connsiteX4" fmla="*/ 172157 w 176389"/>
                <a:gd name="connsiteY4" fmla="*/ 7519 h 141056"/>
                <a:gd name="connsiteX5" fmla="*/ 176615 w 176389"/>
                <a:gd name="connsiteY5" fmla="*/ 2975 h 141056"/>
                <a:gd name="connsiteX6" fmla="*/ 174095 w 176389"/>
                <a:gd name="connsiteY6" fmla="*/ 290 h 141056"/>
                <a:gd name="connsiteX7" fmla="*/ 160721 w 176389"/>
                <a:gd name="connsiteY7" fmla="*/ 910 h 141056"/>
                <a:gd name="connsiteX8" fmla="*/ 137267 w 176389"/>
                <a:gd name="connsiteY8" fmla="*/ 84 h 141056"/>
                <a:gd name="connsiteX9" fmla="*/ 133196 w 176389"/>
                <a:gd name="connsiteY9" fmla="*/ 4627 h 141056"/>
                <a:gd name="connsiteX10" fmla="*/ 136104 w 176389"/>
                <a:gd name="connsiteY10" fmla="*/ 7519 h 141056"/>
                <a:gd name="connsiteX11" fmla="*/ 140949 w 176389"/>
                <a:gd name="connsiteY11" fmla="*/ 10410 h 141056"/>
                <a:gd name="connsiteX12" fmla="*/ 132421 w 176389"/>
                <a:gd name="connsiteY12" fmla="*/ 20530 h 141056"/>
                <a:gd name="connsiteX13" fmla="*/ 51591 w 176389"/>
                <a:gd name="connsiteY13" fmla="*/ 81248 h 141056"/>
                <a:gd name="connsiteX14" fmla="*/ 66904 w 176389"/>
                <a:gd name="connsiteY14" fmla="*/ 16193 h 141056"/>
                <a:gd name="connsiteX15" fmla="*/ 83962 w 176389"/>
                <a:gd name="connsiteY15" fmla="*/ 7519 h 141056"/>
                <a:gd name="connsiteX16" fmla="*/ 89777 w 176389"/>
                <a:gd name="connsiteY16" fmla="*/ 3182 h 141056"/>
                <a:gd name="connsiteX17" fmla="*/ 86676 w 176389"/>
                <a:gd name="connsiteY17" fmla="*/ 84 h 141056"/>
                <a:gd name="connsiteX18" fmla="*/ 61283 w 176389"/>
                <a:gd name="connsiteY18" fmla="*/ 910 h 141056"/>
                <a:gd name="connsiteX19" fmla="*/ 47909 w 176389"/>
                <a:gd name="connsiteY19" fmla="*/ 703 h 141056"/>
                <a:gd name="connsiteX20" fmla="*/ 35697 w 176389"/>
                <a:gd name="connsiteY20" fmla="*/ 84 h 141056"/>
                <a:gd name="connsiteX21" fmla="*/ 31626 w 176389"/>
                <a:gd name="connsiteY21" fmla="*/ 4627 h 141056"/>
                <a:gd name="connsiteX22" fmla="*/ 38023 w 176389"/>
                <a:gd name="connsiteY22" fmla="*/ 7519 h 141056"/>
                <a:gd name="connsiteX23" fmla="*/ 45389 w 176389"/>
                <a:gd name="connsiteY23" fmla="*/ 7932 h 141056"/>
                <a:gd name="connsiteX24" fmla="*/ 49653 w 176389"/>
                <a:gd name="connsiteY24" fmla="*/ 10823 h 141056"/>
                <a:gd name="connsiteX25" fmla="*/ 48878 w 176389"/>
                <a:gd name="connsiteY25" fmla="*/ 15367 h 141056"/>
                <a:gd name="connsiteX26" fmla="*/ 23098 w 176389"/>
                <a:gd name="connsiteY26" fmla="*/ 125031 h 141056"/>
                <a:gd name="connsiteX27" fmla="*/ 6040 w 176389"/>
                <a:gd name="connsiteY27" fmla="*/ 133705 h 141056"/>
                <a:gd name="connsiteX28" fmla="*/ 225 w 176389"/>
                <a:gd name="connsiteY28" fmla="*/ 138249 h 141056"/>
                <a:gd name="connsiteX29" fmla="*/ 3326 w 176389"/>
                <a:gd name="connsiteY29" fmla="*/ 141140 h 141056"/>
                <a:gd name="connsiteX30" fmla="*/ 28525 w 176389"/>
                <a:gd name="connsiteY30" fmla="*/ 140314 h 141056"/>
                <a:gd name="connsiteX31" fmla="*/ 41900 w 176389"/>
                <a:gd name="connsiteY31" fmla="*/ 140520 h 141056"/>
                <a:gd name="connsiteX32" fmla="*/ 54305 w 176389"/>
                <a:gd name="connsiteY32" fmla="*/ 141140 h 141056"/>
                <a:gd name="connsiteX33" fmla="*/ 58376 w 176389"/>
                <a:gd name="connsiteY33" fmla="*/ 136596 h 141056"/>
                <a:gd name="connsiteX34" fmla="*/ 52173 w 176389"/>
                <a:gd name="connsiteY34" fmla="*/ 133705 h 141056"/>
                <a:gd name="connsiteX35" fmla="*/ 44807 w 176389"/>
                <a:gd name="connsiteY35" fmla="*/ 133292 h 141056"/>
                <a:gd name="connsiteX36" fmla="*/ 40349 w 176389"/>
                <a:gd name="connsiteY36" fmla="*/ 130194 h 141056"/>
                <a:gd name="connsiteX37" fmla="*/ 49459 w 176389"/>
                <a:gd name="connsiteY37" fmla="*/ 90541 h 141056"/>
                <a:gd name="connsiteX38" fmla="*/ 81636 w 176389"/>
                <a:gd name="connsiteY38" fmla="*/ 66378 h 141056"/>
                <a:gd name="connsiteX39" fmla="*/ 109742 w 176389"/>
                <a:gd name="connsiteY39" fmla="*/ 124411 h 141056"/>
                <a:gd name="connsiteX40" fmla="*/ 111099 w 176389"/>
                <a:gd name="connsiteY40" fmla="*/ 128335 h 141056"/>
                <a:gd name="connsiteX41" fmla="*/ 102182 w 176389"/>
                <a:gd name="connsiteY41" fmla="*/ 133705 h 141056"/>
                <a:gd name="connsiteX42" fmla="*/ 97143 w 176389"/>
                <a:gd name="connsiteY42" fmla="*/ 138249 h 141056"/>
                <a:gd name="connsiteX43" fmla="*/ 100438 w 176389"/>
                <a:gd name="connsiteY43" fmla="*/ 141140 h 141056"/>
                <a:gd name="connsiteX44" fmla="*/ 125249 w 176389"/>
                <a:gd name="connsiteY44" fmla="*/ 140314 h 141056"/>
                <a:gd name="connsiteX45" fmla="*/ 144245 w 176389"/>
                <a:gd name="connsiteY45" fmla="*/ 141140 h 141056"/>
                <a:gd name="connsiteX46" fmla="*/ 148121 w 176389"/>
                <a:gd name="connsiteY46" fmla="*/ 136803 h 141056"/>
                <a:gd name="connsiteX47" fmla="*/ 143663 w 176389"/>
                <a:gd name="connsiteY47" fmla="*/ 133705 h 141056"/>
                <a:gd name="connsiteX48" fmla="*/ 130870 w 176389"/>
                <a:gd name="connsiteY48" fmla="*/ 126890 h 141056"/>
                <a:gd name="connsiteX49" fmla="*/ 97724 w 176389"/>
                <a:gd name="connsiteY49" fmla="*/ 58117 h 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6389" h="141056">
                  <a:moveTo>
                    <a:pt x="97724" y="58117"/>
                  </a:moveTo>
                  <a:cubicBezTo>
                    <a:pt x="96949" y="56465"/>
                    <a:pt x="96561" y="55845"/>
                    <a:pt x="96561" y="55639"/>
                  </a:cubicBezTo>
                  <a:cubicBezTo>
                    <a:pt x="96561" y="55226"/>
                    <a:pt x="96755" y="55019"/>
                    <a:pt x="101213" y="51715"/>
                  </a:cubicBezTo>
                  <a:lnTo>
                    <a:pt x="120791" y="37052"/>
                  </a:lnTo>
                  <a:cubicBezTo>
                    <a:pt x="146377" y="17845"/>
                    <a:pt x="158395" y="8758"/>
                    <a:pt x="172157" y="7519"/>
                  </a:cubicBezTo>
                  <a:cubicBezTo>
                    <a:pt x="174289" y="7312"/>
                    <a:pt x="176615" y="7106"/>
                    <a:pt x="176615" y="2975"/>
                  </a:cubicBezTo>
                  <a:cubicBezTo>
                    <a:pt x="176615" y="1323"/>
                    <a:pt x="175258" y="290"/>
                    <a:pt x="174095" y="290"/>
                  </a:cubicBezTo>
                  <a:cubicBezTo>
                    <a:pt x="170025" y="290"/>
                    <a:pt x="164985" y="910"/>
                    <a:pt x="160721" y="910"/>
                  </a:cubicBezTo>
                  <a:cubicBezTo>
                    <a:pt x="155487" y="910"/>
                    <a:pt x="142500" y="84"/>
                    <a:pt x="137267" y="84"/>
                  </a:cubicBezTo>
                  <a:cubicBezTo>
                    <a:pt x="136104" y="84"/>
                    <a:pt x="133196" y="84"/>
                    <a:pt x="133196" y="4627"/>
                  </a:cubicBezTo>
                  <a:cubicBezTo>
                    <a:pt x="133196" y="4834"/>
                    <a:pt x="133196" y="7312"/>
                    <a:pt x="136104" y="7519"/>
                  </a:cubicBezTo>
                  <a:cubicBezTo>
                    <a:pt x="138430" y="7725"/>
                    <a:pt x="140949" y="8138"/>
                    <a:pt x="140949" y="10410"/>
                  </a:cubicBezTo>
                  <a:cubicBezTo>
                    <a:pt x="140949" y="14127"/>
                    <a:pt x="134940" y="18671"/>
                    <a:pt x="132421" y="20530"/>
                  </a:cubicBezTo>
                  <a:lnTo>
                    <a:pt x="51591" y="81248"/>
                  </a:lnTo>
                  <a:lnTo>
                    <a:pt x="66904" y="16193"/>
                  </a:lnTo>
                  <a:cubicBezTo>
                    <a:pt x="68649" y="9171"/>
                    <a:pt x="68843" y="7519"/>
                    <a:pt x="83962" y="7519"/>
                  </a:cubicBezTo>
                  <a:cubicBezTo>
                    <a:pt x="87063" y="7519"/>
                    <a:pt x="89777" y="7519"/>
                    <a:pt x="89777" y="3182"/>
                  </a:cubicBezTo>
                  <a:cubicBezTo>
                    <a:pt x="89777" y="1323"/>
                    <a:pt x="88614" y="84"/>
                    <a:pt x="86676" y="84"/>
                  </a:cubicBezTo>
                  <a:cubicBezTo>
                    <a:pt x="81054" y="84"/>
                    <a:pt x="66904" y="910"/>
                    <a:pt x="61283" y="910"/>
                  </a:cubicBezTo>
                  <a:cubicBezTo>
                    <a:pt x="57988" y="910"/>
                    <a:pt x="51204" y="910"/>
                    <a:pt x="47909" y="703"/>
                  </a:cubicBezTo>
                  <a:cubicBezTo>
                    <a:pt x="44032" y="497"/>
                    <a:pt x="39380" y="84"/>
                    <a:pt x="35697" y="84"/>
                  </a:cubicBezTo>
                  <a:cubicBezTo>
                    <a:pt x="34534" y="84"/>
                    <a:pt x="31626" y="84"/>
                    <a:pt x="31626" y="4627"/>
                  </a:cubicBezTo>
                  <a:cubicBezTo>
                    <a:pt x="31626" y="7519"/>
                    <a:pt x="33759" y="7519"/>
                    <a:pt x="38023" y="7519"/>
                  </a:cubicBezTo>
                  <a:cubicBezTo>
                    <a:pt x="41124" y="7519"/>
                    <a:pt x="41900" y="7519"/>
                    <a:pt x="45389" y="7932"/>
                  </a:cubicBezTo>
                  <a:cubicBezTo>
                    <a:pt x="49265" y="8345"/>
                    <a:pt x="49653" y="8758"/>
                    <a:pt x="49653" y="10823"/>
                  </a:cubicBezTo>
                  <a:cubicBezTo>
                    <a:pt x="49653" y="11236"/>
                    <a:pt x="49653" y="12269"/>
                    <a:pt x="48878" y="15367"/>
                  </a:cubicBezTo>
                  <a:lnTo>
                    <a:pt x="23098" y="125031"/>
                  </a:lnTo>
                  <a:cubicBezTo>
                    <a:pt x="21547" y="132053"/>
                    <a:pt x="21159" y="133705"/>
                    <a:pt x="6040" y="133705"/>
                  </a:cubicBezTo>
                  <a:cubicBezTo>
                    <a:pt x="2551" y="133705"/>
                    <a:pt x="225" y="133705"/>
                    <a:pt x="225" y="138249"/>
                  </a:cubicBezTo>
                  <a:cubicBezTo>
                    <a:pt x="225" y="138455"/>
                    <a:pt x="225" y="141140"/>
                    <a:pt x="3326" y="141140"/>
                  </a:cubicBezTo>
                  <a:cubicBezTo>
                    <a:pt x="8948" y="141140"/>
                    <a:pt x="22904" y="140314"/>
                    <a:pt x="28525" y="140314"/>
                  </a:cubicBezTo>
                  <a:cubicBezTo>
                    <a:pt x="31820" y="140314"/>
                    <a:pt x="38604" y="140314"/>
                    <a:pt x="41900" y="140520"/>
                  </a:cubicBezTo>
                  <a:cubicBezTo>
                    <a:pt x="45776" y="140727"/>
                    <a:pt x="50622" y="141140"/>
                    <a:pt x="54305" y="141140"/>
                  </a:cubicBezTo>
                  <a:cubicBezTo>
                    <a:pt x="55468" y="141140"/>
                    <a:pt x="58376" y="141140"/>
                    <a:pt x="58376" y="136596"/>
                  </a:cubicBezTo>
                  <a:cubicBezTo>
                    <a:pt x="58376" y="133705"/>
                    <a:pt x="56050" y="133705"/>
                    <a:pt x="52173" y="133705"/>
                  </a:cubicBezTo>
                  <a:cubicBezTo>
                    <a:pt x="51979" y="133705"/>
                    <a:pt x="48296" y="133705"/>
                    <a:pt x="44807" y="133292"/>
                  </a:cubicBezTo>
                  <a:cubicBezTo>
                    <a:pt x="40349" y="132879"/>
                    <a:pt x="40349" y="132259"/>
                    <a:pt x="40349" y="130194"/>
                  </a:cubicBezTo>
                  <a:cubicBezTo>
                    <a:pt x="40349" y="128542"/>
                    <a:pt x="42287" y="120901"/>
                    <a:pt x="49459" y="90541"/>
                  </a:cubicBezTo>
                  <a:lnTo>
                    <a:pt x="81636" y="66378"/>
                  </a:lnTo>
                  <a:lnTo>
                    <a:pt x="109742" y="124411"/>
                  </a:lnTo>
                  <a:cubicBezTo>
                    <a:pt x="111099" y="127096"/>
                    <a:pt x="111099" y="127303"/>
                    <a:pt x="111099" y="128335"/>
                  </a:cubicBezTo>
                  <a:cubicBezTo>
                    <a:pt x="111099" y="133086"/>
                    <a:pt x="105671" y="133705"/>
                    <a:pt x="102182" y="133705"/>
                  </a:cubicBezTo>
                  <a:cubicBezTo>
                    <a:pt x="99856" y="133705"/>
                    <a:pt x="97143" y="133705"/>
                    <a:pt x="97143" y="138249"/>
                  </a:cubicBezTo>
                  <a:cubicBezTo>
                    <a:pt x="97143" y="138455"/>
                    <a:pt x="97336" y="141140"/>
                    <a:pt x="100438" y="141140"/>
                  </a:cubicBezTo>
                  <a:cubicBezTo>
                    <a:pt x="105865" y="141140"/>
                    <a:pt x="119821" y="140314"/>
                    <a:pt x="125249" y="140314"/>
                  </a:cubicBezTo>
                  <a:cubicBezTo>
                    <a:pt x="131064" y="140314"/>
                    <a:pt x="138817" y="141140"/>
                    <a:pt x="144245" y="141140"/>
                  </a:cubicBezTo>
                  <a:cubicBezTo>
                    <a:pt x="146764" y="141140"/>
                    <a:pt x="148121" y="139694"/>
                    <a:pt x="148121" y="136803"/>
                  </a:cubicBezTo>
                  <a:cubicBezTo>
                    <a:pt x="148121" y="133705"/>
                    <a:pt x="145601" y="133705"/>
                    <a:pt x="143663" y="133705"/>
                  </a:cubicBezTo>
                  <a:cubicBezTo>
                    <a:pt x="140174" y="133705"/>
                    <a:pt x="134165" y="133499"/>
                    <a:pt x="130870" y="126890"/>
                  </a:cubicBezTo>
                  <a:lnTo>
                    <a:pt x="97724" y="5811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427E3EB3-4679-1D8A-3C55-9714AE959C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70461" y="6254944"/>
              <a:ext cx="40705" cy="147517"/>
            </a:xfrm>
            <a:custGeom>
              <a:avLst/>
              <a:gdLst>
                <a:gd name="connsiteX0" fmla="*/ 40522 w 40705"/>
                <a:gd name="connsiteY0" fmla="*/ 3621 h 147517"/>
                <a:gd name="connsiteX1" fmla="*/ 40938 w 40705"/>
                <a:gd name="connsiteY1" fmla="*/ 2145 h 147517"/>
                <a:gd name="connsiteX2" fmla="*/ 38584 w 40705"/>
                <a:gd name="connsiteY2" fmla="*/ 80 h 147517"/>
                <a:gd name="connsiteX3" fmla="*/ 232 w 40705"/>
                <a:gd name="connsiteY3" fmla="*/ 73839 h 147517"/>
                <a:gd name="connsiteX4" fmla="*/ 38584 w 40705"/>
                <a:gd name="connsiteY4" fmla="*/ 147598 h 147517"/>
                <a:gd name="connsiteX5" fmla="*/ 40938 w 40705"/>
                <a:gd name="connsiteY5" fmla="*/ 145532 h 147517"/>
                <a:gd name="connsiteX6" fmla="*/ 39830 w 40705"/>
                <a:gd name="connsiteY6" fmla="*/ 143615 h 147517"/>
                <a:gd name="connsiteX7" fmla="*/ 10893 w 40705"/>
                <a:gd name="connsiteY7" fmla="*/ 73839 h 147517"/>
                <a:gd name="connsiteX8" fmla="*/ 40522 w 40705"/>
                <a:gd name="connsiteY8" fmla="*/ 3621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05" h="147517">
                  <a:moveTo>
                    <a:pt x="40522" y="3621"/>
                  </a:moveTo>
                  <a:cubicBezTo>
                    <a:pt x="40522" y="3473"/>
                    <a:pt x="40938" y="2883"/>
                    <a:pt x="40938" y="2145"/>
                  </a:cubicBezTo>
                  <a:cubicBezTo>
                    <a:pt x="40938" y="1555"/>
                    <a:pt x="40661" y="80"/>
                    <a:pt x="38584" y="80"/>
                  </a:cubicBezTo>
                  <a:cubicBezTo>
                    <a:pt x="35815" y="80"/>
                    <a:pt x="232" y="23683"/>
                    <a:pt x="232" y="73839"/>
                  </a:cubicBezTo>
                  <a:cubicBezTo>
                    <a:pt x="232" y="123847"/>
                    <a:pt x="35815" y="147598"/>
                    <a:pt x="38584" y="147598"/>
                  </a:cubicBezTo>
                  <a:cubicBezTo>
                    <a:pt x="40661" y="147598"/>
                    <a:pt x="40938" y="146122"/>
                    <a:pt x="40938" y="145532"/>
                  </a:cubicBezTo>
                  <a:cubicBezTo>
                    <a:pt x="40938" y="144500"/>
                    <a:pt x="40384" y="144057"/>
                    <a:pt x="39830" y="143615"/>
                  </a:cubicBezTo>
                  <a:cubicBezTo>
                    <a:pt x="15324" y="122815"/>
                    <a:pt x="10893" y="92869"/>
                    <a:pt x="10893" y="73839"/>
                  </a:cubicBezTo>
                  <a:cubicBezTo>
                    <a:pt x="10893" y="37697"/>
                    <a:pt x="26538" y="13947"/>
                    <a:pt x="40522" y="362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9A08D741-C11A-4B2E-7B08-74B5DE58E88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37290" y="6300379"/>
              <a:ext cx="96917" cy="66825"/>
            </a:xfrm>
            <a:custGeom>
              <a:avLst/>
              <a:gdLst>
                <a:gd name="connsiteX0" fmla="*/ 14634 w 96917"/>
                <a:gd name="connsiteY0" fmla="*/ 50826 h 66825"/>
                <a:gd name="connsiteX1" fmla="*/ 12280 w 96917"/>
                <a:gd name="connsiteY1" fmla="*/ 61742 h 66825"/>
                <a:gd name="connsiteX2" fmla="*/ 17403 w 96917"/>
                <a:gd name="connsiteY2" fmla="*/ 66906 h 66825"/>
                <a:gd name="connsiteX3" fmla="*/ 24049 w 96917"/>
                <a:gd name="connsiteY3" fmla="*/ 62037 h 66825"/>
                <a:gd name="connsiteX4" fmla="*/ 26680 w 96917"/>
                <a:gd name="connsiteY4" fmla="*/ 50531 h 66825"/>
                <a:gd name="connsiteX5" fmla="*/ 31664 w 96917"/>
                <a:gd name="connsiteY5" fmla="*/ 29731 h 66825"/>
                <a:gd name="connsiteX6" fmla="*/ 60324 w 96917"/>
                <a:gd name="connsiteY6" fmla="*/ 5096 h 66825"/>
                <a:gd name="connsiteX7" fmla="*/ 70016 w 96917"/>
                <a:gd name="connsiteY7" fmla="*/ 15717 h 66825"/>
                <a:gd name="connsiteX8" fmla="*/ 61016 w 96917"/>
                <a:gd name="connsiteY8" fmla="*/ 47728 h 66825"/>
                <a:gd name="connsiteX9" fmla="*/ 59632 w 96917"/>
                <a:gd name="connsiteY9" fmla="*/ 53924 h 66825"/>
                <a:gd name="connsiteX10" fmla="*/ 74723 w 96917"/>
                <a:gd name="connsiteY10" fmla="*/ 66906 h 66825"/>
                <a:gd name="connsiteX11" fmla="*/ 97153 w 96917"/>
                <a:gd name="connsiteY11" fmla="*/ 44040 h 66825"/>
                <a:gd name="connsiteX12" fmla="*/ 94245 w 96917"/>
                <a:gd name="connsiteY12" fmla="*/ 41975 h 66825"/>
                <a:gd name="connsiteX13" fmla="*/ 90922 w 96917"/>
                <a:gd name="connsiteY13" fmla="*/ 45368 h 66825"/>
                <a:gd name="connsiteX14" fmla="*/ 75277 w 96917"/>
                <a:gd name="connsiteY14" fmla="*/ 61890 h 66825"/>
                <a:gd name="connsiteX15" fmla="*/ 71123 w 96917"/>
                <a:gd name="connsiteY15" fmla="*/ 56284 h 66825"/>
                <a:gd name="connsiteX16" fmla="*/ 72923 w 96917"/>
                <a:gd name="connsiteY16" fmla="*/ 48466 h 66825"/>
                <a:gd name="connsiteX17" fmla="*/ 81646 w 96917"/>
                <a:gd name="connsiteY17" fmla="*/ 17635 h 66825"/>
                <a:gd name="connsiteX18" fmla="*/ 61155 w 96917"/>
                <a:gd name="connsiteY18" fmla="*/ 80 h 66825"/>
                <a:gd name="connsiteX19" fmla="*/ 34987 w 96917"/>
                <a:gd name="connsiteY19" fmla="*/ 14684 h 66825"/>
                <a:gd name="connsiteX20" fmla="*/ 18095 w 96917"/>
                <a:gd name="connsiteY20" fmla="*/ 80 h 66825"/>
                <a:gd name="connsiteX21" fmla="*/ 235 w 96917"/>
                <a:gd name="connsiteY21" fmla="*/ 22945 h 66825"/>
                <a:gd name="connsiteX22" fmla="*/ 3142 w 96917"/>
                <a:gd name="connsiteY22" fmla="*/ 25011 h 66825"/>
                <a:gd name="connsiteX23" fmla="*/ 6327 w 96917"/>
                <a:gd name="connsiteY23" fmla="*/ 22208 h 66825"/>
                <a:gd name="connsiteX24" fmla="*/ 17403 w 96917"/>
                <a:gd name="connsiteY24" fmla="*/ 5096 h 66825"/>
                <a:gd name="connsiteX25" fmla="*/ 23080 w 96917"/>
                <a:gd name="connsiteY25" fmla="*/ 12914 h 66825"/>
                <a:gd name="connsiteX26" fmla="*/ 20865 w 96917"/>
                <a:gd name="connsiteY26" fmla="*/ 24420 h 66825"/>
                <a:gd name="connsiteX27" fmla="*/ 17819 w 96917"/>
                <a:gd name="connsiteY27" fmla="*/ 37697 h 66825"/>
                <a:gd name="connsiteX28" fmla="*/ 14634 w 96917"/>
                <a:gd name="connsiteY28" fmla="*/ 50826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917" h="66825">
                  <a:moveTo>
                    <a:pt x="14634" y="50826"/>
                  </a:moveTo>
                  <a:cubicBezTo>
                    <a:pt x="13803" y="54514"/>
                    <a:pt x="12280" y="61005"/>
                    <a:pt x="12280" y="61742"/>
                  </a:cubicBezTo>
                  <a:cubicBezTo>
                    <a:pt x="12280" y="64988"/>
                    <a:pt x="14773" y="66906"/>
                    <a:pt x="17403" y="66906"/>
                  </a:cubicBezTo>
                  <a:cubicBezTo>
                    <a:pt x="19480" y="66906"/>
                    <a:pt x="22526" y="65725"/>
                    <a:pt x="24049" y="62037"/>
                  </a:cubicBezTo>
                  <a:cubicBezTo>
                    <a:pt x="24187" y="61300"/>
                    <a:pt x="25849" y="54367"/>
                    <a:pt x="26680" y="50531"/>
                  </a:cubicBezTo>
                  <a:cubicBezTo>
                    <a:pt x="31387" y="30616"/>
                    <a:pt x="31387" y="30321"/>
                    <a:pt x="31664" y="29731"/>
                  </a:cubicBezTo>
                  <a:cubicBezTo>
                    <a:pt x="33464" y="25748"/>
                    <a:pt x="43433" y="5096"/>
                    <a:pt x="60324" y="5096"/>
                  </a:cubicBezTo>
                  <a:cubicBezTo>
                    <a:pt x="67108" y="5096"/>
                    <a:pt x="70016" y="9079"/>
                    <a:pt x="70016" y="15717"/>
                  </a:cubicBezTo>
                  <a:cubicBezTo>
                    <a:pt x="70016" y="24125"/>
                    <a:pt x="64201" y="39320"/>
                    <a:pt x="61016" y="47728"/>
                  </a:cubicBezTo>
                  <a:cubicBezTo>
                    <a:pt x="60324" y="49498"/>
                    <a:pt x="59632" y="51416"/>
                    <a:pt x="59632" y="53924"/>
                  </a:cubicBezTo>
                  <a:cubicBezTo>
                    <a:pt x="59632" y="61595"/>
                    <a:pt x="66554" y="66906"/>
                    <a:pt x="74723" y="66906"/>
                  </a:cubicBezTo>
                  <a:cubicBezTo>
                    <a:pt x="89538" y="66906"/>
                    <a:pt x="97153" y="47728"/>
                    <a:pt x="97153" y="44040"/>
                  </a:cubicBezTo>
                  <a:cubicBezTo>
                    <a:pt x="97153" y="41975"/>
                    <a:pt x="94799" y="41975"/>
                    <a:pt x="94245" y="41975"/>
                  </a:cubicBezTo>
                  <a:cubicBezTo>
                    <a:pt x="91891" y="41975"/>
                    <a:pt x="91753" y="42565"/>
                    <a:pt x="90922" y="45368"/>
                  </a:cubicBezTo>
                  <a:cubicBezTo>
                    <a:pt x="88291" y="54219"/>
                    <a:pt x="81923" y="61890"/>
                    <a:pt x="75277" y="61890"/>
                  </a:cubicBezTo>
                  <a:cubicBezTo>
                    <a:pt x="72092" y="61890"/>
                    <a:pt x="71123" y="59530"/>
                    <a:pt x="71123" y="56284"/>
                  </a:cubicBezTo>
                  <a:cubicBezTo>
                    <a:pt x="71123" y="53186"/>
                    <a:pt x="71677" y="51711"/>
                    <a:pt x="72923" y="48466"/>
                  </a:cubicBezTo>
                  <a:cubicBezTo>
                    <a:pt x="75277" y="42565"/>
                    <a:pt x="81646" y="25748"/>
                    <a:pt x="81646" y="17635"/>
                  </a:cubicBezTo>
                  <a:cubicBezTo>
                    <a:pt x="81646" y="6718"/>
                    <a:pt x="74308" y="80"/>
                    <a:pt x="61155" y="80"/>
                  </a:cubicBezTo>
                  <a:cubicBezTo>
                    <a:pt x="48555" y="80"/>
                    <a:pt x="39833" y="8194"/>
                    <a:pt x="34987" y="14684"/>
                  </a:cubicBezTo>
                  <a:cubicBezTo>
                    <a:pt x="34295" y="2588"/>
                    <a:pt x="23218" y="80"/>
                    <a:pt x="18095" y="80"/>
                  </a:cubicBezTo>
                  <a:cubicBezTo>
                    <a:pt x="4250" y="80"/>
                    <a:pt x="235" y="22650"/>
                    <a:pt x="235" y="22945"/>
                  </a:cubicBezTo>
                  <a:cubicBezTo>
                    <a:pt x="235" y="25011"/>
                    <a:pt x="2450" y="25011"/>
                    <a:pt x="3142" y="25011"/>
                  </a:cubicBezTo>
                  <a:cubicBezTo>
                    <a:pt x="5496" y="25011"/>
                    <a:pt x="5773" y="24125"/>
                    <a:pt x="6327" y="22208"/>
                  </a:cubicBezTo>
                  <a:cubicBezTo>
                    <a:pt x="8404" y="13652"/>
                    <a:pt x="11588" y="5096"/>
                    <a:pt x="17403" y="5096"/>
                  </a:cubicBezTo>
                  <a:cubicBezTo>
                    <a:pt x="22111" y="5096"/>
                    <a:pt x="23080" y="9816"/>
                    <a:pt x="23080" y="12914"/>
                  </a:cubicBezTo>
                  <a:cubicBezTo>
                    <a:pt x="23080" y="14979"/>
                    <a:pt x="21695" y="20585"/>
                    <a:pt x="20865" y="24420"/>
                  </a:cubicBezTo>
                  <a:cubicBezTo>
                    <a:pt x="19895" y="28403"/>
                    <a:pt x="18511" y="34452"/>
                    <a:pt x="17819" y="37697"/>
                  </a:cubicBezTo>
                  <a:lnTo>
                    <a:pt x="14634" y="508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F65DA3D1-4BA9-9B1E-D53F-7079A638879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60209" y="6254944"/>
              <a:ext cx="40566" cy="147517"/>
            </a:xfrm>
            <a:custGeom>
              <a:avLst/>
              <a:gdLst>
                <a:gd name="connsiteX0" fmla="*/ 40806 w 40566"/>
                <a:gd name="connsiteY0" fmla="*/ 73839 h 147517"/>
                <a:gd name="connsiteX1" fmla="*/ 2455 w 40566"/>
                <a:gd name="connsiteY1" fmla="*/ 80 h 147517"/>
                <a:gd name="connsiteX2" fmla="*/ 239 w 40566"/>
                <a:gd name="connsiteY2" fmla="*/ 2145 h 147517"/>
                <a:gd name="connsiteX3" fmla="*/ 1070 w 40566"/>
                <a:gd name="connsiteY3" fmla="*/ 4063 h 147517"/>
                <a:gd name="connsiteX4" fmla="*/ 30145 w 40566"/>
                <a:gd name="connsiteY4" fmla="*/ 73839 h 147517"/>
                <a:gd name="connsiteX5" fmla="*/ 23084 w 40566"/>
                <a:gd name="connsiteY5" fmla="*/ 113079 h 147517"/>
                <a:gd name="connsiteX6" fmla="*/ 932 w 40566"/>
                <a:gd name="connsiteY6" fmla="*/ 143910 h 147517"/>
                <a:gd name="connsiteX7" fmla="*/ 239 w 40566"/>
                <a:gd name="connsiteY7" fmla="*/ 145532 h 147517"/>
                <a:gd name="connsiteX8" fmla="*/ 2455 w 40566"/>
                <a:gd name="connsiteY8" fmla="*/ 147598 h 147517"/>
                <a:gd name="connsiteX9" fmla="*/ 40806 w 40566"/>
                <a:gd name="connsiteY9" fmla="*/ 73839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66" h="147517">
                  <a:moveTo>
                    <a:pt x="40806" y="73839"/>
                  </a:moveTo>
                  <a:cubicBezTo>
                    <a:pt x="40806" y="23830"/>
                    <a:pt x="5224" y="80"/>
                    <a:pt x="2455" y="80"/>
                  </a:cubicBezTo>
                  <a:cubicBezTo>
                    <a:pt x="239" y="80"/>
                    <a:pt x="239" y="1850"/>
                    <a:pt x="239" y="2145"/>
                  </a:cubicBezTo>
                  <a:cubicBezTo>
                    <a:pt x="239" y="2293"/>
                    <a:pt x="239" y="3178"/>
                    <a:pt x="1070" y="4063"/>
                  </a:cubicBezTo>
                  <a:cubicBezTo>
                    <a:pt x="21838" y="21618"/>
                    <a:pt x="30145" y="47286"/>
                    <a:pt x="30145" y="73839"/>
                  </a:cubicBezTo>
                  <a:cubicBezTo>
                    <a:pt x="30145" y="87115"/>
                    <a:pt x="27792" y="100982"/>
                    <a:pt x="23084" y="113079"/>
                  </a:cubicBezTo>
                  <a:cubicBezTo>
                    <a:pt x="16438" y="129896"/>
                    <a:pt x="7716" y="138009"/>
                    <a:pt x="932" y="143910"/>
                  </a:cubicBezTo>
                  <a:cubicBezTo>
                    <a:pt x="516" y="144205"/>
                    <a:pt x="239" y="144942"/>
                    <a:pt x="239" y="145532"/>
                  </a:cubicBezTo>
                  <a:cubicBezTo>
                    <a:pt x="239" y="145827"/>
                    <a:pt x="239" y="147598"/>
                    <a:pt x="2455" y="147598"/>
                  </a:cubicBezTo>
                  <a:cubicBezTo>
                    <a:pt x="5224" y="147598"/>
                    <a:pt x="40806" y="123995"/>
                    <a:pt x="40806" y="73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B8D20F0F-1C67-E838-60B7-0C2FF0488DC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53286" y="6442745"/>
              <a:ext cx="75318" cy="103904"/>
            </a:xfrm>
            <a:custGeom>
              <a:avLst/>
              <a:gdLst>
                <a:gd name="connsiteX0" fmla="*/ 34014 w 75318"/>
                <a:gd name="connsiteY0" fmla="*/ 5596 h 103904"/>
                <a:gd name="connsiteX1" fmla="*/ 34568 w 75318"/>
                <a:gd name="connsiteY1" fmla="*/ 2498 h 103904"/>
                <a:gd name="connsiteX2" fmla="*/ 30276 w 75318"/>
                <a:gd name="connsiteY2" fmla="*/ 138 h 103904"/>
                <a:gd name="connsiteX3" fmla="*/ 13246 w 75318"/>
                <a:gd name="connsiteY3" fmla="*/ 1466 h 103904"/>
                <a:gd name="connsiteX4" fmla="*/ 9924 w 75318"/>
                <a:gd name="connsiteY4" fmla="*/ 2351 h 103904"/>
                <a:gd name="connsiteX5" fmla="*/ 8954 w 75318"/>
                <a:gd name="connsiteY5" fmla="*/ 5744 h 103904"/>
                <a:gd name="connsiteX6" fmla="*/ 13108 w 75318"/>
                <a:gd name="connsiteY6" fmla="*/ 8252 h 103904"/>
                <a:gd name="connsiteX7" fmla="*/ 17815 w 75318"/>
                <a:gd name="connsiteY7" fmla="*/ 8547 h 103904"/>
                <a:gd name="connsiteX8" fmla="*/ 20584 w 75318"/>
                <a:gd name="connsiteY8" fmla="*/ 10464 h 103904"/>
                <a:gd name="connsiteX9" fmla="*/ 19892 w 75318"/>
                <a:gd name="connsiteY9" fmla="*/ 13857 h 103904"/>
                <a:gd name="connsiteX10" fmla="*/ 786 w 75318"/>
                <a:gd name="connsiteY10" fmla="*/ 95287 h 103904"/>
                <a:gd name="connsiteX11" fmla="*/ 232 w 75318"/>
                <a:gd name="connsiteY11" fmla="*/ 98680 h 103904"/>
                <a:gd name="connsiteX12" fmla="*/ 5493 w 75318"/>
                <a:gd name="connsiteY12" fmla="*/ 103990 h 103904"/>
                <a:gd name="connsiteX13" fmla="*/ 12693 w 75318"/>
                <a:gd name="connsiteY13" fmla="*/ 96467 h 103904"/>
                <a:gd name="connsiteX14" fmla="*/ 18923 w 75318"/>
                <a:gd name="connsiteY14" fmla="*/ 69324 h 103904"/>
                <a:gd name="connsiteX15" fmla="*/ 39829 w 75318"/>
                <a:gd name="connsiteY15" fmla="*/ 80978 h 103904"/>
                <a:gd name="connsiteX16" fmla="*/ 39414 w 75318"/>
                <a:gd name="connsiteY16" fmla="*/ 84371 h 103904"/>
                <a:gd name="connsiteX17" fmla="*/ 38999 w 75318"/>
                <a:gd name="connsiteY17" fmla="*/ 88206 h 103904"/>
                <a:gd name="connsiteX18" fmla="*/ 55890 w 75318"/>
                <a:gd name="connsiteY18" fmla="*/ 103990 h 103904"/>
                <a:gd name="connsiteX19" fmla="*/ 75551 w 75318"/>
                <a:gd name="connsiteY19" fmla="*/ 81125 h 103904"/>
                <a:gd name="connsiteX20" fmla="*/ 72643 w 75318"/>
                <a:gd name="connsiteY20" fmla="*/ 79060 h 103904"/>
                <a:gd name="connsiteX21" fmla="*/ 69320 w 75318"/>
                <a:gd name="connsiteY21" fmla="*/ 82453 h 103904"/>
                <a:gd name="connsiteX22" fmla="*/ 56444 w 75318"/>
                <a:gd name="connsiteY22" fmla="*/ 98975 h 103904"/>
                <a:gd name="connsiteX23" fmla="*/ 50629 w 75318"/>
                <a:gd name="connsiteY23" fmla="*/ 90271 h 103904"/>
                <a:gd name="connsiteX24" fmla="*/ 51183 w 75318"/>
                <a:gd name="connsiteY24" fmla="*/ 85551 h 103904"/>
                <a:gd name="connsiteX25" fmla="*/ 51875 w 75318"/>
                <a:gd name="connsiteY25" fmla="*/ 80535 h 103904"/>
                <a:gd name="connsiteX26" fmla="*/ 27507 w 75318"/>
                <a:gd name="connsiteY26" fmla="*/ 64603 h 103904"/>
                <a:gd name="connsiteX27" fmla="*/ 39414 w 75318"/>
                <a:gd name="connsiteY27" fmla="*/ 55162 h 103904"/>
                <a:gd name="connsiteX28" fmla="*/ 62813 w 75318"/>
                <a:gd name="connsiteY28" fmla="*/ 42181 h 103904"/>
                <a:gd name="connsiteX29" fmla="*/ 67659 w 75318"/>
                <a:gd name="connsiteY29" fmla="*/ 43951 h 103904"/>
                <a:gd name="connsiteX30" fmla="*/ 66551 w 75318"/>
                <a:gd name="connsiteY30" fmla="*/ 44393 h 103904"/>
                <a:gd name="connsiteX31" fmla="*/ 60182 w 75318"/>
                <a:gd name="connsiteY31" fmla="*/ 53244 h 103904"/>
                <a:gd name="connsiteX32" fmla="*/ 66413 w 75318"/>
                <a:gd name="connsiteY32" fmla="*/ 59293 h 103904"/>
                <a:gd name="connsiteX33" fmla="*/ 74997 w 75318"/>
                <a:gd name="connsiteY33" fmla="*/ 48819 h 103904"/>
                <a:gd name="connsiteX34" fmla="*/ 63090 w 75318"/>
                <a:gd name="connsiteY34" fmla="*/ 37165 h 103904"/>
                <a:gd name="connsiteX35" fmla="*/ 35537 w 75318"/>
                <a:gd name="connsiteY35" fmla="*/ 52654 h 103904"/>
                <a:gd name="connsiteX36" fmla="*/ 20584 w 75318"/>
                <a:gd name="connsiteY36" fmla="*/ 62833 h 103904"/>
                <a:gd name="connsiteX37" fmla="*/ 34014 w 75318"/>
                <a:gd name="connsiteY37" fmla="*/ 5596 h 10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318" h="103904">
                  <a:moveTo>
                    <a:pt x="34014" y="5596"/>
                  </a:moveTo>
                  <a:cubicBezTo>
                    <a:pt x="34568" y="3531"/>
                    <a:pt x="34568" y="3236"/>
                    <a:pt x="34568" y="2498"/>
                  </a:cubicBezTo>
                  <a:cubicBezTo>
                    <a:pt x="34568" y="-9"/>
                    <a:pt x="32491" y="-9"/>
                    <a:pt x="30276" y="138"/>
                  </a:cubicBezTo>
                  <a:lnTo>
                    <a:pt x="13246" y="1466"/>
                  </a:lnTo>
                  <a:cubicBezTo>
                    <a:pt x="10893" y="1613"/>
                    <a:pt x="10616" y="1761"/>
                    <a:pt x="9924" y="2351"/>
                  </a:cubicBezTo>
                  <a:cubicBezTo>
                    <a:pt x="9370" y="3089"/>
                    <a:pt x="8954" y="4859"/>
                    <a:pt x="8954" y="5744"/>
                  </a:cubicBezTo>
                  <a:cubicBezTo>
                    <a:pt x="8954" y="8252"/>
                    <a:pt x="11170" y="8252"/>
                    <a:pt x="13108" y="8252"/>
                  </a:cubicBezTo>
                  <a:cubicBezTo>
                    <a:pt x="13246" y="8252"/>
                    <a:pt x="15739" y="8252"/>
                    <a:pt x="17815" y="8547"/>
                  </a:cubicBezTo>
                  <a:cubicBezTo>
                    <a:pt x="20446" y="8842"/>
                    <a:pt x="20584" y="9284"/>
                    <a:pt x="20584" y="10464"/>
                  </a:cubicBezTo>
                  <a:cubicBezTo>
                    <a:pt x="20584" y="10907"/>
                    <a:pt x="20584" y="11202"/>
                    <a:pt x="19892" y="13857"/>
                  </a:cubicBezTo>
                  <a:lnTo>
                    <a:pt x="786" y="95287"/>
                  </a:lnTo>
                  <a:cubicBezTo>
                    <a:pt x="232" y="97500"/>
                    <a:pt x="232" y="97795"/>
                    <a:pt x="232" y="98680"/>
                  </a:cubicBezTo>
                  <a:cubicBezTo>
                    <a:pt x="232" y="102073"/>
                    <a:pt x="2724" y="103990"/>
                    <a:pt x="5493" y="103990"/>
                  </a:cubicBezTo>
                  <a:cubicBezTo>
                    <a:pt x="10893" y="103990"/>
                    <a:pt x="12139" y="98532"/>
                    <a:pt x="12693" y="96467"/>
                  </a:cubicBezTo>
                  <a:lnTo>
                    <a:pt x="18923" y="69324"/>
                  </a:lnTo>
                  <a:cubicBezTo>
                    <a:pt x="22523" y="69471"/>
                    <a:pt x="39829" y="70504"/>
                    <a:pt x="39829" y="80978"/>
                  </a:cubicBezTo>
                  <a:cubicBezTo>
                    <a:pt x="39829" y="82010"/>
                    <a:pt x="39829" y="82600"/>
                    <a:pt x="39414" y="84371"/>
                  </a:cubicBezTo>
                  <a:cubicBezTo>
                    <a:pt x="38999" y="86436"/>
                    <a:pt x="38999" y="87321"/>
                    <a:pt x="38999" y="88206"/>
                  </a:cubicBezTo>
                  <a:cubicBezTo>
                    <a:pt x="38999" y="98680"/>
                    <a:pt x="47860" y="103990"/>
                    <a:pt x="55890" y="103990"/>
                  </a:cubicBezTo>
                  <a:cubicBezTo>
                    <a:pt x="70012" y="103990"/>
                    <a:pt x="75551" y="82895"/>
                    <a:pt x="75551" y="81125"/>
                  </a:cubicBezTo>
                  <a:cubicBezTo>
                    <a:pt x="75551" y="79060"/>
                    <a:pt x="73197" y="79060"/>
                    <a:pt x="72643" y="79060"/>
                  </a:cubicBezTo>
                  <a:cubicBezTo>
                    <a:pt x="70289" y="79060"/>
                    <a:pt x="70012" y="79798"/>
                    <a:pt x="69320" y="82453"/>
                  </a:cubicBezTo>
                  <a:cubicBezTo>
                    <a:pt x="67936" y="87616"/>
                    <a:pt x="63920" y="98975"/>
                    <a:pt x="56444" y="98975"/>
                  </a:cubicBezTo>
                  <a:cubicBezTo>
                    <a:pt x="51321" y="98975"/>
                    <a:pt x="50629" y="93517"/>
                    <a:pt x="50629" y="90271"/>
                  </a:cubicBezTo>
                  <a:cubicBezTo>
                    <a:pt x="50629" y="90124"/>
                    <a:pt x="50629" y="88059"/>
                    <a:pt x="51183" y="85551"/>
                  </a:cubicBezTo>
                  <a:cubicBezTo>
                    <a:pt x="51737" y="83190"/>
                    <a:pt x="51875" y="81715"/>
                    <a:pt x="51875" y="80535"/>
                  </a:cubicBezTo>
                  <a:cubicBezTo>
                    <a:pt x="51875" y="67554"/>
                    <a:pt x="36645" y="65341"/>
                    <a:pt x="27507" y="64603"/>
                  </a:cubicBezTo>
                  <a:cubicBezTo>
                    <a:pt x="31384" y="62243"/>
                    <a:pt x="37199" y="57227"/>
                    <a:pt x="39414" y="55162"/>
                  </a:cubicBezTo>
                  <a:cubicBezTo>
                    <a:pt x="47306" y="48524"/>
                    <a:pt x="54921" y="42181"/>
                    <a:pt x="62813" y="42181"/>
                  </a:cubicBezTo>
                  <a:cubicBezTo>
                    <a:pt x="65997" y="42181"/>
                    <a:pt x="66828" y="43066"/>
                    <a:pt x="67659" y="43951"/>
                  </a:cubicBezTo>
                  <a:cubicBezTo>
                    <a:pt x="67520" y="43951"/>
                    <a:pt x="66828" y="44393"/>
                    <a:pt x="66551" y="44393"/>
                  </a:cubicBezTo>
                  <a:cubicBezTo>
                    <a:pt x="60182" y="46754"/>
                    <a:pt x="60182" y="52802"/>
                    <a:pt x="60182" y="53244"/>
                  </a:cubicBezTo>
                  <a:cubicBezTo>
                    <a:pt x="60182" y="55752"/>
                    <a:pt x="61844" y="59293"/>
                    <a:pt x="66413" y="59293"/>
                  </a:cubicBezTo>
                  <a:cubicBezTo>
                    <a:pt x="69182" y="59293"/>
                    <a:pt x="74997" y="56932"/>
                    <a:pt x="74997" y="48819"/>
                  </a:cubicBezTo>
                  <a:cubicBezTo>
                    <a:pt x="74997" y="41591"/>
                    <a:pt x="69735" y="37165"/>
                    <a:pt x="63090" y="37165"/>
                  </a:cubicBezTo>
                  <a:cubicBezTo>
                    <a:pt x="53675" y="37165"/>
                    <a:pt x="45645" y="43951"/>
                    <a:pt x="35537" y="52654"/>
                  </a:cubicBezTo>
                  <a:cubicBezTo>
                    <a:pt x="30692" y="56785"/>
                    <a:pt x="26123" y="60473"/>
                    <a:pt x="20584" y="62833"/>
                  </a:cubicBezTo>
                  <a:lnTo>
                    <a:pt x="34014" y="559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D16731E8-961F-1E9E-6D0F-F9AF92277C7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18183" y="5984496"/>
              <a:ext cx="65073" cy="295034"/>
            </a:xfrm>
            <a:custGeom>
              <a:avLst/>
              <a:gdLst>
                <a:gd name="connsiteX0" fmla="*/ 11320 w 65073"/>
                <a:gd name="connsiteY0" fmla="*/ 10106 h 295034"/>
                <a:gd name="connsiteX1" fmla="*/ 5782 w 65073"/>
                <a:gd name="connsiteY1" fmla="*/ 75 h 295034"/>
                <a:gd name="connsiteX2" fmla="*/ 244 w 65073"/>
                <a:gd name="connsiteY2" fmla="*/ 10991 h 295034"/>
                <a:gd name="connsiteX3" fmla="*/ 244 w 65073"/>
                <a:gd name="connsiteY3" fmla="*/ 284193 h 295034"/>
                <a:gd name="connsiteX4" fmla="*/ 5782 w 65073"/>
                <a:gd name="connsiteY4" fmla="*/ 295110 h 295034"/>
                <a:gd name="connsiteX5" fmla="*/ 11320 w 65073"/>
                <a:gd name="connsiteY5" fmla="*/ 285079 h 295034"/>
                <a:gd name="connsiteX6" fmla="*/ 11320 w 65073"/>
                <a:gd name="connsiteY6" fmla="*/ 10106 h 295034"/>
                <a:gd name="connsiteX7" fmla="*/ 65317 w 65073"/>
                <a:gd name="connsiteY7" fmla="*/ 10991 h 295034"/>
                <a:gd name="connsiteX8" fmla="*/ 59779 w 65073"/>
                <a:gd name="connsiteY8" fmla="*/ 75 h 295034"/>
                <a:gd name="connsiteX9" fmla="*/ 54241 w 65073"/>
                <a:gd name="connsiteY9" fmla="*/ 10106 h 295034"/>
                <a:gd name="connsiteX10" fmla="*/ 54241 w 65073"/>
                <a:gd name="connsiteY10" fmla="*/ 285079 h 295034"/>
                <a:gd name="connsiteX11" fmla="*/ 59779 w 65073"/>
                <a:gd name="connsiteY11" fmla="*/ 295110 h 295034"/>
                <a:gd name="connsiteX12" fmla="*/ 65317 w 65073"/>
                <a:gd name="connsiteY12" fmla="*/ 284193 h 295034"/>
                <a:gd name="connsiteX13" fmla="*/ 65317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20" y="10106"/>
                  </a:moveTo>
                  <a:cubicBezTo>
                    <a:pt x="11320" y="5385"/>
                    <a:pt x="11320" y="75"/>
                    <a:pt x="5782" y="75"/>
                  </a:cubicBezTo>
                  <a:cubicBezTo>
                    <a:pt x="244" y="75"/>
                    <a:pt x="244" y="6565"/>
                    <a:pt x="244" y="10991"/>
                  </a:cubicBezTo>
                  <a:lnTo>
                    <a:pt x="244" y="284193"/>
                  </a:lnTo>
                  <a:cubicBezTo>
                    <a:pt x="244" y="288914"/>
                    <a:pt x="244" y="295110"/>
                    <a:pt x="5782" y="295110"/>
                  </a:cubicBezTo>
                  <a:cubicBezTo>
                    <a:pt x="11320" y="295110"/>
                    <a:pt x="11320" y="289799"/>
                    <a:pt x="11320" y="285079"/>
                  </a:cubicBezTo>
                  <a:lnTo>
                    <a:pt x="11320" y="10106"/>
                  </a:lnTo>
                  <a:close/>
                  <a:moveTo>
                    <a:pt x="65317" y="10991"/>
                  </a:moveTo>
                  <a:cubicBezTo>
                    <a:pt x="65317" y="6270"/>
                    <a:pt x="65317" y="75"/>
                    <a:pt x="59779" y="75"/>
                  </a:cubicBezTo>
                  <a:cubicBezTo>
                    <a:pt x="54241" y="75"/>
                    <a:pt x="54241" y="5385"/>
                    <a:pt x="54241" y="10106"/>
                  </a:cubicBezTo>
                  <a:lnTo>
                    <a:pt x="54241" y="285079"/>
                  </a:lnTo>
                  <a:cubicBezTo>
                    <a:pt x="54241" y="289799"/>
                    <a:pt x="54241" y="295110"/>
                    <a:pt x="59779" y="295110"/>
                  </a:cubicBezTo>
                  <a:cubicBezTo>
                    <a:pt x="65317" y="295110"/>
                    <a:pt x="65317" y="288619"/>
                    <a:pt x="65317" y="284193"/>
                  </a:cubicBezTo>
                  <a:lnTo>
                    <a:pt x="65317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3BB2BBB4-88CE-D91E-24F8-4F3D62C82D5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31439" y="6075366"/>
              <a:ext cx="155345" cy="133650"/>
            </a:xfrm>
            <a:custGeom>
              <a:avLst/>
              <a:gdLst>
                <a:gd name="connsiteX0" fmla="*/ 120981 w 155345"/>
                <a:gd name="connsiteY0" fmla="*/ 60852 h 133650"/>
                <a:gd name="connsiteX1" fmla="*/ 74737 w 155345"/>
                <a:gd name="connsiteY1" fmla="*/ 75 h 133650"/>
                <a:gd name="connsiteX2" fmla="*/ 249 w 155345"/>
                <a:gd name="connsiteY2" fmla="*/ 83865 h 133650"/>
                <a:gd name="connsiteX3" fmla="*/ 45108 w 155345"/>
                <a:gd name="connsiteY3" fmla="*/ 133726 h 133650"/>
                <a:gd name="connsiteX4" fmla="*/ 103536 w 155345"/>
                <a:gd name="connsiteY4" fmla="*/ 108943 h 133650"/>
                <a:gd name="connsiteX5" fmla="*/ 128734 w 155345"/>
                <a:gd name="connsiteY5" fmla="*/ 133726 h 133650"/>
                <a:gd name="connsiteX6" fmla="*/ 151994 w 155345"/>
                <a:gd name="connsiteY6" fmla="*/ 112778 h 133650"/>
                <a:gd name="connsiteX7" fmla="*/ 148672 w 155345"/>
                <a:gd name="connsiteY7" fmla="*/ 109828 h 133650"/>
                <a:gd name="connsiteX8" fmla="*/ 145072 w 155345"/>
                <a:gd name="connsiteY8" fmla="*/ 112778 h 133650"/>
                <a:gd name="connsiteX9" fmla="*/ 129565 w 155345"/>
                <a:gd name="connsiteY9" fmla="*/ 127235 h 133650"/>
                <a:gd name="connsiteX10" fmla="*/ 120981 w 155345"/>
                <a:gd name="connsiteY10" fmla="*/ 97141 h 133650"/>
                <a:gd name="connsiteX11" fmla="*/ 123750 w 155345"/>
                <a:gd name="connsiteY11" fmla="*/ 86815 h 133650"/>
                <a:gd name="connsiteX12" fmla="*/ 155594 w 155345"/>
                <a:gd name="connsiteY12" fmla="*/ 17482 h 133650"/>
                <a:gd name="connsiteX13" fmla="*/ 152271 w 155345"/>
                <a:gd name="connsiteY13" fmla="*/ 14531 h 133650"/>
                <a:gd name="connsiteX14" fmla="*/ 148118 w 155345"/>
                <a:gd name="connsiteY14" fmla="*/ 20727 h 133650"/>
                <a:gd name="connsiteX15" fmla="*/ 120981 w 155345"/>
                <a:gd name="connsiteY15" fmla="*/ 79144 h 133650"/>
                <a:gd name="connsiteX16" fmla="*/ 120981 w 155345"/>
                <a:gd name="connsiteY16" fmla="*/ 60852 h 133650"/>
                <a:gd name="connsiteX17" fmla="*/ 102428 w 155345"/>
                <a:gd name="connsiteY17" fmla="*/ 101272 h 133650"/>
                <a:gd name="connsiteX18" fmla="*/ 45662 w 155345"/>
                <a:gd name="connsiteY18" fmla="*/ 127235 h 133650"/>
                <a:gd name="connsiteX19" fmla="*/ 20740 w 155345"/>
                <a:gd name="connsiteY19" fmla="*/ 95076 h 133650"/>
                <a:gd name="connsiteX20" fmla="*/ 36801 w 155345"/>
                <a:gd name="connsiteY20" fmla="*/ 33709 h 133650"/>
                <a:gd name="connsiteX21" fmla="*/ 74460 w 155345"/>
                <a:gd name="connsiteY21" fmla="*/ 6565 h 133650"/>
                <a:gd name="connsiteX22" fmla="*/ 101874 w 155345"/>
                <a:gd name="connsiteY22" fmla="*/ 68228 h 133650"/>
                <a:gd name="connsiteX23" fmla="*/ 102428 w 155345"/>
                <a:gd name="connsiteY23" fmla="*/ 101272 h 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345" h="133650">
                  <a:moveTo>
                    <a:pt x="120981" y="60852"/>
                  </a:moveTo>
                  <a:cubicBezTo>
                    <a:pt x="120981" y="14531"/>
                    <a:pt x="95228" y="75"/>
                    <a:pt x="74737" y="75"/>
                  </a:cubicBezTo>
                  <a:cubicBezTo>
                    <a:pt x="36801" y="75"/>
                    <a:pt x="249" y="42265"/>
                    <a:pt x="249" y="83865"/>
                  </a:cubicBezTo>
                  <a:cubicBezTo>
                    <a:pt x="249" y="111303"/>
                    <a:pt x="16864" y="133726"/>
                    <a:pt x="45108" y="133726"/>
                  </a:cubicBezTo>
                  <a:cubicBezTo>
                    <a:pt x="62553" y="133726"/>
                    <a:pt x="82491" y="126940"/>
                    <a:pt x="103536" y="108943"/>
                  </a:cubicBezTo>
                  <a:cubicBezTo>
                    <a:pt x="107135" y="124579"/>
                    <a:pt x="116273" y="133726"/>
                    <a:pt x="128734" y="133726"/>
                  </a:cubicBezTo>
                  <a:cubicBezTo>
                    <a:pt x="143410" y="133726"/>
                    <a:pt x="151994" y="117499"/>
                    <a:pt x="151994" y="112778"/>
                  </a:cubicBezTo>
                  <a:cubicBezTo>
                    <a:pt x="151994" y="110713"/>
                    <a:pt x="150333" y="109828"/>
                    <a:pt x="148672" y="109828"/>
                  </a:cubicBezTo>
                  <a:cubicBezTo>
                    <a:pt x="146733" y="109828"/>
                    <a:pt x="145902" y="110713"/>
                    <a:pt x="145072" y="112778"/>
                  </a:cubicBezTo>
                  <a:cubicBezTo>
                    <a:pt x="140087" y="127235"/>
                    <a:pt x="130119" y="127235"/>
                    <a:pt x="129565" y="127235"/>
                  </a:cubicBezTo>
                  <a:cubicBezTo>
                    <a:pt x="120981" y="127235"/>
                    <a:pt x="120981" y="104222"/>
                    <a:pt x="120981" y="97141"/>
                  </a:cubicBezTo>
                  <a:cubicBezTo>
                    <a:pt x="120981" y="90946"/>
                    <a:pt x="120981" y="90355"/>
                    <a:pt x="123750" y="86815"/>
                  </a:cubicBezTo>
                  <a:cubicBezTo>
                    <a:pt x="149779" y="52001"/>
                    <a:pt x="155594" y="17777"/>
                    <a:pt x="155594" y="17482"/>
                  </a:cubicBezTo>
                  <a:cubicBezTo>
                    <a:pt x="155594" y="16892"/>
                    <a:pt x="155317" y="14531"/>
                    <a:pt x="152271" y="14531"/>
                  </a:cubicBezTo>
                  <a:cubicBezTo>
                    <a:pt x="149502" y="14531"/>
                    <a:pt x="149502" y="15417"/>
                    <a:pt x="148118" y="20727"/>
                  </a:cubicBezTo>
                  <a:cubicBezTo>
                    <a:pt x="143133" y="39314"/>
                    <a:pt x="133995" y="61737"/>
                    <a:pt x="120981" y="79144"/>
                  </a:cubicBezTo>
                  <a:lnTo>
                    <a:pt x="120981" y="60852"/>
                  </a:lnTo>
                  <a:close/>
                  <a:moveTo>
                    <a:pt x="102428" y="101272"/>
                  </a:moveTo>
                  <a:cubicBezTo>
                    <a:pt x="78060" y="123989"/>
                    <a:pt x="56738" y="127235"/>
                    <a:pt x="45662" y="127235"/>
                  </a:cubicBezTo>
                  <a:cubicBezTo>
                    <a:pt x="29048" y="127235"/>
                    <a:pt x="20740" y="113958"/>
                    <a:pt x="20740" y="95076"/>
                  </a:cubicBezTo>
                  <a:cubicBezTo>
                    <a:pt x="20740" y="80619"/>
                    <a:pt x="27940" y="48756"/>
                    <a:pt x="36801" y="33709"/>
                  </a:cubicBezTo>
                  <a:cubicBezTo>
                    <a:pt x="49816" y="12171"/>
                    <a:pt x="64769" y="6565"/>
                    <a:pt x="74460" y="6565"/>
                  </a:cubicBezTo>
                  <a:cubicBezTo>
                    <a:pt x="101874" y="6565"/>
                    <a:pt x="101874" y="45215"/>
                    <a:pt x="101874" y="68228"/>
                  </a:cubicBezTo>
                  <a:cubicBezTo>
                    <a:pt x="101874" y="79144"/>
                    <a:pt x="101874" y="96256"/>
                    <a:pt x="102428" y="1012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DD09F804-88A5-B020-6E09-B42F23F87B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934801" y="5984496"/>
              <a:ext cx="65073" cy="295034"/>
            </a:xfrm>
            <a:custGeom>
              <a:avLst/>
              <a:gdLst>
                <a:gd name="connsiteX0" fmla="*/ 11332 w 65073"/>
                <a:gd name="connsiteY0" fmla="*/ 10106 h 295034"/>
                <a:gd name="connsiteX1" fmla="*/ 5794 w 65073"/>
                <a:gd name="connsiteY1" fmla="*/ 75 h 295034"/>
                <a:gd name="connsiteX2" fmla="*/ 256 w 65073"/>
                <a:gd name="connsiteY2" fmla="*/ 10991 h 295034"/>
                <a:gd name="connsiteX3" fmla="*/ 256 w 65073"/>
                <a:gd name="connsiteY3" fmla="*/ 284193 h 295034"/>
                <a:gd name="connsiteX4" fmla="*/ 5794 w 65073"/>
                <a:gd name="connsiteY4" fmla="*/ 295110 h 295034"/>
                <a:gd name="connsiteX5" fmla="*/ 11332 w 65073"/>
                <a:gd name="connsiteY5" fmla="*/ 285079 h 295034"/>
                <a:gd name="connsiteX6" fmla="*/ 11332 w 65073"/>
                <a:gd name="connsiteY6" fmla="*/ 10106 h 295034"/>
                <a:gd name="connsiteX7" fmla="*/ 65329 w 65073"/>
                <a:gd name="connsiteY7" fmla="*/ 10991 h 295034"/>
                <a:gd name="connsiteX8" fmla="*/ 59791 w 65073"/>
                <a:gd name="connsiteY8" fmla="*/ 75 h 295034"/>
                <a:gd name="connsiteX9" fmla="*/ 54253 w 65073"/>
                <a:gd name="connsiteY9" fmla="*/ 10106 h 295034"/>
                <a:gd name="connsiteX10" fmla="*/ 54253 w 65073"/>
                <a:gd name="connsiteY10" fmla="*/ 285079 h 295034"/>
                <a:gd name="connsiteX11" fmla="*/ 59791 w 65073"/>
                <a:gd name="connsiteY11" fmla="*/ 295110 h 295034"/>
                <a:gd name="connsiteX12" fmla="*/ 65329 w 65073"/>
                <a:gd name="connsiteY12" fmla="*/ 284193 h 295034"/>
                <a:gd name="connsiteX13" fmla="*/ 65329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32" y="10106"/>
                  </a:moveTo>
                  <a:cubicBezTo>
                    <a:pt x="11332" y="5385"/>
                    <a:pt x="11332" y="75"/>
                    <a:pt x="5794" y="75"/>
                  </a:cubicBezTo>
                  <a:cubicBezTo>
                    <a:pt x="256" y="75"/>
                    <a:pt x="256" y="6565"/>
                    <a:pt x="256" y="10991"/>
                  </a:cubicBezTo>
                  <a:lnTo>
                    <a:pt x="256" y="284193"/>
                  </a:lnTo>
                  <a:cubicBezTo>
                    <a:pt x="256" y="288914"/>
                    <a:pt x="256" y="295110"/>
                    <a:pt x="5794" y="295110"/>
                  </a:cubicBezTo>
                  <a:cubicBezTo>
                    <a:pt x="11332" y="295110"/>
                    <a:pt x="11332" y="289799"/>
                    <a:pt x="11332" y="285079"/>
                  </a:cubicBezTo>
                  <a:lnTo>
                    <a:pt x="11332" y="10106"/>
                  </a:lnTo>
                  <a:close/>
                  <a:moveTo>
                    <a:pt x="65329" y="10991"/>
                  </a:moveTo>
                  <a:cubicBezTo>
                    <a:pt x="65329" y="6270"/>
                    <a:pt x="65329" y="75"/>
                    <a:pt x="59791" y="75"/>
                  </a:cubicBezTo>
                  <a:cubicBezTo>
                    <a:pt x="54253" y="75"/>
                    <a:pt x="54253" y="5385"/>
                    <a:pt x="54253" y="10106"/>
                  </a:cubicBezTo>
                  <a:lnTo>
                    <a:pt x="54253" y="285079"/>
                  </a:lnTo>
                  <a:cubicBezTo>
                    <a:pt x="54253" y="289799"/>
                    <a:pt x="54253" y="295110"/>
                    <a:pt x="59791" y="295110"/>
                  </a:cubicBezTo>
                  <a:cubicBezTo>
                    <a:pt x="65329" y="295110"/>
                    <a:pt x="65329" y="288619"/>
                    <a:pt x="65329" y="284193"/>
                  </a:cubicBezTo>
                  <a:lnTo>
                    <a:pt x="65329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982E277F-AB39-185F-9765-CC2276A6D5F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113743" y="6033766"/>
              <a:ext cx="184143" cy="196493"/>
            </a:xfrm>
            <a:custGeom>
              <a:avLst/>
              <a:gdLst>
                <a:gd name="connsiteX0" fmla="*/ 98011 w 184143"/>
                <a:gd name="connsiteY0" fmla="*/ 104222 h 196493"/>
                <a:gd name="connsiteX1" fmla="*/ 175268 w 184143"/>
                <a:gd name="connsiteY1" fmla="*/ 104222 h 196493"/>
                <a:gd name="connsiteX2" fmla="*/ 184406 w 184143"/>
                <a:gd name="connsiteY2" fmla="*/ 98321 h 196493"/>
                <a:gd name="connsiteX3" fmla="*/ 175268 w 184143"/>
                <a:gd name="connsiteY3" fmla="*/ 92421 h 196493"/>
                <a:gd name="connsiteX4" fmla="*/ 98011 w 184143"/>
                <a:gd name="connsiteY4" fmla="*/ 92421 h 196493"/>
                <a:gd name="connsiteX5" fmla="*/ 98011 w 184143"/>
                <a:gd name="connsiteY5" fmla="*/ 9811 h 196493"/>
                <a:gd name="connsiteX6" fmla="*/ 92473 w 184143"/>
                <a:gd name="connsiteY6" fmla="*/ 75 h 196493"/>
                <a:gd name="connsiteX7" fmla="*/ 86935 w 184143"/>
                <a:gd name="connsiteY7" fmla="*/ 9811 h 196493"/>
                <a:gd name="connsiteX8" fmla="*/ 86935 w 184143"/>
                <a:gd name="connsiteY8" fmla="*/ 92421 h 196493"/>
                <a:gd name="connsiteX9" fmla="*/ 9401 w 184143"/>
                <a:gd name="connsiteY9" fmla="*/ 92421 h 196493"/>
                <a:gd name="connsiteX10" fmla="*/ 263 w 184143"/>
                <a:gd name="connsiteY10" fmla="*/ 98321 h 196493"/>
                <a:gd name="connsiteX11" fmla="*/ 9401 w 184143"/>
                <a:gd name="connsiteY11" fmla="*/ 104222 h 196493"/>
                <a:gd name="connsiteX12" fmla="*/ 86935 w 184143"/>
                <a:gd name="connsiteY12" fmla="*/ 104222 h 196493"/>
                <a:gd name="connsiteX13" fmla="*/ 86935 w 184143"/>
                <a:gd name="connsiteY13" fmla="*/ 186832 h 196493"/>
                <a:gd name="connsiteX14" fmla="*/ 92473 w 184143"/>
                <a:gd name="connsiteY14" fmla="*/ 196568 h 196493"/>
                <a:gd name="connsiteX15" fmla="*/ 98011 w 184143"/>
                <a:gd name="connsiteY15" fmla="*/ 186832 h 196493"/>
                <a:gd name="connsiteX16" fmla="*/ 98011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8011" y="104222"/>
                  </a:moveTo>
                  <a:lnTo>
                    <a:pt x="175268" y="104222"/>
                  </a:lnTo>
                  <a:cubicBezTo>
                    <a:pt x="179145" y="104222"/>
                    <a:pt x="184406" y="104222"/>
                    <a:pt x="184406" y="98321"/>
                  </a:cubicBezTo>
                  <a:cubicBezTo>
                    <a:pt x="184406" y="92421"/>
                    <a:pt x="179145" y="92421"/>
                    <a:pt x="175268" y="92421"/>
                  </a:cubicBezTo>
                  <a:lnTo>
                    <a:pt x="98011" y="92421"/>
                  </a:lnTo>
                  <a:lnTo>
                    <a:pt x="98011" y="9811"/>
                  </a:lnTo>
                  <a:cubicBezTo>
                    <a:pt x="98011" y="5680"/>
                    <a:pt x="98011" y="75"/>
                    <a:pt x="92473" y="75"/>
                  </a:cubicBezTo>
                  <a:cubicBezTo>
                    <a:pt x="86935" y="75"/>
                    <a:pt x="86935" y="5680"/>
                    <a:pt x="86935" y="9811"/>
                  </a:cubicBezTo>
                  <a:lnTo>
                    <a:pt x="86935" y="92421"/>
                  </a:lnTo>
                  <a:lnTo>
                    <a:pt x="9401" y="92421"/>
                  </a:lnTo>
                  <a:cubicBezTo>
                    <a:pt x="5524" y="92421"/>
                    <a:pt x="263" y="92421"/>
                    <a:pt x="263" y="98321"/>
                  </a:cubicBezTo>
                  <a:cubicBezTo>
                    <a:pt x="263" y="104222"/>
                    <a:pt x="5524" y="104222"/>
                    <a:pt x="9401" y="104222"/>
                  </a:cubicBezTo>
                  <a:lnTo>
                    <a:pt x="86935" y="104222"/>
                  </a:lnTo>
                  <a:lnTo>
                    <a:pt x="86935" y="186832"/>
                  </a:lnTo>
                  <a:cubicBezTo>
                    <a:pt x="86935" y="190962"/>
                    <a:pt x="86935" y="196568"/>
                    <a:pt x="92473" y="196568"/>
                  </a:cubicBezTo>
                  <a:cubicBezTo>
                    <a:pt x="98011" y="196568"/>
                    <a:pt x="98011" y="190962"/>
                    <a:pt x="98011" y="186832"/>
                  </a:cubicBezTo>
                  <a:lnTo>
                    <a:pt x="98011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BCCFCBFA-0152-2880-0928-37CBF06A9B6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88989" y="6009279"/>
              <a:ext cx="110486" cy="196493"/>
            </a:xfrm>
            <a:custGeom>
              <a:avLst/>
              <a:gdLst>
                <a:gd name="connsiteX0" fmla="*/ 21595 w 110486"/>
                <a:gd name="connsiteY0" fmla="*/ 173850 h 196493"/>
                <a:gd name="connsiteX1" fmla="*/ 50947 w 110486"/>
                <a:gd name="connsiteY1" fmla="*/ 143462 h 196493"/>
                <a:gd name="connsiteX2" fmla="*/ 110759 w 110486"/>
                <a:gd name="connsiteY2" fmla="*/ 57312 h 196493"/>
                <a:gd name="connsiteX3" fmla="*/ 52054 w 110486"/>
                <a:gd name="connsiteY3" fmla="*/ 75 h 196493"/>
                <a:gd name="connsiteX4" fmla="*/ 273 w 110486"/>
                <a:gd name="connsiteY4" fmla="*/ 53476 h 196493"/>
                <a:gd name="connsiteX5" fmla="*/ 14949 w 110486"/>
                <a:gd name="connsiteY5" fmla="*/ 69998 h 196493"/>
                <a:gd name="connsiteX6" fmla="*/ 29348 w 110486"/>
                <a:gd name="connsiteY6" fmla="*/ 54361 h 196493"/>
                <a:gd name="connsiteX7" fmla="*/ 14672 w 110486"/>
                <a:gd name="connsiteY7" fmla="*/ 39019 h 196493"/>
                <a:gd name="connsiteX8" fmla="*/ 11072 w 110486"/>
                <a:gd name="connsiteY8" fmla="*/ 39314 h 196493"/>
                <a:gd name="connsiteX9" fmla="*/ 48455 w 110486"/>
                <a:gd name="connsiteY9" fmla="*/ 9221 h 196493"/>
                <a:gd name="connsiteX10" fmla="*/ 85560 w 110486"/>
                <a:gd name="connsiteY10" fmla="*/ 57312 h 196493"/>
                <a:gd name="connsiteX11" fmla="*/ 56485 w 110486"/>
                <a:gd name="connsiteY11" fmla="*/ 122514 h 196493"/>
                <a:gd name="connsiteX12" fmla="*/ 3319 w 110486"/>
                <a:gd name="connsiteY12" fmla="*/ 185652 h 196493"/>
                <a:gd name="connsiteX13" fmla="*/ 273 w 110486"/>
                <a:gd name="connsiteY13" fmla="*/ 196568 h 196493"/>
                <a:gd name="connsiteX14" fmla="*/ 103005 w 110486"/>
                <a:gd name="connsiteY14" fmla="*/ 196568 h 196493"/>
                <a:gd name="connsiteX15" fmla="*/ 110759 w 110486"/>
                <a:gd name="connsiteY15" fmla="*/ 145232 h 196493"/>
                <a:gd name="connsiteX16" fmla="*/ 103836 w 110486"/>
                <a:gd name="connsiteY16" fmla="*/ 145232 h 196493"/>
                <a:gd name="connsiteX17" fmla="*/ 97744 w 110486"/>
                <a:gd name="connsiteY17" fmla="*/ 171490 h 196493"/>
                <a:gd name="connsiteX18" fmla="*/ 71438 w 110486"/>
                <a:gd name="connsiteY18" fmla="*/ 173850 h 196493"/>
                <a:gd name="connsiteX19" fmla="*/ 21595 w 110486"/>
                <a:gd name="connsiteY19" fmla="*/ 173850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86" h="196493">
                  <a:moveTo>
                    <a:pt x="21595" y="173850"/>
                  </a:moveTo>
                  <a:lnTo>
                    <a:pt x="50947" y="143462"/>
                  </a:lnTo>
                  <a:cubicBezTo>
                    <a:pt x="94144" y="102747"/>
                    <a:pt x="110759" y="86815"/>
                    <a:pt x="110759" y="57312"/>
                  </a:cubicBezTo>
                  <a:cubicBezTo>
                    <a:pt x="110759" y="23678"/>
                    <a:pt x="85837" y="75"/>
                    <a:pt x="52054" y="75"/>
                  </a:cubicBezTo>
                  <a:cubicBezTo>
                    <a:pt x="20764" y="75"/>
                    <a:pt x="273" y="27218"/>
                    <a:pt x="273" y="53476"/>
                  </a:cubicBezTo>
                  <a:cubicBezTo>
                    <a:pt x="273" y="69998"/>
                    <a:pt x="14118" y="69998"/>
                    <a:pt x="14949" y="69998"/>
                  </a:cubicBezTo>
                  <a:cubicBezTo>
                    <a:pt x="19656" y="69998"/>
                    <a:pt x="29348" y="66458"/>
                    <a:pt x="29348" y="54361"/>
                  </a:cubicBezTo>
                  <a:cubicBezTo>
                    <a:pt x="29348" y="46690"/>
                    <a:pt x="24364" y="39019"/>
                    <a:pt x="14672" y="39019"/>
                  </a:cubicBezTo>
                  <a:cubicBezTo>
                    <a:pt x="12457" y="39019"/>
                    <a:pt x="11903" y="39019"/>
                    <a:pt x="11072" y="39314"/>
                  </a:cubicBezTo>
                  <a:cubicBezTo>
                    <a:pt x="17441" y="20137"/>
                    <a:pt x="32394" y="9221"/>
                    <a:pt x="48455" y="9221"/>
                  </a:cubicBezTo>
                  <a:cubicBezTo>
                    <a:pt x="73653" y="9221"/>
                    <a:pt x="85560" y="33119"/>
                    <a:pt x="85560" y="57312"/>
                  </a:cubicBezTo>
                  <a:cubicBezTo>
                    <a:pt x="85560" y="80914"/>
                    <a:pt x="71715" y="104222"/>
                    <a:pt x="56485" y="122514"/>
                  </a:cubicBezTo>
                  <a:lnTo>
                    <a:pt x="3319" y="185652"/>
                  </a:lnTo>
                  <a:cubicBezTo>
                    <a:pt x="273" y="188897"/>
                    <a:pt x="273" y="189487"/>
                    <a:pt x="273" y="196568"/>
                  </a:cubicBezTo>
                  <a:lnTo>
                    <a:pt x="103005" y="196568"/>
                  </a:lnTo>
                  <a:lnTo>
                    <a:pt x="110759" y="145232"/>
                  </a:lnTo>
                  <a:lnTo>
                    <a:pt x="103836" y="145232"/>
                  </a:lnTo>
                  <a:cubicBezTo>
                    <a:pt x="102452" y="154083"/>
                    <a:pt x="100513" y="167065"/>
                    <a:pt x="97744" y="171490"/>
                  </a:cubicBezTo>
                  <a:cubicBezTo>
                    <a:pt x="95806" y="173850"/>
                    <a:pt x="77530" y="173850"/>
                    <a:pt x="71438" y="173850"/>
                  </a:cubicBezTo>
                  <a:lnTo>
                    <a:pt x="21595" y="1738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83EB1296-F79E-126A-7241-AF372AF76CE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50149" y="5984496"/>
              <a:ext cx="65073" cy="295034"/>
            </a:xfrm>
            <a:custGeom>
              <a:avLst/>
              <a:gdLst>
                <a:gd name="connsiteX0" fmla="*/ 11354 w 65073"/>
                <a:gd name="connsiteY0" fmla="*/ 10106 h 295034"/>
                <a:gd name="connsiteX1" fmla="*/ 5816 w 65073"/>
                <a:gd name="connsiteY1" fmla="*/ 75 h 295034"/>
                <a:gd name="connsiteX2" fmla="*/ 278 w 65073"/>
                <a:gd name="connsiteY2" fmla="*/ 10991 h 295034"/>
                <a:gd name="connsiteX3" fmla="*/ 278 w 65073"/>
                <a:gd name="connsiteY3" fmla="*/ 284193 h 295034"/>
                <a:gd name="connsiteX4" fmla="*/ 5816 w 65073"/>
                <a:gd name="connsiteY4" fmla="*/ 295110 h 295034"/>
                <a:gd name="connsiteX5" fmla="*/ 11354 w 65073"/>
                <a:gd name="connsiteY5" fmla="*/ 285079 h 295034"/>
                <a:gd name="connsiteX6" fmla="*/ 11354 w 65073"/>
                <a:gd name="connsiteY6" fmla="*/ 10106 h 295034"/>
                <a:gd name="connsiteX7" fmla="*/ 65351 w 65073"/>
                <a:gd name="connsiteY7" fmla="*/ 10991 h 295034"/>
                <a:gd name="connsiteX8" fmla="*/ 59813 w 65073"/>
                <a:gd name="connsiteY8" fmla="*/ 75 h 295034"/>
                <a:gd name="connsiteX9" fmla="*/ 54275 w 65073"/>
                <a:gd name="connsiteY9" fmla="*/ 10106 h 295034"/>
                <a:gd name="connsiteX10" fmla="*/ 54275 w 65073"/>
                <a:gd name="connsiteY10" fmla="*/ 285079 h 295034"/>
                <a:gd name="connsiteX11" fmla="*/ 59813 w 65073"/>
                <a:gd name="connsiteY11" fmla="*/ 295110 h 295034"/>
                <a:gd name="connsiteX12" fmla="*/ 65351 w 65073"/>
                <a:gd name="connsiteY12" fmla="*/ 284193 h 295034"/>
                <a:gd name="connsiteX13" fmla="*/ 65351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54" y="10106"/>
                  </a:moveTo>
                  <a:cubicBezTo>
                    <a:pt x="11354" y="5385"/>
                    <a:pt x="11354" y="75"/>
                    <a:pt x="5816" y="75"/>
                  </a:cubicBezTo>
                  <a:cubicBezTo>
                    <a:pt x="278" y="75"/>
                    <a:pt x="278" y="6565"/>
                    <a:pt x="278" y="10991"/>
                  </a:cubicBezTo>
                  <a:lnTo>
                    <a:pt x="278" y="284193"/>
                  </a:lnTo>
                  <a:cubicBezTo>
                    <a:pt x="278" y="288914"/>
                    <a:pt x="278" y="295110"/>
                    <a:pt x="5816" y="295110"/>
                  </a:cubicBezTo>
                  <a:cubicBezTo>
                    <a:pt x="11354" y="295110"/>
                    <a:pt x="11354" y="289799"/>
                    <a:pt x="11354" y="285079"/>
                  </a:cubicBezTo>
                  <a:lnTo>
                    <a:pt x="11354" y="10106"/>
                  </a:lnTo>
                  <a:close/>
                  <a:moveTo>
                    <a:pt x="65351" y="10991"/>
                  </a:moveTo>
                  <a:cubicBezTo>
                    <a:pt x="65351" y="6270"/>
                    <a:pt x="65351" y="75"/>
                    <a:pt x="59813" y="75"/>
                  </a:cubicBezTo>
                  <a:cubicBezTo>
                    <a:pt x="54275" y="75"/>
                    <a:pt x="54275" y="5385"/>
                    <a:pt x="54275" y="10106"/>
                  </a:cubicBezTo>
                  <a:lnTo>
                    <a:pt x="54275" y="285079"/>
                  </a:lnTo>
                  <a:cubicBezTo>
                    <a:pt x="54275" y="289799"/>
                    <a:pt x="54275" y="295110"/>
                    <a:pt x="59813" y="295110"/>
                  </a:cubicBezTo>
                  <a:cubicBezTo>
                    <a:pt x="65351" y="295110"/>
                    <a:pt x="65351" y="288619"/>
                    <a:pt x="65351" y="284193"/>
                  </a:cubicBezTo>
                  <a:lnTo>
                    <a:pt x="65351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F2F3C6AD-AF97-3CA5-E28C-9C0BD2DC6F0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60324" y="5997477"/>
              <a:ext cx="150949" cy="265531"/>
            </a:xfrm>
            <a:custGeom>
              <a:avLst/>
              <a:gdLst>
                <a:gd name="connsiteX0" fmla="*/ 151232 w 150949"/>
                <a:gd name="connsiteY0" fmla="*/ 40495 h 265531"/>
                <a:gd name="connsiteX1" fmla="*/ 113573 w 150949"/>
                <a:gd name="connsiteY1" fmla="*/ 75 h 265531"/>
                <a:gd name="connsiteX2" fmla="*/ 80067 w 150949"/>
                <a:gd name="connsiteY2" fmla="*/ 12466 h 265531"/>
                <a:gd name="connsiteX3" fmla="*/ 44346 w 150949"/>
                <a:gd name="connsiteY3" fmla="*/ 75309 h 265531"/>
                <a:gd name="connsiteX4" fmla="*/ 318 w 150949"/>
                <a:gd name="connsiteY4" fmla="*/ 262656 h 265531"/>
                <a:gd name="connsiteX5" fmla="*/ 3641 w 150949"/>
                <a:gd name="connsiteY5" fmla="*/ 265606 h 265531"/>
                <a:gd name="connsiteX6" fmla="*/ 6964 w 150949"/>
                <a:gd name="connsiteY6" fmla="*/ 264131 h 265531"/>
                <a:gd name="connsiteX7" fmla="*/ 26347 w 150949"/>
                <a:gd name="connsiteY7" fmla="*/ 182701 h 265531"/>
                <a:gd name="connsiteX8" fmla="*/ 64006 w 150949"/>
                <a:gd name="connsiteY8" fmla="*/ 211320 h 265531"/>
                <a:gd name="connsiteX9" fmla="*/ 117450 w 150949"/>
                <a:gd name="connsiteY9" fmla="*/ 188012 h 265531"/>
                <a:gd name="connsiteX10" fmla="*/ 139602 w 150949"/>
                <a:gd name="connsiteY10" fmla="*/ 133726 h 265531"/>
                <a:gd name="connsiteX11" fmla="*/ 119388 w 150949"/>
                <a:gd name="connsiteY11" fmla="*/ 89765 h 265531"/>
                <a:gd name="connsiteX12" fmla="*/ 151232 w 150949"/>
                <a:gd name="connsiteY12" fmla="*/ 40495 h 265531"/>
                <a:gd name="connsiteX13" fmla="*/ 101389 w 150949"/>
                <a:gd name="connsiteY13" fmla="*/ 89470 h 265531"/>
                <a:gd name="connsiteX14" fmla="*/ 88097 w 150949"/>
                <a:gd name="connsiteY14" fmla="*/ 91536 h 265531"/>
                <a:gd name="connsiteX15" fmla="*/ 75914 w 150949"/>
                <a:gd name="connsiteY15" fmla="*/ 90355 h 265531"/>
                <a:gd name="connsiteX16" fmla="*/ 89482 w 150949"/>
                <a:gd name="connsiteY16" fmla="*/ 87995 h 265531"/>
                <a:gd name="connsiteX17" fmla="*/ 101389 w 150949"/>
                <a:gd name="connsiteY17" fmla="*/ 89470 h 265531"/>
                <a:gd name="connsiteX18" fmla="*/ 135726 w 150949"/>
                <a:gd name="connsiteY18" fmla="*/ 33709 h 265531"/>
                <a:gd name="connsiteX19" fmla="*/ 110804 w 150949"/>
                <a:gd name="connsiteY19" fmla="*/ 84750 h 265531"/>
                <a:gd name="connsiteX20" fmla="*/ 89482 w 150949"/>
                <a:gd name="connsiteY20" fmla="*/ 81209 h 265531"/>
                <a:gd name="connsiteX21" fmla="*/ 68160 w 150949"/>
                <a:gd name="connsiteY21" fmla="*/ 90650 h 265531"/>
                <a:gd name="connsiteX22" fmla="*/ 87267 w 150949"/>
                <a:gd name="connsiteY22" fmla="*/ 98026 h 265531"/>
                <a:gd name="connsiteX23" fmla="*/ 109973 w 150949"/>
                <a:gd name="connsiteY23" fmla="*/ 94191 h 265531"/>
                <a:gd name="connsiteX24" fmla="*/ 122157 w 150949"/>
                <a:gd name="connsiteY24" fmla="*/ 127530 h 265531"/>
                <a:gd name="connsiteX25" fmla="*/ 108312 w 150949"/>
                <a:gd name="connsiteY25" fmla="*/ 178276 h 265531"/>
                <a:gd name="connsiteX26" fmla="*/ 63176 w 150949"/>
                <a:gd name="connsiteY26" fmla="*/ 204829 h 265531"/>
                <a:gd name="connsiteX27" fmla="*/ 31608 w 150949"/>
                <a:gd name="connsiteY27" fmla="*/ 166770 h 265531"/>
                <a:gd name="connsiteX28" fmla="*/ 32993 w 150949"/>
                <a:gd name="connsiteY28" fmla="*/ 153788 h 265531"/>
                <a:gd name="connsiteX29" fmla="*/ 50715 w 150949"/>
                <a:gd name="connsiteY29" fmla="*/ 79144 h 265531"/>
                <a:gd name="connsiteX30" fmla="*/ 109973 w 150949"/>
                <a:gd name="connsiteY30" fmla="*/ 6861 h 265531"/>
                <a:gd name="connsiteX31" fmla="*/ 135726 w 150949"/>
                <a:gd name="connsiteY31" fmla="*/ 33709 h 2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949" h="265531">
                  <a:moveTo>
                    <a:pt x="151232" y="40495"/>
                  </a:moveTo>
                  <a:cubicBezTo>
                    <a:pt x="151232" y="18367"/>
                    <a:pt x="136002" y="75"/>
                    <a:pt x="113573" y="75"/>
                  </a:cubicBezTo>
                  <a:cubicBezTo>
                    <a:pt x="97512" y="75"/>
                    <a:pt x="89759" y="4795"/>
                    <a:pt x="80067" y="12466"/>
                  </a:cubicBezTo>
                  <a:cubicBezTo>
                    <a:pt x="64837" y="24268"/>
                    <a:pt x="49607" y="52886"/>
                    <a:pt x="44346" y="75309"/>
                  </a:cubicBezTo>
                  <a:lnTo>
                    <a:pt x="318" y="262656"/>
                  </a:lnTo>
                  <a:cubicBezTo>
                    <a:pt x="41" y="263836"/>
                    <a:pt x="1425" y="265606"/>
                    <a:pt x="3641" y="265606"/>
                  </a:cubicBezTo>
                  <a:cubicBezTo>
                    <a:pt x="5856" y="265606"/>
                    <a:pt x="6687" y="265016"/>
                    <a:pt x="6964" y="264131"/>
                  </a:cubicBezTo>
                  <a:lnTo>
                    <a:pt x="26347" y="182701"/>
                  </a:lnTo>
                  <a:cubicBezTo>
                    <a:pt x="31608" y="200403"/>
                    <a:pt x="43792" y="211320"/>
                    <a:pt x="64006" y="211320"/>
                  </a:cubicBezTo>
                  <a:cubicBezTo>
                    <a:pt x="84221" y="211320"/>
                    <a:pt x="104989" y="200994"/>
                    <a:pt x="117450" y="188012"/>
                  </a:cubicBezTo>
                  <a:cubicBezTo>
                    <a:pt x="130741" y="174440"/>
                    <a:pt x="139602" y="155558"/>
                    <a:pt x="139602" y="133726"/>
                  </a:cubicBezTo>
                  <a:cubicBezTo>
                    <a:pt x="139602" y="112483"/>
                    <a:pt x="129357" y="97141"/>
                    <a:pt x="119388" y="89765"/>
                  </a:cubicBezTo>
                  <a:cubicBezTo>
                    <a:pt x="135449" y="80029"/>
                    <a:pt x="151232" y="61737"/>
                    <a:pt x="151232" y="40495"/>
                  </a:cubicBezTo>
                  <a:close/>
                  <a:moveTo>
                    <a:pt x="101389" y="89470"/>
                  </a:moveTo>
                  <a:cubicBezTo>
                    <a:pt x="97789" y="90945"/>
                    <a:pt x="94743" y="91536"/>
                    <a:pt x="88097" y="91536"/>
                  </a:cubicBezTo>
                  <a:cubicBezTo>
                    <a:pt x="84221" y="91536"/>
                    <a:pt x="78683" y="91831"/>
                    <a:pt x="75914" y="90355"/>
                  </a:cubicBezTo>
                  <a:cubicBezTo>
                    <a:pt x="76467" y="87405"/>
                    <a:pt x="86436" y="87995"/>
                    <a:pt x="89482" y="87995"/>
                  </a:cubicBezTo>
                  <a:cubicBezTo>
                    <a:pt x="95297" y="87995"/>
                    <a:pt x="97789" y="87995"/>
                    <a:pt x="101389" y="89470"/>
                  </a:cubicBezTo>
                  <a:close/>
                  <a:moveTo>
                    <a:pt x="135726" y="33709"/>
                  </a:moveTo>
                  <a:cubicBezTo>
                    <a:pt x="135726" y="54361"/>
                    <a:pt x="125203" y="75604"/>
                    <a:pt x="110804" y="84750"/>
                  </a:cubicBezTo>
                  <a:cubicBezTo>
                    <a:pt x="103327" y="81799"/>
                    <a:pt x="97789" y="81209"/>
                    <a:pt x="89482" y="81209"/>
                  </a:cubicBezTo>
                  <a:cubicBezTo>
                    <a:pt x="83667" y="81209"/>
                    <a:pt x="68160" y="80914"/>
                    <a:pt x="68160" y="90650"/>
                  </a:cubicBezTo>
                  <a:cubicBezTo>
                    <a:pt x="67883" y="98911"/>
                    <a:pt x="82282" y="98026"/>
                    <a:pt x="87267" y="98026"/>
                  </a:cubicBezTo>
                  <a:cubicBezTo>
                    <a:pt x="97512" y="98026"/>
                    <a:pt x="101666" y="97731"/>
                    <a:pt x="109973" y="94191"/>
                  </a:cubicBezTo>
                  <a:cubicBezTo>
                    <a:pt x="120496" y="104812"/>
                    <a:pt x="121880" y="113958"/>
                    <a:pt x="122157" y="127530"/>
                  </a:cubicBezTo>
                  <a:cubicBezTo>
                    <a:pt x="122711" y="144642"/>
                    <a:pt x="116065" y="166770"/>
                    <a:pt x="108312" y="178276"/>
                  </a:cubicBezTo>
                  <a:cubicBezTo>
                    <a:pt x="97512" y="194208"/>
                    <a:pt x="78960" y="204829"/>
                    <a:pt x="63176" y="204829"/>
                  </a:cubicBezTo>
                  <a:cubicBezTo>
                    <a:pt x="42131" y="204829"/>
                    <a:pt x="31608" y="187717"/>
                    <a:pt x="31608" y="166770"/>
                  </a:cubicBezTo>
                  <a:cubicBezTo>
                    <a:pt x="31608" y="163819"/>
                    <a:pt x="31608" y="159394"/>
                    <a:pt x="32993" y="153788"/>
                  </a:cubicBezTo>
                  <a:lnTo>
                    <a:pt x="50715" y="79144"/>
                  </a:lnTo>
                  <a:cubicBezTo>
                    <a:pt x="56807" y="53771"/>
                    <a:pt x="76744" y="6861"/>
                    <a:pt x="109973" y="6861"/>
                  </a:cubicBezTo>
                  <a:cubicBezTo>
                    <a:pt x="126034" y="6861"/>
                    <a:pt x="135726" y="16007"/>
                    <a:pt x="135726" y="337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AE8BBA26-5EC8-B345-A235-0CFE06AEB7D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59844" y="5984496"/>
              <a:ext cx="65073" cy="295034"/>
            </a:xfrm>
            <a:custGeom>
              <a:avLst/>
              <a:gdLst>
                <a:gd name="connsiteX0" fmla="*/ 11365 w 65073"/>
                <a:gd name="connsiteY0" fmla="*/ 10106 h 295034"/>
                <a:gd name="connsiteX1" fmla="*/ 5827 w 65073"/>
                <a:gd name="connsiteY1" fmla="*/ 75 h 295034"/>
                <a:gd name="connsiteX2" fmla="*/ 289 w 65073"/>
                <a:gd name="connsiteY2" fmla="*/ 10991 h 295034"/>
                <a:gd name="connsiteX3" fmla="*/ 289 w 65073"/>
                <a:gd name="connsiteY3" fmla="*/ 284193 h 295034"/>
                <a:gd name="connsiteX4" fmla="*/ 5827 w 65073"/>
                <a:gd name="connsiteY4" fmla="*/ 295110 h 295034"/>
                <a:gd name="connsiteX5" fmla="*/ 11365 w 65073"/>
                <a:gd name="connsiteY5" fmla="*/ 285079 h 295034"/>
                <a:gd name="connsiteX6" fmla="*/ 11365 w 65073"/>
                <a:gd name="connsiteY6" fmla="*/ 10106 h 295034"/>
                <a:gd name="connsiteX7" fmla="*/ 65362 w 65073"/>
                <a:gd name="connsiteY7" fmla="*/ 10991 h 295034"/>
                <a:gd name="connsiteX8" fmla="*/ 59824 w 65073"/>
                <a:gd name="connsiteY8" fmla="*/ 75 h 295034"/>
                <a:gd name="connsiteX9" fmla="*/ 54286 w 65073"/>
                <a:gd name="connsiteY9" fmla="*/ 10106 h 295034"/>
                <a:gd name="connsiteX10" fmla="*/ 54286 w 65073"/>
                <a:gd name="connsiteY10" fmla="*/ 285079 h 295034"/>
                <a:gd name="connsiteX11" fmla="*/ 59824 w 65073"/>
                <a:gd name="connsiteY11" fmla="*/ 295110 h 295034"/>
                <a:gd name="connsiteX12" fmla="*/ 65362 w 65073"/>
                <a:gd name="connsiteY12" fmla="*/ 284193 h 295034"/>
                <a:gd name="connsiteX13" fmla="*/ 65362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65" y="10106"/>
                  </a:moveTo>
                  <a:cubicBezTo>
                    <a:pt x="11365" y="5385"/>
                    <a:pt x="11365" y="75"/>
                    <a:pt x="5827" y="75"/>
                  </a:cubicBezTo>
                  <a:cubicBezTo>
                    <a:pt x="289" y="75"/>
                    <a:pt x="289" y="6565"/>
                    <a:pt x="289" y="10991"/>
                  </a:cubicBezTo>
                  <a:lnTo>
                    <a:pt x="289" y="284193"/>
                  </a:lnTo>
                  <a:cubicBezTo>
                    <a:pt x="289" y="288914"/>
                    <a:pt x="289" y="295110"/>
                    <a:pt x="5827" y="295110"/>
                  </a:cubicBezTo>
                  <a:cubicBezTo>
                    <a:pt x="11365" y="295110"/>
                    <a:pt x="11365" y="289799"/>
                    <a:pt x="11365" y="285079"/>
                  </a:cubicBezTo>
                  <a:lnTo>
                    <a:pt x="11365" y="10106"/>
                  </a:lnTo>
                  <a:close/>
                  <a:moveTo>
                    <a:pt x="65362" y="10991"/>
                  </a:moveTo>
                  <a:cubicBezTo>
                    <a:pt x="65362" y="6270"/>
                    <a:pt x="65362" y="75"/>
                    <a:pt x="59824" y="75"/>
                  </a:cubicBezTo>
                  <a:cubicBezTo>
                    <a:pt x="54286" y="75"/>
                    <a:pt x="54286" y="5385"/>
                    <a:pt x="54286" y="10106"/>
                  </a:cubicBezTo>
                  <a:lnTo>
                    <a:pt x="54286" y="285079"/>
                  </a:lnTo>
                  <a:cubicBezTo>
                    <a:pt x="54286" y="289799"/>
                    <a:pt x="54286" y="295110"/>
                    <a:pt x="59824" y="295110"/>
                  </a:cubicBezTo>
                  <a:cubicBezTo>
                    <a:pt x="65362" y="295110"/>
                    <a:pt x="65362" y="288619"/>
                    <a:pt x="65362" y="284193"/>
                  </a:cubicBezTo>
                  <a:lnTo>
                    <a:pt x="65362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D3AA3A22-F2FC-CAAD-5F58-514AD1FB12F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92206" y="5881006"/>
              <a:ext cx="251985" cy="354041"/>
            </a:xfrm>
            <a:custGeom>
              <a:avLst/>
              <a:gdLst>
                <a:gd name="connsiteX0" fmla="*/ 87243 w 251985"/>
                <a:gd name="connsiteY0" fmla="*/ 354106 h 354041"/>
                <a:gd name="connsiteX1" fmla="*/ 98873 w 251985"/>
                <a:gd name="connsiteY1" fmla="*/ 348205 h 354041"/>
                <a:gd name="connsiteX2" fmla="*/ 250341 w 251985"/>
                <a:gd name="connsiteY2" fmla="*/ 11276 h 354041"/>
                <a:gd name="connsiteX3" fmla="*/ 252280 w 251985"/>
                <a:gd name="connsiteY3" fmla="*/ 5965 h 354041"/>
                <a:gd name="connsiteX4" fmla="*/ 246741 w 251985"/>
                <a:gd name="connsiteY4" fmla="*/ 64 h 354041"/>
                <a:gd name="connsiteX5" fmla="*/ 240649 w 251985"/>
                <a:gd name="connsiteY5" fmla="*/ 5965 h 354041"/>
                <a:gd name="connsiteX6" fmla="*/ 97765 w 251985"/>
                <a:gd name="connsiteY6" fmla="*/ 323423 h 354041"/>
                <a:gd name="connsiteX7" fmla="*/ 38784 w 251985"/>
                <a:gd name="connsiteY7" fmla="*/ 177085 h 354041"/>
                <a:gd name="connsiteX8" fmla="*/ 294 w 251985"/>
                <a:gd name="connsiteY8" fmla="*/ 208654 h 354041"/>
                <a:gd name="connsiteX9" fmla="*/ 4447 w 251985"/>
                <a:gd name="connsiteY9" fmla="*/ 213374 h 354041"/>
                <a:gd name="connsiteX10" fmla="*/ 24108 w 251985"/>
                <a:gd name="connsiteY10" fmla="*/ 197443 h 354041"/>
                <a:gd name="connsiteX11" fmla="*/ 87243 w 251985"/>
                <a:gd name="connsiteY11" fmla="*/ 354106 h 35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5" h="354041">
                  <a:moveTo>
                    <a:pt x="87243" y="354106"/>
                  </a:moveTo>
                  <a:cubicBezTo>
                    <a:pt x="95827" y="354106"/>
                    <a:pt x="96104" y="353811"/>
                    <a:pt x="98873" y="348205"/>
                  </a:cubicBezTo>
                  <a:lnTo>
                    <a:pt x="250341" y="11276"/>
                  </a:lnTo>
                  <a:cubicBezTo>
                    <a:pt x="252280" y="7440"/>
                    <a:pt x="252280" y="6850"/>
                    <a:pt x="252280" y="5965"/>
                  </a:cubicBezTo>
                  <a:cubicBezTo>
                    <a:pt x="252280" y="2719"/>
                    <a:pt x="250064" y="64"/>
                    <a:pt x="246741" y="64"/>
                  </a:cubicBezTo>
                  <a:cubicBezTo>
                    <a:pt x="243142" y="64"/>
                    <a:pt x="242034" y="2719"/>
                    <a:pt x="240649" y="5965"/>
                  </a:cubicBezTo>
                  <a:lnTo>
                    <a:pt x="97765" y="323423"/>
                  </a:lnTo>
                  <a:lnTo>
                    <a:pt x="38784" y="177085"/>
                  </a:lnTo>
                  <a:lnTo>
                    <a:pt x="294" y="208654"/>
                  </a:lnTo>
                  <a:lnTo>
                    <a:pt x="4447" y="213374"/>
                  </a:lnTo>
                  <a:lnTo>
                    <a:pt x="24108" y="197443"/>
                  </a:lnTo>
                  <a:lnTo>
                    <a:pt x="87243" y="35410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B573B4CC-5C36-D850-95E8-0AE65886789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238654" y="5881007"/>
              <a:ext cx="540324" cy="11800"/>
            </a:xfrm>
            <a:custGeom>
              <a:avLst/>
              <a:gdLst>
                <a:gd name="connsiteX0" fmla="*/ 0 w 540324"/>
                <a:gd name="connsiteY0" fmla="*/ 0 h 11800"/>
                <a:gd name="connsiteX1" fmla="*/ 540324 w 540324"/>
                <a:gd name="connsiteY1" fmla="*/ 0 h 11800"/>
                <a:gd name="connsiteX2" fmla="*/ 540324 w 540324"/>
                <a:gd name="connsiteY2" fmla="*/ 11801 h 11800"/>
                <a:gd name="connsiteX3" fmla="*/ 0 w 540324"/>
                <a:gd name="connsiteY3" fmla="*/ 11801 h 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324" h="11800">
                  <a:moveTo>
                    <a:pt x="0" y="0"/>
                  </a:moveTo>
                  <a:lnTo>
                    <a:pt x="540324" y="0"/>
                  </a:lnTo>
                  <a:lnTo>
                    <a:pt x="540324" y="11801"/>
                  </a:lnTo>
                  <a:lnTo>
                    <a:pt x="0" y="118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A8763B66-EE99-6DC5-5577-951601E1CD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49176" y="6005148"/>
              <a:ext cx="196819" cy="200623"/>
            </a:xfrm>
            <a:custGeom>
              <a:avLst/>
              <a:gdLst>
                <a:gd name="connsiteX0" fmla="*/ 73684 w 196819"/>
                <a:gd name="connsiteY0" fmla="*/ 104812 h 200623"/>
                <a:gd name="connsiteX1" fmla="*/ 100544 w 196819"/>
                <a:gd name="connsiteY1" fmla="*/ 104812 h 200623"/>
                <a:gd name="connsiteX2" fmla="*/ 123528 w 196819"/>
                <a:gd name="connsiteY2" fmla="*/ 118089 h 200623"/>
                <a:gd name="connsiteX3" fmla="*/ 121589 w 196819"/>
                <a:gd name="connsiteY3" fmla="*/ 132545 h 200623"/>
                <a:gd name="connsiteX4" fmla="*/ 120759 w 196819"/>
                <a:gd name="connsiteY4" fmla="*/ 135791 h 200623"/>
                <a:gd name="connsiteX5" fmla="*/ 124081 w 196819"/>
                <a:gd name="connsiteY5" fmla="*/ 139331 h 200623"/>
                <a:gd name="connsiteX6" fmla="*/ 128235 w 196819"/>
                <a:gd name="connsiteY6" fmla="*/ 133135 h 200623"/>
                <a:gd name="connsiteX7" fmla="*/ 143465 w 196819"/>
                <a:gd name="connsiteY7" fmla="*/ 69113 h 200623"/>
                <a:gd name="connsiteX8" fmla="*/ 144296 w 196819"/>
                <a:gd name="connsiteY8" fmla="*/ 64392 h 200623"/>
                <a:gd name="connsiteX9" fmla="*/ 140973 w 196819"/>
                <a:gd name="connsiteY9" fmla="*/ 61147 h 200623"/>
                <a:gd name="connsiteX10" fmla="*/ 136819 w 196819"/>
                <a:gd name="connsiteY10" fmla="*/ 67343 h 200623"/>
                <a:gd name="connsiteX11" fmla="*/ 101098 w 196819"/>
                <a:gd name="connsiteY11" fmla="*/ 95666 h 200623"/>
                <a:gd name="connsiteX12" fmla="*/ 75900 w 196819"/>
                <a:gd name="connsiteY12" fmla="*/ 95666 h 200623"/>
                <a:gd name="connsiteX13" fmla="*/ 93622 w 196819"/>
                <a:gd name="connsiteY13" fmla="*/ 20727 h 200623"/>
                <a:gd name="connsiteX14" fmla="*/ 108575 w 196819"/>
                <a:gd name="connsiteY14" fmla="*/ 9221 h 200623"/>
                <a:gd name="connsiteX15" fmla="*/ 145126 w 196819"/>
                <a:gd name="connsiteY15" fmla="*/ 9221 h 200623"/>
                <a:gd name="connsiteX16" fmla="*/ 185555 w 196819"/>
                <a:gd name="connsiteY16" fmla="*/ 41675 h 200623"/>
                <a:gd name="connsiteX17" fmla="*/ 184724 w 196819"/>
                <a:gd name="connsiteY17" fmla="*/ 57607 h 200623"/>
                <a:gd name="connsiteX18" fmla="*/ 184170 w 196819"/>
                <a:gd name="connsiteY18" fmla="*/ 62917 h 200623"/>
                <a:gd name="connsiteX19" fmla="*/ 187493 w 196819"/>
                <a:gd name="connsiteY19" fmla="*/ 66458 h 200623"/>
                <a:gd name="connsiteX20" fmla="*/ 191370 w 196819"/>
                <a:gd name="connsiteY20" fmla="*/ 59082 h 200623"/>
                <a:gd name="connsiteX21" fmla="*/ 196908 w 196819"/>
                <a:gd name="connsiteY21" fmla="*/ 8041 h 200623"/>
                <a:gd name="connsiteX22" fmla="*/ 189432 w 196819"/>
                <a:gd name="connsiteY22" fmla="*/ 75 h 200623"/>
                <a:gd name="connsiteX23" fmla="*/ 53747 w 196819"/>
                <a:gd name="connsiteY23" fmla="*/ 75 h 200623"/>
                <a:gd name="connsiteX24" fmla="*/ 45440 w 196819"/>
                <a:gd name="connsiteY24" fmla="*/ 5975 h 200623"/>
                <a:gd name="connsiteX25" fmla="*/ 53193 w 196819"/>
                <a:gd name="connsiteY25" fmla="*/ 9221 h 200623"/>
                <a:gd name="connsiteX26" fmla="*/ 71192 w 196819"/>
                <a:gd name="connsiteY26" fmla="*/ 14531 h 200623"/>
                <a:gd name="connsiteX27" fmla="*/ 69808 w 196819"/>
                <a:gd name="connsiteY27" fmla="*/ 21612 h 200623"/>
                <a:gd name="connsiteX28" fmla="*/ 33256 w 196819"/>
                <a:gd name="connsiteY28" fmla="*/ 177686 h 200623"/>
                <a:gd name="connsiteX29" fmla="*/ 8057 w 196819"/>
                <a:gd name="connsiteY29" fmla="*/ 191552 h 200623"/>
                <a:gd name="connsiteX30" fmla="*/ 304 w 196819"/>
                <a:gd name="connsiteY30" fmla="*/ 197158 h 200623"/>
                <a:gd name="connsiteX31" fmla="*/ 4457 w 196819"/>
                <a:gd name="connsiteY31" fmla="*/ 200699 h 200623"/>
                <a:gd name="connsiteX32" fmla="*/ 41009 w 196819"/>
                <a:gd name="connsiteY32" fmla="*/ 199813 h 200623"/>
                <a:gd name="connsiteX33" fmla="*/ 82268 w 196819"/>
                <a:gd name="connsiteY33" fmla="*/ 200699 h 200623"/>
                <a:gd name="connsiteX34" fmla="*/ 88083 w 196819"/>
                <a:gd name="connsiteY34" fmla="*/ 195093 h 200623"/>
                <a:gd name="connsiteX35" fmla="*/ 86422 w 196819"/>
                <a:gd name="connsiteY35" fmla="*/ 191847 h 200623"/>
                <a:gd name="connsiteX36" fmla="*/ 78669 w 196819"/>
                <a:gd name="connsiteY36" fmla="*/ 191552 h 200623"/>
                <a:gd name="connsiteX37" fmla="*/ 64269 w 196819"/>
                <a:gd name="connsiteY37" fmla="*/ 190962 h 200623"/>
                <a:gd name="connsiteX38" fmla="*/ 55408 w 196819"/>
                <a:gd name="connsiteY38" fmla="*/ 185062 h 200623"/>
                <a:gd name="connsiteX39" fmla="*/ 56516 w 196819"/>
                <a:gd name="connsiteY39" fmla="*/ 178276 h 200623"/>
                <a:gd name="connsiteX40" fmla="*/ 7368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684" y="104812"/>
                  </a:moveTo>
                  <a:lnTo>
                    <a:pt x="100544" y="104812"/>
                  </a:lnTo>
                  <a:cubicBezTo>
                    <a:pt x="121312" y="104812"/>
                    <a:pt x="123528" y="109533"/>
                    <a:pt x="123528" y="118089"/>
                  </a:cubicBezTo>
                  <a:cubicBezTo>
                    <a:pt x="123528" y="120154"/>
                    <a:pt x="123528" y="123694"/>
                    <a:pt x="121589" y="132545"/>
                  </a:cubicBezTo>
                  <a:cubicBezTo>
                    <a:pt x="121035" y="134021"/>
                    <a:pt x="120759" y="135201"/>
                    <a:pt x="120759" y="135791"/>
                  </a:cubicBezTo>
                  <a:cubicBezTo>
                    <a:pt x="120759" y="138151"/>
                    <a:pt x="122420" y="139331"/>
                    <a:pt x="124081" y="139331"/>
                  </a:cubicBezTo>
                  <a:cubicBezTo>
                    <a:pt x="126850" y="139331"/>
                    <a:pt x="126850" y="138446"/>
                    <a:pt x="128235" y="133135"/>
                  </a:cubicBezTo>
                  <a:lnTo>
                    <a:pt x="143465" y="69113"/>
                  </a:lnTo>
                  <a:cubicBezTo>
                    <a:pt x="144296" y="65867"/>
                    <a:pt x="144296" y="65277"/>
                    <a:pt x="144296" y="64392"/>
                  </a:cubicBezTo>
                  <a:cubicBezTo>
                    <a:pt x="144296" y="63802"/>
                    <a:pt x="143742" y="61147"/>
                    <a:pt x="140973" y="61147"/>
                  </a:cubicBezTo>
                  <a:cubicBezTo>
                    <a:pt x="138204" y="61147"/>
                    <a:pt x="137927" y="62622"/>
                    <a:pt x="136819" y="67343"/>
                  </a:cubicBezTo>
                  <a:cubicBezTo>
                    <a:pt x="131004" y="90355"/>
                    <a:pt x="124635" y="95666"/>
                    <a:pt x="101098" y="95666"/>
                  </a:cubicBezTo>
                  <a:lnTo>
                    <a:pt x="75900" y="95666"/>
                  </a:lnTo>
                  <a:lnTo>
                    <a:pt x="93622" y="20727"/>
                  </a:lnTo>
                  <a:cubicBezTo>
                    <a:pt x="96114" y="10401"/>
                    <a:pt x="96391" y="9221"/>
                    <a:pt x="108575" y="9221"/>
                  </a:cubicBezTo>
                  <a:lnTo>
                    <a:pt x="145126" y="9221"/>
                  </a:lnTo>
                  <a:cubicBezTo>
                    <a:pt x="179186" y="9221"/>
                    <a:pt x="185555" y="18957"/>
                    <a:pt x="185555" y="41675"/>
                  </a:cubicBezTo>
                  <a:cubicBezTo>
                    <a:pt x="185555" y="48460"/>
                    <a:pt x="185555" y="49641"/>
                    <a:pt x="184724" y="57607"/>
                  </a:cubicBezTo>
                  <a:cubicBezTo>
                    <a:pt x="184170" y="61442"/>
                    <a:pt x="184170" y="62032"/>
                    <a:pt x="184170" y="62917"/>
                  </a:cubicBezTo>
                  <a:cubicBezTo>
                    <a:pt x="184170" y="64392"/>
                    <a:pt x="185001" y="66458"/>
                    <a:pt x="187493" y="66458"/>
                  </a:cubicBezTo>
                  <a:cubicBezTo>
                    <a:pt x="190539" y="66458"/>
                    <a:pt x="190816" y="64687"/>
                    <a:pt x="191370" y="59082"/>
                  </a:cubicBezTo>
                  <a:lnTo>
                    <a:pt x="196908" y="8041"/>
                  </a:lnTo>
                  <a:cubicBezTo>
                    <a:pt x="197739" y="75"/>
                    <a:pt x="196354" y="75"/>
                    <a:pt x="189432" y="75"/>
                  </a:cubicBezTo>
                  <a:lnTo>
                    <a:pt x="53747" y="75"/>
                  </a:lnTo>
                  <a:cubicBezTo>
                    <a:pt x="48209" y="75"/>
                    <a:pt x="45440" y="75"/>
                    <a:pt x="45440" y="5975"/>
                  </a:cubicBezTo>
                  <a:cubicBezTo>
                    <a:pt x="45440" y="9221"/>
                    <a:pt x="47932" y="9221"/>
                    <a:pt x="53193" y="9221"/>
                  </a:cubicBezTo>
                  <a:cubicBezTo>
                    <a:pt x="63439" y="9221"/>
                    <a:pt x="71192" y="9221"/>
                    <a:pt x="71192" y="14531"/>
                  </a:cubicBezTo>
                  <a:cubicBezTo>
                    <a:pt x="71192" y="15712"/>
                    <a:pt x="71192" y="16302"/>
                    <a:pt x="69808" y="21612"/>
                  </a:cubicBezTo>
                  <a:lnTo>
                    <a:pt x="33256" y="177686"/>
                  </a:lnTo>
                  <a:cubicBezTo>
                    <a:pt x="30487" y="189192"/>
                    <a:pt x="29933" y="191552"/>
                    <a:pt x="8057" y="191552"/>
                  </a:cubicBezTo>
                  <a:cubicBezTo>
                    <a:pt x="3350" y="191552"/>
                    <a:pt x="304" y="191552"/>
                    <a:pt x="304" y="197158"/>
                  </a:cubicBezTo>
                  <a:cubicBezTo>
                    <a:pt x="304" y="200699"/>
                    <a:pt x="3627" y="200699"/>
                    <a:pt x="4457" y="200699"/>
                  </a:cubicBezTo>
                  <a:cubicBezTo>
                    <a:pt x="12488" y="200699"/>
                    <a:pt x="32979" y="199813"/>
                    <a:pt x="41009" y="199813"/>
                  </a:cubicBezTo>
                  <a:cubicBezTo>
                    <a:pt x="50147" y="199813"/>
                    <a:pt x="73130" y="200699"/>
                    <a:pt x="82268" y="200699"/>
                  </a:cubicBezTo>
                  <a:cubicBezTo>
                    <a:pt x="84761" y="200699"/>
                    <a:pt x="88083" y="200699"/>
                    <a:pt x="88083" y="195093"/>
                  </a:cubicBezTo>
                  <a:cubicBezTo>
                    <a:pt x="88083" y="192733"/>
                    <a:pt x="86422" y="192142"/>
                    <a:pt x="86422" y="191847"/>
                  </a:cubicBezTo>
                  <a:cubicBezTo>
                    <a:pt x="85591" y="191552"/>
                    <a:pt x="85037" y="191552"/>
                    <a:pt x="78669" y="191552"/>
                  </a:cubicBezTo>
                  <a:cubicBezTo>
                    <a:pt x="72577" y="191552"/>
                    <a:pt x="71192" y="191552"/>
                    <a:pt x="64269" y="190962"/>
                  </a:cubicBezTo>
                  <a:cubicBezTo>
                    <a:pt x="56239" y="190077"/>
                    <a:pt x="55408" y="188897"/>
                    <a:pt x="55408" y="185062"/>
                  </a:cubicBezTo>
                  <a:cubicBezTo>
                    <a:pt x="55408" y="184472"/>
                    <a:pt x="55408" y="182701"/>
                    <a:pt x="56516" y="178276"/>
                  </a:cubicBezTo>
                  <a:lnTo>
                    <a:pt x="7368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70C7F46F-D823-E018-5AEE-8CD859D5D2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477472" y="5965646"/>
              <a:ext cx="50397" cy="206317"/>
            </a:xfrm>
            <a:custGeom>
              <a:avLst/>
              <a:gdLst>
                <a:gd name="connsiteX0" fmla="*/ 46832 w 50397"/>
                <a:gd name="connsiteY0" fmla="*/ 72 h 206317"/>
                <a:gd name="connsiteX1" fmla="*/ 312 w 50397"/>
                <a:gd name="connsiteY1" fmla="*/ 103128 h 206317"/>
                <a:gd name="connsiteX2" fmla="*/ 46832 w 50397"/>
                <a:gd name="connsiteY2" fmla="*/ 206390 h 206317"/>
                <a:gd name="connsiteX3" fmla="*/ 50709 w 50397"/>
                <a:gd name="connsiteY3" fmla="*/ 203912 h 206317"/>
                <a:gd name="connsiteX4" fmla="*/ 48770 w 50397"/>
                <a:gd name="connsiteY4" fmla="*/ 200814 h 206317"/>
                <a:gd name="connsiteX5" fmla="*/ 13492 w 50397"/>
                <a:gd name="connsiteY5" fmla="*/ 103334 h 206317"/>
                <a:gd name="connsiteX6" fmla="*/ 49352 w 50397"/>
                <a:gd name="connsiteY6" fmla="*/ 5028 h 206317"/>
                <a:gd name="connsiteX7" fmla="*/ 50709 w 50397"/>
                <a:gd name="connsiteY7" fmla="*/ 2550 h 206317"/>
                <a:gd name="connsiteX8" fmla="*/ 46832 w 50397"/>
                <a:gd name="connsiteY8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832" y="72"/>
                  </a:moveTo>
                  <a:cubicBezTo>
                    <a:pt x="10003" y="27746"/>
                    <a:pt x="312" y="71529"/>
                    <a:pt x="312" y="103128"/>
                  </a:cubicBezTo>
                  <a:cubicBezTo>
                    <a:pt x="312" y="132248"/>
                    <a:pt x="8453" y="177476"/>
                    <a:pt x="46832" y="206390"/>
                  </a:cubicBezTo>
                  <a:cubicBezTo>
                    <a:pt x="48383" y="206390"/>
                    <a:pt x="50709" y="206390"/>
                    <a:pt x="50709" y="203912"/>
                  </a:cubicBezTo>
                  <a:cubicBezTo>
                    <a:pt x="50709" y="202672"/>
                    <a:pt x="50127" y="202259"/>
                    <a:pt x="48770" y="200814"/>
                  </a:cubicBezTo>
                  <a:cubicBezTo>
                    <a:pt x="22990" y="176031"/>
                    <a:pt x="13492" y="140922"/>
                    <a:pt x="13492" y="103334"/>
                  </a:cubicBezTo>
                  <a:cubicBezTo>
                    <a:pt x="13492" y="47572"/>
                    <a:pt x="33457" y="20311"/>
                    <a:pt x="49352" y="5028"/>
                  </a:cubicBezTo>
                  <a:cubicBezTo>
                    <a:pt x="50127" y="4202"/>
                    <a:pt x="50709" y="3583"/>
                    <a:pt x="50709" y="2550"/>
                  </a:cubicBezTo>
                  <a:cubicBezTo>
                    <a:pt x="50709" y="72"/>
                    <a:pt x="48383" y="72"/>
                    <a:pt x="46832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459378B2-A3B3-F67C-BD37-251763F510D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550825" y="6029462"/>
              <a:ext cx="118433" cy="93142"/>
            </a:xfrm>
            <a:custGeom>
              <a:avLst/>
              <a:gdLst>
                <a:gd name="connsiteX0" fmla="*/ 14852 w 118433"/>
                <a:gd name="connsiteY0" fmla="*/ 78138 h 93142"/>
                <a:gd name="connsiteX1" fmla="*/ 12914 w 118433"/>
                <a:gd name="connsiteY1" fmla="*/ 86606 h 93142"/>
                <a:gd name="connsiteX2" fmla="*/ 19504 w 118433"/>
                <a:gd name="connsiteY2" fmla="*/ 93214 h 93142"/>
                <a:gd name="connsiteX3" fmla="*/ 27064 w 118433"/>
                <a:gd name="connsiteY3" fmla="*/ 88671 h 93142"/>
                <a:gd name="connsiteX4" fmla="*/ 30553 w 118433"/>
                <a:gd name="connsiteY4" fmla="*/ 75866 h 93142"/>
                <a:gd name="connsiteX5" fmla="*/ 34817 w 118433"/>
                <a:gd name="connsiteY5" fmla="*/ 57279 h 93142"/>
                <a:gd name="connsiteX6" fmla="*/ 38113 w 118433"/>
                <a:gd name="connsiteY6" fmla="*/ 43442 h 93142"/>
                <a:gd name="connsiteX7" fmla="*/ 46254 w 118433"/>
                <a:gd name="connsiteY7" fmla="*/ 24855 h 93142"/>
                <a:gd name="connsiteX8" fmla="*/ 75329 w 118433"/>
                <a:gd name="connsiteY8" fmla="*/ 5855 h 93142"/>
                <a:gd name="connsiteX9" fmla="*/ 86765 w 118433"/>
                <a:gd name="connsiteY9" fmla="*/ 20311 h 93142"/>
                <a:gd name="connsiteX10" fmla="*/ 75329 w 118433"/>
                <a:gd name="connsiteY10" fmla="*/ 64301 h 93142"/>
                <a:gd name="connsiteX11" fmla="*/ 72421 w 118433"/>
                <a:gd name="connsiteY11" fmla="*/ 75453 h 93142"/>
                <a:gd name="connsiteX12" fmla="*/ 90836 w 118433"/>
                <a:gd name="connsiteY12" fmla="*/ 93214 h 93142"/>
                <a:gd name="connsiteX13" fmla="*/ 118748 w 118433"/>
                <a:gd name="connsiteY13" fmla="*/ 61616 h 93142"/>
                <a:gd name="connsiteX14" fmla="*/ 115647 w 118433"/>
                <a:gd name="connsiteY14" fmla="*/ 58931 h 93142"/>
                <a:gd name="connsiteX15" fmla="*/ 111964 w 118433"/>
                <a:gd name="connsiteY15" fmla="*/ 62442 h 93142"/>
                <a:gd name="connsiteX16" fmla="*/ 91417 w 118433"/>
                <a:gd name="connsiteY16" fmla="*/ 87432 h 93142"/>
                <a:gd name="connsiteX17" fmla="*/ 86571 w 118433"/>
                <a:gd name="connsiteY17" fmla="*/ 80203 h 93142"/>
                <a:gd name="connsiteX18" fmla="*/ 91030 w 118433"/>
                <a:gd name="connsiteY18" fmla="*/ 63475 h 93142"/>
                <a:gd name="connsiteX19" fmla="*/ 101303 w 118433"/>
                <a:gd name="connsiteY19" fmla="*/ 23616 h 93142"/>
                <a:gd name="connsiteX20" fmla="*/ 76104 w 118433"/>
                <a:gd name="connsiteY20" fmla="*/ 72 h 93142"/>
                <a:gd name="connsiteX21" fmla="*/ 43346 w 118433"/>
                <a:gd name="connsiteY21" fmla="*/ 18866 h 93142"/>
                <a:gd name="connsiteX22" fmla="*/ 22606 w 118433"/>
                <a:gd name="connsiteY22" fmla="*/ 72 h 93142"/>
                <a:gd name="connsiteX23" fmla="*/ 7293 w 118433"/>
                <a:gd name="connsiteY23" fmla="*/ 11224 h 93142"/>
                <a:gd name="connsiteX24" fmla="*/ 315 w 118433"/>
                <a:gd name="connsiteY24" fmla="*/ 31670 h 93142"/>
                <a:gd name="connsiteX25" fmla="*/ 3610 w 118433"/>
                <a:gd name="connsiteY25" fmla="*/ 34355 h 93142"/>
                <a:gd name="connsiteX26" fmla="*/ 7874 w 118433"/>
                <a:gd name="connsiteY26" fmla="*/ 28159 h 93142"/>
                <a:gd name="connsiteX27" fmla="*/ 22024 w 118433"/>
                <a:gd name="connsiteY27" fmla="*/ 5855 h 93142"/>
                <a:gd name="connsiteX28" fmla="*/ 28421 w 118433"/>
                <a:gd name="connsiteY28" fmla="*/ 15974 h 93142"/>
                <a:gd name="connsiteX29" fmla="*/ 25319 w 118433"/>
                <a:gd name="connsiteY29" fmla="*/ 33116 h 93142"/>
                <a:gd name="connsiteX30" fmla="*/ 21055 w 118433"/>
                <a:gd name="connsiteY30" fmla="*/ 51703 h 93142"/>
                <a:gd name="connsiteX31" fmla="*/ 14852 w 118433"/>
                <a:gd name="connsiteY31" fmla="*/ 78138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852" y="78138"/>
                  </a:moveTo>
                  <a:cubicBezTo>
                    <a:pt x="14077" y="80823"/>
                    <a:pt x="12914" y="85986"/>
                    <a:pt x="12914" y="86606"/>
                  </a:cubicBezTo>
                  <a:cubicBezTo>
                    <a:pt x="12914" y="91149"/>
                    <a:pt x="16403" y="93214"/>
                    <a:pt x="19504" y="93214"/>
                  </a:cubicBezTo>
                  <a:cubicBezTo>
                    <a:pt x="22993" y="93214"/>
                    <a:pt x="26095" y="90530"/>
                    <a:pt x="27064" y="88671"/>
                  </a:cubicBezTo>
                  <a:cubicBezTo>
                    <a:pt x="28033" y="86812"/>
                    <a:pt x="29584" y="80203"/>
                    <a:pt x="30553" y="75866"/>
                  </a:cubicBezTo>
                  <a:cubicBezTo>
                    <a:pt x="31522" y="71942"/>
                    <a:pt x="33654" y="62442"/>
                    <a:pt x="34817" y="57279"/>
                  </a:cubicBezTo>
                  <a:cubicBezTo>
                    <a:pt x="35980" y="52736"/>
                    <a:pt x="37143" y="48192"/>
                    <a:pt x="38113" y="43442"/>
                  </a:cubicBezTo>
                  <a:cubicBezTo>
                    <a:pt x="40245" y="34974"/>
                    <a:pt x="40632" y="33322"/>
                    <a:pt x="46254" y="24855"/>
                  </a:cubicBezTo>
                  <a:cubicBezTo>
                    <a:pt x="51681" y="16594"/>
                    <a:pt x="60791" y="5855"/>
                    <a:pt x="75329" y="5855"/>
                  </a:cubicBezTo>
                  <a:cubicBezTo>
                    <a:pt x="86571" y="5855"/>
                    <a:pt x="86765" y="16387"/>
                    <a:pt x="86765" y="20311"/>
                  </a:cubicBezTo>
                  <a:cubicBezTo>
                    <a:pt x="86765" y="32703"/>
                    <a:pt x="78430" y="55627"/>
                    <a:pt x="75329" y="64301"/>
                  </a:cubicBezTo>
                  <a:cubicBezTo>
                    <a:pt x="73197" y="70084"/>
                    <a:pt x="72421" y="71942"/>
                    <a:pt x="72421" y="75453"/>
                  </a:cubicBezTo>
                  <a:cubicBezTo>
                    <a:pt x="72421" y="86399"/>
                    <a:pt x="80950" y="93214"/>
                    <a:pt x="90836" y="93214"/>
                  </a:cubicBezTo>
                  <a:cubicBezTo>
                    <a:pt x="110219" y="93214"/>
                    <a:pt x="118748" y="64714"/>
                    <a:pt x="118748" y="61616"/>
                  </a:cubicBezTo>
                  <a:cubicBezTo>
                    <a:pt x="118748" y="58931"/>
                    <a:pt x="116228" y="58931"/>
                    <a:pt x="115647" y="58931"/>
                  </a:cubicBezTo>
                  <a:cubicBezTo>
                    <a:pt x="112933" y="58931"/>
                    <a:pt x="112739" y="60170"/>
                    <a:pt x="111964" y="62442"/>
                  </a:cubicBezTo>
                  <a:cubicBezTo>
                    <a:pt x="107506" y="78964"/>
                    <a:pt x="99171" y="87432"/>
                    <a:pt x="91417" y="87432"/>
                  </a:cubicBezTo>
                  <a:cubicBezTo>
                    <a:pt x="87347" y="87432"/>
                    <a:pt x="86571" y="84540"/>
                    <a:pt x="86571" y="80203"/>
                  </a:cubicBezTo>
                  <a:cubicBezTo>
                    <a:pt x="86571" y="75453"/>
                    <a:pt x="87541" y="72768"/>
                    <a:pt x="91030" y="63475"/>
                  </a:cubicBezTo>
                  <a:cubicBezTo>
                    <a:pt x="93356" y="57073"/>
                    <a:pt x="101303" y="35181"/>
                    <a:pt x="101303" y="23616"/>
                  </a:cubicBezTo>
                  <a:cubicBezTo>
                    <a:pt x="101303" y="3583"/>
                    <a:pt x="86378" y="72"/>
                    <a:pt x="76104" y="72"/>
                  </a:cubicBezTo>
                  <a:cubicBezTo>
                    <a:pt x="60016" y="72"/>
                    <a:pt x="49161" y="10605"/>
                    <a:pt x="43346" y="18866"/>
                  </a:cubicBezTo>
                  <a:cubicBezTo>
                    <a:pt x="41989" y="4615"/>
                    <a:pt x="30553" y="72"/>
                    <a:pt x="22606" y="72"/>
                  </a:cubicBezTo>
                  <a:cubicBezTo>
                    <a:pt x="14271" y="72"/>
                    <a:pt x="9813" y="6474"/>
                    <a:pt x="7293" y="11224"/>
                  </a:cubicBezTo>
                  <a:cubicBezTo>
                    <a:pt x="3028" y="18866"/>
                    <a:pt x="315" y="30637"/>
                    <a:pt x="315" y="31670"/>
                  </a:cubicBezTo>
                  <a:cubicBezTo>
                    <a:pt x="315" y="34355"/>
                    <a:pt x="3028" y="34355"/>
                    <a:pt x="3610" y="34355"/>
                  </a:cubicBezTo>
                  <a:cubicBezTo>
                    <a:pt x="6324" y="34355"/>
                    <a:pt x="6517" y="33735"/>
                    <a:pt x="7874" y="28159"/>
                  </a:cubicBezTo>
                  <a:cubicBezTo>
                    <a:pt x="10782" y="15974"/>
                    <a:pt x="14465" y="5855"/>
                    <a:pt x="22024" y="5855"/>
                  </a:cubicBezTo>
                  <a:cubicBezTo>
                    <a:pt x="27064" y="5855"/>
                    <a:pt x="28421" y="10398"/>
                    <a:pt x="28421" y="15974"/>
                  </a:cubicBezTo>
                  <a:cubicBezTo>
                    <a:pt x="28421" y="19898"/>
                    <a:pt x="26676" y="27540"/>
                    <a:pt x="25319" y="33116"/>
                  </a:cubicBezTo>
                  <a:cubicBezTo>
                    <a:pt x="23963" y="38692"/>
                    <a:pt x="22024" y="47159"/>
                    <a:pt x="21055" y="51703"/>
                  </a:cubicBezTo>
                  <a:lnTo>
                    <a:pt x="14852" y="7813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8" name="Dowolny kształt: kształt 157">
              <a:extLst>
                <a:ext uri="{FF2B5EF4-FFF2-40B4-BE49-F238E27FC236}">
                  <a16:creationId xmlns:a16="http://schemas.microsoft.com/office/drawing/2014/main" id="{45AB3FBF-5186-C3B7-F1DC-8B66757AB02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692362" y="5965646"/>
              <a:ext cx="50203" cy="206317"/>
            </a:xfrm>
            <a:custGeom>
              <a:avLst/>
              <a:gdLst>
                <a:gd name="connsiteX0" fmla="*/ 4003 w 50203"/>
                <a:gd name="connsiteY0" fmla="*/ 72 h 206317"/>
                <a:gd name="connsiteX1" fmla="*/ 320 w 50203"/>
                <a:gd name="connsiteY1" fmla="*/ 2550 h 206317"/>
                <a:gd name="connsiteX2" fmla="*/ 2064 w 50203"/>
                <a:gd name="connsiteY2" fmla="*/ 5648 h 206317"/>
                <a:gd name="connsiteX3" fmla="*/ 37342 w 50203"/>
                <a:gd name="connsiteY3" fmla="*/ 103128 h 206317"/>
                <a:gd name="connsiteX4" fmla="*/ 3809 w 50203"/>
                <a:gd name="connsiteY4" fmla="*/ 199161 h 206317"/>
                <a:gd name="connsiteX5" fmla="*/ 320 w 50203"/>
                <a:gd name="connsiteY5" fmla="*/ 203912 h 206317"/>
                <a:gd name="connsiteX6" fmla="*/ 2839 w 50203"/>
                <a:gd name="connsiteY6" fmla="*/ 206390 h 206317"/>
                <a:gd name="connsiteX7" fmla="*/ 36373 w 50203"/>
                <a:gd name="connsiteY7" fmla="*/ 166944 h 206317"/>
                <a:gd name="connsiteX8" fmla="*/ 50523 w 50203"/>
                <a:gd name="connsiteY8" fmla="*/ 103334 h 206317"/>
                <a:gd name="connsiteX9" fmla="*/ 4003 w 50203"/>
                <a:gd name="connsiteY9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4003" y="72"/>
                  </a:moveTo>
                  <a:cubicBezTo>
                    <a:pt x="2646" y="72"/>
                    <a:pt x="320" y="72"/>
                    <a:pt x="320" y="2550"/>
                  </a:cubicBezTo>
                  <a:cubicBezTo>
                    <a:pt x="320" y="3583"/>
                    <a:pt x="901" y="4202"/>
                    <a:pt x="2064" y="5648"/>
                  </a:cubicBezTo>
                  <a:cubicBezTo>
                    <a:pt x="18734" y="21963"/>
                    <a:pt x="37342" y="49844"/>
                    <a:pt x="37342" y="103128"/>
                  </a:cubicBezTo>
                  <a:cubicBezTo>
                    <a:pt x="37342" y="146291"/>
                    <a:pt x="24743" y="178922"/>
                    <a:pt x="3809" y="199161"/>
                  </a:cubicBezTo>
                  <a:cubicBezTo>
                    <a:pt x="513" y="202672"/>
                    <a:pt x="320" y="202879"/>
                    <a:pt x="320" y="203912"/>
                  </a:cubicBezTo>
                  <a:cubicBezTo>
                    <a:pt x="320" y="204944"/>
                    <a:pt x="901" y="206390"/>
                    <a:pt x="2839" y="206390"/>
                  </a:cubicBezTo>
                  <a:cubicBezTo>
                    <a:pt x="5166" y="206390"/>
                    <a:pt x="23580" y="192759"/>
                    <a:pt x="36373" y="166944"/>
                  </a:cubicBezTo>
                  <a:cubicBezTo>
                    <a:pt x="44902" y="149802"/>
                    <a:pt x="50523" y="127497"/>
                    <a:pt x="50523" y="103334"/>
                  </a:cubicBezTo>
                  <a:cubicBezTo>
                    <a:pt x="50523" y="74214"/>
                    <a:pt x="42382" y="28985"/>
                    <a:pt x="4003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56E5B62A-79BF-C029-45F0-90B9C94084BB}"/>
              </a:ext>
            </a:extLst>
          </p:cNvPr>
          <p:cNvSpPr txBox="1"/>
          <p:nvPr/>
        </p:nvSpPr>
        <p:spPr>
          <a:xfrm>
            <a:off x="4443878" y="1419140"/>
            <a:ext cx="4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The </a:t>
            </a:r>
            <a:r>
              <a:rPr lang="pl-PL" sz="1600" dirty="0" err="1"/>
              <a:t>best</a:t>
            </a:r>
            <a:r>
              <a:rPr lang="pl-PL" sz="1600" dirty="0"/>
              <a:t> </a:t>
            </a:r>
            <a:r>
              <a:rPr lang="pl-PL" sz="1600" dirty="0" err="1"/>
              <a:t>way</a:t>
            </a:r>
            <a:r>
              <a:rPr lang="pl-PL" sz="1600" dirty="0"/>
              <a:t> to </a:t>
            </a:r>
            <a:r>
              <a:rPr lang="pl-PL" sz="1600" dirty="0" err="1"/>
              <a:t>bound</a:t>
            </a:r>
            <a:r>
              <a:rPr lang="pl-PL" sz="1600" dirty="0"/>
              <a:t> the </a:t>
            </a:r>
            <a:r>
              <a:rPr lang="pl-PL" sz="1600" dirty="0" err="1"/>
              <a:t>increase</a:t>
            </a:r>
            <a:r>
              <a:rPr lang="pl-PL" sz="1600" dirty="0"/>
              <a:t> of QFI </a:t>
            </a:r>
            <a:r>
              <a:rPr lang="pl-PL" sz="1600" dirty="0" err="1"/>
              <a:t>when</a:t>
            </a:r>
            <a:r>
              <a:rPr lang="pl-PL" sz="1600" dirty="0"/>
              <a:t> one channel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added</a:t>
            </a:r>
            <a:endParaRPr lang="pl-PL" sz="1600" dirty="0"/>
          </a:p>
        </p:txBody>
      </p: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08F4378B-12F4-0A6B-266C-C4B91F30465F}"/>
              </a:ext>
            </a:extLst>
          </p:cNvPr>
          <p:cNvSpPr txBox="1"/>
          <p:nvPr/>
        </p:nvSpPr>
        <p:spPr>
          <a:xfrm>
            <a:off x="5912849" y="3156921"/>
            <a:ext cx="3942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/>
              <a:t>Efficient</a:t>
            </a:r>
            <a:r>
              <a:rPr lang="pl-PL" sz="1600" dirty="0"/>
              <a:t> SDP</a:t>
            </a:r>
          </a:p>
        </p:txBody>
      </p:sp>
      <p:grpSp>
        <p:nvGrpSpPr>
          <p:cNvPr id="161" name="Grupa 160">
            <a:extLst>
              <a:ext uri="{FF2B5EF4-FFF2-40B4-BE49-F238E27FC236}">
                <a16:creationId xmlns:a16="http://schemas.microsoft.com/office/drawing/2014/main" id="{A7B63933-26A1-ABE0-163A-6D1F4D386845}"/>
              </a:ext>
            </a:extLst>
          </p:cNvPr>
          <p:cNvGrpSpPr/>
          <p:nvPr/>
        </p:nvGrpSpPr>
        <p:grpSpPr>
          <a:xfrm>
            <a:off x="36896" y="1695791"/>
            <a:ext cx="4301348" cy="1637808"/>
            <a:chOff x="262473" y="2132856"/>
            <a:chExt cx="6240742" cy="2376263"/>
          </a:xfrm>
        </p:grpSpPr>
        <p:grpSp>
          <p:nvGrpSpPr>
            <p:cNvPr id="162" name="Grupa 161">
              <a:extLst>
                <a:ext uri="{FF2B5EF4-FFF2-40B4-BE49-F238E27FC236}">
                  <a16:creationId xmlns:a16="http://schemas.microsoft.com/office/drawing/2014/main" id="{D8F620C0-CD38-B150-AE4F-20A5713EBD3D}"/>
                </a:ext>
              </a:extLst>
            </p:cNvPr>
            <p:cNvGrpSpPr/>
            <p:nvPr/>
          </p:nvGrpSpPr>
          <p:grpSpPr>
            <a:xfrm>
              <a:off x="262473" y="2132856"/>
              <a:ext cx="6240742" cy="2376263"/>
              <a:chOff x="1164326" y="3907641"/>
              <a:chExt cx="4349610" cy="1656184"/>
            </a:xfrm>
          </p:grpSpPr>
          <p:cxnSp>
            <p:nvCxnSpPr>
              <p:cNvPr id="165" name="Łącznik prosty 164">
                <a:extLst>
                  <a:ext uri="{FF2B5EF4-FFF2-40B4-BE49-F238E27FC236}">
                    <a16:creationId xmlns:a16="http://schemas.microsoft.com/office/drawing/2014/main" id="{05332CA4-F44E-4FCC-E8C6-DB17CC315FBB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6" name="Łącznik prosty 165">
                <a:extLst>
                  <a:ext uri="{FF2B5EF4-FFF2-40B4-BE49-F238E27FC236}">
                    <a16:creationId xmlns:a16="http://schemas.microsoft.com/office/drawing/2014/main" id="{8491AA8A-62B6-4DB6-9687-1C8C6DACBE09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7" name="Łącznik prosty 166">
                <a:extLst>
                  <a:ext uri="{FF2B5EF4-FFF2-40B4-BE49-F238E27FC236}">
                    <a16:creationId xmlns:a16="http://schemas.microsoft.com/office/drawing/2014/main" id="{2F8DEE15-1BCA-1F99-6A65-A49A68354606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8" name="Łącznik prosty 167">
                <a:extLst>
                  <a:ext uri="{FF2B5EF4-FFF2-40B4-BE49-F238E27FC236}">
                    <a16:creationId xmlns:a16="http://schemas.microsoft.com/office/drawing/2014/main" id="{F2AE0AEC-5654-F6EE-9773-D80987358567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9" name="Łącznik prosty 168">
                <a:extLst>
                  <a:ext uri="{FF2B5EF4-FFF2-40B4-BE49-F238E27FC236}">
                    <a16:creationId xmlns:a16="http://schemas.microsoft.com/office/drawing/2014/main" id="{24A71A12-E01B-6749-689C-E90BF9FF9F34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0" name="Łącznik prosty 169">
                <a:extLst>
                  <a:ext uri="{FF2B5EF4-FFF2-40B4-BE49-F238E27FC236}">
                    <a16:creationId xmlns:a16="http://schemas.microsoft.com/office/drawing/2014/main" id="{DE45C027-286E-FAA2-DC43-F8D051DB8563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71" name="Prostokąt 170">
                <a:extLst>
                  <a:ext uri="{FF2B5EF4-FFF2-40B4-BE49-F238E27FC236}">
                    <a16:creationId xmlns:a16="http://schemas.microsoft.com/office/drawing/2014/main" id="{1D555969-8FC9-5D7C-0A03-3B5C7E2B7837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2" name="Łącznik prosty 171">
                <a:extLst>
                  <a:ext uri="{FF2B5EF4-FFF2-40B4-BE49-F238E27FC236}">
                    <a16:creationId xmlns:a16="http://schemas.microsoft.com/office/drawing/2014/main" id="{13744C77-97F0-E9DD-D8C1-9100740AE8C3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3" name="Łącznik prosty 172">
                <a:extLst>
                  <a:ext uri="{FF2B5EF4-FFF2-40B4-BE49-F238E27FC236}">
                    <a16:creationId xmlns:a16="http://schemas.microsoft.com/office/drawing/2014/main" id="{AECBEEC5-27CC-7625-A82B-88BCA0788598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74" name="Obraz 173" descr="TP_tmp.emf">
                <a:extLst>
                  <a:ext uri="{FF2B5EF4-FFF2-40B4-BE49-F238E27FC236}">
                    <a16:creationId xmlns:a16="http://schemas.microsoft.com/office/drawing/2014/main" id="{0FA8B848-B0D6-8F61-1ED2-9B3A9422CE9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88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75" name="Łącznik prosty 174">
                <a:extLst>
                  <a:ext uri="{FF2B5EF4-FFF2-40B4-BE49-F238E27FC236}">
                    <a16:creationId xmlns:a16="http://schemas.microsoft.com/office/drawing/2014/main" id="{E9FA32F3-1E81-CFC6-DB8A-AB2C6FCAD89C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76" name="Picture 3 1">
                <a:extLst>
                  <a:ext uri="{FF2B5EF4-FFF2-40B4-BE49-F238E27FC236}">
                    <a16:creationId xmlns:a16="http://schemas.microsoft.com/office/drawing/2014/main" id="{193FA0FB-6E83-75A6-5D85-DE46EDBF1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9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" name="Obraz 176" descr="TP_tmp.emf">
                <a:extLst>
                  <a:ext uri="{FF2B5EF4-FFF2-40B4-BE49-F238E27FC236}">
                    <a16:creationId xmlns:a16="http://schemas.microsoft.com/office/drawing/2014/main" id="{FB5FCD95-8944-EF44-02C7-67F9752576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90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78" name="Obraz 177" descr="TP_tmp.emf">
                <a:extLst>
                  <a:ext uri="{FF2B5EF4-FFF2-40B4-BE49-F238E27FC236}">
                    <a16:creationId xmlns:a16="http://schemas.microsoft.com/office/drawing/2014/main" id="{B3D37877-76EF-44E8-ABF2-7F1296A812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91" cstate="print"/>
              <a:stretch>
                <a:fillRect/>
              </a:stretch>
            </p:blipFill>
            <p:spPr bwMode="auto">
              <a:xfrm>
                <a:off x="5220072" y="4653136"/>
                <a:ext cx="293864" cy="21357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79" name="Obraz 178" descr="TP_tmp.emf">
                <a:extLst>
                  <a:ext uri="{FF2B5EF4-FFF2-40B4-BE49-F238E27FC236}">
                    <a16:creationId xmlns:a16="http://schemas.microsoft.com/office/drawing/2014/main" id="{0FB3236A-0887-0F81-C509-8D1AD6C6184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92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80" name="Łącznik prosty 179">
                <a:extLst>
                  <a:ext uri="{FF2B5EF4-FFF2-40B4-BE49-F238E27FC236}">
                    <a16:creationId xmlns:a16="http://schemas.microsoft.com/office/drawing/2014/main" id="{19DEF976-CF17-B11A-6785-AC3322280B21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81" name="Prostokąt 180">
                <a:extLst>
                  <a:ext uri="{FF2B5EF4-FFF2-40B4-BE49-F238E27FC236}">
                    <a16:creationId xmlns:a16="http://schemas.microsoft.com/office/drawing/2014/main" id="{647B55EA-262C-41E9-4195-9DCD1B704ED8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2" name="Łącznik prosty 181">
                <a:extLst>
                  <a:ext uri="{FF2B5EF4-FFF2-40B4-BE49-F238E27FC236}">
                    <a16:creationId xmlns:a16="http://schemas.microsoft.com/office/drawing/2014/main" id="{5BEB6E70-A460-4740-6AFB-EF0E5A82A78E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3" name="Łącznik prosty 182">
                <a:extLst>
                  <a:ext uri="{FF2B5EF4-FFF2-40B4-BE49-F238E27FC236}">
                    <a16:creationId xmlns:a16="http://schemas.microsoft.com/office/drawing/2014/main" id="{6519EB16-D1BE-7A92-6667-221F35FDB787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84" name="Łącznik prosty 183">
                <a:extLst>
                  <a:ext uri="{FF2B5EF4-FFF2-40B4-BE49-F238E27FC236}">
                    <a16:creationId xmlns:a16="http://schemas.microsoft.com/office/drawing/2014/main" id="{5C7DD851-C45F-DCE7-373F-B8F426B71800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85" name="Obraz 184" descr="TP_tmp.emf">
                <a:extLst>
                  <a:ext uri="{FF2B5EF4-FFF2-40B4-BE49-F238E27FC236}">
                    <a16:creationId xmlns:a16="http://schemas.microsoft.com/office/drawing/2014/main" id="{EAE7784C-0F0C-CEA5-149C-23A4F6327A5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93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86" name="Picture 3 2">
                <a:extLst>
                  <a:ext uri="{FF2B5EF4-FFF2-40B4-BE49-F238E27FC236}">
                    <a16:creationId xmlns:a16="http://schemas.microsoft.com/office/drawing/2014/main" id="{59A58593-9F61-6BD1-B1E7-809F28701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9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" name="Obraz 162">
              <a:extLst>
                <a:ext uri="{FF2B5EF4-FFF2-40B4-BE49-F238E27FC236}">
                  <a16:creationId xmlns:a16="http://schemas.microsoft.com/office/drawing/2014/main" id="{6E32FEDE-3097-AE6B-E8F2-EE23CFDB3EA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64" name="Obraz 163">
              <a:extLst>
                <a:ext uri="{FF2B5EF4-FFF2-40B4-BE49-F238E27FC236}">
                  <a16:creationId xmlns:a16="http://schemas.microsoft.com/office/drawing/2014/main" id="{5550D8DE-B655-28C5-CFDF-7829E0248085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187" name="pole tekstowe 186">
            <a:extLst>
              <a:ext uri="{FF2B5EF4-FFF2-40B4-BE49-F238E27FC236}">
                <a16:creationId xmlns:a16="http://schemas.microsoft.com/office/drawing/2014/main" id="{EA644FC2-FF4F-204B-DCEF-11CC41F85F9F}"/>
              </a:ext>
            </a:extLst>
          </p:cNvPr>
          <p:cNvSpPr txBox="1"/>
          <p:nvPr/>
        </p:nvSpPr>
        <p:spPr>
          <a:xfrm>
            <a:off x="1898100" y="6446403"/>
            <a:ext cx="69735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9" name="pole tekstowe 188">
            <a:extLst>
              <a:ext uri="{FF2B5EF4-FFF2-40B4-BE49-F238E27FC236}">
                <a16:creationId xmlns:a16="http://schemas.microsoft.com/office/drawing/2014/main" id="{912C8CB6-0823-E3C5-C147-4C480651772B}"/>
              </a:ext>
            </a:extLst>
          </p:cNvPr>
          <p:cNvSpPr txBox="1"/>
          <p:nvPr/>
        </p:nvSpPr>
        <p:spPr>
          <a:xfrm>
            <a:off x="397529" y="3883851"/>
            <a:ext cx="832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No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asymptotic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gain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thanks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adaptiveness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models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uncorrelated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en-US" sz="18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90" name="Grupa 189">
            <a:extLst>
              <a:ext uri="{FF2B5EF4-FFF2-40B4-BE49-F238E27FC236}">
                <a16:creationId xmlns:a16="http://schemas.microsoft.com/office/drawing/2014/main" id="{24C5859C-1C28-8547-ED63-BA9699DC4CF9}"/>
              </a:ext>
            </a:extLst>
          </p:cNvPr>
          <p:cNvGrpSpPr/>
          <p:nvPr/>
        </p:nvGrpSpPr>
        <p:grpSpPr>
          <a:xfrm>
            <a:off x="763348" y="4362747"/>
            <a:ext cx="7217343" cy="1512000"/>
            <a:chOff x="1397231" y="1369779"/>
            <a:chExt cx="7217343" cy="1512000"/>
          </a:xfrm>
        </p:grpSpPr>
        <p:pic>
          <p:nvPicPr>
            <p:cNvPr id="191" name="Obraz 190">
              <a:extLst>
                <a:ext uri="{FF2B5EF4-FFF2-40B4-BE49-F238E27FC236}">
                  <a16:creationId xmlns:a16="http://schemas.microsoft.com/office/drawing/2014/main" id="{4FD6DAFF-59C3-53A4-181B-D4268DCC4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5"/>
            <a:srcRect l="13248" t="52694" r="-7264" b="-9208"/>
            <a:stretch/>
          </p:blipFill>
          <p:spPr>
            <a:xfrm>
              <a:off x="4654574" y="1369779"/>
              <a:ext cx="3960000" cy="1512000"/>
            </a:xfrm>
            <a:prstGeom prst="rect">
              <a:avLst/>
            </a:prstGeom>
          </p:spPr>
        </p:pic>
        <p:pic>
          <p:nvPicPr>
            <p:cNvPr id="192" name="Obraz 191">
              <a:extLst>
                <a:ext uri="{FF2B5EF4-FFF2-40B4-BE49-F238E27FC236}">
                  <a16:creationId xmlns:a16="http://schemas.microsoft.com/office/drawing/2014/main" id="{E9ECD6F7-EBB0-4FDD-B38B-E876A84E0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6"/>
            <a:srcRect l="3887" r="6639"/>
            <a:stretch/>
          </p:blipFill>
          <p:spPr>
            <a:xfrm>
              <a:off x="1397231" y="1429144"/>
              <a:ext cx="1224000" cy="1219306"/>
            </a:xfrm>
            <a:prstGeom prst="rect">
              <a:avLst/>
            </a:prstGeom>
          </p:spPr>
        </p:pic>
        <p:sp>
          <p:nvSpPr>
            <p:cNvPr id="193" name="pole tekstowe 192">
              <a:extLst>
                <a:ext uri="{FF2B5EF4-FFF2-40B4-BE49-F238E27FC236}">
                  <a16:creationId xmlns:a16="http://schemas.microsoft.com/office/drawing/2014/main" id="{0F071D09-4156-B8BF-37C2-B44A1539A3CC}"/>
                </a:ext>
              </a:extLst>
            </p:cNvPr>
            <p:cNvSpPr txBox="1"/>
            <p:nvPr/>
          </p:nvSpPr>
          <p:spPr>
            <a:xfrm>
              <a:off x="2654052" y="1896713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01" name="Grupa 200">
            <a:extLst>
              <a:ext uri="{FF2B5EF4-FFF2-40B4-BE49-F238E27FC236}">
                <a16:creationId xmlns:a16="http://schemas.microsoft.com/office/drawing/2014/main" id="{E10C0638-7F74-EDDD-D379-30CCF9C56FE9}"/>
              </a:ext>
            </a:extLst>
          </p:cNvPr>
          <p:cNvGrpSpPr/>
          <p:nvPr/>
        </p:nvGrpSpPr>
        <p:grpSpPr>
          <a:xfrm>
            <a:off x="691947" y="1789477"/>
            <a:ext cx="421142" cy="403488"/>
            <a:chOff x="995573" y="1293393"/>
            <a:chExt cx="414079" cy="396721"/>
          </a:xfrm>
        </p:grpSpPr>
        <p:sp>
          <p:nvSpPr>
            <p:cNvPr id="200" name="Prostokąt 199">
              <a:extLst>
                <a:ext uri="{FF2B5EF4-FFF2-40B4-BE49-F238E27FC236}">
                  <a16:creationId xmlns:a16="http://schemas.microsoft.com/office/drawing/2014/main" id="{5C4B3EC1-6FFF-B717-D0C6-86F798D7EF23}"/>
                </a:ext>
              </a:extLst>
            </p:cNvPr>
            <p:cNvSpPr/>
            <p:nvPr/>
          </p:nvSpPr>
          <p:spPr>
            <a:xfrm>
              <a:off x="995573" y="1293393"/>
              <a:ext cx="414079" cy="39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99" name="Grupa 198" descr="\documentclass{article}&#10;\usepackage{amsmath}&#10;\pagestyle{empty}&#10;\begin{document}&#10;&#10;$\Lambda_\varphi$&#10;&#10;&#10;&#10;\end{document}" title="IguanaTex Vector Display">
              <a:extLst>
                <a:ext uri="{FF2B5EF4-FFF2-40B4-BE49-F238E27FC236}">
                  <a16:creationId xmlns:a16="http://schemas.microsoft.com/office/drawing/2014/main" id="{077F244B-AD94-6667-F250-9D9EC4C4FC38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1047624" y="1367438"/>
              <a:ext cx="290741" cy="250967"/>
              <a:chOff x="4496590" y="3917710"/>
              <a:chExt cx="290741" cy="250967"/>
            </a:xfrm>
          </p:grpSpPr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CEF95F24-7293-48DB-B38E-ADB71E0C1919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496590" y="3917710"/>
                <a:ext cx="159169" cy="176654"/>
              </a:xfrm>
              <a:custGeom>
                <a:avLst/>
                <a:gdLst>
                  <a:gd name="connsiteX0" fmla="*/ 85608 w 159169"/>
                  <a:gd name="connsiteY0" fmla="*/ 5244 h 176654"/>
                  <a:gd name="connsiteX1" fmla="*/ 79788 w 159169"/>
                  <a:gd name="connsiteY1" fmla="*/ 63 h 176654"/>
                  <a:gd name="connsiteX2" fmla="*/ 73968 w 159169"/>
                  <a:gd name="connsiteY2" fmla="*/ 5244 h 176654"/>
                  <a:gd name="connsiteX3" fmla="*/ 25382 w 159169"/>
                  <a:gd name="connsiteY3" fmla="*/ 152045 h 176654"/>
                  <a:gd name="connsiteX4" fmla="*/ 77 w 159169"/>
                  <a:gd name="connsiteY4" fmla="*/ 169069 h 176654"/>
                  <a:gd name="connsiteX5" fmla="*/ 77 w 159169"/>
                  <a:gd name="connsiteY5" fmla="*/ 176718 h 176654"/>
                  <a:gd name="connsiteX6" fmla="*/ 23610 w 159169"/>
                  <a:gd name="connsiteY6" fmla="*/ 175978 h 176654"/>
                  <a:gd name="connsiteX7" fmla="*/ 52205 w 159169"/>
                  <a:gd name="connsiteY7" fmla="*/ 176718 h 176654"/>
                  <a:gd name="connsiteX8" fmla="*/ 52205 w 159169"/>
                  <a:gd name="connsiteY8" fmla="*/ 169069 h 176654"/>
                  <a:gd name="connsiteX9" fmla="*/ 32720 w 159169"/>
                  <a:gd name="connsiteY9" fmla="*/ 156240 h 176654"/>
                  <a:gd name="connsiteX10" fmla="*/ 33986 w 159169"/>
                  <a:gd name="connsiteY10" fmla="*/ 150812 h 176654"/>
                  <a:gd name="connsiteX11" fmla="*/ 71943 w 159169"/>
                  <a:gd name="connsiteY11" fmla="*/ 35838 h 176654"/>
                  <a:gd name="connsiteX12" fmla="*/ 111925 w 159169"/>
                  <a:gd name="connsiteY12" fmla="*/ 157226 h 176654"/>
                  <a:gd name="connsiteX13" fmla="*/ 113191 w 159169"/>
                  <a:gd name="connsiteY13" fmla="*/ 161668 h 176654"/>
                  <a:gd name="connsiteX14" fmla="*/ 91681 w 159169"/>
                  <a:gd name="connsiteY14" fmla="*/ 169069 h 176654"/>
                  <a:gd name="connsiteX15" fmla="*/ 91681 w 159169"/>
                  <a:gd name="connsiteY15" fmla="*/ 176718 h 176654"/>
                  <a:gd name="connsiteX16" fmla="*/ 128121 w 159169"/>
                  <a:gd name="connsiteY16" fmla="*/ 175978 h 176654"/>
                  <a:gd name="connsiteX17" fmla="*/ 159246 w 159169"/>
                  <a:gd name="connsiteY17" fmla="*/ 176718 h 176654"/>
                  <a:gd name="connsiteX18" fmla="*/ 159246 w 159169"/>
                  <a:gd name="connsiteY18" fmla="*/ 169069 h 176654"/>
                  <a:gd name="connsiteX19" fmla="*/ 136218 w 159169"/>
                  <a:gd name="connsiteY19" fmla="*/ 158460 h 176654"/>
                  <a:gd name="connsiteX20" fmla="*/ 85608 w 159169"/>
                  <a:gd name="connsiteY20" fmla="*/ 5244 h 1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69" h="176654">
                    <a:moveTo>
                      <a:pt x="85608" y="5244"/>
                    </a:moveTo>
                    <a:cubicBezTo>
                      <a:pt x="84090" y="556"/>
                      <a:pt x="82571" y="63"/>
                      <a:pt x="79788" y="63"/>
                    </a:cubicBezTo>
                    <a:cubicBezTo>
                      <a:pt x="75739" y="63"/>
                      <a:pt x="75233" y="1050"/>
                      <a:pt x="73968" y="5244"/>
                    </a:cubicBezTo>
                    <a:lnTo>
                      <a:pt x="25382" y="152045"/>
                    </a:lnTo>
                    <a:cubicBezTo>
                      <a:pt x="22851" y="159447"/>
                      <a:pt x="17790" y="169069"/>
                      <a:pt x="77" y="169069"/>
                    </a:cubicBezTo>
                    <a:lnTo>
                      <a:pt x="77" y="176718"/>
                    </a:lnTo>
                    <a:cubicBezTo>
                      <a:pt x="8427" y="176224"/>
                      <a:pt x="21333" y="175978"/>
                      <a:pt x="23610" y="175978"/>
                    </a:cubicBezTo>
                    <a:cubicBezTo>
                      <a:pt x="30949" y="175978"/>
                      <a:pt x="44361" y="176471"/>
                      <a:pt x="52205" y="176718"/>
                    </a:cubicBezTo>
                    <a:lnTo>
                      <a:pt x="52205" y="169069"/>
                    </a:lnTo>
                    <a:cubicBezTo>
                      <a:pt x="38540" y="168823"/>
                      <a:pt x="32720" y="162161"/>
                      <a:pt x="32720" y="156240"/>
                    </a:cubicBezTo>
                    <a:cubicBezTo>
                      <a:pt x="32720" y="155006"/>
                      <a:pt x="32720" y="154266"/>
                      <a:pt x="33986" y="150812"/>
                    </a:cubicBezTo>
                    <a:lnTo>
                      <a:pt x="71943" y="35838"/>
                    </a:lnTo>
                    <a:lnTo>
                      <a:pt x="111925" y="157226"/>
                    </a:lnTo>
                    <a:cubicBezTo>
                      <a:pt x="113191" y="160681"/>
                      <a:pt x="113191" y="161174"/>
                      <a:pt x="113191" y="161668"/>
                    </a:cubicBezTo>
                    <a:cubicBezTo>
                      <a:pt x="113191" y="169069"/>
                      <a:pt x="98261" y="169069"/>
                      <a:pt x="91681" y="169069"/>
                    </a:cubicBezTo>
                    <a:lnTo>
                      <a:pt x="91681" y="176718"/>
                    </a:lnTo>
                    <a:cubicBezTo>
                      <a:pt x="100538" y="175978"/>
                      <a:pt x="118505" y="175978"/>
                      <a:pt x="128121" y="175978"/>
                    </a:cubicBezTo>
                    <a:cubicBezTo>
                      <a:pt x="137990" y="175978"/>
                      <a:pt x="149377" y="176471"/>
                      <a:pt x="159246" y="176718"/>
                    </a:cubicBezTo>
                    <a:lnTo>
                      <a:pt x="159246" y="169069"/>
                    </a:lnTo>
                    <a:cubicBezTo>
                      <a:pt x="140014" y="169069"/>
                      <a:pt x="139255" y="167589"/>
                      <a:pt x="136218" y="158460"/>
                    </a:cubicBezTo>
                    <a:lnTo>
                      <a:pt x="85608" y="5244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D03B27F-98ED-B3F7-83F7-4CC64B4C75D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676445" y="4055209"/>
                <a:ext cx="110886" cy="113468"/>
              </a:xfrm>
              <a:custGeom>
                <a:avLst/>
                <a:gdLst>
                  <a:gd name="connsiteX0" fmla="*/ 43836 w 110886"/>
                  <a:gd name="connsiteY0" fmla="*/ 77783 h 113468"/>
                  <a:gd name="connsiteX1" fmla="*/ 49859 w 110886"/>
                  <a:gd name="connsiteY1" fmla="*/ 77955 h 113468"/>
                  <a:gd name="connsiteX2" fmla="*/ 110971 w 110886"/>
                  <a:gd name="connsiteY2" fmla="*/ 25280 h 113468"/>
                  <a:gd name="connsiteX3" fmla="*/ 87766 w 110886"/>
                  <a:gd name="connsiteY3" fmla="*/ 64 h 113468"/>
                  <a:gd name="connsiteX4" fmla="*/ 45430 w 110886"/>
                  <a:gd name="connsiteY4" fmla="*/ 43414 h 113468"/>
                  <a:gd name="connsiteX5" fmla="*/ 38168 w 110886"/>
                  <a:gd name="connsiteY5" fmla="*/ 65175 h 113468"/>
                  <a:gd name="connsiteX6" fmla="*/ 6283 w 110886"/>
                  <a:gd name="connsiteY6" fmla="*/ 41169 h 113468"/>
                  <a:gd name="connsiteX7" fmla="*/ 21694 w 110886"/>
                  <a:gd name="connsiteY7" fmla="*/ 6109 h 113468"/>
                  <a:gd name="connsiteX8" fmla="*/ 23111 w 110886"/>
                  <a:gd name="connsiteY8" fmla="*/ 3864 h 113468"/>
                  <a:gd name="connsiteX9" fmla="*/ 20277 w 110886"/>
                  <a:gd name="connsiteY9" fmla="*/ 1791 h 113468"/>
                  <a:gd name="connsiteX10" fmla="*/ 14609 w 110886"/>
                  <a:gd name="connsiteY10" fmla="*/ 5591 h 113468"/>
                  <a:gd name="connsiteX11" fmla="*/ 84 w 110886"/>
                  <a:gd name="connsiteY11" fmla="*/ 42896 h 113468"/>
                  <a:gd name="connsiteX12" fmla="*/ 34448 w 110886"/>
                  <a:gd name="connsiteY12" fmla="*/ 76401 h 113468"/>
                  <a:gd name="connsiteX13" fmla="*/ 24528 w 110886"/>
                  <a:gd name="connsiteY13" fmla="*/ 108006 h 113468"/>
                  <a:gd name="connsiteX14" fmla="*/ 30551 w 110886"/>
                  <a:gd name="connsiteY14" fmla="*/ 113533 h 113468"/>
                  <a:gd name="connsiteX15" fmla="*/ 37459 w 110886"/>
                  <a:gd name="connsiteY15" fmla="*/ 109733 h 113468"/>
                  <a:gd name="connsiteX16" fmla="*/ 43836 w 110886"/>
                  <a:gd name="connsiteY16" fmla="*/ 77783 h 113468"/>
                  <a:gd name="connsiteX17" fmla="*/ 46139 w 110886"/>
                  <a:gd name="connsiteY17" fmla="*/ 66038 h 113468"/>
                  <a:gd name="connsiteX18" fmla="*/ 59601 w 110886"/>
                  <a:gd name="connsiteY18" fmla="*/ 27179 h 113468"/>
                  <a:gd name="connsiteX19" fmla="*/ 85817 w 110886"/>
                  <a:gd name="connsiteY19" fmla="*/ 11808 h 113468"/>
                  <a:gd name="connsiteX20" fmla="*/ 104594 w 110886"/>
                  <a:gd name="connsiteY20" fmla="*/ 28734 h 113468"/>
                  <a:gd name="connsiteX21" fmla="*/ 51807 w 110886"/>
                  <a:gd name="connsiteY21" fmla="*/ 66211 h 113468"/>
                  <a:gd name="connsiteX22" fmla="*/ 46139 w 110886"/>
                  <a:gd name="connsiteY22" fmla="*/ 66038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86" h="113468">
                    <a:moveTo>
                      <a:pt x="43836" y="77783"/>
                    </a:moveTo>
                    <a:cubicBezTo>
                      <a:pt x="45785" y="77955"/>
                      <a:pt x="47910" y="77955"/>
                      <a:pt x="49859" y="77955"/>
                    </a:cubicBezTo>
                    <a:cubicBezTo>
                      <a:pt x="81743" y="77955"/>
                      <a:pt x="110971" y="52567"/>
                      <a:pt x="110971" y="25280"/>
                    </a:cubicBezTo>
                    <a:cubicBezTo>
                      <a:pt x="110971" y="9909"/>
                      <a:pt x="101582" y="64"/>
                      <a:pt x="87766" y="64"/>
                    </a:cubicBezTo>
                    <a:cubicBezTo>
                      <a:pt x="63321" y="64"/>
                      <a:pt x="50390" y="30461"/>
                      <a:pt x="45430" y="43414"/>
                    </a:cubicBezTo>
                    <a:cubicBezTo>
                      <a:pt x="43128" y="49804"/>
                      <a:pt x="39231" y="61894"/>
                      <a:pt x="38168" y="65175"/>
                    </a:cubicBezTo>
                    <a:cubicBezTo>
                      <a:pt x="18683" y="62584"/>
                      <a:pt x="6283" y="53949"/>
                      <a:pt x="6283" y="41169"/>
                    </a:cubicBezTo>
                    <a:cubicBezTo>
                      <a:pt x="6283" y="40996"/>
                      <a:pt x="7346" y="21653"/>
                      <a:pt x="21694" y="6109"/>
                    </a:cubicBezTo>
                    <a:cubicBezTo>
                      <a:pt x="22934" y="4900"/>
                      <a:pt x="23111" y="4555"/>
                      <a:pt x="23111" y="3864"/>
                    </a:cubicBezTo>
                    <a:cubicBezTo>
                      <a:pt x="23111" y="1791"/>
                      <a:pt x="20809" y="1791"/>
                      <a:pt x="20277" y="1791"/>
                    </a:cubicBezTo>
                    <a:cubicBezTo>
                      <a:pt x="18683" y="1791"/>
                      <a:pt x="17974" y="1791"/>
                      <a:pt x="14609" y="5591"/>
                    </a:cubicBezTo>
                    <a:cubicBezTo>
                      <a:pt x="4689" y="17508"/>
                      <a:pt x="84" y="35469"/>
                      <a:pt x="84" y="42896"/>
                    </a:cubicBezTo>
                    <a:cubicBezTo>
                      <a:pt x="84" y="58267"/>
                      <a:pt x="11597" y="71565"/>
                      <a:pt x="34448" y="76401"/>
                    </a:cubicBezTo>
                    <a:cubicBezTo>
                      <a:pt x="25591" y="103171"/>
                      <a:pt x="24528" y="106452"/>
                      <a:pt x="24528" y="108006"/>
                    </a:cubicBezTo>
                    <a:cubicBezTo>
                      <a:pt x="24528" y="112669"/>
                      <a:pt x="28602" y="113533"/>
                      <a:pt x="30551" y="113533"/>
                    </a:cubicBezTo>
                    <a:cubicBezTo>
                      <a:pt x="32499" y="113533"/>
                      <a:pt x="36042" y="112324"/>
                      <a:pt x="37459" y="109733"/>
                    </a:cubicBezTo>
                    <a:cubicBezTo>
                      <a:pt x="38699" y="107143"/>
                      <a:pt x="40293" y="98335"/>
                      <a:pt x="43836" y="77783"/>
                    </a:cubicBezTo>
                    <a:close/>
                    <a:moveTo>
                      <a:pt x="46139" y="66038"/>
                    </a:moveTo>
                    <a:cubicBezTo>
                      <a:pt x="49682" y="46177"/>
                      <a:pt x="51099" y="38405"/>
                      <a:pt x="59601" y="27179"/>
                    </a:cubicBezTo>
                    <a:cubicBezTo>
                      <a:pt x="67572" y="16644"/>
                      <a:pt x="76961" y="11808"/>
                      <a:pt x="85817" y="11808"/>
                    </a:cubicBezTo>
                    <a:cubicBezTo>
                      <a:pt x="98040" y="11808"/>
                      <a:pt x="104594" y="19753"/>
                      <a:pt x="104594" y="28734"/>
                    </a:cubicBezTo>
                    <a:cubicBezTo>
                      <a:pt x="104594" y="46177"/>
                      <a:pt x="82275" y="66211"/>
                      <a:pt x="51807" y="66211"/>
                    </a:cubicBezTo>
                    <a:cubicBezTo>
                      <a:pt x="50213" y="66211"/>
                      <a:pt x="47733" y="66211"/>
                      <a:pt x="46139" y="66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202" name="Grupa 201">
            <a:extLst>
              <a:ext uri="{FF2B5EF4-FFF2-40B4-BE49-F238E27FC236}">
                <a16:creationId xmlns:a16="http://schemas.microsoft.com/office/drawing/2014/main" id="{A9D5B32F-2B41-59BA-666D-A6169A96F8CD}"/>
              </a:ext>
            </a:extLst>
          </p:cNvPr>
          <p:cNvGrpSpPr/>
          <p:nvPr/>
        </p:nvGrpSpPr>
        <p:grpSpPr>
          <a:xfrm>
            <a:off x="2698686" y="1778441"/>
            <a:ext cx="421142" cy="403488"/>
            <a:chOff x="995573" y="1293393"/>
            <a:chExt cx="414079" cy="396721"/>
          </a:xfrm>
        </p:grpSpPr>
        <p:sp>
          <p:nvSpPr>
            <p:cNvPr id="203" name="Prostokąt 202">
              <a:extLst>
                <a:ext uri="{FF2B5EF4-FFF2-40B4-BE49-F238E27FC236}">
                  <a16:creationId xmlns:a16="http://schemas.microsoft.com/office/drawing/2014/main" id="{2F288AC2-2A5F-92B2-26E8-AC7583768E18}"/>
                </a:ext>
              </a:extLst>
            </p:cNvPr>
            <p:cNvSpPr/>
            <p:nvPr/>
          </p:nvSpPr>
          <p:spPr>
            <a:xfrm>
              <a:off x="995573" y="1293393"/>
              <a:ext cx="414079" cy="39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4" name="Grupa 203" descr="\documentclass{article}&#10;\usepackage{amsmath}&#10;\pagestyle{empty}&#10;\begin{document}&#10;&#10;$\Lambda_\varphi$&#10;&#10;&#10;&#10;\end{document}" title="IguanaTex Vector Display">
              <a:extLst>
                <a:ext uri="{FF2B5EF4-FFF2-40B4-BE49-F238E27FC236}">
                  <a16:creationId xmlns:a16="http://schemas.microsoft.com/office/drawing/2014/main" id="{140F8187-84C9-64AA-1A15-5A4FFA13A9E5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1047624" y="1367438"/>
              <a:ext cx="290741" cy="250967"/>
              <a:chOff x="4496590" y="3917710"/>
              <a:chExt cx="290741" cy="250967"/>
            </a:xfrm>
          </p:grpSpPr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323D7B8A-FE88-7DFD-34A3-1FD35D91806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96590" y="3917710"/>
                <a:ext cx="159169" cy="176654"/>
              </a:xfrm>
              <a:custGeom>
                <a:avLst/>
                <a:gdLst>
                  <a:gd name="connsiteX0" fmla="*/ 85608 w 159169"/>
                  <a:gd name="connsiteY0" fmla="*/ 5244 h 176654"/>
                  <a:gd name="connsiteX1" fmla="*/ 79788 w 159169"/>
                  <a:gd name="connsiteY1" fmla="*/ 63 h 176654"/>
                  <a:gd name="connsiteX2" fmla="*/ 73968 w 159169"/>
                  <a:gd name="connsiteY2" fmla="*/ 5244 h 176654"/>
                  <a:gd name="connsiteX3" fmla="*/ 25382 w 159169"/>
                  <a:gd name="connsiteY3" fmla="*/ 152045 h 176654"/>
                  <a:gd name="connsiteX4" fmla="*/ 77 w 159169"/>
                  <a:gd name="connsiteY4" fmla="*/ 169069 h 176654"/>
                  <a:gd name="connsiteX5" fmla="*/ 77 w 159169"/>
                  <a:gd name="connsiteY5" fmla="*/ 176718 h 176654"/>
                  <a:gd name="connsiteX6" fmla="*/ 23610 w 159169"/>
                  <a:gd name="connsiteY6" fmla="*/ 175978 h 176654"/>
                  <a:gd name="connsiteX7" fmla="*/ 52205 w 159169"/>
                  <a:gd name="connsiteY7" fmla="*/ 176718 h 176654"/>
                  <a:gd name="connsiteX8" fmla="*/ 52205 w 159169"/>
                  <a:gd name="connsiteY8" fmla="*/ 169069 h 176654"/>
                  <a:gd name="connsiteX9" fmla="*/ 32720 w 159169"/>
                  <a:gd name="connsiteY9" fmla="*/ 156240 h 176654"/>
                  <a:gd name="connsiteX10" fmla="*/ 33986 w 159169"/>
                  <a:gd name="connsiteY10" fmla="*/ 150812 h 176654"/>
                  <a:gd name="connsiteX11" fmla="*/ 71943 w 159169"/>
                  <a:gd name="connsiteY11" fmla="*/ 35838 h 176654"/>
                  <a:gd name="connsiteX12" fmla="*/ 111925 w 159169"/>
                  <a:gd name="connsiteY12" fmla="*/ 157226 h 176654"/>
                  <a:gd name="connsiteX13" fmla="*/ 113191 w 159169"/>
                  <a:gd name="connsiteY13" fmla="*/ 161668 h 176654"/>
                  <a:gd name="connsiteX14" fmla="*/ 91681 w 159169"/>
                  <a:gd name="connsiteY14" fmla="*/ 169069 h 176654"/>
                  <a:gd name="connsiteX15" fmla="*/ 91681 w 159169"/>
                  <a:gd name="connsiteY15" fmla="*/ 176718 h 176654"/>
                  <a:gd name="connsiteX16" fmla="*/ 128121 w 159169"/>
                  <a:gd name="connsiteY16" fmla="*/ 175978 h 176654"/>
                  <a:gd name="connsiteX17" fmla="*/ 159246 w 159169"/>
                  <a:gd name="connsiteY17" fmla="*/ 176718 h 176654"/>
                  <a:gd name="connsiteX18" fmla="*/ 159246 w 159169"/>
                  <a:gd name="connsiteY18" fmla="*/ 169069 h 176654"/>
                  <a:gd name="connsiteX19" fmla="*/ 136218 w 159169"/>
                  <a:gd name="connsiteY19" fmla="*/ 158460 h 176654"/>
                  <a:gd name="connsiteX20" fmla="*/ 85608 w 159169"/>
                  <a:gd name="connsiteY20" fmla="*/ 5244 h 1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69" h="176654">
                    <a:moveTo>
                      <a:pt x="85608" y="5244"/>
                    </a:moveTo>
                    <a:cubicBezTo>
                      <a:pt x="84090" y="556"/>
                      <a:pt x="82571" y="63"/>
                      <a:pt x="79788" y="63"/>
                    </a:cubicBezTo>
                    <a:cubicBezTo>
                      <a:pt x="75739" y="63"/>
                      <a:pt x="75233" y="1050"/>
                      <a:pt x="73968" y="5244"/>
                    </a:cubicBezTo>
                    <a:lnTo>
                      <a:pt x="25382" y="152045"/>
                    </a:lnTo>
                    <a:cubicBezTo>
                      <a:pt x="22851" y="159447"/>
                      <a:pt x="17790" y="169069"/>
                      <a:pt x="77" y="169069"/>
                    </a:cubicBezTo>
                    <a:lnTo>
                      <a:pt x="77" y="176718"/>
                    </a:lnTo>
                    <a:cubicBezTo>
                      <a:pt x="8427" y="176224"/>
                      <a:pt x="21333" y="175978"/>
                      <a:pt x="23610" y="175978"/>
                    </a:cubicBezTo>
                    <a:cubicBezTo>
                      <a:pt x="30949" y="175978"/>
                      <a:pt x="44361" y="176471"/>
                      <a:pt x="52205" y="176718"/>
                    </a:cubicBezTo>
                    <a:lnTo>
                      <a:pt x="52205" y="169069"/>
                    </a:lnTo>
                    <a:cubicBezTo>
                      <a:pt x="38540" y="168823"/>
                      <a:pt x="32720" y="162161"/>
                      <a:pt x="32720" y="156240"/>
                    </a:cubicBezTo>
                    <a:cubicBezTo>
                      <a:pt x="32720" y="155006"/>
                      <a:pt x="32720" y="154266"/>
                      <a:pt x="33986" y="150812"/>
                    </a:cubicBezTo>
                    <a:lnTo>
                      <a:pt x="71943" y="35838"/>
                    </a:lnTo>
                    <a:lnTo>
                      <a:pt x="111925" y="157226"/>
                    </a:lnTo>
                    <a:cubicBezTo>
                      <a:pt x="113191" y="160681"/>
                      <a:pt x="113191" y="161174"/>
                      <a:pt x="113191" y="161668"/>
                    </a:cubicBezTo>
                    <a:cubicBezTo>
                      <a:pt x="113191" y="169069"/>
                      <a:pt x="98261" y="169069"/>
                      <a:pt x="91681" y="169069"/>
                    </a:cubicBezTo>
                    <a:lnTo>
                      <a:pt x="91681" y="176718"/>
                    </a:lnTo>
                    <a:cubicBezTo>
                      <a:pt x="100538" y="175978"/>
                      <a:pt x="118505" y="175978"/>
                      <a:pt x="128121" y="175978"/>
                    </a:cubicBezTo>
                    <a:cubicBezTo>
                      <a:pt x="137990" y="175978"/>
                      <a:pt x="149377" y="176471"/>
                      <a:pt x="159246" y="176718"/>
                    </a:cubicBezTo>
                    <a:lnTo>
                      <a:pt x="159246" y="169069"/>
                    </a:lnTo>
                    <a:cubicBezTo>
                      <a:pt x="140014" y="169069"/>
                      <a:pt x="139255" y="167589"/>
                      <a:pt x="136218" y="158460"/>
                    </a:cubicBezTo>
                    <a:lnTo>
                      <a:pt x="85608" y="5244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5856322F-9AFA-C4D5-56EA-5504FF827A85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676445" y="4055209"/>
                <a:ext cx="110886" cy="113468"/>
              </a:xfrm>
              <a:custGeom>
                <a:avLst/>
                <a:gdLst>
                  <a:gd name="connsiteX0" fmla="*/ 43836 w 110886"/>
                  <a:gd name="connsiteY0" fmla="*/ 77783 h 113468"/>
                  <a:gd name="connsiteX1" fmla="*/ 49859 w 110886"/>
                  <a:gd name="connsiteY1" fmla="*/ 77955 h 113468"/>
                  <a:gd name="connsiteX2" fmla="*/ 110971 w 110886"/>
                  <a:gd name="connsiteY2" fmla="*/ 25280 h 113468"/>
                  <a:gd name="connsiteX3" fmla="*/ 87766 w 110886"/>
                  <a:gd name="connsiteY3" fmla="*/ 64 h 113468"/>
                  <a:gd name="connsiteX4" fmla="*/ 45430 w 110886"/>
                  <a:gd name="connsiteY4" fmla="*/ 43414 h 113468"/>
                  <a:gd name="connsiteX5" fmla="*/ 38168 w 110886"/>
                  <a:gd name="connsiteY5" fmla="*/ 65175 h 113468"/>
                  <a:gd name="connsiteX6" fmla="*/ 6283 w 110886"/>
                  <a:gd name="connsiteY6" fmla="*/ 41169 h 113468"/>
                  <a:gd name="connsiteX7" fmla="*/ 21694 w 110886"/>
                  <a:gd name="connsiteY7" fmla="*/ 6109 h 113468"/>
                  <a:gd name="connsiteX8" fmla="*/ 23111 w 110886"/>
                  <a:gd name="connsiteY8" fmla="*/ 3864 h 113468"/>
                  <a:gd name="connsiteX9" fmla="*/ 20277 w 110886"/>
                  <a:gd name="connsiteY9" fmla="*/ 1791 h 113468"/>
                  <a:gd name="connsiteX10" fmla="*/ 14609 w 110886"/>
                  <a:gd name="connsiteY10" fmla="*/ 5591 h 113468"/>
                  <a:gd name="connsiteX11" fmla="*/ 84 w 110886"/>
                  <a:gd name="connsiteY11" fmla="*/ 42896 h 113468"/>
                  <a:gd name="connsiteX12" fmla="*/ 34448 w 110886"/>
                  <a:gd name="connsiteY12" fmla="*/ 76401 h 113468"/>
                  <a:gd name="connsiteX13" fmla="*/ 24528 w 110886"/>
                  <a:gd name="connsiteY13" fmla="*/ 108006 h 113468"/>
                  <a:gd name="connsiteX14" fmla="*/ 30551 w 110886"/>
                  <a:gd name="connsiteY14" fmla="*/ 113533 h 113468"/>
                  <a:gd name="connsiteX15" fmla="*/ 37459 w 110886"/>
                  <a:gd name="connsiteY15" fmla="*/ 109733 h 113468"/>
                  <a:gd name="connsiteX16" fmla="*/ 43836 w 110886"/>
                  <a:gd name="connsiteY16" fmla="*/ 77783 h 113468"/>
                  <a:gd name="connsiteX17" fmla="*/ 46139 w 110886"/>
                  <a:gd name="connsiteY17" fmla="*/ 66038 h 113468"/>
                  <a:gd name="connsiteX18" fmla="*/ 59601 w 110886"/>
                  <a:gd name="connsiteY18" fmla="*/ 27179 h 113468"/>
                  <a:gd name="connsiteX19" fmla="*/ 85817 w 110886"/>
                  <a:gd name="connsiteY19" fmla="*/ 11808 h 113468"/>
                  <a:gd name="connsiteX20" fmla="*/ 104594 w 110886"/>
                  <a:gd name="connsiteY20" fmla="*/ 28734 h 113468"/>
                  <a:gd name="connsiteX21" fmla="*/ 51807 w 110886"/>
                  <a:gd name="connsiteY21" fmla="*/ 66211 h 113468"/>
                  <a:gd name="connsiteX22" fmla="*/ 46139 w 110886"/>
                  <a:gd name="connsiteY22" fmla="*/ 66038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86" h="113468">
                    <a:moveTo>
                      <a:pt x="43836" y="77783"/>
                    </a:moveTo>
                    <a:cubicBezTo>
                      <a:pt x="45785" y="77955"/>
                      <a:pt x="47910" y="77955"/>
                      <a:pt x="49859" y="77955"/>
                    </a:cubicBezTo>
                    <a:cubicBezTo>
                      <a:pt x="81743" y="77955"/>
                      <a:pt x="110971" y="52567"/>
                      <a:pt x="110971" y="25280"/>
                    </a:cubicBezTo>
                    <a:cubicBezTo>
                      <a:pt x="110971" y="9909"/>
                      <a:pt x="101582" y="64"/>
                      <a:pt x="87766" y="64"/>
                    </a:cubicBezTo>
                    <a:cubicBezTo>
                      <a:pt x="63321" y="64"/>
                      <a:pt x="50390" y="30461"/>
                      <a:pt x="45430" y="43414"/>
                    </a:cubicBezTo>
                    <a:cubicBezTo>
                      <a:pt x="43128" y="49804"/>
                      <a:pt x="39231" y="61894"/>
                      <a:pt x="38168" y="65175"/>
                    </a:cubicBezTo>
                    <a:cubicBezTo>
                      <a:pt x="18683" y="62584"/>
                      <a:pt x="6283" y="53949"/>
                      <a:pt x="6283" y="41169"/>
                    </a:cubicBezTo>
                    <a:cubicBezTo>
                      <a:pt x="6283" y="40996"/>
                      <a:pt x="7346" y="21653"/>
                      <a:pt x="21694" y="6109"/>
                    </a:cubicBezTo>
                    <a:cubicBezTo>
                      <a:pt x="22934" y="4900"/>
                      <a:pt x="23111" y="4555"/>
                      <a:pt x="23111" y="3864"/>
                    </a:cubicBezTo>
                    <a:cubicBezTo>
                      <a:pt x="23111" y="1791"/>
                      <a:pt x="20809" y="1791"/>
                      <a:pt x="20277" y="1791"/>
                    </a:cubicBezTo>
                    <a:cubicBezTo>
                      <a:pt x="18683" y="1791"/>
                      <a:pt x="17974" y="1791"/>
                      <a:pt x="14609" y="5591"/>
                    </a:cubicBezTo>
                    <a:cubicBezTo>
                      <a:pt x="4689" y="17508"/>
                      <a:pt x="84" y="35469"/>
                      <a:pt x="84" y="42896"/>
                    </a:cubicBezTo>
                    <a:cubicBezTo>
                      <a:pt x="84" y="58267"/>
                      <a:pt x="11597" y="71565"/>
                      <a:pt x="34448" y="76401"/>
                    </a:cubicBezTo>
                    <a:cubicBezTo>
                      <a:pt x="25591" y="103171"/>
                      <a:pt x="24528" y="106452"/>
                      <a:pt x="24528" y="108006"/>
                    </a:cubicBezTo>
                    <a:cubicBezTo>
                      <a:pt x="24528" y="112669"/>
                      <a:pt x="28602" y="113533"/>
                      <a:pt x="30551" y="113533"/>
                    </a:cubicBezTo>
                    <a:cubicBezTo>
                      <a:pt x="32499" y="113533"/>
                      <a:pt x="36042" y="112324"/>
                      <a:pt x="37459" y="109733"/>
                    </a:cubicBezTo>
                    <a:cubicBezTo>
                      <a:pt x="38699" y="107143"/>
                      <a:pt x="40293" y="98335"/>
                      <a:pt x="43836" y="77783"/>
                    </a:cubicBezTo>
                    <a:close/>
                    <a:moveTo>
                      <a:pt x="46139" y="66038"/>
                    </a:moveTo>
                    <a:cubicBezTo>
                      <a:pt x="49682" y="46177"/>
                      <a:pt x="51099" y="38405"/>
                      <a:pt x="59601" y="27179"/>
                    </a:cubicBezTo>
                    <a:cubicBezTo>
                      <a:pt x="67572" y="16644"/>
                      <a:pt x="76961" y="11808"/>
                      <a:pt x="85817" y="11808"/>
                    </a:cubicBezTo>
                    <a:cubicBezTo>
                      <a:pt x="98040" y="11808"/>
                      <a:pt x="104594" y="19753"/>
                      <a:pt x="104594" y="28734"/>
                    </a:cubicBezTo>
                    <a:cubicBezTo>
                      <a:pt x="104594" y="46177"/>
                      <a:pt x="82275" y="66211"/>
                      <a:pt x="51807" y="66211"/>
                    </a:cubicBezTo>
                    <a:cubicBezTo>
                      <a:pt x="50213" y="66211"/>
                      <a:pt x="47733" y="66211"/>
                      <a:pt x="46139" y="66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40" name="Grupa 3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 title="IguanaTex Vector Display">
            <a:extLst>
              <a:ext uri="{FF2B5EF4-FFF2-40B4-BE49-F238E27FC236}">
                <a16:creationId xmlns:a16="http://schemas.microsoft.com/office/drawing/2014/main" id="{4FD062F6-3E14-0D58-BF12-3EA7C1B9711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009900" y="4864100"/>
            <a:ext cx="694807" cy="357864"/>
            <a:chOff x="5691499" y="6796945"/>
            <a:chExt cx="694807" cy="357864"/>
          </a:xfrm>
        </p:grpSpPr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4D5682FB-891D-3BAB-9FE4-AFB125B0359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91499" y="6815463"/>
              <a:ext cx="148483" cy="114402"/>
            </a:xfrm>
            <a:custGeom>
              <a:avLst/>
              <a:gdLst>
                <a:gd name="connsiteX0" fmla="*/ 18303 w 148483"/>
                <a:gd name="connsiteY0" fmla="*/ 95942 h 114402"/>
                <a:gd name="connsiteX1" fmla="*/ 15873 w 148483"/>
                <a:gd name="connsiteY1" fmla="*/ 106342 h 114402"/>
                <a:gd name="connsiteX2" fmla="*/ 24135 w 148483"/>
                <a:gd name="connsiteY2" fmla="*/ 114459 h 114402"/>
                <a:gd name="connsiteX3" fmla="*/ 33613 w 148483"/>
                <a:gd name="connsiteY3" fmla="*/ 108879 h 114402"/>
                <a:gd name="connsiteX4" fmla="*/ 37987 w 148483"/>
                <a:gd name="connsiteY4" fmla="*/ 93151 h 114402"/>
                <a:gd name="connsiteX5" fmla="*/ 43334 w 148483"/>
                <a:gd name="connsiteY5" fmla="*/ 70322 h 114402"/>
                <a:gd name="connsiteX6" fmla="*/ 47465 w 148483"/>
                <a:gd name="connsiteY6" fmla="*/ 53326 h 114402"/>
                <a:gd name="connsiteX7" fmla="*/ 57672 w 148483"/>
                <a:gd name="connsiteY7" fmla="*/ 30496 h 114402"/>
                <a:gd name="connsiteX8" fmla="*/ 94124 w 148483"/>
                <a:gd name="connsiteY8" fmla="*/ 7159 h 114402"/>
                <a:gd name="connsiteX9" fmla="*/ 108462 w 148483"/>
                <a:gd name="connsiteY9" fmla="*/ 24916 h 114402"/>
                <a:gd name="connsiteX10" fmla="*/ 94124 w 148483"/>
                <a:gd name="connsiteY10" fmla="*/ 78946 h 114402"/>
                <a:gd name="connsiteX11" fmla="*/ 90479 w 148483"/>
                <a:gd name="connsiteY11" fmla="*/ 92644 h 114402"/>
                <a:gd name="connsiteX12" fmla="*/ 113566 w 148483"/>
                <a:gd name="connsiteY12" fmla="*/ 114459 h 114402"/>
                <a:gd name="connsiteX13" fmla="*/ 148560 w 148483"/>
                <a:gd name="connsiteY13" fmla="*/ 75649 h 114402"/>
                <a:gd name="connsiteX14" fmla="*/ 144672 w 148483"/>
                <a:gd name="connsiteY14" fmla="*/ 72351 h 114402"/>
                <a:gd name="connsiteX15" fmla="*/ 140055 w 148483"/>
                <a:gd name="connsiteY15" fmla="*/ 76663 h 114402"/>
                <a:gd name="connsiteX16" fmla="*/ 114295 w 148483"/>
                <a:gd name="connsiteY16" fmla="*/ 107357 h 114402"/>
                <a:gd name="connsiteX17" fmla="*/ 108219 w 148483"/>
                <a:gd name="connsiteY17" fmla="*/ 98478 h 114402"/>
                <a:gd name="connsiteX18" fmla="*/ 113809 w 148483"/>
                <a:gd name="connsiteY18" fmla="*/ 77932 h 114402"/>
                <a:gd name="connsiteX19" fmla="*/ 126689 w 148483"/>
                <a:gd name="connsiteY19" fmla="*/ 28974 h 114402"/>
                <a:gd name="connsiteX20" fmla="*/ 95096 w 148483"/>
                <a:gd name="connsiteY20" fmla="*/ 57 h 114402"/>
                <a:gd name="connsiteX21" fmla="*/ 54027 w 148483"/>
                <a:gd name="connsiteY21" fmla="*/ 23140 h 114402"/>
                <a:gd name="connsiteX22" fmla="*/ 28024 w 148483"/>
                <a:gd name="connsiteY22" fmla="*/ 57 h 114402"/>
                <a:gd name="connsiteX23" fmla="*/ 8825 w 148483"/>
                <a:gd name="connsiteY23" fmla="*/ 13755 h 114402"/>
                <a:gd name="connsiteX24" fmla="*/ 77 w 148483"/>
                <a:gd name="connsiteY24" fmla="*/ 38867 h 114402"/>
                <a:gd name="connsiteX25" fmla="*/ 4208 w 148483"/>
                <a:gd name="connsiteY25" fmla="*/ 42165 h 114402"/>
                <a:gd name="connsiteX26" fmla="*/ 9554 w 148483"/>
                <a:gd name="connsiteY26" fmla="*/ 34555 h 114402"/>
                <a:gd name="connsiteX27" fmla="*/ 27295 w 148483"/>
                <a:gd name="connsiteY27" fmla="*/ 7159 h 114402"/>
                <a:gd name="connsiteX28" fmla="*/ 35314 w 148483"/>
                <a:gd name="connsiteY28" fmla="*/ 19589 h 114402"/>
                <a:gd name="connsiteX29" fmla="*/ 31426 w 148483"/>
                <a:gd name="connsiteY29" fmla="*/ 40643 h 114402"/>
                <a:gd name="connsiteX30" fmla="*/ 26080 w 148483"/>
                <a:gd name="connsiteY30" fmla="*/ 63473 h 114402"/>
                <a:gd name="connsiteX31" fmla="*/ 18303 w 148483"/>
                <a:gd name="connsiteY31" fmla="*/ 95942 h 1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483" h="114402">
                  <a:moveTo>
                    <a:pt x="18303" y="95942"/>
                  </a:moveTo>
                  <a:cubicBezTo>
                    <a:pt x="17331" y="99239"/>
                    <a:pt x="15873" y="105581"/>
                    <a:pt x="15873" y="106342"/>
                  </a:cubicBezTo>
                  <a:cubicBezTo>
                    <a:pt x="15873" y="111922"/>
                    <a:pt x="20247" y="114459"/>
                    <a:pt x="24135" y="114459"/>
                  </a:cubicBezTo>
                  <a:cubicBezTo>
                    <a:pt x="28510" y="114459"/>
                    <a:pt x="32398" y="111161"/>
                    <a:pt x="33613" y="108879"/>
                  </a:cubicBezTo>
                  <a:cubicBezTo>
                    <a:pt x="34828" y="106596"/>
                    <a:pt x="36772" y="98478"/>
                    <a:pt x="37987" y="93151"/>
                  </a:cubicBezTo>
                  <a:cubicBezTo>
                    <a:pt x="39202" y="88332"/>
                    <a:pt x="41876" y="76663"/>
                    <a:pt x="43334" y="70322"/>
                  </a:cubicBezTo>
                  <a:cubicBezTo>
                    <a:pt x="44792" y="64741"/>
                    <a:pt x="46250" y="59160"/>
                    <a:pt x="47465" y="53326"/>
                  </a:cubicBezTo>
                  <a:cubicBezTo>
                    <a:pt x="50138" y="42926"/>
                    <a:pt x="50624" y="40897"/>
                    <a:pt x="57672" y="30496"/>
                  </a:cubicBezTo>
                  <a:cubicBezTo>
                    <a:pt x="64476" y="20350"/>
                    <a:pt x="75898" y="7159"/>
                    <a:pt x="94124" y="7159"/>
                  </a:cubicBezTo>
                  <a:cubicBezTo>
                    <a:pt x="108219" y="7159"/>
                    <a:pt x="108462" y="20096"/>
                    <a:pt x="108462" y="24916"/>
                  </a:cubicBezTo>
                  <a:cubicBezTo>
                    <a:pt x="108462" y="40136"/>
                    <a:pt x="98013" y="68292"/>
                    <a:pt x="94124" y="78946"/>
                  </a:cubicBezTo>
                  <a:cubicBezTo>
                    <a:pt x="91451" y="86049"/>
                    <a:pt x="90479" y="88332"/>
                    <a:pt x="90479" y="92644"/>
                  </a:cubicBezTo>
                  <a:cubicBezTo>
                    <a:pt x="90479" y="106088"/>
                    <a:pt x="101172" y="114459"/>
                    <a:pt x="113566" y="114459"/>
                  </a:cubicBezTo>
                  <a:cubicBezTo>
                    <a:pt x="137868" y="114459"/>
                    <a:pt x="148560" y="79454"/>
                    <a:pt x="148560" y="75649"/>
                  </a:cubicBezTo>
                  <a:cubicBezTo>
                    <a:pt x="148560" y="72351"/>
                    <a:pt x="145401" y="72351"/>
                    <a:pt x="144672" y="72351"/>
                  </a:cubicBezTo>
                  <a:cubicBezTo>
                    <a:pt x="141270" y="72351"/>
                    <a:pt x="141027" y="73873"/>
                    <a:pt x="140055" y="76663"/>
                  </a:cubicBezTo>
                  <a:cubicBezTo>
                    <a:pt x="134465" y="96956"/>
                    <a:pt x="124016" y="107357"/>
                    <a:pt x="114295" y="107357"/>
                  </a:cubicBezTo>
                  <a:cubicBezTo>
                    <a:pt x="109192" y="107357"/>
                    <a:pt x="108219" y="103805"/>
                    <a:pt x="108219" y="98478"/>
                  </a:cubicBezTo>
                  <a:cubicBezTo>
                    <a:pt x="108219" y="92644"/>
                    <a:pt x="109435" y="89346"/>
                    <a:pt x="113809" y="77932"/>
                  </a:cubicBezTo>
                  <a:cubicBezTo>
                    <a:pt x="116725" y="70068"/>
                    <a:pt x="126689" y="43180"/>
                    <a:pt x="126689" y="28974"/>
                  </a:cubicBezTo>
                  <a:cubicBezTo>
                    <a:pt x="126689" y="4369"/>
                    <a:pt x="107976" y="57"/>
                    <a:pt x="95096" y="57"/>
                  </a:cubicBezTo>
                  <a:cubicBezTo>
                    <a:pt x="74926" y="57"/>
                    <a:pt x="61317" y="12994"/>
                    <a:pt x="54027" y="23140"/>
                  </a:cubicBezTo>
                  <a:cubicBezTo>
                    <a:pt x="52325" y="5637"/>
                    <a:pt x="37987" y="57"/>
                    <a:pt x="28024" y="57"/>
                  </a:cubicBezTo>
                  <a:cubicBezTo>
                    <a:pt x="17574" y="57"/>
                    <a:pt x="11985" y="7920"/>
                    <a:pt x="8825" y="13755"/>
                  </a:cubicBezTo>
                  <a:cubicBezTo>
                    <a:pt x="3479" y="23140"/>
                    <a:pt x="77" y="37599"/>
                    <a:pt x="77" y="38867"/>
                  </a:cubicBezTo>
                  <a:cubicBezTo>
                    <a:pt x="77" y="42165"/>
                    <a:pt x="3479" y="42165"/>
                    <a:pt x="4208" y="42165"/>
                  </a:cubicBezTo>
                  <a:cubicBezTo>
                    <a:pt x="7610" y="42165"/>
                    <a:pt x="7853" y="41404"/>
                    <a:pt x="9554" y="34555"/>
                  </a:cubicBezTo>
                  <a:cubicBezTo>
                    <a:pt x="13200" y="19589"/>
                    <a:pt x="17817" y="7159"/>
                    <a:pt x="27295" y="7159"/>
                  </a:cubicBezTo>
                  <a:cubicBezTo>
                    <a:pt x="33613" y="7159"/>
                    <a:pt x="35314" y="12740"/>
                    <a:pt x="35314" y="19589"/>
                  </a:cubicBezTo>
                  <a:cubicBezTo>
                    <a:pt x="35314" y="24409"/>
                    <a:pt x="33127" y="33794"/>
                    <a:pt x="31426" y="40643"/>
                  </a:cubicBezTo>
                  <a:cubicBezTo>
                    <a:pt x="29725" y="47492"/>
                    <a:pt x="27295" y="57892"/>
                    <a:pt x="26080" y="63473"/>
                  </a:cubicBezTo>
                  <a:lnTo>
                    <a:pt x="18303" y="95942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DBF0583C-6D21-DAEE-CBDF-C2878B8D664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70406" y="6796945"/>
              <a:ext cx="239129" cy="133680"/>
            </a:xfrm>
            <a:custGeom>
              <a:avLst/>
              <a:gdLst>
                <a:gd name="connsiteX0" fmla="*/ 204945 w 239129"/>
                <a:gd name="connsiteY0" fmla="*/ 73112 h 133680"/>
                <a:gd name="connsiteX1" fmla="*/ 170194 w 239129"/>
                <a:gd name="connsiteY1" fmla="*/ 129933 h 133680"/>
                <a:gd name="connsiteX2" fmla="*/ 176026 w 239129"/>
                <a:gd name="connsiteY2" fmla="*/ 133738 h 133680"/>
                <a:gd name="connsiteX3" fmla="*/ 182345 w 239129"/>
                <a:gd name="connsiteY3" fmla="*/ 129425 h 133680"/>
                <a:gd name="connsiteX4" fmla="*/ 200328 w 239129"/>
                <a:gd name="connsiteY4" fmla="*/ 92898 h 133680"/>
                <a:gd name="connsiteX5" fmla="*/ 236781 w 239129"/>
                <a:gd name="connsiteY5" fmla="*/ 70322 h 133680"/>
                <a:gd name="connsiteX6" fmla="*/ 239211 w 239129"/>
                <a:gd name="connsiteY6" fmla="*/ 67024 h 133680"/>
                <a:gd name="connsiteX7" fmla="*/ 234593 w 239129"/>
                <a:gd name="connsiteY7" fmla="*/ 62965 h 133680"/>
                <a:gd name="connsiteX8" fmla="*/ 182102 w 239129"/>
                <a:gd name="connsiteY8" fmla="*/ 3101 h 133680"/>
                <a:gd name="connsiteX9" fmla="*/ 176026 w 239129"/>
                <a:gd name="connsiteY9" fmla="*/ 57 h 133680"/>
                <a:gd name="connsiteX10" fmla="*/ 170194 w 239129"/>
                <a:gd name="connsiteY10" fmla="*/ 3862 h 133680"/>
                <a:gd name="connsiteX11" fmla="*/ 184532 w 239129"/>
                <a:gd name="connsiteY11" fmla="*/ 38867 h 133680"/>
                <a:gd name="connsiteX12" fmla="*/ 204945 w 239129"/>
                <a:gd name="connsiteY12" fmla="*/ 60682 h 133680"/>
                <a:gd name="connsiteX13" fmla="*/ 9802 w 239129"/>
                <a:gd name="connsiteY13" fmla="*/ 60682 h 133680"/>
                <a:gd name="connsiteX14" fmla="*/ 82 w 239129"/>
                <a:gd name="connsiteY14" fmla="*/ 66770 h 133680"/>
                <a:gd name="connsiteX15" fmla="*/ 9802 w 239129"/>
                <a:gd name="connsiteY15" fmla="*/ 73112 h 133680"/>
                <a:gd name="connsiteX16" fmla="*/ 204945 w 239129"/>
                <a:gd name="connsiteY16" fmla="*/ 73112 h 1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9129" h="133680">
                  <a:moveTo>
                    <a:pt x="204945" y="73112"/>
                  </a:moveTo>
                  <a:cubicBezTo>
                    <a:pt x="174325" y="96449"/>
                    <a:pt x="170194" y="129679"/>
                    <a:pt x="170194" y="129933"/>
                  </a:cubicBezTo>
                  <a:cubicBezTo>
                    <a:pt x="170194" y="133738"/>
                    <a:pt x="172624" y="133738"/>
                    <a:pt x="176026" y="133738"/>
                  </a:cubicBezTo>
                  <a:cubicBezTo>
                    <a:pt x="180401" y="133738"/>
                    <a:pt x="181130" y="133738"/>
                    <a:pt x="182345" y="129425"/>
                  </a:cubicBezTo>
                  <a:cubicBezTo>
                    <a:pt x="183803" y="123084"/>
                    <a:pt x="187691" y="106849"/>
                    <a:pt x="200328" y="92898"/>
                  </a:cubicBezTo>
                  <a:cubicBezTo>
                    <a:pt x="214423" y="77424"/>
                    <a:pt x="226574" y="73619"/>
                    <a:pt x="236781" y="70322"/>
                  </a:cubicBezTo>
                  <a:cubicBezTo>
                    <a:pt x="238239" y="69814"/>
                    <a:pt x="239211" y="68292"/>
                    <a:pt x="239211" y="67024"/>
                  </a:cubicBezTo>
                  <a:cubicBezTo>
                    <a:pt x="239211" y="64487"/>
                    <a:pt x="237753" y="63980"/>
                    <a:pt x="234593" y="62965"/>
                  </a:cubicBezTo>
                  <a:cubicBezTo>
                    <a:pt x="199599" y="51297"/>
                    <a:pt x="187205" y="25423"/>
                    <a:pt x="182102" y="3101"/>
                  </a:cubicBezTo>
                  <a:cubicBezTo>
                    <a:pt x="181130" y="57"/>
                    <a:pt x="179428" y="57"/>
                    <a:pt x="176026" y="57"/>
                  </a:cubicBezTo>
                  <a:cubicBezTo>
                    <a:pt x="172624" y="57"/>
                    <a:pt x="170194" y="57"/>
                    <a:pt x="170194" y="3862"/>
                  </a:cubicBezTo>
                  <a:cubicBezTo>
                    <a:pt x="170194" y="4369"/>
                    <a:pt x="172624" y="21365"/>
                    <a:pt x="184532" y="38867"/>
                  </a:cubicBezTo>
                  <a:cubicBezTo>
                    <a:pt x="190121" y="47492"/>
                    <a:pt x="196926" y="54594"/>
                    <a:pt x="204945" y="60682"/>
                  </a:cubicBezTo>
                  <a:lnTo>
                    <a:pt x="9802" y="60682"/>
                  </a:lnTo>
                  <a:cubicBezTo>
                    <a:pt x="5914" y="60682"/>
                    <a:pt x="82" y="60682"/>
                    <a:pt x="82" y="66770"/>
                  </a:cubicBezTo>
                  <a:cubicBezTo>
                    <a:pt x="82" y="73112"/>
                    <a:pt x="5671" y="73112"/>
                    <a:pt x="9802" y="73112"/>
                  </a:cubicBezTo>
                  <a:lnTo>
                    <a:pt x="204945" y="73112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625FEA77-7958-D73D-004B-499BA6D9F36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47177" y="6815463"/>
              <a:ext cx="239129" cy="114402"/>
            </a:xfrm>
            <a:custGeom>
              <a:avLst/>
              <a:gdLst>
                <a:gd name="connsiteX0" fmla="*/ 121841 w 239129"/>
                <a:gd name="connsiteY0" fmla="*/ 42419 h 114402"/>
                <a:gd name="connsiteX1" fmla="*/ 95838 w 239129"/>
                <a:gd name="connsiteY1" fmla="*/ 15530 h 114402"/>
                <a:gd name="connsiteX2" fmla="*/ 52095 w 239129"/>
                <a:gd name="connsiteY2" fmla="*/ 57 h 114402"/>
                <a:gd name="connsiteX3" fmla="*/ 90 w 239129"/>
                <a:gd name="connsiteY3" fmla="*/ 57385 h 114402"/>
                <a:gd name="connsiteX4" fmla="*/ 51366 w 239129"/>
                <a:gd name="connsiteY4" fmla="*/ 114459 h 114402"/>
                <a:gd name="connsiteX5" fmla="*/ 117467 w 239129"/>
                <a:gd name="connsiteY5" fmla="*/ 72097 h 114402"/>
                <a:gd name="connsiteX6" fmla="*/ 143470 w 239129"/>
                <a:gd name="connsiteY6" fmla="*/ 98986 h 114402"/>
                <a:gd name="connsiteX7" fmla="*/ 187213 w 239129"/>
                <a:gd name="connsiteY7" fmla="*/ 114459 h 114402"/>
                <a:gd name="connsiteX8" fmla="*/ 239219 w 239129"/>
                <a:gd name="connsiteY8" fmla="*/ 57131 h 114402"/>
                <a:gd name="connsiteX9" fmla="*/ 187942 w 239129"/>
                <a:gd name="connsiteY9" fmla="*/ 57 h 114402"/>
                <a:gd name="connsiteX10" fmla="*/ 121841 w 239129"/>
                <a:gd name="connsiteY10" fmla="*/ 42419 h 114402"/>
                <a:gd name="connsiteX11" fmla="*/ 129618 w 239129"/>
                <a:gd name="connsiteY11" fmla="*/ 51804 h 114402"/>
                <a:gd name="connsiteX12" fmla="*/ 190129 w 239129"/>
                <a:gd name="connsiteY12" fmla="*/ 9696 h 114402"/>
                <a:gd name="connsiteX13" fmla="*/ 232414 w 239129"/>
                <a:gd name="connsiteY13" fmla="*/ 57131 h 114402"/>
                <a:gd name="connsiteX14" fmla="*/ 191101 w 239129"/>
                <a:gd name="connsiteY14" fmla="*/ 100508 h 114402"/>
                <a:gd name="connsiteX15" fmla="*/ 129618 w 239129"/>
                <a:gd name="connsiteY15" fmla="*/ 51804 h 114402"/>
                <a:gd name="connsiteX16" fmla="*/ 109690 w 239129"/>
                <a:gd name="connsiteY16" fmla="*/ 62712 h 114402"/>
                <a:gd name="connsiteX17" fmla="*/ 49179 w 239129"/>
                <a:gd name="connsiteY17" fmla="*/ 104820 h 114402"/>
                <a:gd name="connsiteX18" fmla="*/ 6894 w 239129"/>
                <a:gd name="connsiteY18" fmla="*/ 57385 h 114402"/>
                <a:gd name="connsiteX19" fmla="*/ 48207 w 239129"/>
                <a:gd name="connsiteY19" fmla="*/ 14008 h 114402"/>
                <a:gd name="connsiteX20" fmla="*/ 109690 w 239129"/>
                <a:gd name="connsiteY20" fmla="*/ 62712 h 1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9129" h="114402">
                  <a:moveTo>
                    <a:pt x="121841" y="42419"/>
                  </a:moveTo>
                  <a:cubicBezTo>
                    <a:pt x="108961" y="26691"/>
                    <a:pt x="105073" y="22379"/>
                    <a:pt x="95838" y="15530"/>
                  </a:cubicBezTo>
                  <a:cubicBezTo>
                    <a:pt x="81014" y="4369"/>
                    <a:pt x="65461" y="57"/>
                    <a:pt x="52095" y="57"/>
                  </a:cubicBezTo>
                  <a:cubicBezTo>
                    <a:pt x="21961" y="57"/>
                    <a:pt x="90" y="26945"/>
                    <a:pt x="90" y="57385"/>
                  </a:cubicBezTo>
                  <a:cubicBezTo>
                    <a:pt x="90" y="87063"/>
                    <a:pt x="20989" y="114459"/>
                    <a:pt x="51366" y="114459"/>
                  </a:cubicBezTo>
                  <a:cubicBezTo>
                    <a:pt x="85146" y="114459"/>
                    <a:pt x="108718" y="85541"/>
                    <a:pt x="117467" y="72097"/>
                  </a:cubicBezTo>
                  <a:cubicBezTo>
                    <a:pt x="130347" y="87824"/>
                    <a:pt x="134235" y="92137"/>
                    <a:pt x="143470" y="98986"/>
                  </a:cubicBezTo>
                  <a:cubicBezTo>
                    <a:pt x="158294" y="110147"/>
                    <a:pt x="173847" y="114459"/>
                    <a:pt x="187213" y="114459"/>
                  </a:cubicBezTo>
                  <a:cubicBezTo>
                    <a:pt x="217347" y="114459"/>
                    <a:pt x="239219" y="87571"/>
                    <a:pt x="239219" y="57131"/>
                  </a:cubicBezTo>
                  <a:cubicBezTo>
                    <a:pt x="239219" y="27452"/>
                    <a:pt x="218319" y="57"/>
                    <a:pt x="187942" y="57"/>
                  </a:cubicBezTo>
                  <a:cubicBezTo>
                    <a:pt x="154163" y="57"/>
                    <a:pt x="130590" y="28974"/>
                    <a:pt x="121841" y="42419"/>
                  </a:cubicBezTo>
                  <a:close/>
                  <a:moveTo>
                    <a:pt x="129618" y="51804"/>
                  </a:moveTo>
                  <a:cubicBezTo>
                    <a:pt x="139339" y="35316"/>
                    <a:pt x="160481" y="9696"/>
                    <a:pt x="190129" y="9696"/>
                  </a:cubicBezTo>
                  <a:cubicBezTo>
                    <a:pt x="215160" y="9696"/>
                    <a:pt x="232414" y="32779"/>
                    <a:pt x="232414" y="57131"/>
                  </a:cubicBezTo>
                  <a:cubicBezTo>
                    <a:pt x="232414" y="81483"/>
                    <a:pt x="213459" y="100508"/>
                    <a:pt x="191101" y="100508"/>
                  </a:cubicBezTo>
                  <a:cubicBezTo>
                    <a:pt x="168501" y="100508"/>
                    <a:pt x="152948" y="81229"/>
                    <a:pt x="129618" y="51804"/>
                  </a:cubicBezTo>
                  <a:close/>
                  <a:moveTo>
                    <a:pt x="109690" y="62712"/>
                  </a:moveTo>
                  <a:cubicBezTo>
                    <a:pt x="99970" y="79200"/>
                    <a:pt x="78827" y="104820"/>
                    <a:pt x="49179" y="104820"/>
                  </a:cubicBezTo>
                  <a:cubicBezTo>
                    <a:pt x="24148" y="104820"/>
                    <a:pt x="6894" y="81737"/>
                    <a:pt x="6894" y="57385"/>
                  </a:cubicBezTo>
                  <a:cubicBezTo>
                    <a:pt x="6894" y="33033"/>
                    <a:pt x="25849" y="14008"/>
                    <a:pt x="48207" y="14008"/>
                  </a:cubicBezTo>
                  <a:cubicBezTo>
                    <a:pt x="70808" y="14008"/>
                    <a:pt x="86361" y="33287"/>
                    <a:pt x="109690" y="62712"/>
                  </a:cubicBez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334B4670-E576-9CF9-73C2-274860CA72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26740" y="6999712"/>
              <a:ext cx="231560" cy="155097"/>
            </a:xfrm>
            <a:custGeom>
              <a:avLst/>
              <a:gdLst>
                <a:gd name="connsiteX0" fmla="*/ 219146 w 231560"/>
                <a:gd name="connsiteY0" fmla="*/ 14559 h 155097"/>
                <a:gd name="connsiteX1" fmla="*/ 231644 w 231560"/>
                <a:gd name="connsiteY1" fmla="*/ 7311 h 155097"/>
                <a:gd name="connsiteX2" fmla="*/ 219493 w 231560"/>
                <a:gd name="connsiteY2" fmla="*/ 63 h 155097"/>
                <a:gd name="connsiteX3" fmla="*/ 12234 w 231560"/>
                <a:gd name="connsiteY3" fmla="*/ 63 h 155097"/>
                <a:gd name="connsiteX4" fmla="*/ 83 w 231560"/>
                <a:gd name="connsiteY4" fmla="*/ 7311 h 155097"/>
                <a:gd name="connsiteX5" fmla="*/ 12581 w 231560"/>
                <a:gd name="connsiteY5" fmla="*/ 14559 h 155097"/>
                <a:gd name="connsiteX6" fmla="*/ 219146 w 231560"/>
                <a:gd name="connsiteY6" fmla="*/ 14559 h 155097"/>
                <a:gd name="connsiteX7" fmla="*/ 219493 w 231560"/>
                <a:gd name="connsiteY7" fmla="*/ 155161 h 155097"/>
                <a:gd name="connsiteX8" fmla="*/ 231644 w 231560"/>
                <a:gd name="connsiteY8" fmla="*/ 147913 h 155097"/>
                <a:gd name="connsiteX9" fmla="*/ 219146 w 231560"/>
                <a:gd name="connsiteY9" fmla="*/ 140666 h 155097"/>
                <a:gd name="connsiteX10" fmla="*/ 12581 w 231560"/>
                <a:gd name="connsiteY10" fmla="*/ 140666 h 155097"/>
                <a:gd name="connsiteX11" fmla="*/ 83 w 231560"/>
                <a:gd name="connsiteY11" fmla="*/ 147913 h 155097"/>
                <a:gd name="connsiteX12" fmla="*/ 12234 w 231560"/>
                <a:gd name="connsiteY12" fmla="*/ 155161 h 155097"/>
                <a:gd name="connsiteX13" fmla="*/ 219493 w 231560"/>
                <a:gd name="connsiteY13" fmla="*/ 155161 h 155097"/>
                <a:gd name="connsiteX14" fmla="*/ 219493 w 231560"/>
                <a:gd name="connsiteY14" fmla="*/ 84860 h 155097"/>
                <a:gd name="connsiteX15" fmla="*/ 231644 w 231560"/>
                <a:gd name="connsiteY15" fmla="*/ 77612 h 155097"/>
                <a:gd name="connsiteX16" fmla="*/ 219493 w 231560"/>
                <a:gd name="connsiteY16" fmla="*/ 70364 h 155097"/>
                <a:gd name="connsiteX17" fmla="*/ 12234 w 231560"/>
                <a:gd name="connsiteY17" fmla="*/ 70364 h 155097"/>
                <a:gd name="connsiteX18" fmla="*/ 83 w 231560"/>
                <a:gd name="connsiteY18" fmla="*/ 77612 h 155097"/>
                <a:gd name="connsiteX19" fmla="*/ 12234 w 231560"/>
                <a:gd name="connsiteY19" fmla="*/ 84860 h 155097"/>
                <a:gd name="connsiteX20" fmla="*/ 219493 w 231560"/>
                <a:gd name="connsiteY20" fmla="*/ 84860 h 15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560" h="155097">
                  <a:moveTo>
                    <a:pt x="219146" y="14559"/>
                  </a:moveTo>
                  <a:cubicBezTo>
                    <a:pt x="225048" y="14559"/>
                    <a:pt x="231644" y="14559"/>
                    <a:pt x="231644" y="7311"/>
                  </a:cubicBezTo>
                  <a:cubicBezTo>
                    <a:pt x="231644" y="63"/>
                    <a:pt x="225395" y="63"/>
                    <a:pt x="219493" y="63"/>
                  </a:cubicBezTo>
                  <a:lnTo>
                    <a:pt x="12234" y="63"/>
                  </a:lnTo>
                  <a:cubicBezTo>
                    <a:pt x="6332" y="63"/>
                    <a:pt x="83" y="63"/>
                    <a:pt x="83" y="7311"/>
                  </a:cubicBezTo>
                  <a:cubicBezTo>
                    <a:pt x="83" y="14559"/>
                    <a:pt x="7027" y="14559"/>
                    <a:pt x="12581" y="14559"/>
                  </a:cubicBezTo>
                  <a:lnTo>
                    <a:pt x="219146" y="14559"/>
                  </a:lnTo>
                  <a:close/>
                  <a:moveTo>
                    <a:pt x="219493" y="155161"/>
                  </a:moveTo>
                  <a:cubicBezTo>
                    <a:pt x="225395" y="155161"/>
                    <a:pt x="231644" y="155161"/>
                    <a:pt x="231644" y="147913"/>
                  </a:cubicBezTo>
                  <a:cubicBezTo>
                    <a:pt x="231644" y="140666"/>
                    <a:pt x="225048" y="140666"/>
                    <a:pt x="219146" y="140666"/>
                  </a:cubicBezTo>
                  <a:lnTo>
                    <a:pt x="12581" y="140666"/>
                  </a:lnTo>
                  <a:cubicBezTo>
                    <a:pt x="7027" y="140666"/>
                    <a:pt x="83" y="140666"/>
                    <a:pt x="83" y="147913"/>
                  </a:cubicBezTo>
                  <a:cubicBezTo>
                    <a:pt x="83" y="155161"/>
                    <a:pt x="6332" y="155161"/>
                    <a:pt x="12234" y="155161"/>
                  </a:cubicBezTo>
                  <a:lnTo>
                    <a:pt x="219493" y="155161"/>
                  </a:lnTo>
                  <a:close/>
                  <a:moveTo>
                    <a:pt x="219493" y="84860"/>
                  </a:moveTo>
                  <a:cubicBezTo>
                    <a:pt x="225395" y="84860"/>
                    <a:pt x="231644" y="84860"/>
                    <a:pt x="231644" y="77612"/>
                  </a:cubicBezTo>
                  <a:cubicBezTo>
                    <a:pt x="231644" y="70364"/>
                    <a:pt x="225395" y="70364"/>
                    <a:pt x="219493" y="70364"/>
                  </a:cubicBezTo>
                  <a:lnTo>
                    <a:pt x="12234" y="70364"/>
                  </a:lnTo>
                  <a:cubicBezTo>
                    <a:pt x="6332" y="70364"/>
                    <a:pt x="83" y="70364"/>
                    <a:pt x="83" y="77612"/>
                  </a:cubicBezTo>
                  <a:cubicBezTo>
                    <a:pt x="83" y="84860"/>
                    <a:pt x="6332" y="84860"/>
                    <a:pt x="12234" y="84860"/>
                  </a:cubicBezTo>
                  <a:lnTo>
                    <a:pt x="219493" y="84860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062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9" grpId="0"/>
      <p:bldP spid="160" grpId="0"/>
      <p:bldP spid="1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F316C-70FD-0626-0020-91173709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0D75AA0-4818-F258-42E6-1E3523F8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pic>
        <p:nvPicPr>
          <p:cNvPr id="87" name="Obraz 86">
            <a:extLst>
              <a:ext uri="{FF2B5EF4-FFF2-40B4-BE49-F238E27FC236}">
                <a16:creationId xmlns:a16="http://schemas.microsoft.com/office/drawing/2014/main" id="{21980738-E32D-FF3A-98E8-524A3709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" y="1196752"/>
            <a:ext cx="8926171" cy="4096322"/>
          </a:xfrm>
          <a:prstGeom prst="rect">
            <a:avLst/>
          </a:prstGeom>
        </p:spPr>
      </p:pic>
      <p:sp>
        <p:nvSpPr>
          <p:cNvPr id="88" name="Prostokąt 87">
            <a:extLst>
              <a:ext uri="{FF2B5EF4-FFF2-40B4-BE49-F238E27FC236}">
                <a16:creationId xmlns:a16="http://schemas.microsoft.com/office/drawing/2014/main" id="{B237141C-4822-C503-CF44-EAE525C68E0D}"/>
              </a:ext>
            </a:extLst>
          </p:cNvPr>
          <p:cNvSpPr/>
          <p:nvPr/>
        </p:nvSpPr>
        <p:spPr>
          <a:xfrm>
            <a:off x="271837" y="3244913"/>
            <a:ext cx="869265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578C2070-5235-BB48-FFAC-BCD80746542E}"/>
              </a:ext>
            </a:extLst>
          </p:cNvPr>
          <p:cNvSpPr txBox="1"/>
          <p:nvPr/>
        </p:nvSpPr>
        <p:spPr>
          <a:xfrm>
            <a:off x="460824" y="5277365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How to </a:t>
            </a:r>
            <a:r>
              <a:rPr lang="pl-PL" dirty="0" err="1"/>
              <a:t>derive</a:t>
            </a:r>
            <a:r>
              <a:rPr lang="pl-PL" dirty="0"/>
              <a:t> a </a:t>
            </a:r>
            <a:r>
              <a:rPr lang="pl-PL" dirty="0" err="1"/>
              <a:t>computable</a:t>
            </a:r>
            <a:r>
              <a:rPr lang="pl-PL" dirty="0"/>
              <a:t> </a:t>
            </a:r>
            <a:r>
              <a:rPr lang="pl-PL" dirty="0" err="1"/>
              <a:t>asymptotic</a:t>
            </a:r>
            <a:r>
              <a:rPr lang="pl-PL" dirty="0"/>
              <a:t> </a:t>
            </a:r>
            <a:r>
              <a:rPr lang="pl-PL" dirty="0" err="1"/>
              <a:t>bound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takes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account</a:t>
            </a:r>
            <a:r>
              <a:rPr lang="pl-PL" dirty="0"/>
              <a:t> </a:t>
            </a:r>
            <a:r>
              <a:rPr lang="pl-PL" dirty="0" err="1"/>
              <a:t>correlations</a:t>
            </a:r>
            <a:r>
              <a:rPr lang="pl-PL" dirty="0"/>
              <a:t>?</a:t>
            </a:r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4962799D-6D86-EDA0-6F96-907457D8CE36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0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CF51C-6BCA-8142-320F-8D3C58552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rostokąt 1364">
            <a:extLst>
              <a:ext uri="{FF2B5EF4-FFF2-40B4-BE49-F238E27FC236}">
                <a16:creationId xmlns:a16="http://schemas.microsoft.com/office/drawing/2014/main" id="{17526AA7-19E6-63A8-7618-CBFC85BA00C3}"/>
              </a:ext>
            </a:extLst>
          </p:cNvPr>
          <p:cNvSpPr/>
          <p:nvPr/>
        </p:nvSpPr>
        <p:spPr>
          <a:xfrm>
            <a:off x="435259" y="5919991"/>
            <a:ext cx="7954664" cy="75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59FCCCE-98FD-8C32-B71C-A6315F47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28EACE9-081A-2C0A-3A93-AFE2F968A578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  <p:grpSp>
        <p:nvGrpSpPr>
          <p:cNvPr id="1286" name="Grupa 128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 title="IguanaTex Vector Display">
            <a:extLst>
              <a:ext uri="{FF2B5EF4-FFF2-40B4-BE49-F238E27FC236}">
                <a16:creationId xmlns:a16="http://schemas.microsoft.com/office/drawing/2014/main" id="{D04558D0-2387-F86B-D7A7-D221C57F9D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3209" y="5980579"/>
            <a:ext cx="7920880" cy="613050"/>
            <a:chOff x="2590335" y="7115907"/>
            <a:chExt cx="8564337" cy="662851"/>
          </a:xfrm>
        </p:grpSpPr>
        <p:sp>
          <p:nvSpPr>
            <p:cNvPr id="1214" name="Dowolny kształt: kształt 1213">
              <a:extLst>
                <a:ext uri="{FF2B5EF4-FFF2-40B4-BE49-F238E27FC236}">
                  <a16:creationId xmlns:a16="http://schemas.microsoft.com/office/drawing/2014/main" id="{2DED5D69-3F7E-ED85-AC28-33A5850A3C2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590335" y="7328664"/>
              <a:ext cx="169109" cy="187886"/>
            </a:xfrm>
            <a:custGeom>
              <a:avLst/>
              <a:gdLst>
                <a:gd name="connsiteX0" fmla="*/ 63126 w 169109"/>
                <a:gd name="connsiteY0" fmla="*/ 98155 h 187886"/>
                <a:gd name="connsiteX1" fmla="*/ 86204 w 169109"/>
                <a:gd name="connsiteY1" fmla="*/ 98155 h 187886"/>
                <a:gd name="connsiteX2" fmla="*/ 105952 w 169109"/>
                <a:gd name="connsiteY2" fmla="*/ 110589 h 187886"/>
                <a:gd name="connsiteX3" fmla="*/ 104286 w 169109"/>
                <a:gd name="connsiteY3" fmla="*/ 124127 h 187886"/>
                <a:gd name="connsiteX4" fmla="*/ 103572 w 169109"/>
                <a:gd name="connsiteY4" fmla="*/ 127167 h 187886"/>
                <a:gd name="connsiteX5" fmla="*/ 106428 w 169109"/>
                <a:gd name="connsiteY5" fmla="*/ 130482 h 187886"/>
                <a:gd name="connsiteX6" fmla="*/ 109996 w 169109"/>
                <a:gd name="connsiteY6" fmla="*/ 124680 h 187886"/>
                <a:gd name="connsiteX7" fmla="*/ 123082 w 169109"/>
                <a:gd name="connsiteY7" fmla="*/ 64722 h 187886"/>
                <a:gd name="connsiteX8" fmla="*/ 123796 w 169109"/>
                <a:gd name="connsiteY8" fmla="*/ 60301 h 187886"/>
                <a:gd name="connsiteX9" fmla="*/ 120941 w 169109"/>
                <a:gd name="connsiteY9" fmla="*/ 57262 h 187886"/>
                <a:gd name="connsiteX10" fmla="*/ 117372 w 169109"/>
                <a:gd name="connsiteY10" fmla="*/ 63064 h 187886"/>
                <a:gd name="connsiteX11" fmla="*/ 86680 w 169109"/>
                <a:gd name="connsiteY11" fmla="*/ 89590 h 187886"/>
                <a:gd name="connsiteX12" fmla="*/ 65029 w 169109"/>
                <a:gd name="connsiteY12" fmla="*/ 89590 h 187886"/>
                <a:gd name="connsiteX13" fmla="*/ 80256 w 169109"/>
                <a:gd name="connsiteY13" fmla="*/ 19408 h 187886"/>
                <a:gd name="connsiteX14" fmla="*/ 93104 w 169109"/>
                <a:gd name="connsiteY14" fmla="*/ 8633 h 187886"/>
                <a:gd name="connsiteX15" fmla="*/ 124510 w 169109"/>
                <a:gd name="connsiteY15" fmla="*/ 8633 h 187886"/>
                <a:gd name="connsiteX16" fmla="*/ 159246 w 169109"/>
                <a:gd name="connsiteY16" fmla="*/ 39026 h 187886"/>
                <a:gd name="connsiteX17" fmla="*/ 158532 w 169109"/>
                <a:gd name="connsiteY17" fmla="*/ 53946 h 187886"/>
                <a:gd name="connsiteX18" fmla="*/ 158056 w 169109"/>
                <a:gd name="connsiteY18" fmla="*/ 58920 h 187886"/>
                <a:gd name="connsiteX19" fmla="*/ 160912 w 169109"/>
                <a:gd name="connsiteY19" fmla="*/ 62236 h 187886"/>
                <a:gd name="connsiteX20" fmla="*/ 164242 w 169109"/>
                <a:gd name="connsiteY20" fmla="*/ 55328 h 187886"/>
                <a:gd name="connsiteX21" fmla="*/ 169001 w 169109"/>
                <a:gd name="connsiteY21" fmla="*/ 7527 h 187886"/>
                <a:gd name="connsiteX22" fmla="*/ 162577 w 169109"/>
                <a:gd name="connsiteY22" fmla="*/ 67 h 187886"/>
                <a:gd name="connsiteX23" fmla="*/ 45996 w 169109"/>
                <a:gd name="connsiteY23" fmla="*/ 67 h 187886"/>
                <a:gd name="connsiteX24" fmla="*/ 38858 w 169109"/>
                <a:gd name="connsiteY24" fmla="*/ 5593 h 187886"/>
                <a:gd name="connsiteX25" fmla="*/ 45520 w 169109"/>
                <a:gd name="connsiteY25" fmla="*/ 8633 h 187886"/>
                <a:gd name="connsiteX26" fmla="*/ 60985 w 169109"/>
                <a:gd name="connsiteY26" fmla="*/ 13606 h 187886"/>
                <a:gd name="connsiteX27" fmla="*/ 59795 w 169109"/>
                <a:gd name="connsiteY27" fmla="*/ 20237 h 187886"/>
                <a:gd name="connsiteX28" fmla="*/ 28389 w 169109"/>
                <a:gd name="connsiteY28" fmla="*/ 166402 h 187886"/>
                <a:gd name="connsiteX29" fmla="*/ 6739 w 169109"/>
                <a:gd name="connsiteY29" fmla="*/ 179388 h 187886"/>
                <a:gd name="connsiteX30" fmla="*/ 77 w 169109"/>
                <a:gd name="connsiteY30" fmla="*/ 184638 h 187886"/>
                <a:gd name="connsiteX31" fmla="*/ 3646 w 169109"/>
                <a:gd name="connsiteY31" fmla="*/ 187954 h 187886"/>
                <a:gd name="connsiteX32" fmla="*/ 35051 w 169109"/>
                <a:gd name="connsiteY32" fmla="*/ 187125 h 187886"/>
                <a:gd name="connsiteX33" fmla="*/ 70501 w 169109"/>
                <a:gd name="connsiteY33" fmla="*/ 187954 h 187886"/>
                <a:gd name="connsiteX34" fmla="*/ 75498 w 169109"/>
                <a:gd name="connsiteY34" fmla="*/ 182704 h 187886"/>
                <a:gd name="connsiteX35" fmla="*/ 74070 w 169109"/>
                <a:gd name="connsiteY35" fmla="*/ 179664 h 187886"/>
                <a:gd name="connsiteX36" fmla="*/ 67408 w 169109"/>
                <a:gd name="connsiteY36" fmla="*/ 179388 h 187886"/>
                <a:gd name="connsiteX37" fmla="*/ 55037 w 169109"/>
                <a:gd name="connsiteY37" fmla="*/ 178836 h 187886"/>
                <a:gd name="connsiteX38" fmla="*/ 47423 w 169109"/>
                <a:gd name="connsiteY38" fmla="*/ 173309 h 187886"/>
                <a:gd name="connsiteX39" fmla="*/ 48375 w 169109"/>
                <a:gd name="connsiteY39" fmla="*/ 166955 h 187886"/>
                <a:gd name="connsiteX40" fmla="*/ 63126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26" y="98155"/>
                  </a:moveTo>
                  <a:lnTo>
                    <a:pt x="86204" y="98155"/>
                  </a:lnTo>
                  <a:cubicBezTo>
                    <a:pt x="104048" y="98155"/>
                    <a:pt x="105952" y="102576"/>
                    <a:pt x="105952" y="110589"/>
                  </a:cubicBezTo>
                  <a:cubicBezTo>
                    <a:pt x="105952" y="112523"/>
                    <a:pt x="105952" y="115838"/>
                    <a:pt x="104286" y="124127"/>
                  </a:cubicBezTo>
                  <a:cubicBezTo>
                    <a:pt x="103810" y="125509"/>
                    <a:pt x="103572" y="126614"/>
                    <a:pt x="103572" y="127167"/>
                  </a:cubicBezTo>
                  <a:cubicBezTo>
                    <a:pt x="103572" y="129377"/>
                    <a:pt x="105000" y="130482"/>
                    <a:pt x="106428" y="130482"/>
                  </a:cubicBezTo>
                  <a:cubicBezTo>
                    <a:pt x="108807" y="130482"/>
                    <a:pt x="108807" y="129654"/>
                    <a:pt x="109996" y="124680"/>
                  </a:cubicBezTo>
                  <a:lnTo>
                    <a:pt x="123082" y="64722"/>
                  </a:lnTo>
                  <a:cubicBezTo>
                    <a:pt x="123796" y="61683"/>
                    <a:pt x="123796" y="61130"/>
                    <a:pt x="123796" y="60301"/>
                  </a:cubicBezTo>
                  <a:cubicBezTo>
                    <a:pt x="123796" y="59749"/>
                    <a:pt x="123320" y="57262"/>
                    <a:pt x="120941" y="57262"/>
                  </a:cubicBezTo>
                  <a:cubicBezTo>
                    <a:pt x="118562" y="57262"/>
                    <a:pt x="118324" y="58644"/>
                    <a:pt x="117372" y="63064"/>
                  </a:cubicBezTo>
                  <a:cubicBezTo>
                    <a:pt x="112376" y="84616"/>
                    <a:pt x="106903" y="89590"/>
                    <a:pt x="86680" y="89590"/>
                  </a:cubicBezTo>
                  <a:lnTo>
                    <a:pt x="65029" y="89590"/>
                  </a:lnTo>
                  <a:lnTo>
                    <a:pt x="80256" y="19408"/>
                  </a:lnTo>
                  <a:cubicBezTo>
                    <a:pt x="82398" y="9738"/>
                    <a:pt x="82635" y="8633"/>
                    <a:pt x="93104" y="8633"/>
                  </a:cubicBezTo>
                  <a:lnTo>
                    <a:pt x="124510" y="8633"/>
                  </a:lnTo>
                  <a:cubicBezTo>
                    <a:pt x="153774" y="8633"/>
                    <a:pt x="159246" y="17751"/>
                    <a:pt x="159246" y="39026"/>
                  </a:cubicBezTo>
                  <a:cubicBezTo>
                    <a:pt x="159246" y="45381"/>
                    <a:pt x="159246" y="46486"/>
                    <a:pt x="158532" y="53946"/>
                  </a:cubicBezTo>
                  <a:cubicBezTo>
                    <a:pt x="158056" y="57538"/>
                    <a:pt x="158056" y="58091"/>
                    <a:pt x="158056" y="58920"/>
                  </a:cubicBezTo>
                  <a:cubicBezTo>
                    <a:pt x="158056" y="60301"/>
                    <a:pt x="158770" y="62236"/>
                    <a:pt x="160912" y="62236"/>
                  </a:cubicBezTo>
                  <a:cubicBezTo>
                    <a:pt x="163529" y="62236"/>
                    <a:pt x="163767" y="60578"/>
                    <a:pt x="164242" y="55328"/>
                  </a:cubicBezTo>
                  <a:lnTo>
                    <a:pt x="169001" y="7527"/>
                  </a:lnTo>
                  <a:cubicBezTo>
                    <a:pt x="169715" y="67"/>
                    <a:pt x="168525" y="67"/>
                    <a:pt x="162577" y="67"/>
                  </a:cubicBezTo>
                  <a:lnTo>
                    <a:pt x="45996" y="67"/>
                  </a:lnTo>
                  <a:cubicBezTo>
                    <a:pt x="41237" y="67"/>
                    <a:pt x="38858" y="67"/>
                    <a:pt x="38858" y="5593"/>
                  </a:cubicBezTo>
                  <a:cubicBezTo>
                    <a:pt x="38858" y="8633"/>
                    <a:pt x="40999" y="8633"/>
                    <a:pt x="45520" y="8633"/>
                  </a:cubicBezTo>
                  <a:cubicBezTo>
                    <a:pt x="54323" y="8633"/>
                    <a:pt x="60985" y="8633"/>
                    <a:pt x="60985" y="13606"/>
                  </a:cubicBezTo>
                  <a:cubicBezTo>
                    <a:pt x="60985" y="14711"/>
                    <a:pt x="60985" y="15264"/>
                    <a:pt x="59795" y="20237"/>
                  </a:cubicBezTo>
                  <a:lnTo>
                    <a:pt x="28389" y="166402"/>
                  </a:lnTo>
                  <a:cubicBezTo>
                    <a:pt x="26010" y="177178"/>
                    <a:pt x="25534" y="179388"/>
                    <a:pt x="6739" y="179388"/>
                  </a:cubicBezTo>
                  <a:cubicBezTo>
                    <a:pt x="2694" y="179388"/>
                    <a:pt x="77" y="179388"/>
                    <a:pt x="77" y="184638"/>
                  </a:cubicBezTo>
                  <a:cubicBezTo>
                    <a:pt x="77" y="187954"/>
                    <a:pt x="2932" y="187954"/>
                    <a:pt x="3646" y="187954"/>
                  </a:cubicBezTo>
                  <a:cubicBezTo>
                    <a:pt x="10545" y="187954"/>
                    <a:pt x="28151" y="187125"/>
                    <a:pt x="35051" y="187125"/>
                  </a:cubicBezTo>
                  <a:cubicBezTo>
                    <a:pt x="42903" y="187125"/>
                    <a:pt x="62650" y="187954"/>
                    <a:pt x="70501" y="187954"/>
                  </a:cubicBezTo>
                  <a:cubicBezTo>
                    <a:pt x="72643" y="187954"/>
                    <a:pt x="75498" y="187954"/>
                    <a:pt x="75498" y="182704"/>
                  </a:cubicBezTo>
                  <a:cubicBezTo>
                    <a:pt x="75498" y="180493"/>
                    <a:pt x="74070" y="179941"/>
                    <a:pt x="74070" y="179664"/>
                  </a:cubicBezTo>
                  <a:cubicBezTo>
                    <a:pt x="73356" y="179388"/>
                    <a:pt x="72881" y="179388"/>
                    <a:pt x="67408" y="179388"/>
                  </a:cubicBezTo>
                  <a:cubicBezTo>
                    <a:pt x="62174" y="179388"/>
                    <a:pt x="60985" y="179388"/>
                    <a:pt x="55037" y="178836"/>
                  </a:cubicBezTo>
                  <a:cubicBezTo>
                    <a:pt x="48137" y="178007"/>
                    <a:pt x="47423" y="176901"/>
                    <a:pt x="47423" y="173309"/>
                  </a:cubicBezTo>
                  <a:cubicBezTo>
                    <a:pt x="47423" y="172757"/>
                    <a:pt x="47423" y="171099"/>
                    <a:pt x="48375" y="166955"/>
                  </a:cubicBezTo>
                  <a:lnTo>
                    <a:pt x="63126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5" name="Dowolny kształt: kształt 1214">
              <a:extLst>
                <a:ext uri="{FF2B5EF4-FFF2-40B4-BE49-F238E27FC236}">
                  <a16:creationId xmlns:a16="http://schemas.microsoft.com/office/drawing/2014/main" id="{F6E6854F-68D2-E915-ADA9-6EDFA17DFD3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86488" y="7271223"/>
              <a:ext cx="43301" cy="193218"/>
            </a:xfrm>
            <a:custGeom>
              <a:avLst/>
              <a:gdLst>
                <a:gd name="connsiteX0" fmla="*/ 40055 w 43301"/>
                <a:gd name="connsiteY0" fmla="*/ 64 h 193218"/>
                <a:gd name="connsiteX1" fmla="*/ 85 w 43301"/>
                <a:gd name="connsiteY1" fmla="*/ 96576 h 193218"/>
                <a:gd name="connsiteX2" fmla="*/ 40055 w 43301"/>
                <a:gd name="connsiteY2" fmla="*/ 193283 h 193218"/>
                <a:gd name="connsiteX3" fmla="*/ 43386 w 43301"/>
                <a:gd name="connsiteY3" fmla="*/ 190962 h 193218"/>
                <a:gd name="connsiteX4" fmla="*/ 41721 w 43301"/>
                <a:gd name="connsiteY4" fmla="*/ 188060 h 193218"/>
                <a:gd name="connsiteX5" fmla="*/ 11410 w 43301"/>
                <a:gd name="connsiteY5" fmla="*/ 96770 h 193218"/>
                <a:gd name="connsiteX6" fmla="*/ 42220 w 43301"/>
                <a:gd name="connsiteY6" fmla="*/ 4706 h 193218"/>
                <a:gd name="connsiteX7" fmla="*/ 43386 w 43301"/>
                <a:gd name="connsiteY7" fmla="*/ 2385 h 193218"/>
                <a:gd name="connsiteX8" fmla="*/ 40055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55" y="64"/>
                  </a:moveTo>
                  <a:cubicBezTo>
                    <a:pt x="8412" y="25981"/>
                    <a:pt x="85" y="66984"/>
                    <a:pt x="85" y="96576"/>
                  </a:cubicBezTo>
                  <a:cubicBezTo>
                    <a:pt x="85" y="123848"/>
                    <a:pt x="7079" y="166205"/>
                    <a:pt x="40055" y="193283"/>
                  </a:cubicBezTo>
                  <a:cubicBezTo>
                    <a:pt x="41388" y="193283"/>
                    <a:pt x="43386" y="193283"/>
                    <a:pt x="43386" y="190962"/>
                  </a:cubicBezTo>
                  <a:cubicBezTo>
                    <a:pt x="43386" y="189801"/>
                    <a:pt x="42887" y="189414"/>
                    <a:pt x="41721" y="188060"/>
                  </a:cubicBezTo>
                  <a:cubicBezTo>
                    <a:pt x="19570" y="164851"/>
                    <a:pt x="11410" y="131971"/>
                    <a:pt x="11410" y="96770"/>
                  </a:cubicBezTo>
                  <a:cubicBezTo>
                    <a:pt x="11410" y="44548"/>
                    <a:pt x="28564" y="19018"/>
                    <a:pt x="42220" y="4706"/>
                  </a:cubicBezTo>
                  <a:cubicBezTo>
                    <a:pt x="42887" y="3932"/>
                    <a:pt x="43386" y="3352"/>
                    <a:pt x="43386" y="2385"/>
                  </a:cubicBezTo>
                  <a:cubicBezTo>
                    <a:pt x="43386" y="64"/>
                    <a:pt x="41388" y="64"/>
                    <a:pt x="40055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6" name="Dowolny kształt: kształt 1215">
              <a:extLst>
                <a:ext uri="{FF2B5EF4-FFF2-40B4-BE49-F238E27FC236}">
                  <a16:creationId xmlns:a16="http://schemas.microsoft.com/office/drawing/2014/main" id="{34EB7BBA-462A-AD31-2003-5278169734C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52012" y="7282054"/>
              <a:ext cx="37306" cy="136162"/>
            </a:xfrm>
            <a:custGeom>
              <a:avLst/>
              <a:gdLst>
                <a:gd name="connsiteX0" fmla="*/ 36727 w 37306"/>
                <a:gd name="connsiteY0" fmla="*/ 5866 h 136162"/>
                <a:gd name="connsiteX1" fmla="*/ 37394 w 37306"/>
                <a:gd name="connsiteY1" fmla="*/ 2771 h 136162"/>
                <a:gd name="connsiteX2" fmla="*/ 34729 w 37306"/>
                <a:gd name="connsiteY2" fmla="*/ 64 h 136162"/>
                <a:gd name="connsiteX3" fmla="*/ 13411 w 37306"/>
                <a:gd name="connsiteY3" fmla="*/ 1998 h 136162"/>
                <a:gd name="connsiteX4" fmla="*/ 9914 w 37306"/>
                <a:gd name="connsiteY4" fmla="*/ 6446 h 136162"/>
                <a:gd name="connsiteX5" fmla="*/ 14077 w 37306"/>
                <a:gd name="connsiteY5" fmla="*/ 9154 h 136162"/>
                <a:gd name="connsiteX6" fmla="*/ 22072 w 37306"/>
                <a:gd name="connsiteY6" fmla="*/ 12055 h 136162"/>
                <a:gd name="connsiteX7" fmla="*/ 21405 w 37306"/>
                <a:gd name="connsiteY7" fmla="*/ 16310 h 136162"/>
                <a:gd name="connsiteX8" fmla="*/ 754 w 37306"/>
                <a:gd name="connsiteY8" fmla="*/ 111856 h 136162"/>
                <a:gd name="connsiteX9" fmla="*/ 88 w 37306"/>
                <a:gd name="connsiteY9" fmla="*/ 117852 h 136162"/>
                <a:gd name="connsiteX10" fmla="*/ 17575 w 37306"/>
                <a:gd name="connsiteY10" fmla="*/ 136226 h 136162"/>
                <a:gd name="connsiteX11" fmla="*/ 30898 w 37306"/>
                <a:gd name="connsiteY11" fmla="*/ 125975 h 136162"/>
                <a:gd name="connsiteX12" fmla="*/ 36727 w 37306"/>
                <a:gd name="connsiteY12" fmla="*/ 106634 h 136162"/>
                <a:gd name="connsiteX13" fmla="*/ 34063 w 37306"/>
                <a:gd name="connsiteY13" fmla="*/ 104120 h 136162"/>
                <a:gd name="connsiteX14" fmla="*/ 30732 w 37306"/>
                <a:gd name="connsiteY14" fmla="*/ 108761 h 136162"/>
                <a:gd name="connsiteX15" fmla="*/ 18241 w 37306"/>
                <a:gd name="connsiteY15" fmla="*/ 130810 h 136162"/>
                <a:gd name="connsiteX16" fmla="*/ 12578 w 37306"/>
                <a:gd name="connsiteY16" fmla="*/ 121333 h 136162"/>
                <a:gd name="connsiteX17" fmla="*/ 13578 w 37306"/>
                <a:gd name="connsiteY17" fmla="*/ 113403 h 136162"/>
                <a:gd name="connsiteX18" fmla="*/ 36727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27" y="5866"/>
                  </a:moveTo>
                  <a:cubicBezTo>
                    <a:pt x="36894" y="5479"/>
                    <a:pt x="37394" y="2965"/>
                    <a:pt x="37394" y="2771"/>
                  </a:cubicBezTo>
                  <a:cubicBezTo>
                    <a:pt x="37394" y="1804"/>
                    <a:pt x="36727" y="64"/>
                    <a:pt x="34729" y="64"/>
                  </a:cubicBezTo>
                  <a:cubicBezTo>
                    <a:pt x="31398" y="64"/>
                    <a:pt x="17575" y="1611"/>
                    <a:pt x="13411" y="1998"/>
                  </a:cubicBezTo>
                  <a:cubicBezTo>
                    <a:pt x="12245" y="2191"/>
                    <a:pt x="9914" y="2385"/>
                    <a:pt x="9914" y="6446"/>
                  </a:cubicBezTo>
                  <a:cubicBezTo>
                    <a:pt x="9914" y="9154"/>
                    <a:pt x="12245" y="9154"/>
                    <a:pt x="14077" y="9154"/>
                  </a:cubicBezTo>
                  <a:cubicBezTo>
                    <a:pt x="22072" y="9154"/>
                    <a:pt x="22072" y="10508"/>
                    <a:pt x="22072" y="12055"/>
                  </a:cubicBezTo>
                  <a:cubicBezTo>
                    <a:pt x="22072" y="13409"/>
                    <a:pt x="21738" y="14570"/>
                    <a:pt x="21405" y="16310"/>
                  </a:cubicBezTo>
                  <a:lnTo>
                    <a:pt x="754" y="111856"/>
                  </a:lnTo>
                  <a:cubicBezTo>
                    <a:pt x="254" y="113790"/>
                    <a:pt x="88" y="115918"/>
                    <a:pt x="88" y="117852"/>
                  </a:cubicBezTo>
                  <a:cubicBezTo>
                    <a:pt x="88" y="130230"/>
                    <a:pt x="9581" y="136226"/>
                    <a:pt x="17575" y="136226"/>
                  </a:cubicBezTo>
                  <a:cubicBezTo>
                    <a:pt x="21572" y="136226"/>
                    <a:pt x="26568" y="134679"/>
                    <a:pt x="30898" y="125975"/>
                  </a:cubicBezTo>
                  <a:cubicBezTo>
                    <a:pt x="34396" y="118819"/>
                    <a:pt x="36727" y="107408"/>
                    <a:pt x="36727" y="106634"/>
                  </a:cubicBezTo>
                  <a:cubicBezTo>
                    <a:pt x="36727" y="104120"/>
                    <a:pt x="34562" y="104120"/>
                    <a:pt x="34063" y="104120"/>
                  </a:cubicBezTo>
                  <a:cubicBezTo>
                    <a:pt x="31731" y="104120"/>
                    <a:pt x="31398" y="105280"/>
                    <a:pt x="30732" y="108761"/>
                  </a:cubicBezTo>
                  <a:cubicBezTo>
                    <a:pt x="28567" y="118432"/>
                    <a:pt x="25402" y="130810"/>
                    <a:pt x="18241" y="130810"/>
                  </a:cubicBezTo>
                  <a:cubicBezTo>
                    <a:pt x="13744" y="130810"/>
                    <a:pt x="12578" y="125975"/>
                    <a:pt x="12578" y="121333"/>
                  </a:cubicBezTo>
                  <a:cubicBezTo>
                    <a:pt x="12578" y="119206"/>
                    <a:pt x="13078" y="115531"/>
                    <a:pt x="13578" y="113403"/>
                  </a:cubicBezTo>
                  <a:lnTo>
                    <a:pt x="36727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7" name="Dowolny kształt: kształt 1216">
              <a:extLst>
                <a:ext uri="{FF2B5EF4-FFF2-40B4-BE49-F238E27FC236}">
                  <a16:creationId xmlns:a16="http://schemas.microsoft.com/office/drawing/2014/main" id="{5A66A5A8-54D7-E208-AA53-11757FD10CE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914478" y="7296560"/>
              <a:ext cx="122577" cy="142544"/>
            </a:xfrm>
            <a:custGeom>
              <a:avLst/>
              <a:gdLst>
                <a:gd name="connsiteX0" fmla="*/ 65542 w 122577"/>
                <a:gd name="connsiteY0" fmla="*/ 76075 h 142544"/>
                <a:gd name="connsiteX1" fmla="*/ 116505 w 122577"/>
                <a:gd name="connsiteY1" fmla="*/ 76075 h 142544"/>
                <a:gd name="connsiteX2" fmla="*/ 122667 w 122577"/>
                <a:gd name="connsiteY2" fmla="*/ 71433 h 142544"/>
                <a:gd name="connsiteX3" fmla="*/ 116505 w 122577"/>
                <a:gd name="connsiteY3" fmla="*/ 66598 h 142544"/>
                <a:gd name="connsiteX4" fmla="*/ 65542 w 122577"/>
                <a:gd name="connsiteY4" fmla="*/ 66598 h 142544"/>
                <a:gd name="connsiteX5" fmla="*/ 65542 w 122577"/>
                <a:gd name="connsiteY5" fmla="*/ 7220 h 142544"/>
                <a:gd name="connsiteX6" fmla="*/ 61545 w 122577"/>
                <a:gd name="connsiteY6" fmla="*/ 64 h 142544"/>
                <a:gd name="connsiteX7" fmla="*/ 57382 w 122577"/>
                <a:gd name="connsiteY7" fmla="*/ 7220 h 142544"/>
                <a:gd name="connsiteX8" fmla="*/ 57382 w 122577"/>
                <a:gd name="connsiteY8" fmla="*/ 66598 h 142544"/>
                <a:gd name="connsiteX9" fmla="*/ 6252 w 122577"/>
                <a:gd name="connsiteY9" fmla="*/ 66598 h 142544"/>
                <a:gd name="connsiteX10" fmla="*/ 90 w 122577"/>
                <a:gd name="connsiteY10" fmla="*/ 71239 h 142544"/>
                <a:gd name="connsiteX11" fmla="*/ 6252 w 122577"/>
                <a:gd name="connsiteY11" fmla="*/ 76075 h 142544"/>
                <a:gd name="connsiteX12" fmla="*/ 57382 w 122577"/>
                <a:gd name="connsiteY12" fmla="*/ 76075 h 142544"/>
                <a:gd name="connsiteX13" fmla="*/ 57382 w 122577"/>
                <a:gd name="connsiteY13" fmla="*/ 135452 h 142544"/>
                <a:gd name="connsiteX14" fmla="*/ 61379 w 122577"/>
                <a:gd name="connsiteY14" fmla="*/ 142609 h 142544"/>
                <a:gd name="connsiteX15" fmla="*/ 65542 w 122577"/>
                <a:gd name="connsiteY15" fmla="*/ 135452 h 142544"/>
                <a:gd name="connsiteX16" fmla="*/ 65542 w 122577"/>
                <a:gd name="connsiteY16" fmla="*/ 76075 h 14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577" h="142544">
                  <a:moveTo>
                    <a:pt x="65542" y="76075"/>
                  </a:moveTo>
                  <a:lnTo>
                    <a:pt x="116505" y="76075"/>
                  </a:lnTo>
                  <a:cubicBezTo>
                    <a:pt x="118670" y="76075"/>
                    <a:pt x="122667" y="76075"/>
                    <a:pt x="122667" y="71433"/>
                  </a:cubicBezTo>
                  <a:cubicBezTo>
                    <a:pt x="122667" y="66598"/>
                    <a:pt x="118837" y="66598"/>
                    <a:pt x="116505" y="66598"/>
                  </a:cubicBezTo>
                  <a:lnTo>
                    <a:pt x="65542" y="66598"/>
                  </a:lnTo>
                  <a:lnTo>
                    <a:pt x="65542" y="7220"/>
                  </a:lnTo>
                  <a:cubicBezTo>
                    <a:pt x="65542" y="4706"/>
                    <a:pt x="65542" y="64"/>
                    <a:pt x="61545" y="64"/>
                  </a:cubicBezTo>
                  <a:cubicBezTo>
                    <a:pt x="57382" y="64"/>
                    <a:pt x="57382" y="4512"/>
                    <a:pt x="57382" y="7220"/>
                  </a:cubicBezTo>
                  <a:lnTo>
                    <a:pt x="57382" y="66598"/>
                  </a:lnTo>
                  <a:lnTo>
                    <a:pt x="6252" y="66598"/>
                  </a:lnTo>
                  <a:cubicBezTo>
                    <a:pt x="4087" y="66598"/>
                    <a:pt x="90" y="66598"/>
                    <a:pt x="90" y="71239"/>
                  </a:cubicBezTo>
                  <a:cubicBezTo>
                    <a:pt x="90" y="76075"/>
                    <a:pt x="3921" y="76075"/>
                    <a:pt x="6252" y="76075"/>
                  </a:cubicBezTo>
                  <a:lnTo>
                    <a:pt x="57382" y="76075"/>
                  </a:lnTo>
                  <a:lnTo>
                    <a:pt x="57382" y="135452"/>
                  </a:lnTo>
                  <a:cubicBezTo>
                    <a:pt x="57382" y="137967"/>
                    <a:pt x="57382" y="142609"/>
                    <a:pt x="61379" y="142609"/>
                  </a:cubicBezTo>
                  <a:cubicBezTo>
                    <a:pt x="65542" y="142609"/>
                    <a:pt x="65542" y="138160"/>
                    <a:pt x="65542" y="135452"/>
                  </a:cubicBezTo>
                  <a:lnTo>
                    <a:pt x="65542" y="7607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8" name="Dowolny kształt: kształt 1217">
              <a:extLst>
                <a:ext uri="{FF2B5EF4-FFF2-40B4-BE49-F238E27FC236}">
                  <a16:creationId xmlns:a16="http://schemas.microsoft.com/office/drawing/2014/main" id="{EB4459B3-D5EC-77BE-9E59-BB79C96C337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56705" y="7330987"/>
              <a:ext cx="152888" cy="87228"/>
            </a:xfrm>
            <a:custGeom>
              <a:avLst/>
              <a:gdLst>
                <a:gd name="connsiteX0" fmla="*/ 64549 w 152888"/>
                <a:gd name="connsiteY0" fmla="*/ 69692 h 87228"/>
                <a:gd name="connsiteX1" fmla="*/ 62218 w 152888"/>
                <a:gd name="connsiteY1" fmla="*/ 81103 h 87228"/>
                <a:gd name="connsiteX2" fmla="*/ 67880 w 152888"/>
                <a:gd name="connsiteY2" fmla="*/ 87293 h 87228"/>
                <a:gd name="connsiteX3" fmla="*/ 74375 w 152888"/>
                <a:gd name="connsiteY3" fmla="*/ 83038 h 87228"/>
                <a:gd name="connsiteX4" fmla="*/ 77373 w 152888"/>
                <a:gd name="connsiteY4" fmla="*/ 71046 h 87228"/>
                <a:gd name="connsiteX5" fmla="*/ 81037 w 152888"/>
                <a:gd name="connsiteY5" fmla="*/ 53639 h 87228"/>
                <a:gd name="connsiteX6" fmla="*/ 83868 w 152888"/>
                <a:gd name="connsiteY6" fmla="*/ 40680 h 87228"/>
                <a:gd name="connsiteX7" fmla="*/ 89031 w 152888"/>
                <a:gd name="connsiteY7" fmla="*/ 25981 h 87228"/>
                <a:gd name="connsiteX8" fmla="*/ 115678 w 152888"/>
                <a:gd name="connsiteY8" fmla="*/ 5479 h 87228"/>
                <a:gd name="connsiteX9" fmla="*/ 125505 w 152888"/>
                <a:gd name="connsiteY9" fmla="*/ 19018 h 87228"/>
                <a:gd name="connsiteX10" fmla="*/ 115678 w 152888"/>
                <a:gd name="connsiteY10" fmla="*/ 60215 h 87228"/>
                <a:gd name="connsiteX11" fmla="*/ 113180 w 152888"/>
                <a:gd name="connsiteY11" fmla="*/ 70659 h 87228"/>
                <a:gd name="connsiteX12" fmla="*/ 129002 w 152888"/>
                <a:gd name="connsiteY12" fmla="*/ 87293 h 87228"/>
                <a:gd name="connsiteX13" fmla="*/ 152985 w 152888"/>
                <a:gd name="connsiteY13" fmla="*/ 57701 h 87228"/>
                <a:gd name="connsiteX14" fmla="*/ 150320 w 152888"/>
                <a:gd name="connsiteY14" fmla="*/ 55186 h 87228"/>
                <a:gd name="connsiteX15" fmla="*/ 147155 w 152888"/>
                <a:gd name="connsiteY15" fmla="*/ 58474 h 87228"/>
                <a:gd name="connsiteX16" fmla="*/ 129502 w 152888"/>
                <a:gd name="connsiteY16" fmla="*/ 81877 h 87228"/>
                <a:gd name="connsiteX17" fmla="*/ 125338 w 152888"/>
                <a:gd name="connsiteY17" fmla="*/ 75108 h 87228"/>
                <a:gd name="connsiteX18" fmla="*/ 129169 w 152888"/>
                <a:gd name="connsiteY18" fmla="*/ 59441 h 87228"/>
                <a:gd name="connsiteX19" fmla="*/ 137995 w 152888"/>
                <a:gd name="connsiteY19" fmla="*/ 22113 h 87228"/>
                <a:gd name="connsiteX20" fmla="*/ 131833 w 152888"/>
                <a:gd name="connsiteY20" fmla="*/ 5286 h 87228"/>
                <a:gd name="connsiteX21" fmla="*/ 116345 w 152888"/>
                <a:gd name="connsiteY21" fmla="*/ 64 h 87228"/>
                <a:gd name="connsiteX22" fmla="*/ 86866 w 152888"/>
                <a:gd name="connsiteY22" fmla="*/ 19598 h 87228"/>
                <a:gd name="connsiteX23" fmla="*/ 65215 w 152888"/>
                <a:gd name="connsiteY23" fmla="*/ 64 h 87228"/>
                <a:gd name="connsiteX24" fmla="*/ 37069 w 152888"/>
                <a:gd name="connsiteY24" fmla="*/ 17664 h 87228"/>
                <a:gd name="connsiteX25" fmla="*/ 19249 w 152888"/>
                <a:gd name="connsiteY25" fmla="*/ 64 h 87228"/>
                <a:gd name="connsiteX26" fmla="*/ 6092 w 152888"/>
                <a:gd name="connsiteY26" fmla="*/ 10508 h 87228"/>
                <a:gd name="connsiteX27" fmla="*/ 96 w 152888"/>
                <a:gd name="connsiteY27" fmla="*/ 29656 h 87228"/>
                <a:gd name="connsiteX28" fmla="*/ 2928 w 152888"/>
                <a:gd name="connsiteY28" fmla="*/ 32170 h 87228"/>
                <a:gd name="connsiteX29" fmla="*/ 6592 w 152888"/>
                <a:gd name="connsiteY29" fmla="*/ 26368 h 87228"/>
                <a:gd name="connsiteX30" fmla="*/ 18749 w 152888"/>
                <a:gd name="connsiteY30" fmla="*/ 5479 h 87228"/>
                <a:gd name="connsiteX31" fmla="*/ 24245 w 152888"/>
                <a:gd name="connsiteY31" fmla="*/ 14956 h 87228"/>
                <a:gd name="connsiteX32" fmla="*/ 21581 w 152888"/>
                <a:gd name="connsiteY32" fmla="*/ 31010 h 87228"/>
                <a:gd name="connsiteX33" fmla="*/ 17917 w 152888"/>
                <a:gd name="connsiteY33" fmla="*/ 48417 h 87228"/>
                <a:gd name="connsiteX34" fmla="*/ 12587 w 152888"/>
                <a:gd name="connsiteY34" fmla="*/ 73174 h 87228"/>
                <a:gd name="connsiteX35" fmla="*/ 10922 w 152888"/>
                <a:gd name="connsiteY35" fmla="*/ 81103 h 87228"/>
                <a:gd name="connsiteX36" fmla="*/ 16584 w 152888"/>
                <a:gd name="connsiteY36" fmla="*/ 87293 h 87228"/>
                <a:gd name="connsiteX37" fmla="*/ 23079 w 152888"/>
                <a:gd name="connsiteY37" fmla="*/ 83038 h 87228"/>
                <a:gd name="connsiteX38" fmla="*/ 26077 w 152888"/>
                <a:gd name="connsiteY38" fmla="*/ 71046 h 87228"/>
                <a:gd name="connsiteX39" fmla="*/ 29741 w 152888"/>
                <a:gd name="connsiteY39" fmla="*/ 53639 h 87228"/>
                <a:gd name="connsiteX40" fmla="*/ 32573 w 152888"/>
                <a:gd name="connsiteY40" fmla="*/ 40680 h 87228"/>
                <a:gd name="connsiteX41" fmla="*/ 39567 w 152888"/>
                <a:gd name="connsiteY41" fmla="*/ 23273 h 87228"/>
                <a:gd name="connsiteX42" fmla="*/ 64549 w 152888"/>
                <a:gd name="connsiteY42" fmla="*/ 5479 h 87228"/>
                <a:gd name="connsiteX43" fmla="*/ 74375 w 152888"/>
                <a:gd name="connsiteY43" fmla="*/ 19018 h 87228"/>
                <a:gd name="connsiteX44" fmla="*/ 71544 w 152888"/>
                <a:gd name="connsiteY44" fmla="*/ 37199 h 87228"/>
                <a:gd name="connsiteX45" fmla="*/ 64549 w 152888"/>
                <a:gd name="connsiteY45" fmla="*/ 69692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549" y="69692"/>
                  </a:moveTo>
                  <a:cubicBezTo>
                    <a:pt x="63716" y="73560"/>
                    <a:pt x="62218" y="80136"/>
                    <a:pt x="62218" y="81103"/>
                  </a:cubicBezTo>
                  <a:cubicBezTo>
                    <a:pt x="62218" y="85359"/>
                    <a:pt x="65215" y="87293"/>
                    <a:pt x="67880" y="87293"/>
                  </a:cubicBezTo>
                  <a:cubicBezTo>
                    <a:pt x="70878" y="87293"/>
                    <a:pt x="73543" y="84778"/>
                    <a:pt x="74375" y="83038"/>
                  </a:cubicBezTo>
                  <a:cubicBezTo>
                    <a:pt x="75208" y="81297"/>
                    <a:pt x="76540" y="75108"/>
                    <a:pt x="77373" y="71046"/>
                  </a:cubicBezTo>
                  <a:cubicBezTo>
                    <a:pt x="78206" y="67371"/>
                    <a:pt x="80038" y="58474"/>
                    <a:pt x="81037" y="53639"/>
                  </a:cubicBezTo>
                  <a:cubicBezTo>
                    <a:pt x="82036" y="49384"/>
                    <a:pt x="83036" y="45129"/>
                    <a:pt x="83868" y="40680"/>
                  </a:cubicBezTo>
                  <a:cubicBezTo>
                    <a:pt x="85700" y="32364"/>
                    <a:pt x="85700" y="31977"/>
                    <a:pt x="89031" y="25981"/>
                  </a:cubicBezTo>
                  <a:cubicBezTo>
                    <a:pt x="94361" y="16504"/>
                    <a:pt x="102688" y="5479"/>
                    <a:pt x="115678" y="5479"/>
                  </a:cubicBezTo>
                  <a:cubicBezTo>
                    <a:pt x="125005" y="5479"/>
                    <a:pt x="125505" y="14376"/>
                    <a:pt x="125505" y="19018"/>
                  </a:cubicBezTo>
                  <a:cubicBezTo>
                    <a:pt x="125505" y="30623"/>
                    <a:pt x="118343" y="52092"/>
                    <a:pt x="115678" y="60215"/>
                  </a:cubicBezTo>
                  <a:cubicBezTo>
                    <a:pt x="113846" y="65630"/>
                    <a:pt x="113180" y="67371"/>
                    <a:pt x="113180" y="70659"/>
                  </a:cubicBezTo>
                  <a:cubicBezTo>
                    <a:pt x="113180" y="80910"/>
                    <a:pt x="120508" y="87293"/>
                    <a:pt x="129002" y="87293"/>
                  </a:cubicBezTo>
                  <a:cubicBezTo>
                    <a:pt x="145657" y="87293"/>
                    <a:pt x="152985" y="60602"/>
                    <a:pt x="152985" y="57701"/>
                  </a:cubicBezTo>
                  <a:cubicBezTo>
                    <a:pt x="152985" y="55186"/>
                    <a:pt x="150819" y="55186"/>
                    <a:pt x="150320" y="55186"/>
                  </a:cubicBezTo>
                  <a:cubicBezTo>
                    <a:pt x="147988" y="55186"/>
                    <a:pt x="147822" y="56347"/>
                    <a:pt x="147155" y="58474"/>
                  </a:cubicBezTo>
                  <a:cubicBezTo>
                    <a:pt x="143325" y="73947"/>
                    <a:pt x="136163" y="81877"/>
                    <a:pt x="129502" y="81877"/>
                  </a:cubicBezTo>
                  <a:cubicBezTo>
                    <a:pt x="126004" y="81877"/>
                    <a:pt x="125338" y="79169"/>
                    <a:pt x="125338" y="75108"/>
                  </a:cubicBezTo>
                  <a:cubicBezTo>
                    <a:pt x="125338" y="70659"/>
                    <a:pt x="126171" y="68145"/>
                    <a:pt x="129169" y="59441"/>
                  </a:cubicBezTo>
                  <a:cubicBezTo>
                    <a:pt x="131167" y="53445"/>
                    <a:pt x="137995" y="32944"/>
                    <a:pt x="137995" y="22113"/>
                  </a:cubicBezTo>
                  <a:cubicBezTo>
                    <a:pt x="137995" y="19018"/>
                    <a:pt x="137995" y="10895"/>
                    <a:pt x="131833" y="5286"/>
                  </a:cubicBezTo>
                  <a:cubicBezTo>
                    <a:pt x="129002" y="2771"/>
                    <a:pt x="124172" y="64"/>
                    <a:pt x="116345" y="64"/>
                  </a:cubicBezTo>
                  <a:cubicBezTo>
                    <a:pt x="101356" y="64"/>
                    <a:pt x="92196" y="11475"/>
                    <a:pt x="86866" y="19598"/>
                  </a:cubicBezTo>
                  <a:cubicBezTo>
                    <a:pt x="85534" y="3158"/>
                    <a:pt x="73709" y="64"/>
                    <a:pt x="65215" y="64"/>
                  </a:cubicBezTo>
                  <a:cubicBezTo>
                    <a:pt x="51392" y="64"/>
                    <a:pt x="42066" y="9928"/>
                    <a:pt x="37069" y="17664"/>
                  </a:cubicBezTo>
                  <a:cubicBezTo>
                    <a:pt x="35903" y="4319"/>
                    <a:pt x="26077" y="64"/>
                    <a:pt x="19249" y="64"/>
                  </a:cubicBezTo>
                  <a:cubicBezTo>
                    <a:pt x="12088" y="64"/>
                    <a:pt x="8257" y="6059"/>
                    <a:pt x="6092" y="10508"/>
                  </a:cubicBezTo>
                  <a:cubicBezTo>
                    <a:pt x="2428" y="17664"/>
                    <a:pt x="96" y="28689"/>
                    <a:pt x="96" y="29656"/>
                  </a:cubicBezTo>
                  <a:cubicBezTo>
                    <a:pt x="96" y="32170"/>
                    <a:pt x="2428" y="32170"/>
                    <a:pt x="2928" y="32170"/>
                  </a:cubicBezTo>
                  <a:cubicBezTo>
                    <a:pt x="5259" y="32170"/>
                    <a:pt x="5426" y="31590"/>
                    <a:pt x="6592" y="26368"/>
                  </a:cubicBezTo>
                  <a:cubicBezTo>
                    <a:pt x="9090" y="14956"/>
                    <a:pt x="12254" y="5479"/>
                    <a:pt x="18749" y="5479"/>
                  </a:cubicBezTo>
                  <a:cubicBezTo>
                    <a:pt x="23079" y="5479"/>
                    <a:pt x="24245" y="9734"/>
                    <a:pt x="24245" y="14956"/>
                  </a:cubicBezTo>
                  <a:cubicBezTo>
                    <a:pt x="24245" y="18631"/>
                    <a:pt x="22746" y="25787"/>
                    <a:pt x="21581" y="31010"/>
                  </a:cubicBezTo>
                  <a:cubicBezTo>
                    <a:pt x="20415" y="36232"/>
                    <a:pt x="18749" y="44162"/>
                    <a:pt x="17917" y="48417"/>
                  </a:cubicBezTo>
                  <a:lnTo>
                    <a:pt x="12587" y="73174"/>
                  </a:lnTo>
                  <a:cubicBezTo>
                    <a:pt x="11921" y="75688"/>
                    <a:pt x="10922" y="80523"/>
                    <a:pt x="10922" y="81103"/>
                  </a:cubicBezTo>
                  <a:cubicBezTo>
                    <a:pt x="10922" y="85359"/>
                    <a:pt x="13920" y="87293"/>
                    <a:pt x="16584" y="87293"/>
                  </a:cubicBezTo>
                  <a:cubicBezTo>
                    <a:pt x="19582" y="87293"/>
                    <a:pt x="22247" y="84778"/>
                    <a:pt x="23079" y="83038"/>
                  </a:cubicBezTo>
                  <a:cubicBezTo>
                    <a:pt x="23912" y="81297"/>
                    <a:pt x="25245" y="75108"/>
                    <a:pt x="26077" y="71046"/>
                  </a:cubicBezTo>
                  <a:cubicBezTo>
                    <a:pt x="26910" y="67371"/>
                    <a:pt x="28742" y="58474"/>
                    <a:pt x="29741" y="53639"/>
                  </a:cubicBezTo>
                  <a:cubicBezTo>
                    <a:pt x="30741" y="49384"/>
                    <a:pt x="31740" y="45129"/>
                    <a:pt x="32573" y="40680"/>
                  </a:cubicBezTo>
                  <a:cubicBezTo>
                    <a:pt x="34405" y="32750"/>
                    <a:pt x="34738" y="31203"/>
                    <a:pt x="39567" y="23273"/>
                  </a:cubicBezTo>
                  <a:cubicBezTo>
                    <a:pt x="44231" y="15537"/>
                    <a:pt x="52058" y="5479"/>
                    <a:pt x="64549" y="5479"/>
                  </a:cubicBezTo>
                  <a:cubicBezTo>
                    <a:pt x="74209" y="5479"/>
                    <a:pt x="74375" y="15343"/>
                    <a:pt x="74375" y="19018"/>
                  </a:cubicBezTo>
                  <a:cubicBezTo>
                    <a:pt x="74375" y="23853"/>
                    <a:pt x="73876" y="26368"/>
                    <a:pt x="71544" y="37199"/>
                  </a:cubicBezTo>
                  <a:lnTo>
                    <a:pt x="64549" y="6969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9" name="Dowolny kształt: kształt 1218">
              <a:extLst>
                <a:ext uri="{FF2B5EF4-FFF2-40B4-BE49-F238E27FC236}">
                  <a16:creationId xmlns:a16="http://schemas.microsoft.com/office/drawing/2014/main" id="{454FF7F9-67B0-8235-EE74-DEBE760E2B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29534" y="7271223"/>
              <a:ext cx="43135" cy="193218"/>
            </a:xfrm>
            <a:custGeom>
              <a:avLst/>
              <a:gdLst>
                <a:gd name="connsiteX0" fmla="*/ 3268 w 43135"/>
                <a:gd name="connsiteY0" fmla="*/ 64 h 193218"/>
                <a:gd name="connsiteX1" fmla="*/ 103 w 43135"/>
                <a:gd name="connsiteY1" fmla="*/ 2385 h 193218"/>
                <a:gd name="connsiteX2" fmla="*/ 1602 w 43135"/>
                <a:gd name="connsiteY2" fmla="*/ 5286 h 193218"/>
                <a:gd name="connsiteX3" fmla="*/ 31913 w 43135"/>
                <a:gd name="connsiteY3" fmla="*/ 96576 h 193218"/>
                <a:gd name="connsiteX4" fmla="*/ 3101 w 43135"/>
                <a:gd name="connsiteY4" fmla="*/ 186513 h 193218"/>
                <a:gd name="connsiteX5" fmla="*/ 103 w 43135"/>
                <a:gd name="connsiteY5" fmla="*/ 190962 h 193218"/>
                <a:gd name="connsiteX6" fmla="*/ 2268 w 43135"/>
                <a:gd name="connsiteY6" fmla="*/ 193283 h 193218"/>
                <a:gd name="connsiteX7" fmla="*/ 31081 w 43135"/>
                <a:gd name="connsiteY7" fmla="*/ 156341 h 193218"/>
                <a:gd name="connsiteX8" fmla="*/ 43239 w 43135"/>
                <a:gd name="connsiteY8" fmla="*/ 96770 h 193218"/>
                <a:gd name="connsiteX9" fmla="*/ 326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68" y="64"/>
                  </a:moveTo>
                  <a:cubicBezTo>
                    <a:pt x="2102" y="64"/>
                    <a:pt x="103" y="64"/>
                    <a:pt x="103" y="2385"/>
                  </a:cubicBezTo>
                  <a:cubicBezTo>
                    <a:pt x="103" y="3352"/>
                    <a:pt x="603" y="3932"/>
                    <a:pt x="1602" y="5286"/>
                  </a:cubicBezTo>
                  <a:cubicBezTo>
                    <a:pt x="15925" y="20565"/>
                    <a:pt x="31913" y="46676"/>
                    <a:pt x="31913" y="96576"/>
                  </a:cubicBezTo>
                  <a:cubicBezTo>
                    <a:pt x="31913" y="137000"/>
                    <a:pt x="21088" y="167559"/>
                    <a:pt x="3101" y="186513"/>
                  </a:cubicBezTo>
                  <a:cubicBezTo>
                    <a:pt x="270" y="189801"/>
                    <a:pt x="103" y="189995"/>
                    <a:pt x="103" y="190962"/>
                  </a:cubicBezTo>
                  <a:cubicBezTo>
                    <a:pt x="103" y="191929"/>
                    <a:pt x="603" y="193283"/>
                    <a:pt x="2268" y="193283"/>
                  </a:cubicBezTo>
                  <a:cubicBezTo>
                    <a:pt x="4267" y="193283"/>
                    <a:pt x="20089" y="180517"/>
                    <a:pt x="31081" y="156341"/>
                  </a:cubicBezTo>
                  <a:cubicBezTo>
                    <a:pt x="38409" y="140288"/>
                    <a:pt x="43239" y="119399"/>
                    <a:pt x="43239" y="96770"/>
                  </a:cubicBezTo>
                  <a:cubicBezTo>
                    <a:pt x="43239" y="69499"/>
                    <a:pt x="36244" y="27141"/>
                    <a:pt x="326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0" name="Dowolny kształt: kształt 1219">
              <a:extLst>
                <a:ext uri="{FF2B5EF4-FFF2-40B4-BE49-F238E27FC236}">
                  <a16:creationId xmlns:a16="http://schemas.microsoft.com/office/drawing/2014/main" id="{3EDEC703-488B-B511-9BAA-0230E15D19C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89791" y="7340822"/>
              <a:ext cx="145369" cy="213582"/>
            </a:xfrm>
            <a:custGeom>
              <a:avLst/>
              <a:gdLst>
                <a:gd name="connsiteX0" fmla="*/ 140959 w 145369"/>
                <a:gd name="connsiteY0" fmla="*/ 11672 h 213582"/>
                <a:gd name="connsiteX1" fmla="*/ 145480 w 145369"/>
                <a:gd name="connsiteY1" fmla="*/ 5593 h 213582"/>
                <a:gd name="connsiteX2" fmla="*/ 140721 w 145369"/>
                <a:gd name="connsiteY2" fmla="*/ 67 h 213582"/>
                <a:gd name="connsiteX3" fmla="*/ 136439 w 145369"/>
                <a:gd name="connsiteY3" fmla="*/ 1725 h 213582"/>
                <a:gd name="connsiteX4" fmla="*/ 4868 w 145369"/>
                <a:gd name="connsiteY4" fmla="*/ 73840 h 213582"/>
                <a:gd name="connsiteX5" fmla="*/ 110 w 145369"/>
                <a:gd name="connsiteY5" fmla="*/ 80195 h 213582"/>
                <a:gd name="connsiteX6" fmla="*/ 4868 w 145369"/>
                <a:gd name="connsiteY6" fmla="*/ 86274 h 213582"/>
                <a:gd name="connsiteX7" fmla="*/ 136439 w 145369"/>
                <a:gd name="connsiteY7" fmla="*/ 158113 h 213582"/>
                <a:gd name="connsiteX8" fmla="*/ 140721 w 145369"/>
                <a:gd name="connsiteY8" fmla="*/ 160047 h 213582"/>
                <a:gd name="connsiteX9" fmla="*/ 145480 w 145369"/>
                <a:gd name="connsiteY9" fmla="*/ 154521 h 213582"/>
                <a:gd name="connsiteX10" fmla="*/ 140483 w 145369"/>
                <a:gd name="connsiteY10" fmla="*/ 148166 h 213582"/>
                <a:gd name="connsiteX11" fmla="*/ 16050 w 145369"/>
                <a:gd name="connsiteY11" fmla="*/ 80195 h 213582"/>
                <a:gd name="connsiteX12" fmla="*/ 140959 w 145369"/>
                <a:gd name="connsiteY12" fmla="*/ 11672 h 213582"/>
                <a:gd name="connsiteX13" fmla="*/ 137152 w 145369"/>
                <a:gd name="connsiteY13" fmla="*/ 213650 h 213582"/>
                <a:gd name="connsiteX14" fmla="*/ 145480 w 145369"/>
                <a:gd name="connsiteY14" fmla="*/ 208124 h 213582"/>
                <a:gd name="connsiteX15" fmla="*/ 136915 w 145369"/>
                <a:gd name="connsiteY15" fmla="*/ 202598 h 213582"/>
                <a:gd name="connsiteX16" fmla="*/ 8675 w 145369"/>
                <a:gd name="connsiteY16" fmla="*/ 202598 h 213582"/>
                <a:gd name="connsiteX17" fmla="*/ 110 w 145369"/>
                <a:gd name="connsiteY17" fmla="*/ 208124 h 213582"/>
                <a:gd name="connsiteX18" fmla="*/ 8437 w 145369"/>
                <a:gd name="connsiteY18" fmla="*/ 213650 h 213582"/>
                <a:gd name="connsiteX19" fmla="*/ 137152 w 145369"/>
                <a:gd name="connsiteY19" fmla="*/ 213650 h 21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369" h="213582">
                  <a:moveTo>
                    <a:pt x="140959" y="11672"/>
                  </a:moveTo>
                  <a:cubicBezTo>
                    <a:pt x="143576" y="10290"/>
                    <a:pt x="145480" y="8909"/>
                    <a:pt x="145480" y="5593"/>
                  </a:cubicBezTo>
                  <a:cubicBezTo>
                    <a:pt x="145480" y="2554"/>
                    <a:pt x="143576" y="67"/>
                    <a:pt x="140721" y="67"/>
                  </a:cubicBezTo>
                  <a:cubicBezTo>
                    <a:pt x="139532" y="67"/>
                    <a:pt x="137390" y="1172"/>
                    <a:pt x="136439" y="1725"/>
                  </a:cubicBezTo>
                  <a:lnTo>
                    <a:pt x="4868" y="73840"/>
                  </a:lnTo>
                  <a:cubicBezTo>
                    <a:pt x="824" y="76051"/>
                    <a:pt x="110" y="77985"/>
                    <a:pt x="110" y="80195"/>
                  </a:cubicBezTo>
                  <a:cubicBezTo>
                    <a:pt x="110" y="82682"/>
                    <a:pt x="1537" y="84616"/>
                    <a:pt x="4868" y="86274"/>
                  </a:cubicBezTo>
                  <a:lnTo>
                    <a:pt x="136439" y="158113"/>
                  </a:lnTo>
                  <a:cubicBezTo>
                    <a:pt x="139532" y="160047"/>
                    <a:pt x="140008" y="160047"/>
                    <a:pt x="140721" y="160047"/>
                  </a:cubicBezTo>
                  <a:cubicBezTo>
                    <a:pt x="143338" y="160047"/>
                    <a:pt x="145480" y="157560"/>
                    <a:pt x="145480" y="154521"/>
                  </a:cubicBezTo>
                  <a:cubicBezTo>
                    <a:pt x="145480" y="152034"/>
                    <a:pt x="144528" y="150376"/>
                    <a:pt x="140483" y="148166"/>
                  </a:cubicBezTo>
                  <a:lnTo>
                    <a:pt x="16050" y="80195"/>
                  </a:lnTo>
                  <a:lnTo>
                    <a:pt x="140959" y="11672"/>
                  </a:lnTo>
                  <a:close/>
                  <a:moveTo>
                    <a:pt x="137152" y="213650"/>
                  </a:moveTo>
                  <a:cubicBezTo>
                    <a:pt x="141197" y="213650"/>
                    <a:pt x="145480" y="213650"/>
                    <a:pt x="145480" y="208124"/>
                  </a:cubicBezTo>
                  <a:cubicBezTo>
                    <a:pt x="145480" y="202598"/>
                    <a:pt x="140483" y="202598"/>
                    <a:pt x="136915" y="202598"/>
                  </a:cubicBezTo>
                  <a:lnTo>
                    <a:pt x="8675" y="202598"/>
                  </a:lnTo>
                  <a:cubicBezTo>
                    <a:pt x="5106" y="202598"/>
                    <a:pt x="110" y="202598"/>
                    <a:pt x="110" y="208124"/>
                  </a:cubicBezTo>
                  <a:cubicBezTo>
                    <a:pt x="110" y="213650"/>
                    <a:pt x="4392" y="213650"/>
                    <a:pt x="8437" y="213650"/>
                  </a:cubicBezTo>
                  <a:lnTo>
                    <a:pt x="137152" y="2136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1" name="Dowolny kształt: kształt 1220">
              <a:extLst>
                <a:ext uri="{FF2B5EF4-FFF2-40B4-BE49-F238E27FC236}">
                  <a16:creationId xmlns:a16="http://schemas.microsoft.com/office/drawing/2014/main" id="{216FF221-EC97-331D-9750-FBB2C60967D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30222" y="7328664"/>
              <a:ext cx="169109" cy="187886"/>
            </a:xfrm>
            <a:custGeom>
              <a:avLst/>
              <a:gdLst>
                <a:gd name="connsiteX0" fmla="*/ 63169 w 169109"/>
                <a:gd name="connsiteY0" fmla="*/ 98155 h 187886"/>
                <a:gd name="connsiteX1" fmla="*/ 86248 w 169109"/>
                <a:gd name="connsiteY1" fmla="*/ 98155 h 187886"/>
                <a:gd name="connsiteX2" fmla="*/ 105995 w 169109"/>
                <a:gd name="connsiteY2" fmla="*/ 110589 h 187886"/>
                <a:gd name="connsiteX3" fmla="*/ 104330 w 169109"/>
                <a:gd name="connsiteY3" fmla="*/ 124127 h 187886"/>
                <a:gd name="connsiteX4" fmla="*/ 103616 w 169109"/>
                <a:gd name="connsiteY4" fmla="*/ 127167 h 187886"/>
                <a:gd name="connsiteX5" fmla="*/ 106471 w 169109"/>
                <a:gd name="connsiteY5" fmla="*/ 130482 h 187886"/>
                <a:gd name="connsiteX6" fmla="*/ 110040 w 169109"/>
                <a:gd name="connsiteY6" fmla="*/ 124680 h 187886"/>
                <a:gd name="connsiteX7" fmla="*/ 123126 w 169109"/>
                <a:gd name="connsiteY7" fmla="*/ 64722 h 187886"/>
                <a:gd name="connsiteX8" fmla="*/ 123839 w 169109"/>
                <a:gd name="connsiteY8" fmla="*/ 60301 h 187886"/>
                <a:gd name="connsiteX9" fmla="*/ 120984 w 169109"/>
                <a:gd name="connsiteY9" fmla="*/ 57262 h 187886"/>
                <a:gd name="connsiteX10" fmla="*/ 117415 w 169109"/>
                <a:gd name="connsiteY10" fmla="*/ 63064 h 187886"/>
                <a:gd name="connsiteX11" fmla="*/ 86724 w 169109"/>
                <a:gd name="connsiteY11" fmla="*/ 89590 h 187886"/>
                <a:gd name="connsiteX12" fmla="*/ 65073 w 169109"/>
                <a:gd name="connsiteY12" fmla="*/ 89590 h 187886"/>
                <a:gd name="connsiteX13" fmla="*/ 80300 w 169109"/>
                <a:gd name="connsiteY13" fmla="*/ 19408 h 187886"/>
                <a:gd name="connsiteX14" fmla="*/ 93148 w 169109"/>
                <a:gd name="connsiteY14" fmla="*/ 8633 h 187886"/>
                <a:gd name="connsiteX15" fmla="*/ 124553 w 169109"/>
                <a:gd name="connsiteY15" fmla="*/ 8633 h 187886"/>
                <a:gd name="connsiteX16" fmla="*/ 159290 w 169109"/>
                <a:gd name="connsiteY16" fmla="*/ 39026 h 187886"/>
                <a:gd name="connsiteX17" fmla="*/ 158576 w 169109"/>
                <a:gd name="connsiteY17" fmla="*/ 53946 h 187886"/>
                <a:gd name="connsiteX18" fmla="*/ 158100 w 169109"/>
                <a:gd name="connsiteY18" fmla="*/ 58920 h 187886"/>
                <a:gd name="connsiteX19" fmla="*/ 160955 w 169109"/>
                <a:gd name="connsiteY19" fmla="*/ 62236 h 187886"/>
                <a:gd name="connsiteX20" fmla="*/ 164286 w 169109"/>
                <a:gd name="connsiteY20" fmla="*/ 55328 h 187886"/>
                <a:gd name="connsiteX21" fmla="*/ 169044 w 169109"/>
                <a:gd name="connsiteY21" fmla="*/ 7527 h 187886"/>
                <a:gd name="connsiteX22" fmla="*/ 162621 w 169109"/>
                <a:gd name="connsiteY22" fmla="*/ 67 h 187886"/>
                <a:gd name="connsiteX23" fmla="*/ 46039 w 169109"/>
                <a:gd name="connsiteY23" fmla="*/ 67 h 187886"/>
                <a:gd name="connsiteX24" fmla="*/ 38901 w 169109"/>
                <a:gd name="connsiteY24" fmla="*/ 5593 h 187886"/>
                <a:gd name="connsiteX25" fmla="*/ 45563 w 169109"/>
                <a:gd name="connsiteY25" fmla="*/ 8633 h 187886"/>
                <a:gd name="connsiteX26" fmla="*/ 61028 w 169109"/>
                <a:gd name="connsiteY26" fmla="*/ 13606 h 187886"/>
                <a:gd name="connsiteX27" fmla="*/ 59839 w 169109"/>
                <a:gd name="connsiteY27" fmla="*/ 20237 h 187886"/>
                <a:gd name="connsiteX28" fmla="*/ 28433 w 169109"/>
                <a:gd name="connsiteY28" fmla="*/ 166402 h 187886"/>
                <a:gd name="connsiteX29" fmla="*/ 6782 w 169109"/>
                <a:gd name="connsiteY29" fmla="*/ 179388 h 187886"/>
                <a:gd name="connsiteX30" fmla="*/ 120 w 169109"/>
                <a:gd name="connsiteY30" fmla="*/ 184638 h 187886"/>
                <a:gd name="connsiteX31" fmla="*/ 3689 w 169109"/>
                <a:gd name="connsiteY31" fmla="*/ 187954 h 187886"/>
                <a:gd name="connsiteX32" fmla="*/ 35095 w 169109"/>
                <a:gd name="connsiteY32" fmla="*/ 187125 h 187886"/>
                <a:gd name="connsiteX33" fmla="*/ 70545 w 169109"/>
                <a:gd name="connsiteY33" fmla="*/ 187954 h 187886"/>
                <a:gd name="connsiteX34" fmla="*/ 75541 w 169109"/>
                <a:gd name="connsiteY34" fmla="*/ 182704 h 187886"/>
                <a:gd name="connsiteX35" fmla="*/ 74114 w 169109"/>
                <a:gd name="connsiteY35" fmla="*/ 179664 h 187886"/>
                <a:gd name="connsiteX36" fmla="*/ 67452 w 169109"/>
                <a:gd name="connsiteY36" fmla="*/ 179388 h 187886"/>
                <a:gd name="connsiteX37" fmla="*/ 55080 w 169109"/>
                <a:gd name="connsiteY37" fmla="*/ 178836 h 187886"/>
                <a:gd name="connsiteX38" fmla="*/ 47467 w 169109"/>
                <a:gd name="connsiteY38" fmla="*/ 173309 h 187886"/>
                <a:gd name="connsiteX39" fmla="*/ 48418 w 169109"/>
                <a:gd name="connsiteY39" fmla="*/ 166955 h 187886"/>
                <a:gd name="connsiteX40" fmla="*/ 63169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69" y="98155"/>
                  </a:moveTo>
                  <a:lnTo>
                    <a:pt x="86248" y="98155"/>
                  </a:lnTo>
                  <a:cubicBezTo>
                    <a:pt x="104092" y="98155"/>
                    <a:pt x="105995" y="102576"/>
                    <a:pt x="105995" y="110589"/>
                  </a:cubicBezTo>
                  <a:cubicBezTo>
                    <a:pt x="105995" y="112523"/>
                    <a:pt x="105995" y="115838"/>
                    <a:pt x="104330" y="124127"/>
                  </a:cubicBezTo>
                  <a:cubicBezTo>
                    <a:pt x="103854" y="125509"/>
                    <a:pt x="103616" y="126614"/>
                    <a:pt x="103616" y="127167"/>
                  </a:cubicBezTo>
                  <a:cubicBezTo>
                    <a:pt x="103616" y="129377"/>
                    <a:pt x="105044" y="130482"/>
                    <a:pt x="106471" y="130482"/>
                  </a:cubicBezTo>
                  <a:cubicBezTo>
                    <a:pt x="108850" y="130482"/>
                    <a:pt x="108850" y="129654"/>
                    <a:pt x="110040" y="124680"/>
                  </a:cubicBezTo>
                  <a:lnTo>
                    <a:pt x="123126" y="64722"/>
                  </a:lnTo>
                  <a:cubicBezTo>
                    <a:pt x="123839" y="61683"/>
                    <a:pt x="123839" y="61130"/>
                    <a:pt x="123839" y="60301"/>
                  </a:cubicBezTo>
                  <a:cubicBezTo>
                    <a:pt x="123839" y="59749"/>
                    <a:pt x="123364" y="57262"/>
                    <a:pt x="120984" y="57262"/>
                  </a:cubicBezTo>
                  <a:cubicBezTo>
                    <a:pt x="118605" y="57262"/>
                    <a:pt x="118367" y="58644"/>
                    <a:pt x="117415" y="63064"/>
                  </a:cubicBezTo>
                  <a:cubicBezTo>
                    <a:pt x="112419" y="84616"/>
                    <a:pt x="106947" y="89590"/>
                    <a:pt x="86724" y="89590"/>
                  </a:cubicBezTo>
                  <a:lnTo>
                    <a:pt x="65073" y="89590"/>
                  </a:lnTo>
                  <a:lnTo>
                    <a:pt x="80300" y="19408"/>
                  </a:lnTo>
                  <a:cubicBezTo>
                    <a:pt x="82441" y="9738"/>
                    <a:pt x="82679" y="8633"/>
                    <a:pt x="93148" y="8633"/>
                  </a:cubicBezTo>
                  <a:lnTo>
                    <a:pt x="124553" y="8633"/>
                  </a:lnTo>
                  <a:cubicBezTo>
                    <a:pt x="153817" y="8633"/>
                    <a:pt x="159290" y="17751"/>
                    <a:pt x="159290" y="39026"/>
                  </a:cubicBezTo>
                  <a:cubicBezTo>
                    <a:pt x="159290" y="45381"/>
                    <a:pt x="159290" y="46486"/>
                    <a:pt x="158576" y="53946"/>
                  </a:cubicBezTo>
                  <a:cubicBezTo>
                    <a:pt x="158100" y="57538"/>
                    <a:pt x="158100" y="58091"/>
                    <a:pt x="158100" y="58920"/>
                  </a:cubicBezTo>
                  <a:cubicBezTo>
                    <a:pt x="158100" y="60301"/>
                    <a:pt x="158814" y="62236"/>
                    <a:pt x="160955" y="62236"/>
                  </a:cubicBezTo>
                  <a:cubicBezTo>
                    <a:pt x="163572" y="62236"/>
                    <a:pt x="163810" y="60578"/>
                    <a:pt x="164286" y="55328"/>
                  </a:cubicBezTo>
                  <a:lnTo>
                    <a:pt x="169044" y="7527"/>
                  </a:lnTo>
                  <a:cubicBezTo>
                    <a:pt x="169758" y="67"/>
                    <a:pt x="168569" y="67"/>
                    <a:pt x="162621" y="67"/>
                  </a:cubicBezTo>
                  <a:lnTo>
                    <a:pt x="46039" y="67"/>
                  </a:lnTo>
                  <a:cubicBezTo>
                    <a:pt x="41281" y="67"/>
                    <a:pt x="38901" y="67"/>
                    <a:pt x="38901" y="5593"/>
                  </a:cubicBezTo>
                  <a:cubicBezTo>
                    <a:pt x="38901" y="8633"/>
                    <a:pt x="41043" y="8633"/>
                    <a:pt x="45563" y="8633"/>
                  </a:cubicBezTo>
                  <a:cubicBezTo>
                    <a:pt x="54366" y="8633"/>
                    <a:pt x="61028" y="8633"/>
                    <a:pt x="61028" y="13606"/>
                  </a:cubicBezTo>
                  <a:cubicBezTo>
                    <a:pt x="61028" y="14711"/>
                    <a:pt x="61028" y="15264"/>
                    <a:pt x="59839" y="20237"/>
                  </a:cubicBezTo>
                  <a:lnTo>
                    <a:pt x="28433" y="166402"/>
                  </a:lnTo>
                  <a:cubicBezTo>
                    <a:pt x="26054" y="177178"/>
                    <a:pt x="25578" y="179388"/>
                    <a:pt x="6782" y="179388"/>
                  </a:cubicBezTo>
                  <a:cubicBezTo>
                    <a:pt x="2737" y="179388"/>
                    <a:pt x="120" y="179388"/>
                    <a:pt x="120" y="184638"/>
                  </a:cubicBezTo>
                  <a:cubicBezTo>
                    <a:pt x="120" y="187954"/>
                    <a:pt x="2975" y="187954"/>
                    <a:pt x="3689" y="187954"/>
                  </a:cubicBezTo>
                  <a:cubicBezTo>
                    <a:pt x="10589" y="187954"/>
                    <a:pt x="28195" y="187125"/>
                    <a:pt x="35095" y="187125"/>
                  </a:cubicBezTo>
                  <a:cubicBezTo>
                    <a:pt x="42946" y="187125"/>
                    <a:pt x="62694" y="187954"/>
                    <a:pt x="70545" y="187954"/>
                  </a:cubicBezTo>
                  <a:cubicBezTo>
                    <a:pt x="72686" y="187954"/>
                    <a:pt x="75541" y="187954"/>
                    <a:pt x="75541" y="182704"/>
                  </a:cubicBezTo>
                  <a:cubicBezTo>
                    <a:pt x="75541" y="180493"/>
                    <a:pt x="74114" y="179941"/>
                    <a:pt x="74114" y="179664"/>
                  </a:cubicBezTo>
                  <a:cubicBezTo>
                    <a:pt x="73400" y="179388"/>
                    <a:pt x="72924" y="179388"/>
                    <a:pt x="67452" y="179388"/>
                  </a:cubicBezTo>
                  <a:cubicBezTo>
                    <a:pt x="62218" y="179388"/>
                    <a:pt x="61028" y="179388"/>
                    <a:pt x="55080" y="178836"/>
                  </a:cubicBezTo>
                  <a:cubicBezTo>
                    <a:pt x="48180" y="178007"/>
                    <a:pt x="47467" y="176901"/>
                    <a:pt x="47467" y="173309"/>
                  </a:cubicBezTo>
                  <a:cubicBezTo>
                    <a:pt x="47467" y="172757"/>
                    <a:pt x="47467" y="171099"/>
                    <a:pt x="48418" y="166955"/>
                  </a:cubicBezTo>
                  <a:lnTo>
                    <a:pt x="63169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2" name="Dowolny kształt: kształt 1221">
              <a:extLst>
                <a:ext uri="{FF2B5EF4-FFF2-40B4-BE49-F238E27FC236}">
                  <a16:creationId xmlns:a16="http://schemas.microsoft.com/office/drawing/2014/main" id="{E6BC70E4-4FA5-67F8-E66E-C537D21EB41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26376" y="7271223"/>
              <a:ext cx="43301" cy="193218"/>
            </a:xfrm>
            <a:custGeom>
              <a:avLst/>
              <a:gdLst>
                <a:gd name="connsiteX0" fmla="*/ 40099 w 43301"/>
                <a:gd name="connsiteY0" fmla="*/ 64 h 193218"/>
                <a:gd name="connsiteX1" fmla="*/ 128 w 43301"/>
                <a:gd name="connsiteY1" fmla="*/ 96576 h 193218"/>
                <a:gd name="connsiteX2" fmla="*/ 40099 w 43301"/>
                <a:gd name="connsiteY2" fmla="*/ 193283 h 193218"/>
                <a:gd name="connsiteX3" fmla="*/ 43430 w 43301"/>
                <a:gd name="connsiteY3" fmla="*/ 190962 h 193218"/>
                <a:gd name="connsiteX4" fmla="*/ 41764 w 43301"/>
                <a:gd name="connsiteY4" fmla="*/ 188060 h 193218"/>
                <a:gd name="connsiteX5" fmla="*/ 11453 w 43301"/>
                <a:gd name="connsiteY5" fmla="*/ 96770 h 193218"/>
                <a:gd name="connsiteX6" fmla="*/ 42264 w 43301"/>
                <a:gd name="connsiteY6" fmla="*/ 4706 h 193218"/>
                <a:gd name="connsiteX7" fmla="*/ 43430 w 43301"/>
                <a:gd name="connsiteY7" fmla="*/ 2385 h 193218"/>
                <a:gd name="connsiteX8" fmla="*/ 40099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99" y="64"/>
                  </a:moveTo>
                  <a:cubicBezTo>
                    <a:pt x="8455" y="25981"/>
                    <a:pt x="128" y="66984"/>
                    <a:pt x="128" y="96576"/>
                  </a:cubicBezTo>
                  <a:cubicBezTo>
                    <a:pt x="128" y="123848"/>
                    <a:pt x="7123" y="166205"/>
                    <a:pt x="40099" y="193283"/>
                  </a:cubicBezTo>
                  <a:cubicBezTo>
                    <a:pt x="41431" y="193283"/>
                    <a:pt x="43430" y="193283"/>
                    <a:pt x="43430" y="190962"/>
                  </a:cubicBezTo>
                  <a:cubicBezTo>
                    <a:pt x="43430" y="189801"/>
                    <a:pt x="42930" y="189414"/>
                    <a:pt x="41764" y="188060"/>
                  </a:cubicBezTo>
                  <a:cubicBezTo>
                    <a:pt x="19614" y="164851"/>
                    <a:pt x="11453" y="131971"/>
                    <a:pt x="11453" y="96770"/>
                  </a:cubicBezTo>
                  <a:cubicBezTo>
                    <a:pt x="11453" y="44548"/>
                    <a:pt x="28607" y="19018"/>
                    <a:pt x="42264" y="4706"/>
                  </a:cubicBezTo>
                  <a:cubicBezTo>
                    <a:pt x="42930" y="3932"/>
                    <a:pt x="43430" y="3352"/>
                    <a:pt x="43430" y="2385"/>
                  </a:cubicBezTo>
                  <a:cubicBezTo>
                    <a:pt x="43430" y="64"/>
                    <a:pt x="41431" y="64"/>
                    <a:pt x="40099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3" name="Dowolny kształt: kształt 1222">
              <a:extLst>
                <a:ext uri="{FF2B5EF4-FFF2-40B4-BE49-F238E27FC236}">
                  <a16:creationId xmlns:a16="http://schemas.microsoft.com/office/drawing/2014/main" id="{0CFB1FE3-B172-2F44-A4CA-9BBE33D09E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91900" y="7282054"/>
              <a:ext cx="37306" cy="136162"/>
            </a:xfrm>
            <a:custGeom>
              <a:avLst/>
              <a:gdLst>
                <a:gd name="connsiteX0" fmla="*/ 36771 w 37306"/>
                <a:gd name="connsiteY0" fmla="*/ 5866 h 136162"/>
                <a:gd name="connsiteX1" fmla="*/ 37437 w 37306"/>
                <a:gd name="connsiteY1" fmla="*/ 2771 h 136162"/>
                <a:gd name="connsiteX2" fmla="*/ 34772 w 37306"/>
                <a:gd name="connsiteY2" fmla="*/ 64 h 136162"/>
                <a:gd name="connsiteX3" fmla="*/ 13455 w 37306"/>
                <a:gd name="connsiteY3" fmla="*/ 1998 h 136162"/>
                <a:gd name="connsiteX4" fmla="*/ 9957 w 37306"/>
                <a:gd name="connsiteY4" fmla="*/ 6446 h 136162"/>
                <a:gd name="connsiteX5" fmla="*/ 14121 w 37306"/>
                <a:gd name="connsiteY5" fmla="*/ 9154 h 136162"/>
                <a:gd name="connsiteX6" fmla="*/ 22115 w 37306"/>
                <a:gd name="connsiteY6" fmla="*/ 12055 h 136162"/>
                <a:gd name="connsiteX7" fmla="*/ 21449 w 37306"/>
                <a:gd name="connsiteY7" fmla="*/ 16310 h 136162"/>
                <a:gd name="connsiteX8" fmla="*/ 797 w 37306"/>
                <a:gd name="connsiteY8" fmla="*/ 111856 h 136162"/>
                <a:gd name="connsiteX9" fmla="*/ 131 w 37306"/>
                <a:gd name="connsiteY9" fmla="*/ 117852 h 136162"/>
                <a:gd name="connsiteX10" fmla="*/ 17618 w 37306"/>
                <a:gd name="connsiteY10" fmla="*/ 136226 h 136162"/>
                <a:gd name="connsiteX11" fmla="*/ 30942 w 37306"/>
                <a:gd name="connsiteY11" fmla="*/ 125975 h 136162"/>
                <a:gd name="connsiteX12" fmla="*/ 36771 w 37306"/>
                <a:gd name="connsiteY12" fmla="*/ 106634 h 136162"/>
                <a:gd name="connsiteX13" fmla="*/ 34106 w 37306"/>
                <a:gd name="connsiteY13" fmla="*/ 104120 h 136162"/>
                <a:gd name="connsiteX14" fmla="*/ 30775 w 37306"/>
                <a:gd name="connsiteY14" fmla="*/ 108761 h 136162"/>
                <a:gd name="connsiteX15" fmla="*/ 18285 w 37306"/>
                <a:gd name="connsiteY15" fmla="*/ 130810 h 136162"/>
                <a:gd name="connsiteX16" fmla="*/ 12622 w 37306"/>
                <a:gd name="connsiteY16" fmla="*/ 121333 h 136162"/>
                <a:gd name="connsiteX17" fmla="*/ 13621 w 37306"/>
                <a:gd name="connsiteY17" fmla="*/ 113403 h 136162"/>
                <a:gd name="connsiteX18" fmla="*/ 36771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71" y="5866"/>
                  </a:moveTo>
                  <a:cubicBezTo>
                    <a:pt x="36938" y="5479"/>
                    <a:pt x="37437" y="2965"/>
                    <a:pt x="37437" y="2771"/>
                  </a:cubicBezTo>
                  <a:cubicBezTo>
                    <a:pt x="37437" y="1804"/>
                    <a:pt x="36771" y="64"/>
                    <a:pt x="34772" y="64"/>
                  </a:cubicBezTo>
                  <a:cubicBezTo>
                    <a:pt x="31442" y="64"/>
                    <a:pt x="17618" y="1611"/>
                    <a:pt x="13455" y="1998"/>
                  </a:cubicBezTo>
                  <a:cubicBezTo>
                    <a:pt x="12289" y="2191"/>
                    <a:pt x="9957" y="2385"/>
                    <a:pt x="9957" y="6446"/>
                  </a:cubicBezTo>
                  <a:cubicBezTo>
                    <a:pt x="9957" y="9154"/>
                    <a:pt x="12289" y="9154"/>
                    <a:pt x="14121" y="9154"/>
                  </a:cubicBezTo>
                  <a:cubicBezTo>
                    <a:pt x="22115" y="9154"/>
                    <a:pt x="22115" y="10508"/>
                    <a:pt x="22115" y="12055"/>
                  </a:cubicBezTo>
                  <a:cubicBezTo>
                    <a:pt x="22115" y="13409"/>
                    <a:pt x="21782" y="14570"/>
                    <a:pt x="21449" y="16310"/>
                  </a:cubicBezTo>
                  <a:lnTo>
                    <a:pt x="797" y="111856"/>
                  </a:lnTo>
                  <a:cubicBezTo>
                    <a:pt x="298" y="113790"/>
                    <a:pt x="131" y="115918"/>
                    <a:pt x="131" y="117852"/>
                  </a:cubicBezTo>
                  <a:cubicBezTo>
                    <a:pt x="131" y="130230"/>
                    <a:pt x="9624" y="136226"/>
                    <a:pt x="17618" y="136226"/>
                  </a:cubicBezTo>
                  <a:cubicBezTo>
                    <a:pt x="21615" y="136226"/>
                    <a:pt x="26612" y="134679"/>
                    <a:pt x="30942" y="125975"/>
                  </a:cubicBezTo>
                  <a:cubicBezTo>
                    <a:pt x="34439" y="118819"/>
                    <a:pt x="36771" y="107408"/>
                    <a:pt x="36771" y="106634"/>
                  </a:cubicBezTo>
                  <a:cubicBezTo>
                    <a:pt x="36771" y="104120"/>
                    <a:pt x="34606" y="104120"/>
                    <a:pt x="34106" y="104120"/>
                  </a:cubicBezTo>
                  <a:cubicBezTo>
                    <a:pt x="31775" y="104120"/>
                    <a:pt x="31442" y="105280"/>
                    <a:pt x="30775" y="108761"/>
                  </a:cubicBezTo>
                  <a:cubicBezTo>
                    <a:pt x="28610" y="118432"/>
                    <a:pt x="25446" y="130810"/>
                    <a:pt x="18285" y="130810"/>
                  </a:cubicBezTo>
                  <a:cubicBezTo>
                    <a:pt x="13788" y="130810"/>
                    <a:pt x="12622" y="125975"/>
                    <a:pt x="12622" y="121333"/>
                  </a:cubicBezTo>
                  <a:cubicBezTo>
                    <a:pt x="12622" y="119206"/>
                    <a:pt x="13122" y="115531"/>
                    <a:pt x="13621" y="113403"/>
                  </a:cubicBezTo>
                  <a:lnTo>
                    <a:pt x="36771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4" name="Dowolny kształt: kształt 1223">
              <a:extLst>
                <a:ext uri="{FF2B5EF4-FFF2-40B4-BE49-F238E27FC236}">
                  <a16:creationId xmlns:a16="http://schemas.microsoft.com/office/drawing/2014/main" id="{18D5F231-108A-B656-39B9-1EB702E79B2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54532" y="7271223"/>
              <a:ext cx="43135" cy="193218"/>
            </a:xfrm>
            <a:custGeom>
              <a:avLst/>
              <a:gdLst>
                <a:gd name="connsiteX0" fmla="*/ 3298 w 43135"/>
                <a:gd name="connsiteY0" fmla="*/ 64 h 193218"/>
                <a:gd name="connsiteX1" fmla="*/ 134 w 43135"/>
                <a:gd name="connsiteY1" fmla="*/ 2385 h 193218"/>
                <a:gd name="connsiteX2" fmla="*/ 1633 w 43135"/>
                <a:gd name="connsiteY2" fmla="*/ 5286 h 193218"/>
                <a:gd name="connsiteX3" fmla="*/ 31944 w 43135"/>
                <a:gd name="connsiteY3" fmla="*/ 96576 h 193218"/>
                <a:gd name="connsiteX4" fmla="*/ 3132 w 43135"/>
                <a:gd name="connsiteY4" fmla="*/ 186513 h 193218"/>
                <a:gd name="connsiteX5" fmla="*/ 134 w 43135"/>
                <a:gd name="connsiteY5" fmla="*/ 190962 h 193218"/>
                <a:gd name="connsiteX6" fmla="*/ 2299 w 43135"/>
                <a:gd name="connsiteY6" fmla="*/ 193283 h 193218"/>
                <a:gd name="connsiteX7" fmla="*/ 31111 w 43135"/>
                <a:gd name="connsiteY7" fmla="*/ 156341 h 193218"/>
                <a:gd name="connsiteX8" fmla="*/ 43269 w 43135"/>
                <a:gd name="connsiteY8" fmla="*/ 96770 h 193218"/>
                <a:gd name="connsiteX9" fmla="*/ 329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98" y="64"/>
                  </a:moveTo>
                  <a:cubicBezTo>
                    <a:pt x="2132" y="64"/>
                    <a:pt x="134" y="64"/>
                    <a:pt x="134" y="2385"/>
                  </a:cubicBezTo>
                  <a:cubicBezTo>
                    <a:pt x="134" y="3352"/>
                    <a:pt x="633" y="3932"/>
                    <a:pt x="1633" y="5286"/>
                  </a:cubicBezTo>
                  <a:cubicBezTo>
                    <a:pt x="15955" y="20565"/>
                    <a:pt x="31944" y="46676"/>
                    <a:pt x="31944" y="96576"/>
                  </a:cubicBezTo>
                  <a:cubicBezTo>
                    <a:pt x="31944" y="137000"/>
                    <a:pt x="21118" y="167559"/>
                    <a:pt x="3132" y="186513"/>
                  </a:cubicBezTo>
                  <a:cubicBezTo>
                    <a:pt x="300" y="189801"/>
                    <a:pt x="134" y="189995"/>
                    <a:pt x="134" y="190962"/>
                  </a:cubicBezTo>
                  <a:cubicBezTo>
                    <a:pt x="134" y="191929"/>
                    <a:pt x="633" y="193283"/>
                    <a:pt x="2299" y="193283"/>
                  </a:cubicBezTo>
                  <a:cubicBezTo>
                    <a:pt x="4297" y="193283"/>
                    <a:pt x="20119" y="180517"/>
                    <a:pt x="31111" y="156341"/>
                  </a:cubicBezTo>
                  <a:cubicBezTo>
                    <a:pt x="38439" y="140288"/>
                    <a:pt x="43269" y="119399"/>
                    <a:pt x="43269" y="96770"/>
                  </a:cubicBezTo>
                  <a:cubicBezTo>
                    <a:pt x="43269" y="69499"/>
                    <a:pt x="36274" y="27141"/>
                    <a:pt x="329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5" name="Dowolny kształt: kształt 1224">
              <a:extLst>
                <a:ext uri="{FF2B5EF4-FFF2-40B4-BE49-F238E27FC236}">
                  <a16:creationId xmlns:a16="http://schemas.microsoft.com/office/drawing/2014/main" id="{10D3234D-A144-2AE5-2E1A-9E2266D2FF0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42277" y="7355466"/>
              <a:ext cx="158217" cy="184018"/>
            </a:xfrm>
            <a:custGeom>
              <a:avLst/>
              <a:gdLst>
                <a:gd name="connsiteX0" fmla="*/ 84124 w 158217"/>
                <a:gd name="connsiteY0" fmla="*/ 97602 h 184018"/>
                <a:gd name="connsiteX1" fmla="*/ 150504 w 158217"/>
                <a:gd name="connsiteY1" fmla="*/ 97602 h 184018"/>
                <a:gd name="connsiteX2" fmla="*/ 158355 w 158217"/>
                <a:gd name="connsiteY2" fmla="*/ 92076 h 184018"/>
                <a:gd name="connsiteX3" fmla="*/ 150504 w 158217"/>
                <a:gd name="connsiteY3" fmla="*/ 86550 h 184018"/>
                <a:gd name="connsiteX4" fmla="*/ 84124 w 158217"/>
                <a:gd name="connsiteY4" fmla="*/ 86550 h 184018"/>
                <a:gd name="connsiteX5" fmla="*/ 84124 w 158217"/>
                <a:gd name="connsiteY5" fmla="*/ 9185 h 184018"/>
                <a:gd name="connsiteX6" fmla="*/ 79365 w 158217"/>
                <a:gd name="connsiteY6" fmla="*/ 67 h 184018"/>
                <a:gd name="connsiteX7" fmla="*/ 74607 w 158217"/>
                <a:gd name="connsiteY7" fmla="*/ 9185 h 184018"/>
                <a:gd name="connsiteX8" fmla="*/ 74607 w 158217"/>
                <a:gd name="connsiteY8" fmla="*/ 86550 h 184018"/>
                <a:gd name="connsiteX9" fmla="*/ 7989 w 158217"/>
                <a:gd name="connsiteY9" fmla="*/ 86550 h 184018"/>
                <a:gd name="connsiteX10" fmla="*/ 137 w 158217"/>
                <a:gd name="connsiteY10" fmla="*/ 92076 h 184018"/>
                <a:gd name="connsiteX11" fmla="*/ 7989 w 158217"/>
                <a:gd name="connsiteY11" fmla="*/ 97602 h 184018"/>
                <a:gd name="connsiteX12" fmla="*/ 74607 w 158217"/>
                <a:gd name="connsiteY12" fmla="*/ 97602 h 184018"/>
                <a:gd name="connsiteX13" fmla="*/ 74607 w 158217"/>
                <a:gd name="connsiteY13" fmla="*/ 174967 h 184018"/>
                <a:gd name="connsiteX14" fmla="*/ 79365 w 158217"/>
                <a:gd name="connsiteY14" fmla="*/ 184085 h 184018"/>
                <a:gd name="connsiteX15" fmla="*/ 84124 w 158217"/>
                <a:gd name="connsiteY15" fmla="*/ 174967 h 184018"/>
                <a:gd name="connsiteX16" fmla="*/ 84124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124" y="97602"/>
                  </a:moveTo>
                  <a:lnTo>
                    <a:pt x="150504" y="97602"/>
                  </a:lnTo>
                  <a:cubicBezTo>
                    <a:pt x="153834" y="97602"/>
                    <a:pt x="158355" y="97602"/>
                    <a:pt x="158355" y="92076"/>
                  </a:cubicBezTo>
                  <a:cubicBezTo>
                    <a:pt x="158355" y="86550"/>
                    <a:pt x="153834" y="86550"/>
                    <a:pt x="150504" y="86550"/>
                  </a:cubicBezTo>
                  <a:lnTo>
                    <a:pt x="84124" y="86550"/>
                  </a:lnTo>
                  <a:lnTo>
                    <a:pt x="84124" y="9185"/>
                  </a:lnTo>
                  <a:cubicBezTo>
                    <a:pt x="84124" y="5317"/>
                    <a:pt x="84124" y="67"/>
                    <a:pt x="79365" y="67"/>
                  </a:cubicBezTo>
                  <a:cubicBezTo>
                    <a:pt x="74607" y="67"/>
                    <a:pt x="74607" y="5317"/>
                    <a:pt x="74607" y="9185"/>
                  </a:cubicBezTo>
                  <a:lnTo>
                    <a:pt x="74607" y="86550"/>
                  </a:lnTo>
                  <a:lnTo>
                    <a:pt x="7989" y="86550"/>
                  </a:lnTo>
                  <a:cubicBezTo>
                    <a:pt x="4658" y="86550"/>
                    <a:pt x="137" y="86550"/>
                    <a:pt x="137" y="92076"/>
                  </a:cubicBezTo>
                  <a:cubicBezTo>
                    <a:pt x="137" y="97602"/>
                    <a:pt x="4658" y="97602"/>
                    <a:pt x="7989" y="97602"/>
                  </a:cubicBezTo>
                  <a:lnTo>
                    <a:pt x="74607" y="97602"/>
                  </a:lnTo>
                  <a:lnTo>
                    <a:pt x="74607" y="174967"/>
                  </a:lnTo>
                  <a:cubicBezTo>
                    <a:pt x="74607" y="178836"/>
                    <a:pt x="74607" y="184085"/>
                    <a:pt x="79365" y="184085"/>
                  </a:cubicBezTo>
                  <a:cubicBezTo>
                    <a:pt x="84124" y="184085"/>
                    <a:pt x="84124" y="178836"/>
                    <a:pt x="84124" y="174967"/>
                  </a:cubicBezTo>
                  <a:lnTo>
                    <a:pt x="84124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6" name="Dowolny kształt: kształt 1225">
              <a:extLst>
                <a:ext uri="{FF2B5EF4-FFF2-40B4-BE49-F238E27FC236}">
                  <a16:creationId xmlns:a16="http://schemas.microsoft.com/office/drawing/2014/main" id="{55BF64CC-AB01-9769-ACC3-EDB10C7E23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20666" y="7329493"/>
              <a:ext cx="105399" cy="187057"/>
            </a:xfrm>
            <a:custGeom>
              <a:avLst/>
              <a:gdLst>
                <a:gd name="connsiteX0" fmla="*/ 63432 w 105399"/>
                <a:gd name="connsiteY0" fmla="*/ 141535 h 187057"/>
                <a:gd name="connsiteX1" fmla="*/ 63432 w 105399"/>
                <a:gd name="connsiteY1" fmla="*/ 165573 h 187057"/>
                <a:gd name="connsiteX2" fmla="*/ 45350 w 105399"/>
                <a:gd name="connsiteY2" fmla="*/ 178559 h 187057"/>
                <a:gd name="connsiteX3" fmla="*/ 40354 w 105399"/>
                <a:gd name="connsiteY3" fmla="*/ 178559 h 187057"/>
                <a:gd name="connsiteX4" fmla="*/ 40354 w 105399"/>
                <a:gd name="connsiteY4" fmla="*/ 187125 h 187057"/>
                <a:gd name="connsiteX5" fmla="*/ 72473 w 105399"/>
                <a:gd name="connsiteY5" fmla="*/ 186296 h 187057"/>
                <a:gd name="connsiteX6" fmla="*/ 104830 w 105399"/>
                <a:gd name="connsiteY6" fmla="*/ 187125 h 187057"/>
                <a:gd name="connsiteX7" fmla="*/ 104830 w 105399"/>
                <a:gd name="connsiteY7" fmla="*/ 178559 h 187057"/>
                <a:gd name="connsiteX8" fmla="*/ 99834 w 105399"/>
                <a:gd name="connsiteY8" fmla="*/ 178559 h 187057"/>
                <a:gd name="connsiteX9" fmla="*/ 81752 w 105399"/>
                <a:gd name="connsiteY9" fmla="*/ 165573 h 187057"/>
                <a:gd name="connsiteX10" fmla="*/ 81752 w 105399"/>
                <a:gd name="connsiteY10" fmla="*/ 141535 h 187057"/>
                <a:gd name="connsiteX11" fmla="*/ 105544 w 105399"/>
                <a:gd name="connsiteY11" fmla="*/ 141535 h 187057"/>
                <a:gd name="connsiteX12" fmla="*/ 105544 w 105399"/>
                <a:gd name="connsiteY12" fmla="*/ 132969 h 187057"/>
                <a:gd name="connsiteX13" fmla="*/ 81752 w 105399"/>
                <a:gd name="connsiteY13" fmla="*/ 132969 h 187057"/>
                <a:gd name="connsiteX14" fmla="*/ 81752 w 105399"/>
                <a:gd name="connsiteY14" fmla="*/ 7251 h 187057"/>
                <a:gd name="connsiteX15" fmla="*/ 77945 w 105399"/>
                <a:gd name="connsiteY15" fmla="*/ 67 h 187057"/>
                <a:gd name="connsiteX16" fmla="*/ 73187 w 105399"/>
                <a:gd name="connsiteY16" fmla="*/ 3383 h 187057"/>
                <a:gd name="connsiteX17" fmla="*/ 145 w 105399"/>
                <a:gd name="connsiteY17" fmla="*/ 132969 h 187057"/>
                <a:gd name="connsiteX18" fmla="*/ 145 w 105399"/>
                <a:gd name="connsiteY18" fmla="*/ 141535 h 187057"/>
                <a:gd name="connsiteX19" fmla="*/ 63432 w 105399"/>
                <a:gd name="connsiteY19" fmla="*/ 141535 h 187057"/>
                <a:gd name="connsiteX20" fmla="*/ 64860 w 105399"/>
                <a:gd name="connsiteY20" fmla="*/ 132969 h 187057"/>
                <a:gd name="connsiteX21" fmla="*/ 6807 w 105399"/>
                <a:gd name="connsiteY21" fmla="*/ 132969 h 187057"/>
                <a:gd name="connsiteX22" fmla="*/ 64860 w 105399"/>
                <a:gd name="connsiteY22" fmla="*/ 29908 h 187057"/>
                <a:gd name="connsiteX23" fmla="*/ 64860 w 105399"/>
                <a:gd name="connsiteY23" fmla="*/ 132969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399" h="187057">
                  <a:moveTo>
                    <a:pt x="63432" y="141535"/>
                  </a:moveTo>
                  <a:lnTo>
                    <a:pt x="63432" y="165573"/>
                  </a:lnTo>
                  <a:cubicBezTo>
                    <a:pt x="63432" y="175520"/>
                    <a:pt x="62956" y="178559"/>
                    <a:pt x="45350" y="178559"/>
                  </a:cubicBezTo>
                  <a:lnTo>
                    <a:pt x="40354" y="178559"/>
                  </a:lnTo>
                  <a:lnTo>
                    <a:pt x="40354" y="187125"/>
                  </a:lnTo>
                  <a:cubicBezTo>
                    <a:pt x="50109" y="186296"/>
                    <a:pt x="62480" y="186296"/>
                    <a:pt x="72473" y="186296"/>
                  </a:cubicBezTo>
                  <a:cubicBezTo>
                    <a:pt x="82466" y="186296"/>
                    <a:pt x="95076" y="186296"/>
                    <a:pt x="104830" y="187125"/>
                  </a:cubicBezTo>
                  <a:lnTo>
                    <a:pt x="104830" y="178559"/>
                  </a:lnTo>
                  <a:lnTo>
                    <a:pt x="99834" y="178559"/>
                  </a:lnTo>
                  <a:cubicBezTo>
                    <a:pt x="82228" y="178559"/>
                    <a:pt x="81752" y="175520"/>
                    <a:pt x="81752" y="165573"/>
                  </a:cubicBezTo>
                  <a:lnTo>
                    <a:pt x="81752" y="141535"/>
                  </a:lnTo>
                  <a:lnTo>
                    <a:pt x="105544" y="141535"/>
                  </a:lnTo>
                  <a:lnTo>
                    <a:pt x="105544" y="132969"/>
                  </a:lnTo>
                  <a:lnTo>
                    <a:pt x="81752" y="132969"/>
                  </a:lnTo>
                  <a:lnTo>
                    <a:pt x="81752" y="7251"/>
                  </a:lnTo>
                  <a:cubicBezTo>
                    <a:pt x="81752" y="1725"/>
                    <a:pt x="81752" y="67"/>
                    <a:pt x="77945" y="67"/>
                  </a:cubicBezTo>
                  <a:cubicBezTo>
                    <a:pt x="75804" y="67"/>
                    <a:pt x="75090" y="67"/>
                    <a:pt x="73187" y="3383"/>
                  </a:cubicBezTo>
                  <a:lnTo>
                    <a:pt x="145" y="132969"/>
                  </a:lnTo>
                  <a:lnTo>
                    <a:pt x="145" y="141535"/>
                  </a:lnTo>
                  <a:lnTo>
                    <a:pt x="63432" y="141535"/>
                  </a:lnTo>
                  <a:close/>
                  <a:moveTo>
                    <a:pt x="64860" y="132969"/>
                  </a:moveTo>
                  <a:lnTo>
                    <a:pt x="6807" y="132969"/>
                  </a:lnTo>
                  <a:lnTo>
                    <a:pt x="64860" y="29908"/>
                  </a:lnTo>
                  <a:lnTo>
                    <a:pt x="64860" y="1329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8E3CE615-A716-49DC-6E7D-04BBEF61462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80231" y="7394425"/>
              <a:ext cx="185816" cy="122126"/>
            </a:xfrm>
            <a:custGeom>
              <a:avLst/>
              <a:gdLst>
                <a:gd name="connsiteX0" fmla="*/ 18710 w 185816"/>
                <a:gd name="connsiteY0" fmla="*/ 27145 h 122126"/>
                <a:gd name="connsiteX1" fmla="*/ 18710 w 185816"/>
                <a:gd name="connsiteY1" fmla="*/ 101194 h 122126"/>
                <a:gd name="connsiteX2" fmla="*/ 152 w 185816"/>
                <a:gd name="connsiteY2" fmla="*/ 113628 h 122126"/>
                <a:gd name="connsiteX3" fmla="*/ 152 w 185816"/>
                <a:gd name="connsiteY3" fmla="*/ 122193 h 122126"/>
                <a:gd name="connsiteX4" fmla="*/ 27037 w 185816"/>
                <a:gd name="connsiteY4" fmla="*/ 121364 h 122126"/>
                <a:gd name="connsiteX5" fmla="*/ 53684 w 185816"/>
                <a:gd name="connsiteY5" fmla="*/ 122193 h 122126"/>
                <a:gd name="connsiteX6" fmla="*/ 53684 w 185816"/>
                <a:gd name="connsiteY6" fmla="*/ 113628 h 122126"/>
                <a:gd name="connsiteX7" fmla="*/ 35126 w 185816"/>
                <a:gd name="connsiteY7" fmla="*/ 101194 h 122126"/>
                <a:gd name="connsiteX8" fmla="*/ 35126 w 185816"/>
                <a:gd name="connsiteY8" fmla="*/ 50354 h 122126"/>
                <a:gd name="connsiteX9" fmla="*/ 67246 w 185816"/>
                <a:gd name="connsiteY9" fmla="*/ 6146 h 122126"/>
                <a:gd name="connsiteX10" fmla="*/ 84852 w 185816"/>
                <a:gd name="connsiteY10" fmla="*/ 36816 h 122126"/>
                <a:gd name="connsiteX11" fmla="*/ 84852 w 185816"/>
                <a:gd name="connsiteY11" fmla="*/ 101194 h 122126"/>
                <a:gd name="connsiteX12" fmla="*/ 66294 w 185816"/>
                <a:gd name="connsiteY12" fmla="*/ 113628 h 122126"/>
                <a:gd name="connsiteX13" fmla="*/ 66294 w 185816"/>
                <a:gd name="connsiteY13" fmla="*/ 122193 h 122126"/>
                <a:gd name="connsiteX14" fmla="*/ 93179 w 185816"/>
                <a:gd name="connsiteY14" fmla="*/ 121364 h 122126"/>
                <a:gd name="connsiteX15" fmla="*/ 119826 w 185816"/>
                <a:gd name="connsiteY15" fmla="*/ 122193 h 122126"/>
                <a:gd name="connsiteX16" fmla="*/ 119826 w 185816"/>
                <a:gd name="connsiteY16" fmla="*/ 113628 h 122126"/>
                <a:gd name="connsiteX17" fmla="*/ 101268 w 185816"/>
                <a:gd name="connsiteY17" fmla="*/ 101194 h 122126"/>
                <a:gd name="connsiteX18" fmla="*/ 101268 w 185816"/>
                <a:gd name="connsiteY18" fmla="*/ 50354 h 122126"/>
                <a:gd name="connsiteX19" fmla="*/ 133388 w 185816"/>
                <a:gd name="connsiteY19" fmla="*/ 6146 h 122126"/>
                <a:gd name="connsiteX20" fmla="*/ 150994 w 185816"/>
                <a:gd name="connsiteY20" fmla="*/ 36816 h 122126"/>
                <a:gd name="connsiteX21" fmla="*/ 150994 w 185816"/>
                <a:gd name="connsiteY21" fmla="*/ 101194 h 122126"/>
                <a:gd name="connsiteX22" fmla="*/ 132436 w 185816"/>
                <a:gd name="connsiteY22" fmla="*/ 113628 h 122126"/>
                <a:gd name="connsiteX23" fmla="*/ 132436 w 185816"/>
                <a:gd name="connsiteY23" fmla="*/ 122193 h 122126"/>
                <a:gd name="connsiteX24" fmla="*/ 159321 w 185816"/>
                <a:gd name="connsiteY24" fmla="*/ 121364 h 122126"/>
                <a:gd name="connsiteX25" fmla="*/ 185968 w 185816"/>
                <a:gd name="connsiteY25" fmla="*/ 122193 h 122126"/>
                <a:gd name="connsiteX26" fmla="*/ 185968 w 185816"/>
                <a:gd name="connsiteY26" fmla="*/ 113628 h 122126"/>
                <a:gd name="connsiteX27" fmla="*/ 167410 w 185816"/>
                <a:gd name="connsiteY27" fmla="*/ 105339 h 122126"/>
                <a:gd name="connsiteX28" fmla="*/ 167410 w 185816"/>
                <a:gd name="connsiteY28" fmla="*/ 52565 h 122126"/>
                <a:gd name="connsiteX29" fmla="*/ 160035 w 185816"/>
                <a:gd name="connsiteY29" fmla="*/ 10290 h 122126"/>
                <a:gd name="connsiteX30" fmla="*/ 135053 w 185816"/>
                <a:gd name="connsiteY30" fmla="*/ 67 h 122126"/>
                <a:gd name="connsiteX31" fmla="*/ 100555 w 185816"/>
                <a:gd name="connsiteY31" fmla="*/ 27145 h 122126"/>
                <a:gd name="connsiteX32" fmla="*/ 68911 w 185816"/>
                <a:gd name="connsiteY32" fmla="*/ 67 h 122126"/>
                <a:gd name="connsiteX33" fmla="*/ 33699 w 185816"/>
                <a:gd name="connsiteY33" fmla="*/ 29079 h 122126"/>
                <a:gd name="connsiteX34" fmla="*/ 33699 w 185816"/>
                <a:gd name="connsiteY34" fmla="*/ 67 h 122126"/>
                <a:gd name="connsiteX35" fmla="*/ 152 w 185816"/>
                <a:gd name="connsiteY35" fmla="*/ 3107 h 122126"/>
                <a:gd name="connsiteX36" fmla="*/ 152 w 185816"/>
                <a:gd name="connsiteY36" fmla="*/ 11672 h 122126"/>
                <a:gd name="connsiteX37" fmla="*/ 18710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10" y="27145"/>
                  </a:moveTo>
                  <a:lnTo>
                    <a:pt x="18710" y="101194"/>
                  </a:lnTo>
                  <a:cubicBezTo>
                    <a:pt x="18710" y="113628"/>
                    <a:pt x="16092" y="113628"/>
                    <a:pt x="152" y="113628"/>
                  </a:cubicBezTo>
                  <a:lnTo>
                    <a:pt x="152" y="122193"/>
                  </a:lnTo>
                  <a:cubicBezTo>
                    <a:pt x="8479" y="121917"/>
                    <a:pt x="20613" y="121364"/>
                    <a:pt x="27037" y="121364"/>
                  </a:cubicBezTo>
                  <a:cubicBezTo>
                    <a:pt x="33223" y="121364"/>
                    <a:pt x="45595" y="121917"/>
                    <a:pt x="53684" y="122193"/>
                  </a:cubicBezTo>
                  <a:lnTo>
                    <a:pt x="53684" y="113628"/>
                  </a:lnTo>
                  <a:cubicBezTo>
                    <a:pt x="37743" y="113628"/>
                    <a:pt x="35126" y="113628"/>
                    <a:pt x="35126" y="101194"/>
                  </a:cubicBezTo>
                  <a:lnTo>
                    <a:pt x="35126" y="50354"/>
                  </a:lnTo>
                  <a:cubicBezTo>
                    <a:pt x="35126" y="21619"/>
                    <a:pt x="52019" y="6146"/>
                    <a:pt x="67246" y="6146"/>
                  </a:cubicBezTo>
                  <a:cubicBezTo>
                    <a:pt x="82235" y="6146"/>
                    <a:pt x="84852" y="21066"/>
                    <a:pt x="84852" y="36816"/>
                  </a:cubicBezTo>
                  <a:lnTo>
                    <a:pt x="84852" y="101194"/>
                  </a:lnTo>
                  <a:cubicBezTo>
                    <a:pt x="84852" y="113628"/>
                    <a:pt x="82235" y="113628"/>
                    <a:pt x="66294" y="113628"/>
                  </a:cubicBezTo>
                  <a:lnTo>
                    <a:pt x="66294" y="122193"/>
                  </a:lnTo>
                  <a:cubicBezTo>
                    <a:pt x="74621" y="121917"/>
                    <a:pt x="86755" y="121364"/>
                    <a:pt x="93179" y="121364"/>
                  </a:cubicBezTo>
                  <a:cubicBezTo>
                    <a:pt x="99365" y="121364"/>
                    <a:pt x="111737" y="121917"/>
                    <a:pt x="119826" y="122193"/>
                  </a:cubicBezTo>
                  <a:lnTo>
                    <a:pt x="119826" y="113628"/>
                  </a:lnTo>
                  <a:cubicBezTo>
                    <a:pt x="103885" y="113628"/>
                    <a:pt x="101268" y="113628"/>
                    <a:pt x="101268" y="101194"/>
                  </a:cubicBezTo>
                  <a:lnTo>
                    <a:pt x="101268" y="50354"/>
                  </a:lnTo>
                  <a:cubicBezTo>
                    <a:pt x="101268" y="21619"/>
                    <a:pt x="118161" y="6146"/>
                    <a:pt x="133388" y="6146"/>
                  </a:cubicBezTo>
                  <a:cubicBezTo>
                    <a:pt x="148377" y="6146"/>
                    <a:pt x="150994" y="21066"/>
                    <a:pt x="150994" y="36816"/>
                  </a:cubicBezTo>
                  <a:lnTo>
                    <a:pt x="150994" y="101194"/>
                  </a:lnTo>
                  <a:cubicBezTo>
                    <a:pt x="150994" y="113628"/>
                    <a:pt x="148377" y="113628"/>
                    <a:pt x="132436" y="113628"/>
                  </a:cubicBezTo>
                  <a:lnTo>
                    <a:pt x="132436" y="122193"/>
                  </a:lnTo>
                  <a:cubicBezTo>
                    <a:pt x="140763" y="121917"/>
                    <a:pt x="152897" y="121364"/>
                    <a:pt x="159321" y="121364"/>
                  </a:cubicBezTo>
                  <a:cubicBezTo>
                    <a:pt x="165507" y="121364"/>
                    <a:pt x="177879" y="121917"/>
                    <a:pt x="185968" y="122193"/>
                  </a:cubicBezTo>
                  <a:lnTo>
                    <a:pt x="185968" y="113628"/>
                  </a:lnTo>
                  <a:cubicBezTo>
                    <a:pt x="173596" y="113628"/>
                    <a:pt x="167648" y="113628"/>
                    <a:pt x="167410" y="105339"/>
                  </a:cubicBezTo>
                  <a:lnTo>
                    <a:pt x="167410" y="52565"/>
                  </a:lnTo>
                  <a:cubicBezTo>
                    <a:pt x="167410" y="28803"/>
                    <a:pt x="167410" y="20237"/>
                    <a:pt x="160035" y="10290"/>
                  </a:cubicBezTo>
                  <a:cubicBezTo>
                    <a:pt x="156704" y="5593"/>
                    <a:pt x="148853" y="67"/>
                    <a:pt x="135053" y="67"/>
                  </a:cubicBezTo>
                  <a:cubicBezTo>
                    <a:pt x="115068" y="67"/>
                    <a:pt x="104599" y="16645"/>
                    <a:pt x="100555" y="27145"/>
                  </a:cubicBezTo>
                  <a:cubicBezTo>
                    <a:pt x="97224" y="3107"/>
                    <a:pt x="79617" y="67"/>
                    <a:pt x="68911" y="67"/>
                  </a:cubicBezTo>
                  <a:cubicBezTo>
                    <a:pt x="51543" y="67"/>
                    <a:pt x="40360" y="11948"/>
                    <a:pt x="33699" y="29079"/>
                  </a:cubicBezTo>
                  <a:lnTo>
                    <a:pt x="33699" y="67"/>
                  </a:lnTo>
                  <a:lnTo>
                    <a:pt x="152" y="3107"/>
                  </a:lnTo>
                  <a:lnTo>
                    <a:pt x="152" y="11672"/>
                  </a:lnTo>
                  <a:cubicBezTo>
                    <a:pt x="16806" y="11672"/>
                    <a:pt x="18710" y="13606"/>
                    <a:pt x="18710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478D54AE-D6F6-DFF4-0B45-6AEB1BC600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78738" y="7331704"/>
              <a:ext cx="50915" cy="184847"/>
            </a:xfrm>
            <a:custGeom>
              <a:avLst/>
              <a:gdLst>
                <a:gd name="connsiteX0" fmla="*/ 34421 w 50915"/>
                <a:gd name="connsiteY0" fmla="*/ 62788 h 184847"/>
                <a:gd name="connsiteX1" fmla="*/ 1112 w 50915"/>
                <a:gd name="connsiteY1" fmla="*/ 65827 h 184847"/>
                <a:gd name="connsiteX2" fmla="*/ 1112 w 50915"/>
                <a:gd name="connsiteY2" fmla="*/ 74393 h 184847"/>
                <a:gd name="connsiteX3" fmla="*/ 18718 w 50915"/>
                <a:gd name="connsiteY3" fmla="*/ 89590 h 184847"/>
                <a:gd name="connsiteX4" fmla="*/ 18718 w 50915"/>
                <a:gd name="connsiteY4" fmla="*/ 163915 h 184847"/>
                <a:gd name="connsiteX5" fmla="*/ 160 w 50915"/>
                <a:gd name="connsiteY5" fmla="*/ 176349 h 184847"/>
                <a:gd name="connsiteX6" fmla="*/ 160 w 50915"/>
                <a:gd name="connsiteY6" fmla="*/ 184914 h 184847"/>
                <a:gd name="connsiteX7" fmla="*/ 26331 w 50915"/>
                <a:gd name="connsiteY7" fmla="*/ 184085 h 184847"/>
                <a:gd name="connsiteX8" fmla="*/ 51075 w 50915"/>
                <a:gd name="connsiteY8" fmla="*/ 184914 h 184847"/>
                <a:gd name="connsiteX9" fmla="*/ 51075 w 50915"/>
                <a:gd name="connsiteY9" fmla="*/ 176349 h 184847"/>
                <a:gd name="connsiteX10" fmla="*/ 34421 w 50915"/>
                <a:gd name="connsiteY10" fmla="*/ 164192 h 184847"/>
                <a:gd name="connsiteX11" fmla="*/ 34421 w 50915"/>
                <a:gd name="connsiteY11" fmla="*/ 62788 h 184847"/>
                <a:gd name="connsiteX12" fmla="*/ 35372 w 50915"/>
                <a:gd name="connsiteY12" fmla="*/ 14711 h 184847"/>
                <a:gd name="connsiteX13" fmla="*/ 22763 w 50915"/>
                <a:gd name="connsiteY13" fmla="*/ 67 h 184847"/>
                <a:gd name="connsiteX14" fmla="*/ 10153 w 50915"/>
                <a:gd name="connsiteY14" fmla="*/ 14711 h 184847"/>
                <a:gd name="connsiteX15" fmla="*/ 22763 w 50915"/>
                <a:gd name="connsiteY15" fmla="*/ 29355 h 184847"/>
                <a:gd name="connsiteX16" fmla="*/ 35372 w 50915"/>
                <a:gd name="connsiteY16" fmla="*/ 14711 h 1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15" h="184847">
                  <a:moveTo>
                    <a:pt x="34421" y="62788"/>
                  </a:moveTo>
                  <a:lnTo>
                    <a:pt x="1112" y="65827"/>
                  </a:lnTo>
                  <a:lnTo>
                    <a:pt x="1112" y="74393"/>
                  </a:lnTo>
                  <a:cubicBezTo>
                    <a:pt x="16577" y="74393"/>
                    <a:pt x="18718" y="76051"/>
                    <a:pt x="18718" y="89590"/>
                  </a:cubicBezTo>
                  <a:lnTo>
                    <a:pt x="18718" y="163915"/>
                  </a:lnTo>
                  <a:cubicBezTo>
                    <a:pt x="18718" y="176349"/>
                    <a:pt x="16101" y="176349"/>
                    <a:pt x="160" y="176349"/>
                  </a:cubicBezTo>
                  <a:lnTo>
                    <a:pt x="160" y="184914"/>
                  </a:lnTo>
                  <a:cubicBezTo>
                    <a:pt x="7774" y="184638"/>
                    <a:pt x="20621" y="184085"/>
                    <a:pt x="26331" y="184085"/>
                  </a:cubicBezTo>
                  <a:cubicBezTo>
                    <a:pt x="34659" y="184085"/>
                    <a:pt x="42986" y="184638"/>
                    <a:pt x="51075" y="184914"/>
                  </a:cubicBezTo>
                  <a:lnTo>
                    <a:pt x="51075" y="176349"/>
                  </a:lnTo>
                  <a:cubicBezTo>
                    <a:pt x="35372" y="176349"/>
                    <a:pt x="34421" y="174967"/>
                    <a:pt x="34421" y="164192"/>
                  </a:cubicBezTo>
                  <a:lnTo>
                    <a:pt x="34421" y="62788"/>
                  </a:lnTo>
                  <a:close/>
                  <a:moveTo>
                    <a:pt x="35372" y="14711"/>
                  </a:moveTo>
                  <a:cubicBezTo>
                    <a:pt x="35372" y="5870"/>
                    <a:pt x="29424" y="67"/>
                    <a:pt x="22763" y="67"/>
                  </a:cubicBezTo>
                  <a:cubicBezTo>
                    <a:pt x="15387" y="67"/>
                    <a:pt x="10153" y="7527"/>
                    <a:pt x="10153" y="14711"/>
                  </a:cubicBezTo>
                  <a:cubicBezTo>
                    <a:pt x="10153" y="22172"/>
                    <a:pt x="15387" y="29355"/>
                    <a:pt x="22763" y="29355"/>
                  </a:cubicBezTo>
                  <a:cubicBezTo>
                    <a:pt x="29424" y="29355"/>
                    <a:pt x="35372" y="23553"/>
                    <a:pt x="35372" y="1471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9" name="Dowolny kształt: kształt 1228">
              <a:extLst>
                <a:ext uri="{FF2B5EF4-FFF2-40B4-BE49-F238E27FC236}">
                  <a16:creationId xmlns:a16="http://schemas.microsoft.com/office/drawing/2014/main" id="{1B596B0B-A24B-D279-542A-7A700F45D9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44589" y="7394425"/>
              <a:ext cx="119674" cy="122126"/>
            </a:xfrm>
            <a:custGeom>
              <a:avLst/>
              <a:gdLst>
                <a:gd name="connsiteX0" fmla="*/ 18721 w 119674"/>
                <a:gd name="connsiteY0" fmla="*/ 27145 h 122126"/>
                <a:gd name="connsiteX1" fmla="*/ 18721 w 119674"/>
                <a:gd name="connsiteY1" fmla="*/ 101194 h 122126"/>
                <a:gd name="connsiteX2" fmla="*/ 163 w 119674"/>
                <a:gd name="connsiteY2" fmla="*/ 113628 h 122126"/>
                <a:gd name="connsiteX3" fmla="*/ 163 w 119674"/>
                <a:gd name="connsiteY3" fmla="*/ 122193 h 122126"/>
                <a:gd name="connsiteX4" fmla="*/ 27048 w 119674"/>
                <a:gd name="connsiteY4" fmla="*/ 121364 h 122126"/>
                <a:gd name="connsiteX5" fmla="*/ 53695 w 119674"/>
                <a:gd name="connsiteY5" fmla="*/ 122193 h 122126"/>
                <a:gd name="connsiteX6" fmla="*/ 53695 w 119674"/>
                <a:gd name="connsiteY6" fmla="*/ 113628 h 122126"/>
                <a:gd name="connsiteX7" fmla="*/ 35137 w 119674"/>
                <a:gd name="connsiteY7" fmla="*/ 101194 h 122126"/>
                <a:gd name="connsiteX8" fmla="*/ 35137 w 119674"/>
                <a:gd name="connsiteY8" fmla="*/ 50354 h 122126"/>
                <a:gd name="connsiteX9" fmla="*/ 67257 w 119674"/>
                <a:gd name="connsiteY9" fmla="*/ 6146 h 122126"/>
                <a:gd name="connsiteX10" fmla="*/ 84863 w 119674"/>
                <a:gd name="connsiteY10" fmla="*/ 36816 h 122126"/>
                <a:gd name="connsiteX11" fmla="*/ 84863 w 119674"/>
                <a:gd name="connsiteY11" fmla="*/ 101194 h 122126"/>
                <a:gd name="connsiteX12" fmla="*/ 66305 w 119674"/>
                <a:gd name="connsiteY12" fmla="*/ 113628 h 122126"/>
                <a:gd name="connsiteX13" fmla="*/ 66305 w 119674"/>
                <a:gd name="connsiteY13" fmla="*/ 122193 h 122126"/>
                <a:gd name="connsiteX14" fmla="*/ 93190 w 119674"/>
                <a:gd name="connsiteY14" fmla="*/ 121364 h 122126"/>
                <a:gd name="connsiteX15" fmla="*/ 119837 w 119674"/>
                <a:gd name="connsiteY15" fmla="*/ 122193 h 122126"/>
                <a:gd name="connsiteX16" fmla="*/ 119837 w 119674"/>
                <a:gd name="connsiteY16" fmla="*/ 113628 h 122126"/>
                <a:gd name="connsiteX17" fmla="*/ 101279 w 119674"/>
                <a:gd name="connsiteY17" fmla="*/ 105339 h 122126"/>
                <a:gd name="connsiteX18" fmla="*/ 101279 w 119674"/>
                <a:gd name="connsiteY18" fmla="*/ 52565 h 122126"/>
                <a:gd name="connsiteX19" fmla="*/ 93904 w 119674"/>
                <a:gd name="connsiteY19" fmla="*/ 10290 h 122126"/>
                <a:gd name="connsiteX20" fmla="*/ 68922 w 119674"/>
                <a:gd name="connsiteY20" fmla="*/ 67 h 122126"/>
                <a:gd name="connsiteX21" fmla="*/ 33710 w 119674"/>
                <a:gd name="connsiteY21" fmla="*/ 29079 h 122126"/>
                <a:gd name="connsiteX22" fmla="*/ 33710 w 119674"/>
                <a:gd name="connsiteY22" fmla="*/ 67 h 122126"/>
                <a:gd name="connsiteX23" fmla="*/ 163 w 119674"/>
                <a:gd name="connsiteY23" fmla="*/ 3107 h 122126"/>
                <a:gd name="connsiteX24" fmla="*/ 163 w 119674"/>
                <a:gd name="connsiteY24" fmla="*/ 11672 h 122126"/>
                <a:gd name="connsiteX25" fmla="*/ 18721 w 119674"/>
                <a:gd name="connsiteY25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674" h="122126">
                  <a:moveTo>
                    <a:pt x="18721" y="27145"/>
                  </a:moveTo>
                  <a:lnTo>
                    <a:pt x="18721" y="101194"/>
                  </a:lnTo>
                  <a:cubicBezTo>
                    <a:pt x="18721" y="113628"/>
                    <a:pt x="16104" y="113628"/>
                    <a:pt x="163" y="113628"/>
                  </a:cubicBezTo>
                  <a:lnTo>
                    <a:pt x="163" y="122193"/>
                  </a:lnTo>
                  <a:cubicBezTo>
                    <a:pt x="8490" y="121917"/>
                    <a:pt x="20624" y="121364"/>
                    <a:pt x="27048" y="121364"/>
                  </a:cubicBezTo>
                  <a:cubicBezTo>
                    <a:pt x="33234" y="121364"/>
                    <a:pt x="45606" y="121917"/>
                    <a:pt x="53695" y="122193"/>
                  </a:cubicBezTo>
                  <a:lnTo>
                    <a:pt x="53695" y="113628"/>
                  </a:lnTo>
                  <a:cubicBezTo>
                    <a:pt x="37754" y="113628"/>
                    <a:pt x="35137" y="113628"/>
                    <a:pt x="35137" y="101194"/>
                  </a:cubicBezTo>
                  <a:lnTo>
                    <a:pt x="35137" y="50354"/>
                  </a:lnTo>
                  <a:cubicBezTo>
                    <a:pt x="35137" y="21619"/>
                    <a:pt x="52030" y="6146"/>
                    <a:pt x="67257" y="6146"/>
                  </a:cubicBezTo>
                  <a:cubicBezTo>
                    <a:pt x="82246" y="6146"/>
                    <a:pt x="84863" y="21066"/>
                    <a:pt x="84863" y="36816"/>
                  </a:cubicBezTo>
                  <a:lnTo>
                    <a:pt x="84863" y="101194"/>
                  </a:lnTo>
                  <a:cubicBezTo>
                    <a:pt x="84863" y="113628"/>
                    <a:pt x="82246" y="113628"/>
                    <a:pt x="66305" y="113628"/>
                  </a:cubicBezTo>
                  <a:lnTo>
                    <a:pt x="66305" y="122193"/>
                  </a:lnTo>
                  <a:cubicBezTo>
                    <a:pt x="74632" y="121917"/>
                    <a:pt x="86766" y="121364"/>
                    <a:pt x="93190" y="121364"/>
                  </a:cubicBezTo>
                  <a:cubicBezTo>
                    <a:pt x="99376" y="121364"/>
                    <a:pt x="111748" y="121917"/>
                    <a:pt x="119837" y="122193"/>
                  </a:cubicBezTo>
                  <a:lnTo>
                    <a:pt x="119837" y="113628"/>
                  </a:lnTo>
                  <a:cubicBezTo>
                    <a:pt x="107465" y="113628"/>
                    <a:pt x="101517" y="113628"/>
                    <a:pt x="101279" y="105339"/>
                  </a:cubicBezTo>
                  <a:lnTo>
                    <a:pt x="101279" y="52565"/>
                  </a:lnTo>
                  <a:cubicBezTo>
                    <a:pt x="101279" y="28803"/>
                    <a:pt x="101279" y="20237"/>
                    <a:pt x="93904" y="10290"/>
                  </a:cubicBezTo>
                  <a:cubicBezTo>
                    <a:pt x="90573" y="5593"/>
                    <a:pt x="82722" y="67"/>
                    <a:pt x="68922" y="67"/>
                  </a:cubicBezTo>
                  <a:cubicBezTo>
                    <a:pt x="51554" y="67"/>
                    <a:pt x="40372" y="11948"/>
                    <a:pt x="33710" y="29079"/>
                  </a:cubicBezTo>
                  <a:lnTo>
                    <a:pt x="33710" y="67"/>
                  </a:lnTo>
                  <a:lnTo>
                    <a:pt x="163" y="3107"/>
                  </a:lnTo>
                  <a:lnTo>
                    <a:pt x="163" y="11672"/>
                  </a:lnTo>
                  <a:cubicBezTo>
                    <a:pt x="16817" y="11672"/>
                    <a:pt x="18721" y="13606"/>
                    <a:pt x="18721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0" name="Dowolny kształt: kształt 1229">
              <a:extLst>
                <a:ext uri="{FF2B5EF4-FFF2-40B4-BE49-F238E27FC236}">
                  <a16:creationId xmlns:a16="http://schemas.microsoft.com/office/drawing/2014/main" id="{330626BB-BDBC-80FD-4A13-62C874DE8A6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81646" y="7423768"/>
              <a:ext cx="90766" cy="136162"/>
            </a:xfrm>
            <a:custGeom>
              <a:avLst/>
              <a:gdLst>
                <a:gd name="connsiteX0" fmla="*/ 39806 w 90766"/>
                <a:gd name="connsiteY0" fmla="*/ 5871 h 136162"/>
                <a:gd name="connsiteX1" fmla="*/ 40472 w 90766"/>
                <a:gd name="connsiteY1" fmla="*/ 2777 h 136162"/>
                <a:gd name="connsiteX2" fmla="*/ 37807 w 90766"/>
                <a:gd name="connsiteY2" fmla="*/ 69 h 136162"/>
                <a:gd name="connsiteX3" fmla="*/ 16490 w 90766"/>
                <a:gd name="connsiteY3" fmla="*/ 2003 h 136162"/>
                <a:gd name="connsiteX4" fmla="*/ 12826 w 90766"/>
                <a:gd name="connsiteY4" fmla="*/ 6451 h 136162"/>
                <a:gd name="connsiteX5" fmla="*/ 17156 w 90766"/>
                <a:gd name="connsiteY5" fmla="*/ 9159 h 136162"/>
                <a:gd name="connsiteX6" fmla="*/ 25150 w 90766"/>
                <a:gd name="connsiteY6" fmla="*/ 12060 h 136162"/>
                <a:gd name="connsiteX7" fmla="*/ 24484 w 90766"/>
                <a:gd name="connsiteY7" fmla="*/ 16315 h 136162"/>
                <a:gd name="connsiteX8" fmla="*/ 1001 w 90766"/>
                <a:gd name="connsiteY8" fmla="*/ 125787 h 136162"/>
                <a:gd name="connsiteX9" fmla="*/ 168 w 90766"/>
                <a:gd name="connsiteY9" fmla="*/ 130042 h 136162"/>
                <a:gd name="connsiteX10" fmla="*/ 5831 w 90766"/>
                <a:gd name="connsiteY10" fmla="*/ 136231 h 136162"/>
                <a:gd name="connsiteX11" fmla="*/ 12659 w 90766"/>
                <a:gd name="connsiteY11" fmla="*/ 131202 h 136162"/>
                <a:gd name="connsiteX12" fmla="*/ 15490 w 90766"/>
                <a:gd name="connsiteY12" fmla="*/ 119017 h 136162"/>
                <a:gd name="connsiteX13" fmla="*/ 19321 w 90766"/>
                <a:gd name="connsiteY13" fmla="*/ 101804 h 136162"/>
                <a:gd name="connsiteX14" fmla="*/ 21986 w 90766"/>
                <a:gd name="connsiteY14" fmla="*/ 88652 h 136162"/>
                <a:gd name="connsiteX15" fmla="*/ 26982 w 90766"/>
                <a:gd name="connsiteY15" fmla="*/ 74919 h 136162"/>
                <a:gd name="connsiteX16" fmla="*/ 53629 w 90766"/>
                <a:gd name="connsiteY16" fmla="*/ 54418 h 136162"/>
                <a:gd name="connsiteX17" fmla="*/ 63455 w 90766"/>
                <a:gd name="connsiteY17" fmla="*/ 67957 h 136162"/>
                <a:gd name="connsiteX18" fmla="*/ 53629 w 90766"/>
                <a:gd name="connsiteY18" fmla="*/ 109153 h 136162"/>
                <a:gd name="connsiteX19" fmla="*/ 51131 w 90766"/>
                <a:gd name="connsiteY19" fmla="*/ 119598 h 136162"/>
                <a:gd name="connsiteX20" fmla="*/ 66953 w 90766"/>
                <a:gd name="connsiteY20" fmla="*/ 136231 h 136162"/>
                <a:gd name="connsiteX21" fmla="*/ 90935 w 90766"/>
                <a:gd name="connsiteY21" fmla="*/ 106639 h 136162"/>
                <a:gd name="connsiteX22" fmla="*/ 88271 w 90766"/>
                <a:gd name="connsiteY22" fmla="*/ 104125 h 136162"/>
                <a:gd name="connsiteX23" fmla="*/ 85106 w 90766"/>
                <a:gd name="connsiteY23" fmla="*/ 107413 h 136162"/>
                <a:gd name="connsiteX24" fmla="*/ 67452 w 90766"/>
                <a:gd name="connsiteY24" fmla="*/ 130816 h 136162"/>
                <a:gd name="connsiteX25" fmla="*/ 63289 w 90766"/>
                <a:gd name="connsiteY25" fmla="*/ 124046 h 136162"/>
                <a:gd name="connsiteX26" fmla="*/ 67119 w 90766"/>
                <a:gd name="connsiteY26" fmla="*/ 108380 h 136162"/>
                <a:gd name="connsiteX27" fmla="*/ 75946 w 90766"/>
                <a:gd name="connsiteY27" fmla="*/ 71051 h 136162"/>
                <a:gd name="connsiteX28" fmla="*/ 69784 w 90766"/>
                <a:gd name="connsiteY28" fmla="*/ 54224 h 136162"/>
                <a:gd name="connsiteX29" fmla="*/ 54295 w 90766"/>
                <a:gd name="connsiteY29" fmla="*/ 49002 h 136162"/>
                <a:gd name="connsiteX30" fmla="*/ 27149 w 90766"/>
                <a:gd name="connsiteY30" fmla="*/ 65055 h 136162"/>
                <a:gd name="connsiteX31" fmla="*/ 39806 w 90766"/>
                <a:gd name="connsiteY31" fmla="*/ 5871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0766" h="136162">
                  <a:moveTo>
                    <a:pt x="39806" y="5871"/>
                  </a:moveTo>
                  <a:cubicBezTo>
                    <a:pt x="39973" y="5484"/>
                    <a:pt x="40472" y="2970"/>
                    <a:pt x="40472" y="2777"/>
                  </a:cubicBezTo>
                  <a:cubicBezTo>
                    <a:pt x="40472" y="1809"/>
                    <a:pt x="39806" y="69"/>
                    <a:pt x="37807" y="69"/>
                  </a:cubicBezTo>
                  <a:cubicBezTo>
                    <a:pt x="34477" y="69"/>
                    <a:pt x="20653" y="1616"/>
                    <a:pt x="16490" y="2003"/>
                  </a:cubicBezTo>
                  <a:cubicBezTo>
                    <a:pt x="15157" y="2196"/>
                    <a:pt x="12826" y="2390"/>
                    <a:pt x="12826" y="6451"/>
                  </a:cubicBezTo>
                  <a:cubicBezTo>
                    <a:pt x="12826" y="9159"/>
                    <a:pt x="15157" y="9159"/>
                    <a:pt x="17156" y="9159"/>
                  </a:cubicBezTo>
                  <a:cubicBezTo>
                    <a:pt x="25150" y="9159"/>
                    <a:pt x="25150" y="10513"/>
                    <a:pt x="25150" y="12060"/>
                  </a:cubicBezTo>
                  <a:cubicBezTo>
                    <a:pt x="25150" y="13414"/>
                    <a:pt x="24817" y="14575"/>
                    <a:pt x="24484" y="16315"/>
                  </a:cubicBezTo>
                  <a:lnTo>
                    <a:pt x="1001" y="125787"/>
                  </a:lnTo>
                  <a:cubicBezTo>
                    <a:pt x="168" y="129268"/>
                    <a:pt x="168" y="129655"/>
                    <a:pt x="168" y="130042"/>
                  </a:cubicBezTo>
                  <a:cubicBezTo>
                    <a:pt x="168" y="132943"/>
                    <a:pt x="2167" y="136231"/>
                    <a:pt x="5831" y="136231"/>
                  </a:cubicBezTo>
                  <a:cubicBezTo>
                    <a:pt x="7663" y="136231"/>
                    <a:pt x="10827" y="135264"/>
                    <a:pt x="12659" y="131202"/>
                  </a:cubicBezTo>
                  <a:cubicBezTo>
                    <a:pt x="13159" y="130042"/>
                    <a:pt x="14658" y="123079"/>
                    <a:pt x="15490" y="119017"/>
                  </a:cubicBezTo>
                  <a:lnTo>
                    <a:pt x="19321" y="101804"/>
                  </a:lnTo>
                  <a:cubicBezTo>
                    <a:pt x="19821" y="98903"/>
                    <a:pt x="21486" y="91553"/>
                    <a:pt x="21986" y="88652"/>
                  </a:cubicBezTo>
                  <a:cubicBezTo>
                    <a:pt x="23651" y="81302"/>
                    <a:pt x="23651" y="81109"/>
                    <a:pt x="26982" y="74919"/>
                  </a:cubicBezTo>
                  <a:cubicBezTo>
                    <a:pt x="32311" y="65442"/>
                    <a:pt x="40639" y="54418"/>
                    <a:pt x="53629" y="54418"/>
                  </a:cubicBezTo>
                  <a:cubicBezTo>
                    <a:pt x="62956" y="54418"/>
                    <a:pt x="63455" y="63315"/>
                    <a:pt x="63455" y="67957"/>
                  </a:cubicBezTo>
                  <a:cubicBezTo>
                    <a:pt x="63455" y="79561"/>
                    <a:pt x="56294" y="101030"/>
                    <a:pt x="53629" y="109153"/>
                  </a:cubicBezTo>
                  <a:cubicBezTo>
                    <a:pt x="51797" y="114569"/>
                    <a:pt x="51131" y="116310"/>
                    <a:pt x="51131" y="119598"/>
                  </a:cubicBezTo>
                  <a:cubicBezTo>
                    <a:pt x="51131" y="129848"/>
                    <a:pt x="58459" y="136231"/>
                    <a:pt x="66953" y="136231"/>
                  </a:cubicBezTo>
                  <a:cubicBezTo>
                    <a:pt x="83607" y="136231"/>
                    <a:pt x="90935" y="109540"/>
                    <a:pt x="90935" y="106639"/>
                  </a:cubicBezTo>
                  <a:cubicBezTo>
                    <a:pt x="90935" y="104125"/>
                    <a:pt x="88770" y="104125"/>
                    <a:pt x="88271" y="104125"/>
                  </a:cubicBezTo>
                  <a:cubicBezTo>
                    <a:pt x="85939" y="104125"/>
                    <a:pt x="85772" y="105285"/>
                    <a:pt x="85106" y="107413"/>
                  </a:cubicBezTo>
                  <a:cubicBezTo>
                    <a:pt x="81276" y="122886"/>
                    <a:pt x="73948" y="130816"/>
                    <a:pt x="67452" y="130816"/>
                  </a:cubicBezTo>
                  <a:cubicBezTo>
                    <a:pt x="63955" y="130816"/>
                    <a:pt x="63289" y="128108"/>
                    <a:pt x="63289" y="124046"/>
                  </a:cubicBezTo>
                  <a:cubicBezTo>
                    <a:pt x="63289" y="119598"/>
                    <a:pt x="64122" y="117083"/>
                    <a:pt x="67119" y="108380"/>
                  </a:cubicBezTo>
                  <a:cubicBezTo>
                    <a:pt x="69118" y="102384"/>
                    <a:pt x="75946" y="81882"/>
                    <a:pt x="75946" y="71051"/>
                  </a:cubicBezTo>
                  <a:cubicBezTo>
                    <a:pt x="75946" y="67957"/>
                    <a:pt x="75946" y="59833"/>
                    <a:pt x="69784" y="54224"/>
                  </a:cubicBezTo>
                  <a:cubicBezTo>
                    <a:pt x="66953" y="51710"/>
                    <a:pt x="62123" y="49002"/>
                    <a:pt x="54295" y="49002"/>
                  </a:cubicBezTo>
                  <a:cubicBezTo>
                    <a:pt x="42138" y="49002"/>
                    <a:pt x="33311" y="56739"/>
                    <a:pt x="27149" y="65055"/>
                  </a:cubicBezTo>
                  <a:lnTo>
                    <a:pt x="39806" y="58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495CBDB1-E6C8-165F-EE58-99EC2892B35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85862" y="7198799"/>
              <a:ext cx="54008" cy="497069"/>
            </a:xfrm>
            <a:custGeom>
              <a:avLst/>
              <a:gdLst>
                <a:gd name="connsiteX0" fmla="*/ 175 w 54008"/>
                <a:gd name="connsiteY0" fmla="*/ 497126 h 497069"/>
                <a:gd name="connsiteX1" fmla="*/ 54183 w 54008"/>
                <a:gd name="connsiteY1" fmla="*/ 497126 h 497069"/>
                <a:gd name="connsiteX2" fmla="*/ 54183 w 54008"/>
                <a:gd name="connsiteY2" fmla="*/ 484140 h 497069"/>
                <a:gd name="connsiteX3" fmla="*/ 11357 w 54008"/>
                <a:gd name="connsiteY3" fmla="*/ 484140 h 497069"/>
                <a:gd name="connsiteX4" fmla="*/ 11357 w 54008"/>
                <a:gd name="connsiteY4" fmla="*/ 13042 h 497069"/>
                <a:gd name="connsiteX5" fmla="*/ 54183 w 54008"/>
                <a:gd name="connsiteY5" fmla="*/ 13042 h 497069"/>
                <a:gd name="connsiteX6" fmla="*/ 54183 w 54008"/>
                <a:gd name="connsiteY6" fmla="*/ 56 h 497069"/>
                <a:gd name="connsiteX7" fmla="*/ 175 w 54008"/>
                <a:gd name="connsiteY7" fmla="*/ 56 h 497069"/>
                <a:gd name="connsiteX8" fmla="*/ 175 w 54008"/>
                <a:gd name="connsiteY8" fmla="*/ 497126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8" h="497069">
                  <a:moveTo>
                    <a:pt x="175" y="497126"/>
                  </a:moveTo>
                  <a:lnTo>
                    <a:pt x="54183" y="497126"/>
                  </a:lnTo>
                  <a:lnTo>
                    <a:pt x="54183" y="484140"/>
                  </a:lnTo>
                  <a:lnTo>
                    <a:pt x="11357" y="484140"/>
                  </a:lnTo>
                  <a:lnTo>
                    <a:pt x="11357" y="13042"/>
                  </a:lnTo>
                  <a:lnTo>
                    <a:pt x="54183" y="13042"/>
                  </a:lnTo>
                  <a:lnTo>
                    <a:pt x="54183" y="56"/>
                  </a:lnTo>
                  <a:lnTo>
                    <a:pt x="175" y="56"/>
                  </a:lnTo>
                  <a:lnTo>
                    <a:pt x="175" y="4971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96882E8A-53A1-34A5-37A4-C34C7CC418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2057" y="7394425"/>
              <a:ext cx="185816" cy="122126"/>
            </a:xfrm>
            <a:custGeom>
              <a:avLst/>
              <a:gdLst>
                <a:gd name="connsiteX0" fmla="*/ 18738 w 185816"/>
                <a:gd name="connsiteY0" fmla="*/ 27145 h 122126"/>
                <a:gd name="connsiteX1" fmla="*/ 18738 w 185816"/>
                <a:gd name="connsiteY1" fmla="*/ 101194 h 122126"/>
                <a:gd name="connsiteX2" fmla="*/ 180 w 185816"/>
                <a:gd name="connsiteY2" fmla="*/ 113628 h 122126"/>
                <a:gd name="connsiteX3" fmla="*/ 180 w 185816"/>
                <a:gd name="connsiteY3" fmla="*/ 122193 h 122126"/>
                <a:gd name="connsiteX4" fmla="*/ 27065 w 185816"/>
                <a:gd name="connsiteY4" fmla="*/ 121364 h 122126"/>
                <a:gd name="connsiteX5" fmla="*/ 53712 w 185816"/>
                <a:gd name="connsiteY5" fmla="*/ 122193 h 122126"/>
                <a:gd name="connsiteX6" fmla="*/ 53712 w 185816"/>
                <a:gd name="connsiteY6" fmla="*/ 113628 h 122126"/>
                <a:gd name="connsiteX7" fmla="*/ 35154 w 185816"/>
                <a:gd name="connsiteY7" fmla="*/ 101194 h 122126"/>
                <a:gd name="connsiteX8" fmla="*/ 35154 w 185816"/>
                <a:gd name="connsiteY8" fmla="*/ 50354 h 122126"/>
                <a:gd name="connsiteX9" fmla="*/ 67274 w 185816"/>
                <a:gd name="connsiteY9" fmla="*/ 6146 h 122126"/>
                <a:gd name="connsiteX10" fmla="*/ 84880 w 185816"/>
                <a:gd name="connsiteY10" fmla="*/ 36816 h 122126"/>
                <a:gd name="connsiteX11" fmla="*/ 84880 w 185816"/>
                <a:gd name="connsiteY11" fmla="*/ 101194 h 122126"/>
                <a:gd name="connsiteX12" fmla="*/ 66322 w 185816"/>
                <a:gd name="connsiteY12" fmla="*/ 113628 h 122126"/>
                <a:gd name="connsiteX13" fmla="*/ 66322 w 185816"/>
                <a:gd name="connsiteY13" fmla="*/ 122193 h 122126"/>
                <a:gd name="connsiteX14" fmla="*/ 93207 w 185816"/>
                <a:gd name="connsiteY14" fmla="*/ 121364 h 122126"/>
                <a:gd name="connsiteX15" fmla="*/ 119854 w 185816"/>
                <a:gd name="connsiteY15" fmla="*/ 122193 h 122126"/>
                <a:gd name="connsiteX16" fmla="*/ 119854 w 185816"/>
                <a:gd name="connsiteY16" fmla="*/ 113628 h 122126"/>
                <a:gd name="connsiteX17" fmla="*/ 101296 w 185816"/>
                <a:gd name="connsiteY17" fmla="*/ 101194 h 122126"/>
                <a:gd name="connsiteX18" fmla="*/ 101296 w 185816"/>
                <a:gd name="connsiteY18" fmla="*/ 50354 h 122126"/>
                <a:gd name="connsiteX19" fmla="*/ 133416 w 185816"/>
                <a:gd name="connsiteY19" fmla="*/ 6146 h 122126"/>
                <a:gd name="connsiteX20" fmla="*/ 151022 w 185816"/>
                <a:gd name="connsiteY20" fmla="*/ 36816 h 122126"/>
                <a:gd name="connsiteX21" fmla="*/ 151022 w 185816"/>
                <a:gd name="connsiteY21" fmla="*/ 101194 h 122126"/>
                <a:gd name="connsiteX22" fmla="*/ 132464 w 185816"/>
                <a:gd name="connsiteY22" fmla="*/ 113628 h 122126"/>
                <a:gd name="connsiteX23" fmla="*/ 132464 w 185816"/>
                <a:gd name="connsiteY23" fmla="*/ 122193 h 122126"/>
                <a:gd name="connsiteX24" fmla="*/ 159349 w 185816"/>
                <a:gd name="connsiteY24" fmla="*/ 121364 h 122126"/>
                <a:gd name="connsiteX25" fmla="*/ 185996 w 185816"/>
                <a:gd name="connsiteY25" fmla="*/ 122193 h 122126"/>
                <a:gd name="connsiteX26" fmla="*/ 185996 w 185816"/>
                <a:gd name="connsiteY26" fmla="*/ 113628 h 122126"/>
                <a:gd name="connsiteX27" fmla="*/ 167439 w 185816"/>
                <a:gd name="connsiteY27" fmla="*/ 105339 h 122126"/>
                <a:gd name="connsiteX28" fmla="*/ 167439 w 185816"/>
                <a:gd name="connsiteY28" fmla="*/ 52565 h 122126"/>
                <a:gd name="connsiteX29" fmla="*/ 160063 w 185816"/>
                <a:gd name="connsiteY29" fmla="*/ 10290 h 122126"/>
                <a:gd name="connsiteX30" fmla="*/ 135081 w 185816"/>
                <a:gd name="connsiteY30" fmla="*/ 67 h 122126"/>
                <a:gd name="connsiteX31" fmla="*/ 100583 w 185816"/>
                <a:gd name="connsiteY31" fmla="*/ 27145 h 122126"/>
                <a:gd name="connsiteX32" fmla="*/ 68939 w 185816"/>
                <a:gd name="connsiteY32" fmla="*/ 67 h 122126"/>
                <a:gd name="connsiteX33" fmla="*/ 33727 w 185816"/>
                <a:gd name="connsiteY33" fmla="*/ 29079 h 122126"/>
                <a:gd name="connsiteX34" fmla="*/ 33727 w 185816"/>
                <a:gd name="connsiteY34" fmla="*/ 67 h 122126"/>
                <a:gd name="connsiteX35" fmla="*/ 180 w 185816"/>
                <a:gd name="connsiteY35" fmla="*/ 3107 h 122126"/>
                <a:gd name="connsiteX36" fmla="*/ 180 w 185816"/>
                <a:gd name="connsiteY36" fmla="*/ 11672 h 122126"/>
                <a:gd name="connsiteX37" fmla="*/ 18738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38" y="27145"/>
                  </a:moveTo>
                  <a:lnTo>
                    <a:pt x="18738" y="101194"/>
                  </a:lnTo>
                  <a:cubicBezTo>
                    <a:pt x="18738" y="113628"/>
                    <a:pt x="16121" y="113628"/>
                    <a:pt x="180" y="113628"/>
                  </a:cubicBezTo>
                  <a:lnTo>
                    <a:pt x="180" y="122193"/>
                  </a:lnTo>
                  <a:cubicBezTo>
                    <a:pt x="8507" y="121917"/>
                    <a:pt x="20641" y="121364"/>
                    <a:pt x="27065" y="121364"/>
                  </a:cubicBezTo>
                  <a:cubicBezTo>
                    <a:pt x="33251" y="121364"/>
                    <a:pt x="45623" y="121917"/>
                    <a:pt x="53712" y="122193"/>
                  </a:cubicBezTo>
                  <a:lnTo>
                    <a:pt x="53712" y="113628"/>
                  </a:lnTo>
                  <a:cubicBezTo>
                    <a:pt x="37771" y="113628"/>
                    <a:pt x="35154" y="113628"/>
                    <a:pt x="35154" y="101194"/>
                  </a:cubicBezTo>
                  <a:lnTo>
                    <a:pt x="35154" y="50354"/>
                  </a:lnTo>
                  <a:cubicBezTo>
                    <a:pt x="35154" y="21619"/>
                    <a:pt x="52047" y="6146"/>
                    <a:pt x="67274" y="6146"/>
                  </a:cubicBezTo>
                  <a:cubicBezTo>
                    <a:pt x="82263" y="6146"/>
                    <a:pt x="84880" y="21066"/>
                    <a:pt x="84880" y="36816"/>
                  </a:cubicBezTo>
                  <a:lnTo>
                    <a:pt x="84880" y="101194"/>
                  </a:lnTo>
                  <a:cubicBezTo>
                    <a:pt x="84880" y="113628"/>
                    <a:pt x="82263" y="113628"/>
                    <a:pt x="66322" y="113628"/>
                  </a:cubicBezTo>
                  <a:lnTo>
                    <a:pt x="66322" y="122193"/>
                  </a:lnTo>
                  <a:cubicBezTo>
                    <a:pt x="74649" y="121917"/>
                    <a:pt x="86783" y="121364"/>
                    <a:pt x="93207" y="121364"/>
                  </a:cubicBezTo>
                  <a:cubicBezTo>
                    <a:pt x="99393" y="121364"/>
                    <a:pt x="111765" y="121917"/>
                    <a:pt x="119854" y="122193"/>
                  </a:cubicBezTo>
                  <a:lnTo>
                    <a:pt x="119854" y="113628"/>
                  </a:lnTo>
                  <a:cubicBezTo>
                    <a:pt x="103914" y="113628"/>
                    <a:pt x="101296" y="113628"/>
                    <a:pt x="101296" y="101194"/>
                  </a:cubicBezTo>
                  <a:lnTo>
                    <a:pt x="101296" y="50354"/>
                  </a:lnTo>
                  <a:cubicBezTo>
                    <a:pt x="101296" y="21619"/>
                    <a:pt x="118189" y="6146"/>
                    <a:pt x="133416" y="6146"/>
                  </a:cubicBezTo>
                  <a:cubicBezTo>
                    <a:pt x="148405" y="6146"/>
                    <a:pt x="151022" y="21066"/>
                    <a:pt x="151022" y="36816"/>
                  </a:cubicBezTo>
                  <a:lnTo>
                    <a:pt x="151022" y="101194"/>
                  </a:lnTo>
                  <a:cubicBezTo>
                    <a:pt x="151022" y="113628"/>
                    <a:pt x="148405" y="113628"/>
                    <a:pt x="132464" y="113628"/>
                  </a:cubicBezTo>
                  <a:lnTo>
                    <a:pt x="132464" y="122193"/>
                  </a:lnTo>
                  <a:cubicBezTo>
                    <a:pt x="140791" y="121917"/>
                    <a:pt x="152925" y="121364"/>
                    <a:pt x="159349" y="121364"/>
                  </a:cubicBezTo>
                  <a:cubicBezTo>
                    <a:pt x="165535" y="121364"/>
                    <a:pt x="177907" y="121917"/>
                    <a:pt x="185996" y="122193"/>
                  </a:cubicBezTo>
                  <a:lnTo>
                    <a:pt x="185996" y="113628"/>
                  </a:lnTo>
                  <a:cubicBezTo>
                    <a:pt x="173625" y="113628"/>
                    <a:pt x="167676" y="113628"/>
                    <a:pt x="167439" y="105339"/>
                  </a:cubicBezTo>
                  <a:lnTo>
                    <a:pt x="167439" y="52565"/>
                  </a:lnTo>
                  <a:cubicBezTo>
                    <a:pt x="167439" y="28803"/>
                    <a:pt x="167439" y="20237"/>
                    <a:pt x="160063" y="10290"/>
                  </a:cubicBezTo>
                  <a:cubicBezTo>
                    <a:pt x="156732" y="5593"/>
                    <a:pt x="148881" y="67"/>
                    <a:pt x="135081" y="67"/>
                  </a:cubicBezTo>
                  <a:cubicBezTo>
                    <a:pt x="115096" y="67"/>
                    <a:pt x="104627" y="16645"/>
                    <a:pt x="100583" y="27145"/>
                  </a:cubicBezTo>
                  <a:cubicBezTo>
                    <a:pt x="97252" y="3107"/>
                    <a:pt x="79646" y="67"/>
                    <a:pt x="68939" y="67"/>
                  </a:cubicBezTo>
                  <a:cubicBezTo>
                    <a:pt x="51571" y="67"/>
                    <a:pt x="40389" y="11948"/>
                    <a:pt x="33727" y="29079"/>
                  </a:cubicBezTo>
                  <a:lnTo>
                    <a:pt x="33727" y="67"/>
                  </a:lnTo>
                  <a:lnTo>
                    <a:pt x="180" y="3107"/>
                  </a:lnTo>
                  <a:lnTo>
                    <a:pt x="180" y="11672"/>
                  </a:lnTo>
                  <a:cubicBezTo>
                    <a:pt x="16834" y="11672"/>
                    <a:pt x="18738" y="13606"/>
                    <a:pt x="18738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40750774-769C-A483-7CCE-FF31D08422C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2705" y="7392767"/>
              <a:ext cx="107302" cy="126823"/>
            </a:xfrm>
            <a:custGeom>
              <a:avLst/>
              <a:gdLst>
                <a:gd name="connsiteX0" fmla="*/ 69423 w 107302"/>
                <a:gd name="connsiteY0" fmla="*/ 102852 h 126823"/>
                <a:gd name="connsiteX1" fmla="*/ 87981 w 107302"/>
                <a:gd name="connsiteY1" fmla="*/ 125509 h 126823"/>
                <a:gd name="connsiteX2" fmla="*/ 107491 w 107302"/>
                <a:gd name="connsiteY2" fmla="*/ 99260 h 126823"/>
                <a:gd name="connsiteX3" fmla="*/ 107491 w 107302"/>
                <a:gd name="connsiteY3" fmla="*/ 83787 h 126823"/>
                <a:gd name="connsiteX4" fmla="*/ 101543 w 107302"/>
                <a:gd name="connsiteY4" fmla="*/ 83787 h 126823"/>
                <a:gd name="connsiteX5" fmla="*/ 101543 w 107302"/>
                <a:gd name="connsiteY5" fmla="*/ 99260 h 126823"/>
                <a:gd name="connsiteX6" fmla="*/ 92977 w 107302"/>
                <a:gd name="connsiteY6" fmla="*/ 116944 h 126823"/>
                <a:gd name="connsiteX7" fmla="*/ 84174 w 107302"/>
                <a:gd name="connsiteY7" fmla="*/ 103128 h 126823"/>
                <a:gd name="connsiteX8" fmla="*/ 84174 w 107302"/>
                <a:gd name="connsiteY8" fmla="*/ 47868 h 126823"/>
                <a:gd name="connsiteX9" fmla="*/ 75609 w 107302"/>
                <a:gd name="connsiteY9" fmla="*/ 15264 h 126823"/>
                <a:gd name="connsiteX10" fmla="*/ 43014 w 107302"/>
                <a:gd name="connsiteY10" fmla="*/ 67 h 126823"/>
                <a:gd name="connsiteX11" fmla="*/ 7088 w 107302"/>
                <a:gd name="connsiteY11" fmla="*/ 31290 h 126823"/>
                <a:gd name="connsiteX12" fmla="*/ 18032 w 107302"/>
                <a:gd name="connsiteY12" fmla="*/ 44276 h 126823"/>
                <a:gd name="connsiteX13" fmla="*/ 28977 w 107302"/>
                <a:gd name="connsiteY13" fmla="*/ 31566 h 126823"/>
                <a:gd name="connsiteX14" fmla="*/ 16843 w 107302"/>
                <a:gd name="connsiteY14" fmla="*/ 18856 h 126823"/>
                <a:gd name="connsiteX15" fmla="*/ 42538 w 107302"/>
                <a:gd name="connsiteY15" fmla="*/ 6146 h 126823"/>
                <a:gd name="connsiteX16" fmla="*/ 67758 w 107302"/>
                <a:gd name="connsiteY16" fmla="*/ 41513 h 126823"/>
                <a:gd name="connsiteX17" fmla="*/ 67758 w 107302"/>
                <a:gd name="connsiteY17" fmla="*/ 51736 h 126823"/>
                <a:gd name="connsiteX18" fmla="*/ 23980 w 107302"/>
                <a:gd name="connsiteY18" fmla="*/ 61683 h 126823"/>
                <a:gd name="connsiteX19" fmla="*/ 188 w 107302"/>
                <a:gd name="connsiteY19" fmla="*/ 97602 h 126823"/>
                <a:gd name="connsiteX20" fmla="*/ 38256 w 107302"/>
                <a:gd name="connsiteY20" fmla="*/ 126891 h 126823"/>
                <a:gd name="connsiteX21" fmla="*/ 69423 w 107302"/>
                <a:gd name="connsiteY21" fmla="*/ 102852 h 126823"/>
                <a:gd name="connsiteX22" fmla="*/ 67758 w 107302"/>
                <a:gd name="connsiteY22" fmla="*/ 57538 h 126823"/>
                <a:gd name="connsiteX23" fmla="*/ 67758 w 107302"/>
                <a:gd name="connsiteY23" fmla="*/ 85169 h 126823"/>
                <a:gd name="connsiteX24" fmla="*/ 39921 w 107302"/>
                <a:gd name="connsiteY24" fmla="*/ 120812 h 126823"/>
                <a:gd name="connsiteX25" fmla="*/ 18508 w 107302"/>
                <a:gd name="connsiteY25" fmla="*/ 97326 h 126823"/>
                <a:gd name="connsiteX26" fmla="*/ 67758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423" y="102852"/>
                  </a:moveTo>
                  <a:cubicBezTo>
                    <a:pt x="70375" y="113904"/>
                    <a:pt x="76799" y="125509"/>
                    <a:pt x="87981" y="125509"/>
                  </a:cubicBezTo>
                  <a:cubicBezTo>
                    <a:pt x="92977" y="125509"/>
                    <a:pt x="107491" y="121641"/>
                    <a:pt x="107491" y="99260"/>
                  </a:cubicBezTo>
                  <a:lnTo>
                    <a:pt x="107491" y="83787"/>
                  </a:lnTo>
                  <a:lnTo>
                    <a:pt x="101543" y="83787"/>
                  </a:lnTo>
                  <a:lnTo>
                    <a:pt x="101543" y="99260"/>
                  </a:lnTo>
                  <a:cubicBezTo>
                    <a:pt x="101543" y="115286"/>
                    <a:pt x="95595" y="116944"/>
                    <a:pt x="92977" y="116944"/>
                  </a:cubicBezTo>
                  <a:cubicBezTo>
                    <a:pt x="85126" y="116944"/>
                    <a:pt x="84174" y="104510"/>
                    <a:pt x="84174" y="103128"/>
                  </a:cubicBezTo>
                  <a:lnTo>
                    <a:pt x="84174" y="47868"/>
                  </a:lnTo>
                  <a:cubicBezTo>
                    <a:pt x="84174" y="36263"/>
                    <a:pt x="84174" y="25487"/>
                    <a:pt x="75609" y="15264"/>
                  </a:cubicBezTo>
                  <a:cubicBezTo>
                    <a:pt x="66330" y="4488"/>
                    <a:pt x="54434" y="67"/>
                    <a:pt x="43014" y="67"/>
                  </a:cubicBezTo>
                  <a:cubicBezTo>
                    <a:pt x="23504" y="67"/>
                    <a:pt x="7088" y="13054"/>
                    <a:pt x="7088" y="31290"/>
                  </a:cubicBezTo>
                  <a:cubicBezTo>
                    <a:pt x="7088" y="39579"/>
                    <a:pt x="11846" y="44276"/>
                    <a:pt x="18032" y="44276"/>
                  </a:cubicBezTo>
                  <a:cubicBezTo>
                    <a:pt x="24694" y="44276"/>
                    <a:pt x="28977" y="38750"/>
                    <a:pt x="28977" y="31566"/>
                  </a:cubicBezTo>
                  <a:cubicBezTo>
                    <a:pt x="28977" y="28250"/>
                    <a:pt x="27787" y="19132"/>
                    <a:pt x="16843" y="18856"/>
                  </a:cubicBezTo>
                  <a:cubicBezTo>
                    <a:pt x="23267" y="9185"/>
                    <a:pt x="34925" y="6146"/>
                    <a:pt x="42538" y="6146"/>
                  </a:cubicBezTo>
                  <a:cubicBezTo>
                    <a:pt x="54196" y="6146"/>
                    <a:pt x="67758" y="16922"/>
                    <a:pt x="67758" y="41513"/>
                  </a:cubicBezTo>
                  <a:lnTo>
                    <a:pt x="67758" y="51736"/>
                  </a:lnTo>
                  <a:cubicBezTo>
                    <a:pt x="55624" y="52565"/>
                    <a:pt x="38969" y="53394"/>
                    <a:pt x="23980" y="61683"/>
                  </a:cubicBezTo>
                  <a:cubicBezTo>
                    <a:pt x="6136" y="71077"/>
                    <a:pt x="188" y="85445"/>
                    <a:pt x="188" y="97602"/>
                  </a:cubicBezTo>
                  <a:cubicBezTo>
                    <a:pt x="188" y="119983"/>
                    <a:pt x="23267" y="126891"/>
                    <a:pt x="38256" y="126891"/>
                  </a:cubicBezTo>
                  <a:cubicBezTo>
                    <a:pt x="53958" y="126891"/>
                    <a:pt x="64903" y="115838"/>
                    <a:pt x="69423" y="102852"/>
                  </a:cubicBezTo>
                  <a:close/>
                  <a:moveTo>
                    <a:pt x="67758" y="57538"/>
                  </a:moveTo>
                  <a:lnTo>
                    <a:pt x="67758" y="85169"/>
                  </a:lnTo>
                  <a:cubicBezTo>
                    <a:pt x="67758" y="111418"/>
                    <a:pt x="50627" y="120812"/>
                    <a:pt x="39921" y="120812"/>
                  </a:cubicBezTo>
                  <a:cubicBezTo>
                    <a:pt x="28263" y="120812"/>
                    <a:pt x="18508" y="111141"/>
                    <a:pt x="18508" y="97326"/>
                  </a:cubicBezTo>
                  <a:cubicBezTo>
                    <a:pt x="18508" y="82129"/>
                    <a:pt x="28501" y="59196"/>
                    <a:pt x="67758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4" name="Dowolny kształt: kształt 1233">
              <a:extLst>
                <a:ext uri="{FF2B5EF4-FFF2-40B4-BE49-F238E27FC236}">
                  <a16:creationId xmlns:a16="http://schemas.microsoft.com/office/drawing/2014/main" id="{955F41BE-54DA-FC79-5BC2-A7CE03FBD52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64529" y="7397464"/>
              <a:ext cx="119912" cy="119086"/>
            </a:xfrm>
            <a:custGeom>
              <a:avLst/>
              <a:gdLst>
                <a:gd name="connsiteX0" fmla="*/ 65622 w 119912"/>
                <a:gd name="connsiteY0" fmla="*/ 54223 h 119086"/>
                <a:gd name="connsiteX1" fmla="*/ 87510 w 119912"/>
                <a:gd name="connsiteY1" fmla="*/ 23000 h 119086"/>
                <a:gd name="connsiteX2" fmla="*/ 115823 w 119912"/>
                <a:gd name="connsiteY2" fmla="*/ 8633 h 119086"/>
                <a:gd name="connsiteX3" fmla="*/ 115823 w 119912"/>
                <a:gd name="connsiteY3" fmla="*/ 67 h 119086"/>
                <a:gd name="connsiteX4" fmla="*/ 96313 w 119912"/>
                <a:gd name="connsiteY4" fmla="*/ 896 h 119086"/>
                <a:gd name="connsiteX5" fmla="*/ 73473 w 119912"/>
                <a:gd name="connsiteY5" fmla="*/ 67 h 119086"/>
                <a:gd name="connsiteX6" fmla="*/ 73473 w 119912"/>
                <a:gd name="connsiteY6" fmla="*/ 8633 h 119086"/>
                <a:gd name="connsiteX7" fmla="*/ 80373 w 119912"/>
                <a:gd name="connsiteY7" fmla="*/ 17198 h 119086"/>
                <a:gd name="connsiteX8" fmla="*/ 76804 w 119912"/>
                <a:gd name="connsiteY8" fmla="*/ 26869 h 119086"/>
                <a:gd name="connsiteX9" fmla="*/ 62053 w 119912"/>
                <a:gd name="connsiteY9" fmla="*/ 48420 h 119086"/>
                <a:gd name="connsiteX10" fmla="*/ 43495 w 119912"/>
                <a:gd name="connsiteY10" fmla="*/ 20514 h 119086"/>
                <a:gd name="connsiteX11" fmla="*/ 41354 w 119912"/>
                <a:gd name="connsiteY11" fmla="*/ 15540 h 119086"/>
                <a:gd name="connsiteX12" fmla="*/ 49681 w 119912"/>
                <a:gd name="connsiteY12" fmla="*/ 8633 h 119086"/>
                <a:gd name="connsiteX13" fmla="*/ 49681 w 119912"/>
                <a:gd name="connsiteY13" fmla="*/ 67 h 119086"/>
                <a:gd name="connsiteX14" fmla="*/ 23985 w 119912"/>
                <a:gd name="connsiteY14" fmla="*/ 896 h 119086"/>
                <a:gd name="connsiteX15" fmla="*/ 1383 w 119912"/>
                <a:gd name="connsiteY15" fmla="*/ 67 h 119086"/>
                <a:gd name="connsiteX16" fmla="*/ 1383 w 119912"/>
                <a:gd name="connsiteY16" fmla="*/ 8633 h 119086"/>
                <a:gd name="connsiteX17" fmla="*/ 29457 w 119912"/>
                <a:gd name="connsiteY17" fmla="*/ 25487 h 119086"/>
                <a:gd name="connsiteX18" fmla="*/ 53012 w 119912"/>
                <a:gd name="connsiteY18" fmla="*/ 61130 h 119086"/>
                <a:gd name="connsiteX19" fmla="*/ 30647 w 119912"/>
                <a:gd name="connsiteY19" fmla="*/ 94010 h 119086"/>
                <a:gd name="connsiteX20" fmla="*/ 193 w 119912"/>
                <a:gd name="connsiteY20" fmla="*/ 110589 h 119086"/>
                <a:gd name="connsiteX21" fmla="*/ 193 w 119912"/>
                <a:gd name="connsiteY21" fmla="*/ 119154 h 119086"/>
                <a:gd name="connsiteX22" fmla="*/ 19941 w 119912"/>
                <a:gd name="connsiteY22" fmla="*/ 118325 h 119086"/>
                <a:gd name="connsiteX23" fmla="*/ 42543 w 119912"/>
                <a:gd name="connsiteY23" fmla="*/ 119154 h 119086"/>
                <a:gd name="connsiteX24" fmla="*/ 42543 w 119912"/>
                <a:gd name="connsiteY24" fmla="*/ 110589 h 119086"/>
                <a:gd name="connsiteX25" fmla="*/ 35643 w 119912"/>
                <a:gd name="connsiteY25" fmla="*/ 102023 h 119086"/>
                <a:gd name="connsiteX26" fmla="*/ 57056 w 119912"/>
                <a:gd name="connsiteY26" fmla="*/ 66933 h 119086"/>
                <a:gd name="connsiteX27" fmla="*/ 75138 w 119912"/>
                <a:gd name="connsiteY27" fmla="*/ 94563 h 119086"/>
                <a:gd name="connsiteX28" fmla="*/ 80135 w 119912"/>
                <a:gd name="connsiteY28" fmla="*/ 103681 h 119086"/>
                <a:gd name="connsiteX29" fmla="*/ 71570 w 119912"/>
                <a:gd name="connsiteY29" fmla="*/ 110589 h 119086"/>
                <a:gd name="connsiteX30" fmla="*/ 71570 w 119912"/>
                <a:gd name="connsiteY30" fmla="*/ 119154 h 119086"/>
                <a:gd name="connsiteX31" fmla="*/ 97265 w 119912"/>
                <a:gd name="connsiteY31" fmla="*/ 118325 h 119086"/>
                <a:gd name="connsiteX32" fmla="*/ 120105 w 119912"/>
                <a:gd name="connsiteY32" fmla="*/ 119154 h 119086"/>
                <a:gd name="connsiteX33" fmla="*/ 120105 w 119912"/>
                <a:gd name="connsiteY33" fmla="*/ 110589 h 119086"/>
                <a:gd name="connsiteX34" fmla="*/ 97503 w 119912"/>
                <a:gd name="connsiteY34" fmla="*/ 102023 h 119086"/>
                <a:gd name="connsiteX35" fmla="*/ 65622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622" y="54223"/>
                  </a:moveTo>
                  <a:cubicBezTo>
                    <a:pt x="72759" y="43723"/>
                    <a:pt x="81800" y="30184"/>
                    <a:pt x="87510" y="23000"/>
                  </a:cubicBezTo>
                  <a:cubicBezTo>
                    <a:pt x="94886" y="13054"/>
                    <a:pt x="104641" y="8909"/>
                    <a:pt x="115823" y="8633"/>
                  </a:cubicBezTo>
                  <a:lnTo>
                    <a:pt x="115823" y="67"/>
                  </a:lnTo>
                  <a:cubicBezTo>
                    <a:pt x="109637" y="620"/>
                    <a:pt x="102499" y="896"/>
                    <a:pt x="96313" y="896"/>
                  </a:cubicBezTo>
                  <a:cubicBezTo>
                    <a:pt x="89176" y="896"/>
                    <a:pt x="76566" y="344"/>
                    <a:pt x="73473" y="67"/>
                  </a:cubicBezTo>
                  <a:lnTo>
                    <a:pt x="73473" y="8633"/>
                  </a:lnTo>
                  <a:cubicBezTo>
                    <a:pt x="78469" y="9185"/>
                    <a:pt x="80373" y="12777"/>
                    <a:pt x="80373" y="17198"/>
                  </a:cubicBezTo>
                  <a:cubicBezTo>
                    <a:pt x="80373" y="21619"/>
                    <a:pt x="77993" y="25211"/>
                    <a:pt x="76804" y="26869"/>
                  </a:cubicBezTo>
                  <a:lnTo>
                    <a:pt x="62053" y="48420"/>
                  </a:lnTo>
                  <a:lnTo>
                    <a:pt x="43495" y="20514"/>
                  </a:lnTo>
                  <a:cubicBezTo>
                    <a:pt x="41354" y="17751"/>
                    <a:pt x="41354" y="17198"/>
                    <a:pt x="41354" y="15540"/>
                  </a:cubicBezTo>
                  <a:cubicBezTo>
                    <a:pt x="41354" y="11396"/>
                    <a:pt x="44922" y="8909"/>
                    <a:pt x="49681" y="8633"/>
                  </a:cubicBezTo>
                  <a:lnTo>
                    <a:pt x="49681" y="67"/>
                  </a:lnTo>
                  <a:cubicBezTo>
                    <a:pt x="43495" y="344"/>
                    <a:pt x="27792" y="896"/>
                    <a:pt x="23985" y="896"/>
                  </a:cubicBezTo>
                  <a:cubicBezTo>
                    <a:pt x="18989" y="896"/>
                    <a:pt x="7807" y="620"/>
                    <a:pt x="1383" y="67"/>
                  </a:cubicBezTo>
                  <a:lnTo>
                    <a:pt x="1383" y="8633"/>
                  </a:lnTo>
                  <a:cubicBezTo>
                    <a:pt x="18037" y="8633"/>
                    <a:pt x="18275" y="8909"/>
                    <a:pt x="29457" y="25487"/>
                  </a:cubicBezTo>
                  <a:lnTo>
                    <a:pt x="53012" y="61130"/>
                  </a:lnTo>
                  <a:lnTo>
                    <a:pt x="30647" y="94010"/>
                  </a:lnTo>
                  <a:cubicBezTo>
                    <a:pt x="19227" y="110036"/>
                    <a:pt x="5189" y="110589"/>
                    <a:pt x="193" y="110589"/>
                  </a:cubicBezTo>
                  <a:lnTo>
                    <a:pt x="193" y="119154"/>
                  </a:lnTo>
                  <a:cubicBezTo>
                    <a:pt x="6379" y="118601"/>
                    <a:pt x="13755" y="118325"/>
                    <a:pt x="19941" y="118325"/>
                  </a:cubicBezTo>
                  <a:cubicBezTo>
                    <a:pt x="26840" y="118325"/>
                    <a:pt x="36833" y="118878"/>
                    <a:pt x="42543" y="119154"/>
                  </a:cubicBezTo>
                  <a:lnTo>
                    <a:pt x="42543" y="110589"/>
                  </a:lnTo>
                  <a:cubicBezTo>
                    <a:pt x="37309" y="109760"/>
                    <a:pt x="35643" y="106168"/>
                    <a:pt x="35643" y="102023"/>
                  </a:cubicBezTo>
                  <a:cubicBezTo>
                    <a:pt x="35643" y="95945"/>
                    <a:pt x="42543" y="86827"/>
                    <a:pt x="57056" y="66933"/>
                  </a:cubicBezTo>
                  <a:lnTo>
                    <a:pt x="75138" y="94563"/>
                  </a:lnTo>
                  <a:cubicBezTo>
                    <a:pt x="77042" y="97602"/>
                    <a:pt x="80135" y="102023"/>
                    <a:pt x="80135" y="103681"/>
                  </a:cubicBezTo>
                  <a:cubicBezTo>
                    <a:pt x="80135" y="106168"/>
                    <a:pt x="77993" y="110312"/>
                    <a:pt x="71570" y="110589"/>
                  </a:cubicBezTo>
                  <a:lnTo>
                    <a:pt x="71570" y="119154"/>
                  </a:lnTo>
                  <a:cubicBezTo>
                    <a:pt x="78707" y="118878"/>
                    <a:pt x="92031" y="118325"/>
                    <a:pt x="97265" y="118325"/>
                  </a:cubicBezTo>
                  <a:cubicBezTo>
                    <a:pt x="103689" y="118325"/>
                    <a:pt x="112968" y="118601"/>
                    <a:pt x="120105" y="119154"/>
                  </a:cubicBezTo>
                  <a:lnTo>
                    <a:pt x="120105" y="110589"/>
                  </a:lnTo>
                  <a:cubicBezTo>
                    <a:pt x="107258" y="110589"/>
                    <a:pt x="102975" y="110036"/>
                    <a:pt x="97503" y="102023"/>
                  </a:cubicBezTo>
                  <a:lnTo>
                    <a:pt x="65622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5" name="Dowolny kształt: kształt 1234">
              <a:extLst>
                <a:ext uri="{FF2B5EF4-FFF2-40B4-BE49-F238E27FC236}">
                  <a16:creationId xmlns:a16="http://schemas.microsoft.com/office/drawing/2014/main" id="{4DA2B1C5-BBF1-1F13-1B6F-3CC31651FC3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45910" y="7421307"/>
              <a:ext cx="61288" cy="19341"/>
            </a:xfrm>
            <a:custGeom>
              <a:avLst/>
              <a:gdLst>
                <a:gd name="connsiteX0" fmla="*/ 58158 w 61288"/>
                <a:gd name="connsiteY0" fmla="*/ 69 h 19341"/>
                <a:gd name="connsiteX1" fmla="*/ 43835 w 61288"/>
                <a:gd name="connsiteY1" fmla="*/ 8965 h 19341"/>
                <a:gd name="connsiteX2" fmla="*/ 33176 w 61288"/>
                <a:gd name="connsiteY2" fmla="*/ 5097 h 19341"/>
                <a:gd name="connsiteX3" fmla="*/ 20019 w 61288"/>
                <a:gd name="connsiteY3" fmla="*/ 69 h 19341"/>
                <a:gd name="connsiteX4" fmla="*/ 200 w 61288"/>
                <a:gd name="connsiteY4" fmla="*/ 15542 h 19341"/>
                <a:gd name="connsiteX5" fmla="*/ 3531 w 61288"/>
                <a:gd name="connsiteY5" fmla="*/ 19410 h 19341"/>
                <a:gd name="connsiteX6" fmla="*/ 17854 w 61288"/>
                <a:gd name="connsiteY6" fmla="*/ 10513 h 19341"/>
                <a:gd name="connsiteX7" fmla="*/ 28513 w 61288"/>
                <a:gd name="connsiteY7" fmla="*/ 14381 h 19341"/>
                <a:gd name="connsiteX8" fmla="*/ 41670 w 61288"/>
                <a:gd name="connsiteY8" fmla="*/ 19410 h 19341"/>
                <a:gd name="connsiteX9" fmla="*/ 61489 w 61288"/>
                <a:gd name="connsiteY9" fmla="*/ 3937 h 19341"/>
                <a:gd name="connsiteX10" fmla="*/ 58158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158" y="69"/>
                  </a:moveTo>
                  <a:cubicBezTo>
                    <a:pt x="53328" y="6064"/>
                    <a:pt x="48498" y="8965"/>
                    <a:pt x="43835" y="8965"/>
                  </a:cubicBezTo>
                  <a:cubicBezTo>
                    <a:pt x="39505" y="8965"/>
                    <a:pt x="34508" y="6064"/>
                    <a:pt x="33176" y="5097"/>
                  </a:cubicBezTo>
                  <a:cubicBezTo>
                    <a:pt x="27180" y="1809"/>
                    <a:pt x="23683" y="69"/>
                    <a:pt x="20019" y="69"/>
                  </a:cubicBezTo>
                  <a:cubicBezTo>
                    <a:pt x="13191" y="69"/>
                    <a:pt x="10692" y="3163"/>
                    <a:pt x="200" y="15542"/>
                  </a:cubicBezTo>
                  <a:lnTo>
                    <a:pt x="3531" y="19410"/>
                  </a:lnTo>
                  <a:cubicBezTo>
                    <a:pt x="8361" y="13414"/>
                    <a:pt x="13191" y="10513"/>
                    <a:pt x="17854" y="10513"/>
                  </a:cubicBezTo>
                  <a:cubicBezTo>
                    <a:pt x="22184" y="10513"/>
                    <a:pt x="27180" y="13414"/>
                    <a:pt x="28513" y="14381"/>
                  </a:cubicBezTo>
                  <a:cubicBezTo>
                    <a:pt x="34508" y="17669"/>
                    <a:pt x="38006" y="19410"/>
                    <a:pt x="41670" y="19410"/>
                  </a:cubicBezTo>
                  <a:cubicBezTo>
                    <a:pt x="48498" y="19410"/>
                    <a:pt x="50996" y="16315"/>
                    <a:pt x="61489" y="3937"/>
                  </a:cubicBezTo>
                  <a:lnTo>
                    <a:pt x="58158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6" name="Dowolny kształt: kształt 1235">
              <a:extLst>
                <a:ext uri="{FF2B5EF4-FFF2-40B4-BE49-F238E27FC236}">
                  <a16:creationId xmlns:a16="http://schemas.microsoft.com/office/drawing/2014/main" id="{4DC8EEE4-D6CD-2E23-E338-E1A90FA9984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98902" y="7464395"/>
              <a:ext cx="128739" cy="139837"/>
            </a:xfrm>
            <a:custGeom>
              <a:avLst/>
              <a:gdLst>
                <a:gd name="connsiteX0" fmla="*/ 128938 w 128739"/>
                <a:gd name="connsiteY0" fmla="*/ 2585 h 139837"/>
                <a:gd name="connsiteX1" fmla="*/ 126773 w 128739"/>
                <a:gd name="connsiteY1" fmla="*/ 70 h 139837"/>
                <a:gd name="connsiteX2" fmla="*/ 123775 w 128739"/>
                <a:gd name="connsiteY2" fmla="*/ 2391 h 139837"/>
                <a:gd name="connsiteX3" fmla="*/ 111617 w 128739"/>
                <a:gd name="connsiteY3" fmla="*/ 17284 h 139837"/>
                <a:gd name="connsiteX4" fmla="*/ 80307 w 128739"/>
                <a:gd name="connsiteY4" fmla="*/ 70 h 139837"/>
                <a:gd name="connsiteX5" fmla="*/ 198 w 128739"/>
                <a:gd name="connsiteY5" fmla="*/ 85365 h 139837"/>
                <a:gd name="connsiteX6" fmla="*/ 51328 w 128739"/>
                <a:gd name="connsiteY6" fmla="*/ 139907 h 139837"/>
                <a:gd name="connsiteX7" fmla="*/ 93464 w 128739"/>
                <a:gd name="connsiteY7" fmla="*/ 120953 h 139837"/>
                <a:gd name="connsiteX8" fmla="*/ 110285 w 128739"/>
                <a:gd name="connsiteY8" fmla="*/ 89620 h 139837"/>
                <a:gd name="connsiteX9" fmla="*/ 107453 w 128739"/>
                <a:gd name="connsiteY9" fmla="*/ 87106 h 139837"/>
                <a:gd name="connsiteX10" fmla="*/ 104456 w 128739"/>
                <a:gd name="connsiteY10" fmla="*/ 90200 h 139837"/>
                <a:gd name="connsiteX11" fmla="*/ 54159 w 128739"/>
                <a:gd name="connsiteY11" fmla="*/ 132945 h 139837"/>
                <a:gd name="connsiteX12" fmla="*/ 16853 w 128739"/>
                <a:gd name="connsiteY12" fmla="*/ 91361 h 139837"/>
                <a:gd name="connsiteX13" fmla="*/ 37171 w 128739"/>
                <a:gd name="connsiteY13" fmla="*/ 30823 h 139837"/>
                <a:gd name="connsiteX14" fmla="*/ 81972 w 128739"/>
                <a:gd name="connsiteY14" fmla="*/ 7033 h 139837"/>
                <a:gd name="connsiteX15" fmla="*/ 112616 w 128739"/>
                <a:gd name="connsiteY15" fmla="*/ 44942 h 139837"/>
                <a:gd name="connsiteX16" fmla="*/ 112117 w 128739"/>
                <a:gd name="connsiteY16" fmla="*/ 52872 h 139837"/>
                <a:gd name="connsiteX17" fmla="*/ 115114 w 128739"/>
                <a:gd name="connsiteY17" fmla="*/ 55386 h 139837"/>
                <a:gd name="connsiteX18" fmla="*/ 118612 w 128739"/>
                <a:gd name="connsiteY18" fmla="*/ 51131 h 139837"/>
                <a:gd name="connsiteX19" fmla="*/ 128938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8938" y="2585"/>
                  </a:moveTo>
                  <a:cubicBezTo>
                    <a:pt x="128938" y="1618"/>
                    <a:pt x="128438" y="70"/>
                    <a:pt x="126773" y="70"/>
                  </a:cubicBezTo>
                  <a:cubicBezTo>
                    <a:pt x="125607" y="70"/>
                    <a:pt x="125274" y="457"/>
                    <a:pt x="123775" y="2391"/>
                  </a:cubicBezTo>
                  <a:lnTo>
                    <a:pt x="111617" y="17284"/>
                  </a:lnTo>
                  <a:cubicBezTo>
                    <a:pt x="110118" y="14963"/>
                    <a:pt x="100792" y="70"/>
                    <a:pt x="80307" y="70"/>
                  </a:cubicBezTo>
                  <a:cubicBezTo>
                    <a:pt x="39836" y="70"/>
                    <a:pt x="198" y="41654"/>
                    <a:pt x="198" y="85365"/>
                  </a:cubicBezTo>
                  <a:cubicBezTo>
                    <a:pt x="198" y="116891"/>
                    <a:pt x="21516" y="139907"/>
                    <a:pt x="51328" y="139907"/>
                  </a:cubicBezTo>
                  <a:cubicBezTo>
                    <a:pt x="60321" y="139907"/>
                    <a:pt x="76309" y="137780"/>
                    <a:pt x="93464" y="120953"/>
                  </a:cubicBezTo>
                  <a:cubicBezTo>
                    <a:pt x="106621" y="107994"/>
                    <a:pt x="110285" y="91168"/>
                    <a:pt x="110285" y="89620"/>
                  </a:cubicBezTo>
                  <a:cubicBezTo>
                    <a:pt x="110285" y="87106"/>
                    <a:pt x="108286" y="87106"/>
                    <a:pt x="107453" y="87106"/>
                  </a:cubicBezTo>
                  <a:cubicBezTo>
                    <a:pt x="105288" y="87106"/>
                    <a:pt x="104955" y="88073"/>
                    <a:pt x="104456" y="90200"/>
                  </a:cubicBezTo>
                  <a:cubicBezTo>
                    <a:pt x="97627" y="116698"/>
                    <a:pt x="74311" y="132945"/>
                    <a:pt x="54159" y="132945"/>
                  </a:cubicBezTo>
                  <a:cubicBezTo>
                    <a:pt x="36505" y="132945"/>
                    <a:pt x="16853" y="121920"/>
                    <a:pt x="16853" y="91361"/>
                  </a:cubicBezTo>
                  <a:cubicBezTo>
                    <a:pt x="16853" y="85752"/>
                    <a:pt x="18019" y="55193"/>
                    <a:pt x="37171" y="30823"/>
                  </a:cubicBezTo>
                  <a:cubicBezTo>
                    <a:pt x="48663" y="15930"/>
                    <a:pt x="66150" y="7033"/>
                    <a:pt x="81972" y="7033"/>
                  </a:cubicBezTo>
                  <a:cubicBezTo>
                    <a:pt x="101291" y="7033"/>
                    <a:pt x="112616" y="23280"/>
                    <a:pt x="112616" y="44942"/>
                  </a:cubicBezTo>
                  <a:cubicBezTo>
                    <a:pt x="112616" y="50357"/>
                    <a:pt x="112117" y="51711"/>
                    <a:pt x="112117" y="52872"/>
                  </a:cubicBezTo>
                  <a:cubicBezTo>
                    <a:pt x="112117" y="55386"/>
                    <a:pt x="114282" y="55386"/>
                    <a:pt x="115114" y="55386"/>
                  </a:cubicBezTo>
                  <a:cubicBezTo>
                    <a:pt x="117779" y="55386"/>
                    <a:pt x="117779" y="54806"/>
                    <a:pt x="118612" y="51131"/>
                  </a:cubicBezTo>
                  <a:lnTo>
                    <a:pt x="128938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7" name="Dowolny kształt: kształt 1236">
              <a:extLst>
                <a:ext uri="{FF2B5EF4-FFF2-40B4-BE49-F238E27FC236}">
                  <a16:creationId xmlns:a16="http://schemas.microsoft.com/office/drawing/2014/main" id="{57A757F5-6AE6-C80A-D8D4-6F7F2074196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43819" y="7446187"/>
              <a:ext cx="99689" cy="98916"/>
            </a:xfrm>
            <a:custGeom>
              <a:avLst/>
              <a:gdLst>
                <a:gd name="connsiteX0" fmla="*/ 54213 w 99689"/>
                <a:gd name="connsiteY0" fmla="*/ 3660 h 98916"/>
                <a:gd name="connsiteX1" fmla="*/ 50049 w 99689"/>
                <a:gd name="connsiteY1" fmla="*/ 68 h 98916"/>
                <a:gd name="connsiteX2" fmla="*/ 45885 w 99689"/>
                <a:gd name="connsiteY2" fmla="*/ 3384 h 98916"/>
                <a:gd name="connsiteX3" fmla="*/ 15194 w 99689"/>
                <a:gd name="connsiteY3" fmla="*/ 84755 h 98916"/>
                <a:gd name="connsiteX4" fmla="*/ 205 w 99689"/>
                <a:gd name="connsiteY4" fmla="*/ 92906 h 98916"/>
                <a:gd name="connsiteX5" fmla="*/ 205 w 99689"/>
                <a:gd name="connsiteY5" fmla="*/ 98985 h 98916"/>
                <a:gd name="connsiteX6" fmla="*/ 14004 w 99689"/>
                <a:gd name="connsiteY6" fmla="*/ 98432 h 98916"/>
                <a:gd name="connsiteX7" fmla="*/ 29469 w 99689"/>
                <a:gd name="connsiteY7" fmla="*/ 98985 h 98916"/>
                <a:gd name="connsiteX8" fmla="*/ 29469 w 99689"/>
                <a:gd name="connsiteY8" fmla="*/ 92906 h 98916"/>
                <a:gd name="connsiteX9" fmla="*/ 20428 w 99689"/>
                <a:gd name="connsiteY9" fmla="*/ 86828 h 98916"/>
                <a:gd name="connsiteX10" fmla="*/ 21023 w 99689"/>
                <a:gd name="connsiteY10" fmla="*/ 84479 h 98916"/>
                <a:gd name="connsiteX11" fmla="*/ 27209 w 99689"/>
                <a:gd name="connsiteY11" fmla="*/ 68177 h 98916"/>
                <a:gd name="connsiteX12" fmla="*/ 65395 w 99689"/>
                <a:gd name="connsiteY12" fmla="*/ 68177 h 98916"/>
                <a:gd name="connsiteX13" fmla="*/ 72652 w 99689"/>
                <a:gd name="connsiteY13" fmla="*/ 87518 h 98916"/>
                <a:gd name="connsiteX14" fmla="*/ 73365 w 99689"/>
                <a:gd name="connsiteY14" fmla="*/ 89591 h 98916"/>
                <a:gd name="connsiteX15" fmla="*/ 63135 w 99689"/>
                <a:gd name="connsiteY15" fmla="*/ 92906 h 98916"/>
                <a:gd name="connsiteX16" fmla="*/ 63135 w 99689"/>
                <a:gd name="connsiteY16" fmla="*/ 98985 h 98916"/>
                <a:gd name="connsiteX17" fmla="*/ 82406 w 99689"/>
                <a:gd name="connsiteY17" fmla="*/ 98432 h 98916"/>
                <a:gd name="connsiteX18" fmla="*/ 99894 w 99689"/>
                <a:gd name="connsiteY18" fmla="*/ 98985 h 98916"/>
                <a:gd name="connsiteX19" fmla="*/ 99894 w 99689"/>
                <a:gd name="connsiteY19" fmla="*/ 92906 h 98916"/>
                <a:gd name="connsiteX20" fmla="*/ 96801 w 99689"/>
                <a:gd name="connsiteY20" fmla="*/ 92906 h 98916"/>
                <a:gd name="connsiteX21" fmla="*/ 86213 w 99689"/>
                <a:gd name="connsiteY21" fmla="*/ 88347 h 98916"/>
                <a:gd name="connsiteX22" fmla="*/ 54213 w 99689"/>
                <a:gd name="connsiteY22" fmla="*/ 3660 h 98916"/>
                <a:gd name="connsiteX23" fmla="*/ 46242 w 99689"/>
                <a:gd name="connsiteY23" fmla="*/ 17614 h 98916"/>
                <a:gd name="connsiteX24" fmla="*/ 63135 w 99689"/>
                <a:gd name="connsiteY24" fmla="*/ 62098 h 98916"/>
                <a:gd name="connsiteX25" fmla="*/ 29469 w 99689"/>
                <a:gd name="connsiteY25" fmla="*/ 62098 h 98916"/>
                <a:gd name="connsiteX26" fmla="*/ 46242 w 99689"/>
                <a:gd name="connsiteY26" fmla="*/ 17614 h 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689" h="98916">
                  <a:moveTo>
                    <a:pt x="54213" y="3660"/>
                  </a:moveTo>
                  <a:cubicBezTo>
                    <a:pt x="53261" y="1173"/>
                    <a:pt x="52904" y="68"/>
                    <a:pt x="50049" y="68"/>
                  </a:cubicBezTo>
                  <a:cubicBezTo>
                    <a:pt x="47908" y="68"/>
                    <a:pt x="46956" y="621"/>
                    <a:pt x="45885" y="3384"/>
                  </a:cubicBezTo>
                  <a:lnTo>
                    <a:pt x="15194" y="84755"/>
                  </a:lnTo>
                  <a:cubicBezTo>
                    <a:pt x="12576" y="91663"/>
                    <a:pt x="6153" y="92906"/>
                    <a:pt x="205" y="92906"/>
                  </a:cubicBezTo>
                  <a:lnTo>
                    <a:pt x="205" y="98985"/>
                  </a:lnTo>
                  <a:cubicBezTo>
                    <a:pt x="4606" y="98570"/>
                    <a:pt x="9602" y="98432"/>
                    <a:pt x="14004" y="98432"/>
                  </a:cubicBezTo>
                  <a:cubicBezTo>
                    <a:pt x="15551" y="98432"/>
                    <a:pt x="23997" y="98570"/>
                    <a:pt x="29469" y="98985"/>
                  </a:cubicBezTo>
                  <a:lnTo>
                    <a:pt x="29469" y="92906"/>
                  </a:lnTo>
                  <a:cubicBezTo>
                    <a:pt x="22807" y="92906"/>
                    <a:pt x="20428" y="89452"/>
                    <a:pt x="20428" y="86828"/>
                  </a:cubicBezTo>
                  <a:cubicBezTo>
                    <a:pt x="20428" y="85999"/>
                    <a:pt x="20666" y="85584"/>
                    <a:pt x="21023" y="84479"/>
                  </a:cubicBezTo>
                  <a:lnTo>
                    <a:pt x="27209" y="68177"/>
                  </a:lnTo>
                  <a:lnTo>
                    <a:pt x="65395" y="68177"/>
                  </a:lnTo>
                  <a:lnTo>
                    <a:pt x="72652" y="87518"/>
                  </a:lnTo>
                  <a:cubicBezTo>
                    <a:pt x="73365" y="89176"/>
                    <a:pt x="73365" y="89452"/>
                    <a:pt x="73365" y="89591"/>
                  </a:cubicBezTo>
                  <a:cubicBezTo>
                    <a:pt x="73365" y="92906"/>
                    <a:pt x="66585" y="92906"/>
                    <a:pt x="63135" y="92906"/>
                  </a:cubicBezTo>
                  <a:lnTo>
                    <a:pt x="63135" y="98985"/>
                  </a:lnTo>
                  <a:cubicBezTo>
                    <a:pt x="67774" y="98847"/>
                    <a:pt x="76696" y="98432"/>
                    <a:pt x="82406" y="98432"/>
                  </a:cubicBezTo>
                  <a:cubicBezTo>
                    <a:pt x="88473" y="98432"/>
                    <a:pt x="94897" y="98709"/>
                    <a:pt x="99894" y="98985"/>
                  </a:cubicBezTo>
                  <a:lnTo>
                    <a:pt x="99894" y="92906"/>
                  </a:lnTo>
                  <a:lnTo>
                    <a:pt x="96801" y="92906"/>
                  </a:lnTo>
                  <a:cubicBezTo>
                    <a:pt x="89425" y="92906"/>
                    <a:pt x="87641" y="92077"/>
                    <a:pt x="86213" y="88347"/>
                  </a:cubicBezTo>
                  <a:lnTo>
                    <a:pt x="54213" y="3660"/>
                  </a:lnTo>
                  <a:close/>
                  <a:moveTo>
                    <a:pt x="46242" y="17614"/>
                  </a:moveTo>
                  <a:lnTo>
                    <a:pt x="63135" y="62098"/>
                  </a:lnTo>
                  <a:lnTo>
                    <a:pt x="29469" y="62098"/>
                  </a:lnTo>
                  <a:lnTo>
                    <a:pt x="46242" y="176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8" name="Dowolny kształt: kształt 1237">
              <a:extLst>
                <a:ext uri="{FF2B5EF4-FFF2-40B4-BE49-F238E27FC236}">
                  <a16:creationId xmlns:a16="http://schemas.microsoft.com/office/drawing/2014/main" id="{CD23CE5E-CFF1-3697-1179-E89FA21DE29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24032" y="7329493"/>
              <a:ext cx="154410" cy="187057"/>
            </a:xfrm>
            <a:custGeom>
              <a:avLst/>
              <a:gdLst>
                <a:gd name="connsiteX0" fmla="*/ 150103 w 154410"/>
                <a:gd name="connsiteY0" fmla="*/ 67 h 187057"/>
                <a:gd name="connsiteX1" fmla="*/ 4733 w 154410"/>
                <a:gd name="connsiteY1" fmla="*/ 67 h 187057"/>
                <a:gd name="connsiteX2" fmla="*/ 212 w 154410"/>
                <a:gd name="connsiteY2" fmla="*/ 62236 h 187057"/>
                <a:gd name="connsiteX3" fmla="*/ 6160 w 154410"/>
                <a:gd name="connsiteY3" fmla="*/ 62236 h 187057"/>
                <a:gd name="connsiteX4" fmla="*/ 48986 w 154410"/>
                <a:gd name="connsiteY4" fmla="*/ 8633 h 187057"/>
                <a:gd name="connsiteX5" fmla="*/ 61834 w 154410"/>
                <a:gd name="connsiteY5" fmla="*/ 9185 h 187057"/>
                <a:gd name="connsiteX6" fmla="*/ 66830 w 154410"/>
                <a:gd name="connsiteY6" fmla="*/ 19685 h 187057"/>
                <a:gd name="connsiteX7" fmla="*/ 66830 w 154410"/>
                <a:gd name="connsiteY7" fmla="*/ 165297 h 187057"/>
                <a:gd name="connsiteX8" fmla="*/ 41848 w 154410"/>
                <a:gd name="connsiteY8" fmla="*/ 178559 h 187057"/>
                <a:gd name="connsiteX9" fmla="*/ 32332 w 154410"/>
                <a:gd name="connsiteY9" fmla="*/ 178559 h 187057"/>
                <a:gd name="connsiteX10" fmla="*/ 32332 w 154410"/>
                <a:gd name="connsiteY10" fmla="*/ 187125 h 187057"/>
                <a:gd name="connsiteX11" fmla="*/ 77299 w 154410"/>
                <a:gd name="connsiteY11" fmla="*/ 186296 h 187057"/>
                <a:gd name="connsiteX12" fmla="*/ 122504 w 154410"/>
                <a:gd name="connsiteY12" fmla="*/ 187125 h 187057"/>
                <a:gd name="connsiteX13" fmla="*/ 122504 w 154410"/>
                <a:gd name="connsiteY13" fmla="*/ 178559 h 187057"/>
                <a:gd name="connsiteX14" fmla="*/ 112987 w 154410"/>
                <a:gd name="connsiteY14" fmla="*/ 178559 h 187057"/>
                <a:gd name="connsiteX15" fmla="*/ 88005 w 154410"/>
                <a:gd name="connsiteY15" fmla="*/ 165297 h 187057"/>
                <a:gd name="connsiteX16" fmla="*/ 88005 w 154410"/>
                <a:gd name="connsiteY16" fmla="*/ 19685 h 187057"/>
                <a:gd name="connsiteX17" fmla="*/ 92288 w 154410"/>
                <a:gd name="connsiteY17" fmla="*/ 9185 h 187057"/>
                <a:gd name="connsiteX18" fmla="*/ 105849 w 154410"/>
                <a:gd name="connsiteY18" fmla="*/ 8633 h 187057"/>
                <a:gd name="connsiteX19" fmla="*/ 148675 w 154410"/>
                <a:gd name="connsiteY19" fmla="*/ 62236 h 187057"/>
                <a:gd name="connsiteX20" fmla="*/ 154623 w 154410"/>
                <a:gd name="connsiteY20" fmla="*/ 62236 h 187057"/>
                <a:gd name="connsiteX21" fmla="*/ 150103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103" y="67"/>
                  </a:moveTo>
                  <a:lnTo>
                    <a:pt x="4733" y="67"/>
                  </a:lnTo>
                  <a:lnTo>
                    <a:pt x="212" y="62236"/>
                  </a:lnTo>
                  <a:lnTo>
                    <a:pt x="6160" y="62236"/>
                  </a:lnTo>
                  <a:cubicBezTo>
                    <a:pt x="9491" y="17751"/>
                    <a:pt x="13060" y="8633"/>
                    <a:pt x="48986" y="8633"/>
                  </a:cubicBezTo>
                  <a:cubicBezTo>
                    <a:pt x="53269" y="8633"/>
                    <a:pt x="59455" y="8633"/>
                    <a:pt x="61834" y="9185"/>
                  </a:cubicBezTo>
                  <a:cubicBezTo>
                    <a:pt x="66830" y="10290"/>
                    <a:pt x="66830" y="13330"/>
                    <a:pt x="66830" y="19685"/>
                  </a:cubicBezTo>
                  <a:lnTo>
                    <a:pt x="66830" y="165297"/>
                  </a:lnTo>
                  <a:cubicBezTo>
                    <a:pt x="66830" y="174691"/>
                    <a:pt x="66830" y="178559"/>
                    <a:pt x="41848" y="178559"/>
                  </a:cubicBezTo>
                  <a:lnTo>
                    <a:pt x="32332" y="178559"/>
                  </a:lnTo>
                  <a:lnTo>
                    <a:pt x="32332" y="187125"/>
                  </a:lnTo>
                  <a:cubicBezTo>
                    <a:pt x="42086" y="186296"/>
                    <a:pt x="66354" y="186296"/>
                    <a:pt x="77299" y="186296"/>
                  </a:cubicBezTo>
                  <a:cubicBezTo>
                    <a:pt x="88243" y="186296"/>
                    <a:pt x="112749" y="186296"/>
                    <a:pt x="122504" y="187125"/>
                  </a:cubicBezTo>
                  <a:lnTo>
                    <a:pt x="122504" y="178559"/>
                  </a:lnTo>
                  <a:lnTo>
                    <a:pt x="112987" y="178559"/>
                  </a:lnTo>
                  <a:cubicBezTo>
                    <a:pt x="88005" y="178559"/>
                    <a:pt x="88005" y="174691"/>
                    <a:pt x="88005" y="165297"/>
                  </a:cubicBezTo>
                  <a:lnTo>
                    <a:pt x="88005" y="19685"/>
                  </a:lnTo>
                  <a:cubicBezTo>
                    <a:pt x="88005" y="14159"/>
                    <a:pt x="88005" y="10290"/>
                    <a:pt x="92288" y="9185"/>
                  </a:cubicBezTo>
                  <a:cubicBezTo>
                    <a:pt x="94905" y="8633"/>
                    <a:pt x="101329" y="8633"/>
                    <a:pt x="105849" y="8633"/>
                  </a:cubicBezTo>
                  <a:cubicBezTo>
                    <a:pt x="141775" y="8633"/>
                    <a:pt x="145344" y="17751"/>
                    <a:pt x="148675" y="62236"/>
                  </a:cubicBezTo>
                  <a:lnTo>
                    <a:pt x="154623" y="62236"/>
                  </a:lnTo>
                  <a:lnTo>
                    <a:pt x="150103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9" name="Dowolny kształt: kształt 1238">
              <a:extLst>
                <a:ext uri="{FF2B5EF4-FFF2-40B4-BE49-F238E27FC236}">
                  <a16:creationId xmlns:a16="http://schemas.microsoft.com/office/drawing/2014/main" id="{BCD9BA2C-6A69-AB3A-5F2F-1A143D28BE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74135" y="7394425"/>
              <a:ext cx="79941" cy="122126"/>
            </a:xfrm>
            <a:custGeom>
              <a:avLst/>
              <a:gdLst>
                <a:gd name="connsiteX0" fmla="*/ 33290 w 79941"/>
                <a:gd name="connsiteY0" fmla="*/ 30461 h 122126"/>
                <a:gd name="connsiteX1" fmla="*/ 33290 w 79941"/>
                <a:gd name="connsiteY1" fmla="*/ 67 h 122126"/>
                <a:gd name="connsiteX2" fmla="*/ 219 w 79941"/>
                <a:gd name="connsiteY2" fmla="*/ 3107 h 122126"/>
                <a:gd name="connsiteX3" fmla="*/ 219 w 79941"/>
                <a:gd name="connsiteY3" fmla="*/ 11672 h 122126"/>
                <a:gd name="connsiteX4" fmla="*/ 18776 w 79941"/>
                <a:gd name="connsiteY4" fmla="*/ 27145 h 122126"/>
                <a:gd name="connsiteX5" fmla="*/ 18776 w 79941"/>
                <a:gd name="connsiteY5" fmla="*/ 101194 h 122126"/>
                <a:gd name="connsiteX6" fmla="*/ 219 w 79941"/>
                <a:gd name="connsiteY6" fmla="*/ 113628 h 122126"/>
                <a:gd name="connsiteX7" fmla="*/ 219 w 79941"/>
                <a:gd name="connsiteY7" fmla="*/ 122193 h 122126"/>
                <a:gd name="connsiteX8" fmla="*/ 27342 w 79941"/>
                <a:gd name="connsiteY8" fmla="*/ 121364 h 122126"/>
                <a:gd name="connsiteX9" fmla="*/ 57558 w 79941"/>
                <a:gd name="connsiteY9" fmla="*/ 122193 h 122126"/>
                <a:gd name="connsiteX10" fmla="*/ 57558 w 79941"/>
                <a:gd name="connsiteY10" fmla="*/ 113628 h 122126"/>
                <a:gd name="connsiteX11" fmla="*/ 52561 w 79941"/>
                <a:gd name="connsiteY11" fmla="*/ 113628 h 122126"/>
                <a:gd name="connsiteX12" fmla="*/ 34479 w 79941"/>
                <a:gd name="connsiteY12" fmla="*/ 100642 h 122126"/>
                <a:gd name="connsiteX13" fmla="*/ 34479 w 79941"/>
                <a:gd name="connsiteY13" fmla="*/ 58091 h 122126"/>
                <a:gd name="connsiteX14" fmla="*/ 62554 w 79941"/>
                <a:gd name="connsiteY14" fmla="*/ 6146 h 122126"/>
                <a:gd name="connsiteX15" fmla="*/ 65171 w 79941"/>
                <a:gd name="connsiteY15" fmla="*/ 6422 h 122126"/>
                <a:gd name="connsiteX16" fmla="*/ 59699 w 79941"/>
                <a:gd name="connsiteY16" fmla="*/ 17198 h 122126"/>
                <a:gd name="connsiteX17" fmla="*/ 69929 w 79941"/>
                <a:gd name="connsiteY17" fmla="*/ 29079 h 122126"/>
                <a:gd name="connsiteX18" fmla="*/ 80160 w 79941"/>
                <a:gd name="connsiteY18" fmla="*/ 16922 h 122126"/>
                <a:gd name="connsiteX19" fmla="*/ 62554 w 79941"/>
                <a:gd name="connsiteY19" fmla="*/ 67 h 122126"/>
                <a:gd name="connsiteX20" fmla="*/ 33290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290" y="30461"/>
                  </a:moveTo>
                  <a:lnTo>
                    <a:pt x="33290" y="67"/>
                  </a:lnTo>
                  <a:lnTo>
                    <a:pt x="219" y="3107"/>
                  </a:lnTo>
                  <a:lnTo>
                    <a:pt x="219" y="11672"/>
                  </a:lnTo>
                  <a:cubicBezTo>
                    <a:pt x="16873" y="11672"/>
                    <a:pt x="18776" y="13606"/>
                    <a:pt x="18776" y="27145"/>
                  </a:cubicBezTo>
                  <a:lnTo>
                    <a:pt x="18776" y="101194"/>
                  </a:lnTo>
                  <a:cubicBezTo>
                    <a:pt x="18776" y="113628"/>
                    <a:pt x="16159" y="113628"/>
                    <a:pt x="219" y="113628"/>
                  </a:cubicBezTo>
                  <a:lnTo>
                    <a:pt x="219" y="122193"/>
                  </a:lnTo>
                  <a:cubicBezTo>
                    <a:pt x="9497" y="121917"/>
                    <a:pt x="20680" y="121364"/>
                    <a:pt x="27342" y="121364"/>
                  </a:cubicBezTo>
                  <a:cubicBezTo>
                    <a:pt x="36858" y="121364"/>
                    <a:pt x="48041" y="121364"/>
                    <a:pt x="57558" y="122193"/>
                  </a:cubicBezTo>
                  <a:lnTo>
                    <a:pt x="57558" y="113628"/>
                  </a:lnTo>
                  <a:lnTo>
                    <a:pt x="52561" y="113628"/>
                  </a:lnTo>
                  <a:cubicBezTo>
                    <a:pt x="34955" y="113628"/>
                    <a:pt x="34479" y="110589"/>
                    <a:pt x="34479" y="100642"/>
                  </a:cubicBezTo>
                  <a:lnTo>
                    <a:pt x="34479" y="58091"/>
                  </a:lnTo>
                  <a:cubicBezTo>
                    <a:pt x="34479" y="30737"/>
                    <a:pt x="44472" y="6146"/>
                    <a:pt x="62554" y="6146"/>
                  </a:cubicBezTo>
                  <a:cubicBezTo>
                    <a:pt x="64219" y="6146"/>
                    <a:pt x="64695" y="6146"/>
                    <a:pt x="65171" y="6422"/>
                  </a:cubicBezTo>
                  <a:cubicBezTo>
                    <a:pt x="64457" y="6699"/>
                    <a:pt x="59699" y="10014"/>
                    <a:pt x="59699" y="17198"/>
                  </a:cubicBezTo>
                  <a:cubicBezTo>
                    <a:pt x="59699" y="24935"/>
                    <a:pt x="64695" y="29079"/>
                    <a:pt x="69929" y="29079"/>
                  </a:cubicBezTo>
                  <a:cubicBezTo>
                    <a:pt x="74212" y="29079"/>
                    <a:pt x="80160" y="25763"/>
                    <a:pt x="80160" y="16922"/>
                  </a:cubicBezTo>
                  <a:cubicBezTo>
                    <a:pt x="80160" y="8080"/>
                    <a:pt x="72785" y="67"/>
                    <a:pt x="62554" y="67"/>
                  </a:cubicBezTo>
                  <a:cubicBezTo>
                    <a:pt x="45186" y="67"/>
                    <a:pt x="36620" y="18580"/>
                    <a:pt x="33290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0" name="Dowolny kształt: kształt 1239">
              <a:extLst>
                <a:ext uri="{FF2B5EF4-FFF2-40B4-BE49-F238E27FC236}">
                  <a16:creationId xmlns:a16="http://schemas.microsoft.com/office/drawing/2014/main" id="{3E4B5733-F7B4-F616-23BD-76CB185E1A7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43137" y="7198799"/>
              <a:ext cx="90410" cy="497069"/>
            </a:xfrm>
            <a:custGeom>
              <a:avLst/>
              <a:gdLst>
                <a:gd name="connsiteX0" fmla="*/ 79928 w 90410"/>
                <a:gd name="connsiteY0" fmla="*/ 494087 h 497069"/>
                <a:gd name="connsiteX1" fmla="*/ 82783 w 90410"/>
                <a:gd name="connsiteY1" fmla="*/ 497126 h 497069"/>
                <a:gd name="connsiteX2" fmla="*/ 88017 w 90410"/>
                <a:gd name="connsiteY2" fmla="*/ 497126 h 497069"/>
                <a:gd name="connsiteX3" fmla="*/ 90634 w 90410"/>
                <a:gd name="connsiteY3" fmla="*/ 494363 h 497069"/>
                <a:gd name="connsiteX4" fmla="*/ 89682 w 90410"/>
                <a:gd name="connsiteY4" fmla="*/ 491876 h 497069"/>
                <a:gd name="connsiteX5" fmla="*/ 53518 w 90410"/>
                <a:gd name="connsiteY5" fmla="*/ 436339 h 497069"/>
                <a:gd name="connsiteX6" fmla="*/ 18306 w 90410"/>
                <a:gd name="connsiteY6" fmla="*/ 248729 h 497069"/>
                <a:gd name="connsiteX7" fmla="*/ 89920 w 90410"/>
                <a:gd name="connsiteY7" fmla="*/ 5030 h 497069"/>
                <a:gd name="connsiteX8" fmla="*/ 90634 w 90410"/>
                <a:gd name="connsiteY8" fmla="*/ 2819 h 497069"/>
                <a:gd name="connsiteX9" fmla="*/ 86114 w 90410"/>
                <a:gd name="connsiteY9" fmla="*/ 56 h 497069"/>
                <a:gd name="connsiteX10" fmla="*/ 80404 w 90410"/>
                <a:gd name="connsiteY10" fmla="*/ 2267 h 497069"/>
                <a:gd name="connsiteX11" fmla="*/ 15927 w 90410"/>
                <a:gd name="connsiteY11" fmla="*/ 121630 h 497069"/>
                <a:gd name="connsiteX12" fmla="*/ 224 w 90410"/>
                <a:gd name="connsiteY12" fmla="*/ 248453 h 497069"/>
                <a:gd name="connsiteX13" fmla="*/ 47808 w 90410"/>
                <a:gd name="connsiteY13" fmla="*/ 452089 h 497069"/>
                <a:gd name="connsiteX14" fmla="*/ 63035 w 90410"/>
                <a:gd name="connsiteY14" fmla="*/ 474469 h 497069"/>
                <a:gd name="connsiteX15" fmla="*/ 70649 w 90410"/>
                <a:gd name="connsiteY15" fmla="*/ 484140 h 497069"/>
                <a:gd name="connsiteX16" fmla="*/ 79928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79928" y="494087"/>
                  </a:moveTo>
                  <a:cubicBezTo>
                    <a:pt x="80404" y="494363"/>
                    <a:pt x="82545" y="497126"/>
                    <a:pt x="82783" y="497126"/>
                  </a:cubicBezTo>
                  <a:lnTo>
                    <a:pt x="88017" y="497126"/>
                  </a:lnTo>
                  <a:cubicBezTo>
                    <a:pt x="88731" y="497126"/>
                    <a:pt x="90634" y="496850"/>
                    <a:pt x="90634" y="494363"/>
                  </a:cubicBezTo>
                  <a:cubicBezTo>
                    <a:pt x="90634" y="493258"/>
                    <a:pt x="90158" y="492705"/>
                    <a:pt x="89682" y="491876"/>
                  </a:cubicBezTo>
                  <a:cubicBezTo>
                    <a:pt x="81117" y="481929"/>
                    <a:pt x="68270" y="466733"/>
                    <a:pt x="53518" y="436339"/>
                  </a:cubicBezTo>
                  <a:cubicBezTo>
                    <a:pt x="27823" y="383289"/>
                    <a:pt x="18306" y="315042"/>
                    <a:pt x="18306" y="248729"/>
                  </a:cubicBezTo>
                  <a:cubicBezTo>
                    <a:pt x="18306" y="126051"/>
                    <a:pt x="48284" y="53935"/>
                    <a:pt x="89920" y="5030"/>
                  </a:cubicBezTo>
                  <a:cubicBezTo>
                    <a:pt x="90634" y="4201"/>
                    <a:pt x="90634" y="3372"/>
                    <a:pt x="90634" y="2819"/>
                  </a:cubicBezTo>
                  <a:cubicBezTo>
                    <a:pt x="90634" y="56"/>
                    <a:pt x="88969" y="56"/>
                    <a:pt x="86114" y="56"/>
                  </a:cubicBezTo>
                  <a:cubicBezTo>
                    <a:pt x="83021" y="56"/>
                    <a:pt x="82545" y="56"/>
                    <a:pt x="80404" y="2267"/>
                  </a:cubicBezTo>
                  <a:cubicBezTo>
                    <a:pt x="57801" y="24924"/>
                    <a:pt x="32343" y="63330"/>
                    <a:pt x="15927" y="121630"/>
                  </a:cubicBezTo>
                  <a:cubicBezTo>
                    <a:pt x="5696" y="158102"/>
                    <a:pt x="224" y="202587"/>
                    <a:pt x="224" y="248453"/>
                  </a:cubicBezTo>
                  <a:cubicBezTo>
                    <a:pt x="224" y="313937"/>
                    <a:pt x="10455" y="387986"/>
                    <a:pt x="47808" y="452089"/>
                  </a:cubicBezTo>
                  <a:cubicBezTo>
                    <a:pt x="54232" y="462865"/>
                    <a:pt x="63035" y="474193"/>
                    <a:pt x="63035" y="474469"/>
                  </a:cubicBezTo>
                  <a:cubicBezTo>
                    <a:pt x="65415" y="477785"/>
                    <a:pt x="68745" y="482206"/>
                    <a:pt x="70649" y="484140"/>
                  </a:cubicBezTo>
                  <a:lnTo>
                    <a:pt x="79928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1" name="Dowolny kształt: kształt 1240">
              <a:extLst>
                <a:ext uri="{FF2B5EF4-FFF2-40B4-BE49-F238E27FC236}">
                  <a16:creationId xmlns:a16="http://schemas.microsoft.com/office/drawing/2014/main" id="{9B82D65F-AAF4-9603-5557-6A637DDA522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88586" y="7262137"/>
              <a:ext cx="79227" cy="25696"/>
            </a:xfrm>
            <a:custGeom>
              <a:avLst/>
              <a:gdLst>
                <a:gd name="connsiteX0" fmla="*/ 79459 w 79227"/>
                <a:gd name="connsiteY0" fmla="*/ 4209 h 25696"/>
                <a:gd name="connsiteX1" fmla="*/ 75652 w 79227"/>
                <a:gd name="connsiteY1" fmla="*/ 65 h 25696"/>
                <a:gd name="connsiteX2" fmla="*/ 56143 w 79227"/>
                <a:gd name="connsiteY2" fmla="*/ 13327 h 25696"/>
                <a:gd name="connsiteX3" fmla="*/ 40678 w 79227"/>
                <a:gd name="connsiteY3" fmla="*/ 6420 h 25696"/>
                <a:gd name="connsiteX4" fmla="*/ 25927 w 79227"/>
                <a:gd name="connsiteY4" fmla="*/ 65 h 25696"/>
                <a:gd name="connsiteX5" fmla="*/ 231 w 79227"/>
                <a:gd name="connsiteY5" fmla="*/ 21616 h 25696"/>
                <a:gd name="connsiteX6" fmla="*/ 4038 w 79227"/>
                <a:gd name="connsiteY6" fmla="*/ 25761 h 25696"/>
                <a:gd name="connsiteX7" fmla="*/ 23547 w 79227"/>
                <a:gd name="connsiteY7" fmla="*/ 12498 h 25696"/>
                <a:gd name="connsiteX8" fmla="*/ 39012 w 79227"/>
                <a:gd name="connsiteY8" fmla="*/ 19406 h 25696"/>
                <a:gd name="connsiteX9" fmla="*/ 53763 w 79227"/>
                <a:gd name="connsiteY9" fmla="*/ 25761 h 25696"/>
                <a:gd name="connsiteX10" fmla="*/ 79459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59" y="4209"/>
                  </a:moveTo>
                  <a:lnTo>
                    <a:pt x="75652" y="65"/>
                  </a:lnTo>
                  <a:cubicBezTo>
                    <a:pt x="75652" y="341"/>
                    <a:pt x="66611" y="13327"/>
                    <a:pt x="56143" y="13327"/>
                  </a:cubicBezTo>
                  <a:cubicBezTo>
                    <a:pt x="50670" y="13327"/>
                    <a:pt x="44722" y="9183"/>
                    <a:pt x="40678" y="6420"/>
                  </a:cubicBezTo>
                  <a:cubicBezTo>
                    <a:pt x="34254" y="1999"/>
                    <a:pt x="29971" y="65"/>
                    <a:pt x="25927" y="65"/>
                  </a:cubicBezTo>
                  <a:cubicBezTo>
                    <a:pt x="16886" y="65"/>
                    <a:pt x="12365" y="6143"/>
                    <a:pt x="231" y="21616"/>
                  </a:cubicBezTo>
                  <a:lnTo>
                    <a:pt x="4038" y="25761"/>
                  </a:lnTo>
                  <a:cubicBezTo>
                    <a:pt x="4038" y="25485"/>
                    <a:pt x="13079" y="12498"/>
                    <a:pt x="23547" y="12498"/>
                  </a:cubicBezTo>
                  <a:cubicBezTo>
                    <a:pt x="29020" y="12498"/>
                    <a:pt x="34968" y="16643"/>
                    <a:pt x="39012" y="19406"/>
                  </a:cubicBezTo>
                  <a:cubicBezTo>
                    <a:pt x="45436" y="23827"/>
                    <a:pt x="49719" y="25761"/>
                    <a:pt x="53763" y="25761"/>
                  </a:cubicBezTo>
                  <a:cubicBezTo>
                    <a:pt x="62804" y="25761"/>
                    <a:pt x="67325" y="19682"/>
                    <a:pt x="79459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2" name="Dowolny kształt: kształt 1241">
              <a:extLst>
                <a:ext uri="{FF2B5EF4-FFF2-40B4-BE49-F238E27FC236}">
                  <a16:creationId xmlns:a16="http://schemas.microsoft.com/office/drawing/2014/main" id="{80DEF0B1-A743-665F-6A28-A6AAD91D505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52872" y="7321757"/>
              <a:ext cx="150604" cy="194793"/>
            </a:xfrm>
            <a:custGeom>
              <a:avLst/>
              <a:gdLst>
                <a:gd name="connsiteX0" fmla="*/ 150834 w 150604"/>
                <a:gd name="connsiteY0" fmla="*/ 150100 h 194793"/>
                <a:gd name="connsiteX1" fmla="*/ 144886 w 150604"/>
                <a:gd name="connsiteY1" fmla="*/ 150100 h 194793"/>
                <a:gd name="connsiteX2" fmla="*/ 140604 w 150604"/>
                <a:gd name="connsiteY2" fmla="*/ 170270 h 194793"/>
                <a:gd name="connsiteX3" fmla="*/ 124901 w 150604"/>
                <a:gd name="connsiteY3" fmla="*/ 176901 h 194793"/>
                <a:gd name="connsiteX4" fmla="*/ 105867 w 150604"/>
                <a:gd name="connsiteY4" fmla="*/ 176901 h 194793"/>
                <a:gd name="connsiteX5" fmla="*/ 127042 w 150604"/>
                <a:gd name="connsiteY5" fmla="*/ 129930 h 194793"/>
                <a:gd name="connsiteX6" fmla="*/ 147979 w 150604"/>
                <a:gd name="connsiteY6" fmla="*/ 69419 h 194793"/>
                <a:gd name="connsiteX7" fmla="*/ 75651 w 150604"/>
                <a:gd name="connsiteY7" fmla="*/ 67 h 194793"/>
                <a:gd name="connsiteX8" fmla="*/ 3085 w 150604"/>
                <a:gd name="connsiteY8" fmla="*/ 69419 h 194793"/>
                <a:gd name="connsiteX9" fmla="*/ 24022 w 150604"/>
                <a:gd name="connsiteY9" fmla="*/ 129930 h 194793"/>
                <a:gd name="connsiteX10" fmla="*/ 45197 w 150604"/>
                <a:gd name="connsiteY10" fmla="*/ 176901 h 194793"/>
                <a:gd name="connsiteX11" fmla="*/ 26163 w 150604"/>
                <a:gd name="connsiteY11" fmla="*/ 176901 h 194793"/>
                <a:gd name="connsiteX12" fmla="*/ 10461 w 150604"/>
                <a:gd name="connsiteY12" fmla="*/ 170546 h 194793"/>
                <a:gd name="connsiteX13" fmla="*/ 6178 w 150604"/>
                <a:gd name="connsiteY13" fmla="*/ 150100 h 194793"/>
                <a:gd name="connsiteX14" fmla="*/ 230 w 150604"/>
                <a:gd name="connsiteY14" fmla="*/ 150100 h 194793"/>
                <a:gd name="connsiteX15" fmla="*/ 8081 w 150604"/>
                <a:gd name="connsiteY15" fmla="*/ 194861 h 194793"/>
                <a:gd name="connsiteX16" fmla="*/ 46149 w 150604"/>
                <a:gd name="connsiteY16" fmla="*/ 194861 h 194793"/>
                <a:gd name="connsiteX17" fmla="*/ 52097 w 150604"/>
                <a:gd name="connsiteY17" fmla="*/ 189059 h 194793"/>
                <a:gd name="connsiteX18" fmla="*/ 39249 w 150604"/>
                <a:gd name="connsiteY18" fmla="*/ 127719 h 194793"/>
                <a:gd name="connsiteX19" fmla="*/ 27591 w 150604"/>
                <a:gd name="connsiteY19" fmla="*/ 69143 h 194793"/>
                <a:gd name="connsiteX20" fmla="*/ 75413 w 150604"/>
                <a:gd name="connsiteY20" fmla="*/ 6146 h 194793"/>
                <a:gd name="connsiteX21" fmla="*/ 123473 w 150604"/>
                <a:gd name="connsiteY21" fmla="*/ 69143 h 194793"/>
                <a:gd name="connsiteX22" fmla="*/ 110150 w 150604"/>
                <a:gd name="connsiteY22" fmla="*/ 133522 h 194793"/>
                <a:gd name="connsiteX23" fmla="*/ 98967 w 150604"/>
                <a:gd name="connsiteY23" fmla="*/ 189059 h 194793"/>
                <a:gd name="connsiteX24" fmla="*/ 105153 w 150604"/>
                <a:gd name="connsiteY24" fmla="*/ 194861 h 194793"/>
                <a:gd name="connsiteX25" fmla="*/ 142983 w 150604"/>
                <a:gd name="connsiteY25" fmla="*/ 194861 h 194793"/>
                <a:gd name="connsiteX26" fmla="*/ 150834 w 150604"/>
                <a:gd name="connsiteY26" fmla="*/ 150100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04" h="194793">
                  <a:moveTo>
                    <a:pt x="150834" y="150100"/>
                  </a:moveTo>
                  <a:lnTo>
                    <a:pt x="144886" y="150100"/>
                  </a:lnTo>
                  <a:cubicBezTo>
                    <a:pt x="143697" y="157284"/>
                    <a:pt x="142745" y="163639"/>
                    <a:pt x="140604" y="170270"/>
                  </a:cubicBezTo>
                  <a:cubicBezTo>
                    <a:pt x="139414" y="174691"/>
                    <a:pt x="138700" y="176901"/>
                    <a:pt x="124901" y="176901"/>
                  </a:cubicBezTo>
                  <a:lnTo>
                    <a:pt x="105867" y="176901"/>
                  </a:lnTo>
                  <a:cubicBezTo>
                    <a:pt x="108960" y="161428"/>
                    <a:pt x="116336" y="148166"/>
                    <a:pt x="127042" y="129930"/>
                  </a:cubicBezTo>
                  <a:cubicBezTo>
                    <a:pt x="138224" y="110312"/>
                    <a:pt x="147979" y="91247"/>
                    <a:pt x="147979" y="69419"/>
                  </a:cubicBezTo>
                  <a:cubicBezTo>
                    <a:pt x="147979" y="31013"/>
                    <a:pt x="115860" y="67"/>
                    <a:pt x="75651" y="67"/>
                  </a:cubicBezTo>
                  <a:cubicBezTo>
                    <a:pt x="34729" y="67"/>
                    <a:pt x="3085" y="31566"/>
                    <a:pt x="3085" y="69419"/>
                  </a:cubicBezTo>
                  <a:cubicBezTo>
                    <a:pt x="3085" y="91247"/>
                    <a:pt x="12840" y="110312"/>
                    <a:pt x="24022" y="129930"/>
                  </a:cubicBezTo>
                  <a:cubicBezTo>
                    <a:pt x="34491" y="148166"/>
                    <a:pt x="42104" y="161428"/>
                    <a:pt x="45197" y="176901"/>
                  </a:cubicBezTo>
                  <a:lnTo>
                    <a:pt x="26163" y="176901"/>
                  </a:lnTo>
                  <a:cubicBezTo>
                    <a:pt x="12364" y="176901"/>
                    <a:pt x="11650" y="174691"/>
                    <a:pt x="10461" y="170546"/>
                  </a:cubicBezTo>
                  <a:cubicBezTo>
                    <a:pt x="8557" y="164192"/>
                    <a:pt x="7368" y="157008"/>
                    <a:pt x="6178" y="150100"/>
                  </a:cubicBezTo>
                  <a:lnTo>
                    <a:pt x="230" y="150100"/>
                  </a:lnTo>
                  <a:lnTo>
                    <a:pt x="8081" y="194861"/>
                  </a:lnTo>
                  <a:lnTo>
                    <a:pt x="46149" y="194861"/>
                  </a:lnTo>
                  <a:cubicBezTo>
                    <a:pt x="51383" y="194861"/>
                    <a:pt x="52097" y="194861"/>
                    <a:pt x="52097" y="189059"/>
                  </a:cubicBezTo>
                  <a:cubicBezTo>
                    <a:pt x="52097" y="169718"/>
                    <a:pt x="44721" y="145403"/>
                    <a:pt x="39249" y="127719"/>
                  </a:cubicBezTo>
                  <a:cubicBezTo>
                    <a:pt x="34253" y="111694"/>
                    <a:pt x="27591" y="89866"/>
                    <a:pt x="27591" y="69143"/>
                  </a:cubicBezTo>
                  <a:cubicBezTo>
                    <a:pt x="27591" y="24935"/>
                    <a:pt x="53762" y="6146"/>
                    <a:pt x="75413" y="6146"/>
                  </a:cubicBezTo>
                  <a:cubicBezTo>
                    <a:pt x="98254" y="6146"/>
                    <a:pt x="123473" y="26040"/>
                    <a:pt x="123473" y="69143"/>
                  </a:cubicBezTo>
                  <a:cubicBezTo>
                    <a:pt x="123473" y="89866"/>
                    <a:pt x="117049" y="110865"/>
                    <a:pt x="110150" y="133522"/>
                  </a:cubicBezTo>
                  <a:cubicBezTo>
                    <a:pt x="106581" y="145127"/>
                    <a:pt x="98967" y="169994"/>
                    <a:pt x="98967" y="189059"/>
                  </a:cubicBezTo>
                  <a:cubicBezTo>
                    <a:pt x="98967" y="194861"/>
                    <a:pt x="99681" y="194861"/>
                    <a:pt x="105153" y="194861"/>
                  </a:cubicBezTo>
                  <a:lnTo>
                    <a:pt x="142983" y="194861"/>
                  </a:lnTo>
                  <a:lnTo>
                    <a:pt x="150834" y="15010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3" name="Dowolny kształt: kształt 1242">
              <a:extLst>
                <a:ext uri="{FF2B5EF4-FFF2-40B4-BE49-F238E27FC236}">
                  <a16:creationId xmlns:a16="http://schemas.microsoft.com/office/drawing/2014/main" id="{73C459F1-31B7-39B8-E2F3-13829136088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33388" y="7227968"/>
              <a:ext cx="43301" cy="193218"/>
            </a:xfrm>
            <a:custGeom>
              <a:avLst/>
              <a:gdLst>
                <a:gd name="connsiteX0" fmla="*/ 40208 w 43301"/>
                <a:gd name="connsiteY0" fmla="*/ 62 h 193218"/>
                <a:gd name="connsiteX1" fmla="*/ 237 w 43301"/>
                <a:gd name="connsiteY1" fmla="*/ 96575 h 193218"/>
                <a:gd name="connsiteX2" fmla="*/ 40208 w 43301"/>
                <a:gd name="connsiteY2" fmla="*/ 193281 h 193218"/>
                <a:gd name="connsiteX3" fmla="*/ 43539 w 43301"/>
                <a:gd name="connsiteY3" fmla="*/ 190960 h 193218"/>
                <a:gd name="connsiteX4" fmla="*/ 41873 w 43301"/>
                <a:gd name="connsiteY4" fmla="*/ 188059 h 193218"/>
                <a:gd name="connsiteX5" fmla="*/ 11562 w 43301"/>
                <a:gd name="connsiteY5" fmla="*/ 96768 h 193218"/>
                <a:gd name="connsiteX6" fmla="*/ 42373 w 43301"/>
                <a:gd name="connsiteY6" fmla="*/ 4704 h 193218"/>
                <a:gd name="connsiteX7" fmla="*/ 43539 w 43301"/>
                <a:gd name="connsiteY7" fmla="*/ 2383 h 193218"/>
                <a:gd name="connsiteX8" fmla="*/ 40208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08" y="62"/>
                  </a:moveTo>
                  <a:cubicBezTo>
                    <a:pt x="8564" y="25979"/>
                    <a:pt x="237" y="66983"/>
                    <a:pt x="237" y="96575"/>
                  </a:cubicBezTo>
                  <a:cubicBezTo>
                    <a:pt x="237" y="123846"/>
                    <a:pt x="7232" y="166203"/>
                    <a:pt x="40208" y="193281"/>
                  </a:cubicBezTo>
                  <a:cubicBezTo>
                    <a:pt x="41540" y="193281"/>
                    <a:pt x="43539" y="193281"/>
                    <a:pt x="43539" y="190960"/>
                  </a:cubicBezTo>
                  <a:cubicBezTo>
                    <a:pt x="43539" y="189800"/>
                    <a:pt x="43039" y="189413"/>
                    <a:pt x="41873" y="188059"/>
                  </a:cubicBezTo>
                  <a:cubicBezTo>
                    <a:pt x="19723" y="164849"/>
                    <a:pt x="11562" y="131969"/>
                    <a:pt x="11562" y="96768"/>
                  </a:cubicBezTo>
                  <a:cubicBezTo>
                    <a:pt x="11562" y="44547"/>
                    <a:pt x="28716" y="19016"/>
                    <a:pt x="42373" y="4704"/>
                  </a:cubicBezTo>
                  <a:cubicBezTo>
                    <a:pt x="43039" y="3930"/>
                    <a:pt x="43539" y="3350"/>
                    <a:pt x="43539" y="2383"/>
                  </a:cubicBezTo>
                  <a:cubicBezTo>
                    <a:pt x="43539" y="62"/>
                    <a:pt x="41540" y="62"/>
                    <a:pt x="40208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4" name="Dowolny kształt: kształt 1243">
              <a:extLst>
                <a:ext uri="{FF2B5EF4-FFF2-40B4-BE49-F238E27FC236}">
                  <a16:creationId xmlns:a16="http://schemas.microsoft.com/office/drawing/2014/main" id="{84359738-4F06-E88D-C141-61DB532FB4A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96414" y="7287732"/>
              <a:ext cx="152888" cy="87228"/>
            </a:xfrm>
            <a:custGeom>
              <a:avLst/>
              <a:gdLst>
                <a:gd name="connsiteX0" fmla="*/ 64693 w 152888"/>
                <a:gd name="connsiteY0" fmla="*/ 69691 h 87228"/>
                <a:gd name="connsiteX1" fmla="*/ 62362 w 152888"/>
                <a:gd name="connsiteY1" fmla="*/ 81102 h 87228"/>
                <a:gd name="connsiteX2" fmla="*/ 68024 w 152888"/>
                <a:gd name="connsiteY2" fmla="*/ 87291 h 87228"/>
                <a:gd name="connsiteX3" fmla="*/ 74519 w 152888"/>
                <a:gd name="connsiteY3" fmla="*/ 83036 h 87228"/>
                <a:gd name="connsiteX4" fmla="*/ 77517 w 152888"/>
                <a:gd name="connsiteY4" fmla="*/ 71044 h 87228"/>
                <a:gd name="connsiteX5" fmla="*/ 81181 w 152888"/>
                <a:gd name="connsiteY5" fmla="*/ 53637 h 87228"/>
                <a:gd name="connsiteX6" fmla="*/ 84012 w 152888"/>
                <a:gd name="connsiteY6" fmla="*/ 40679 h 87228"/>
                <a:gd name="connsiteX7" fmla="*/ 89175 w 152888"/>
                <a:gd name="connsiteY7" fmla="*/ 25979 h 87228"/>
                <a:gd name="connsiteX8" fmla="*/ 115822 w 152888"/>
                <a:gd name="connsiteY8" fmla="*/ 5478 h 87228"/>
                <a:gd name="connsiteX9" fmla="*/ 125649 w 152888"/>
                <a:gd name="connsiteY9" fmla="*/ 19016 h 87228"/>
                <a:gd name="connsiteX10" fmla="*/ 115822 w 152888"/>
                <a:gd name="connsiteY10" fmla="*/ 60213 h 87228"/>
                <a:gd name="connsiteX11" fmla="*/ 113324 w 152888"/>
                <a:gd name="connsiteY11" fmla="*/ 70658 h 87228"/>
                <a:gd name="connsiteX12" fmla="*/ 129146 w 152888"/>
                <a:gd name="connsiteY12" fmla="*/ 87291 h 87228"/>
                <a:gd name="connsiteX13" fmla="*/ 153129 w 152888"/>
                <a:gd name="connsiteY13" fmla="*/ 57699 h 87228"/>
                <a:gd name="connsiteX14" fmla="*/ 150464 w 152888"/>
                <a:gd name="connsiteY14" fmla="*/ 55185 h 87228"/>
                <a:gd name="connsiteX15" fmla="*/ 147300 w 152888"/>
                <a:gd name="connsiteY15" fmla="*/ 58473 h 87228"/>
                <a:gd name="connsiteX16" fmla="*/ 129646 w 152888"/>
                <a:gd name="connsiteY16" fmla="*/ 81876 h 87228"/>
                <a:gd name="connsiteX17" fmla="*/ 125482 w 152888"/>
                <a:gd name="connsiteY17" fmla="*/ 75106 h 87228"/>
                <a:gd name="connsiteX18" fmla="*/ 129313 w 152888"/>
                <a:gd name="connsiteY18" fmla="*/ 59440 h 87228"/>
                <a:gd name="connsiteX19" fmla="*/ 138140 w 152888"/>
                <a:gd name="connsiteY19" fmla="*/ 22111 h 87228"/>
                <a:gd name="connsiteX20" fmla="*/ 131977 w 152888"/>
                <a:gd name="connsiteY20" fmla="*/ 5284 h 87228"/>
                <a:gd name="connsiteX21" fmla="*/ 116489 w 152888"/>
                <a:gd name="connsiteY21" fmla="*/ 62 h 87228"/>
                <a:gd name="connsiteX22" fmla="*/ 87010 w 152888"/>
                <a:gd name="connsiteY22" fmla="*/ 19597 h 87228"/>
                <a:gd name="connsiteX23" fmla="*/ 65359 w 152888"/>
                <a:gd name="connsiteY23" fmla="*/ 62 h 87228"/>
                <a:gd name="connsiteX24" fmla="*/ 37213 w 152888"/>
                <a:gd name="connsiteY24" fmla="*/ 17663 h 87228"/>
                <a:gd name="connsiteX25" fmla="*/ 19393 w 152888"/>
                <a:gd name="connsiteY25" fmla="*/ 62 h 87228"/>
                <a:gd name="connsiteX26" fmla="*/ 6236 w 152888"/>
                <a:gd name="connsiteY26" fmla="*/ 10506 h 87228"/>
                <a:gd name="connsiteX27" fmla="*/ 240 w 152888"/>
                <a:gd name="connsiteY27" fmla="*/ 29654 h 87228"/>
                <a:gd name="connsiteX28" fmla="*/ 3072 w 152888"/>
                <a:gd name="connsiteY28" fmla="*/ 32169 h 87228"/>
                <a:gd name="connsiteX29" fmla="*/ 6736 w 152888"/>
                <a:gd name="connsiteY29" fmla="*/ 26366 h 87228"/>
                <a:gd name="connsiteX30" fmla="*/ 18893 w 152888"/>
                <a:gd name="connsiteY30" fmla="*/ 5478 h 87228"/>
                <a:gd name="connsiteX31" fmla="*/ 24389 w 152888"/>
                <a:gd name="connsiteY31" fmla="*/ 14955 h 87228"/>
                <a:gd name="connsiteX32" fmla="*/ 21725 w 152888"/>
                <a:gd name="connsiteY32" fmla="*/ 31008 h 87228"/>
                <a:gd name="connsiteX33" fmla="*/ 18061 w 152888"/>
                <a:gd name="connsiteY33" fmla="*/ 48415 h 87228"/>
                <a:gd name="connsiteX34" fmla="*/ 12731 w 152888"/>
                <a:gd name="connsiteY34" fmla="*/ 73172 h 87228"/>
                <a:gd name="connsiteX35" fmla="*/ 11066 w 152888"/>
                <a:gd name="connsiteY35" fmla="*/ 81102 h 87228"/>
                <a:gd name="connsiteX36" fmla="*/ 16728 w 152888"/>
                <a:gd name="connsiteY36" fmla="*/ 87291 h 87228"/>
                <a:gd name="connsiteX37" fmla="*/ 23224 w 152888"/>
                <a:gd name="connsiteY37" fmla="*/ 83036 h 87228"/>
                <a:gd name="connsiteX38" fmla="*/ 26221 w 152888"/>
                <a:gd name="connsiteY38" fmla="*/ 71044 h 87228"/>
                <a:gd name="connsiteX39" fmla="*/ 29885 w 152888"/>
                <a:gd name="connsiteY39" fmla="*/ 53637 h 87228"/>
                <a:gd name="connsiteX40" fmla="*/ 32717 w 152888"/>
                <a:gd name="connsiteY40" fmla="*/ 40679 h 87228"/>
                <a:gd name="connsiteX41" fmla="*/ 39711 w 152888"/>
                <a:gd name="connsiteY41" fmla="*/ 23272 h 87228"/>
                <a:gd name="connsiteX42" fmla="*/ 64693 w 152888"/>
                <a:gd name="connsiteY42" fmla="*/ 5478 h 87228"/>
                <a:gd name="connsiteX43" fmla="*/ 74519 w 152888"/>
                <a:gd name="connsiteY43" fmla="*/ 19016 h 87228"/>
                <a:gd name="connsiteX44" fmla="*/ 71688 w 152888"/>
                <a:gd name="connsiteY44" fmla="*/ 37197 h 87228"/>
                <a:gd name="connsiteX45" fmla="*/ 64693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693" y="69691"/>
                  </a:moveTo>
                  <a:cubicBezTo>
                    <a:pt x="63860" y="73559"/>
                    <a:pt x="62362" y="80135"/>
                    <a:pt x="62362" y="81102"/>
                  </a:cubicBezTo>
                  <a:cubicBezTo>
                    <a:pt x="62362" y="85357"/>
                    <a:pt x="65359" y="87291"/>
                    <a:pt x="68024" y="87291"/>
                  </a:cubicBezTo>
                  <a:cubicBezTo>
                    <a:pt x="71022" y="87291"/>
                    <a:pt x="73687" y="84777"/>
                    <a:pt x="74519" y="83036"/>
                  </a:cubicBezTo>
                  <a:cubicBezTo>
                    <a:pt x="75352" y="81295"/>
                    <a:pt x="76684" y="75106"/>
                    <a:pt x="77517" y="71044"/>
                  </a:cubicBezTo>
                  <a:cubicBezTo>
                    <a:pt x="78350" y="67370"/>
                    <a:pt x="80182" y="58473"/>
                    <a:pt x="81181" y="53637"/>
                  </a:cubicBezTo>
                  <a:cubicBezTo>
                    <a:pt x="82180" y="49382"/>
                    <a:pt x="83180" y="45127"/>
                    <a:pt x="84012" y="40679"/>
                  </a:cubicBezTo>
                  <a:cubicBezTo>
                    <a:pt x="85844" y="32362"/>
                    <a:pt x="85844" y="31975"/>
                    <a:pt x="89175" y="25979"/>
                  </a:cubicBezTo>
                  <a:cubicBezTo>
                    <a:pt x="94505" y="16502"/>
                    <a:pt x="102832" y="5478"/>
                    <a:pt x="115822" y="5478"/>
                  </a:cubicBezTo>
                  <a:cubicBezTo>
                    <a:pt x="125149" y="5478"/>
                    <a:pt x="125649" y="14375"/>
                    <a:pt x="125649" y="19016"/>
                  </a:cubicBezTo>
                  <a:cubicBezTo>
                    <a:pt x="125649" y="30621"/>
                    <a:pt x="118487" y="52090"/>
                    <a:pt x="115822" y="60213"/>
                  </a:cubicBezTo>
                  <a:cubicBezTo>
                    <a:pt x="113991" y="65629"/>
                    <a:pt x="113324" y="67370"/>
                    <a:pt x="113324" y="70658"/>
                  </a:cubicBezTo>
                  <a:cubicBezTo>
                    <a:pt x="113324" y="80908"/>
                    <a:pt x="120652" y="87291"/>
                    <a:pt x="129146" y="87291"/>
                  </a:cubicBezTo>
                  <a:cubicBezTo>
                    <a:pt x="145801" y="87291"/>
                    <a:pt x="153129" y="60600"/>
                    <a:pt x="153129" y="57699"/>
                  </a:cubicBezTo>
                  <a:cubicBezTo>
                    <a:pt x="153129" y="55185"/>
                    <a:pt x="150963" y="55185"/>
                    <a:pt x="150464" y="55185"/>
                  </a:cubicBezTo>
                  <a:cubicBezTo>
                    <a:pt x="148132" y="55185"/>
                    <a:pt x="147966" y="56345"/>
                    <a:pt x="147300" y="58473"/>
                  </a:cubicBezTo>
                  <a:cubicBezTo>
                    <a:pt x="143469" y="73946"/>
                    <a:pt x="136308" y="81876"/>
                    <a:pt x="129646" y="81876"/>
                  </a:cubicBezTo>
                  <a:cubicBezTo>
                    <a:pt x="126148" y="81876"/>
                    <a:pt x="125482" y="79168"/>
                    <a:pt x="125482" y="75106"/>
                  </a:cubicBezTo>
                  <a:cubicBezTo>
                    <a:pt x="125482" y="70658"/>
                    <a:pt x="126315" y="68143"/>
                    <a:pt x="129313" y="59440"/>
                  </a:cubicBezTo>
                  <a:cubicBezTo>
                    <a:pt x="131311" y="53444"/>
                    <a:pt x="138140" y="32942"/>
                    <a:pt x="138140" y="22111"/>
                  </a:cubicBezTo>
                  <a:cubicBezTo>
                    <a:pt x="138140" y="19016"/>
                    <a:pt x="138140" y="10893"/>
                    <a:pt x="131977" y="5284"/>
                  </a:cubicBezTo>
                  <a:cubicBezTo>
                    <a:pt x="129146" y="2770"/>
                    <a:pt x="124316" y="62"/>
                    <a:pt x="116489" y="62"/>
                  </a:cubicBezTo>
                  <a:cubicBezTo>
                    <a:pt x="101500" y="62"/>
                    <a:pt x="92340" y="11473"/>
                    <a:pt x="87010" y="19597"/>
                  </a:cubicBezTo>
                  <a:cubicBezTo>
                    <a:pt x="85678" y="3157"/>
                    <a:pt x="73853" y="62"/>
                    <a:pt x="65359" y="62"/>
                  </a:cubicBezTo>
                  <a:cubicBezTo>
                    <a:pt x="51536" y="62"/>
                    <a:pt x="42210" y="9926"/>
                    <a:pt x="37213" y="17663"/>
                  </a:cubicBezTo>
                  <a:cubicBezTo>
                    <a:pt x="36047" y="4317"/>
                    <a:pt x="26221" y="62"/>
                    <a:pt x="19393" y="62"/>
                  </a:cubicBezTo>
                  <a:cubicBezTo>
                    <a:pt x="12232" y="62"/>
                    <a:pt x="8401" y="6058"/>
                    <a:pt x="6236" y="10506"/>
                  </a:cubicBezTo>
                  <a:cubicBezTo>
                    <a:pt x="2572" y="17663"/>
                    <a:pt x="240" y="28687"/>
                    <a:pt x="240" y="29654"/>
                  </a:cubicBezTo>
                  <a:cubicBezTo>
                    <a:pt x="240" y="32169"/>
                    <a:pt x="2572" y="32169"/>
                    <a:pt x="3072" y="32169"/>
                  </a:cubicBezTo>
                  <a:cubicBezTo>
                    <a:pt x="5403" y="32169"/>
                    <a:pt x="5570" y="31588"/>
                    <a:pt x="6736" y="26366"/>
                  </a:cubicBezTo>
                  <a:cubicBezTo>
                    <a:pt x="9234" y="14955"/>
                    <a:pt x="12398" y="5478"/>
                    <a:pt x="18893" y="5478"/>
                  </a:cubicBezTo>
                  <a:cubicBezTo>
                    <a:pt x="23224" y="5478"/>
                    <a:pt x="24389" y="9733"/>
                    <a:pt x="24389" y="14955"/>
                  </a:cubicBezTo>
                  <a:cubicBezTo>
                    <a:pt x="24389" y="18630"/>
                    <a:pt x="22890" y="25786"/>
                    <a:pt x="21725" y="31008"/>
                  </a:cubicBezTo>
                  <a:cubicBezTo>
                    <a:pt x="20559" y="36230"/>
                    <a:pt x="18893" y="44160"/>
                    <a:pt x="18061" y="48415"/>
                  </a:cubicBezTo>
                  <a:lnTo>
                    <a:pt x="12731" y="73172"/>
                  </a:lnTo>
                  <a:cubicBezTo>
                    <a:pt x="12065" y="75686"/>
                    <a:pt x="11066" y="80522"/>
                    <a:pt x="11066" y="81102"/>
                  </a:cubicBezTo>
                  <a:cubicBezTo>
                    <a:pt x="11066" y="85357"/>
                    <a:pt x="14064" y="87291"/>
                    <a:pt x="16728" y="87291"/>
                  </a:cubicBezTo>
                  <a:cubicBezTo>
                    <a:pt x="19726" y="87291"/>
                    <a:pt x="22391" y="84777"/>
                    <a:pt x="23224" y="83036"/>
                  </a:cubicBezTo>
                  <a:cubicBezTo>
                    <a:pt x="24056" y="81295"/>
                    <a:pt x="25389" y="75106"/>
                    <a:pt x="26221" y="71044"/>
                  </a:cubicBezTo>
                  <a:cubicBezTo>
                    <a:pt x="27054" y="67370"/>
                    <a:pt x="28886" y="58473"/>
                    <a:pt x="29885" y="53637"/>
                  </a:cubicBezTo>
                  <a:cubicBezTo>
                    <a:pt x="30885" y="49382"/>
                    <a:pt x="31884" y="45127"/>
                    <a:pt x="32717" y="40679"/>
                  </a:cubicBezTo>
                  <a:cubicBezTo>
                    <a:pt x="34549" y="32749"/>
                    <a:pt x="34882" y="31201"/>
                    <a:pt x="39711" y="23272"/>
                  </a:cubicBezTo>
                  <a:cubicBezTo>
                    <a:pt x="44375" y="15535"/>
                    <a:pt x="52202" y="5478"/>
                    <a:pt x="64693" y="5478"/>
                  </a:cubicBezTo>
                  <a:cubicBezTo>
                    <a:pt x="74353" y="5478"/>
                    <a:pt x="74519" y="15342"/>
                    <a:pt x="74519" y="19016"/>
                  </a:cubicBezTo>
                  <a:cubicBezTo>
                    <a:pt x="74519" y="23852"/>
                    <a:pt x="74020" y="26366"/>
                    <a:pt x="71688" y="37197"/>
                  </a:cubicBezTo>
                  <a:lnTo>
                    <a:pt x="64693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5" name="Dowolny kształt: kształt 1244">
              <a:extLst>
                <a:ext uri="{FF2B5EF4-FFF2-40B4-BE49-F238E27FC236}">
                  <a16:creationId xmlns:a16="http://schemas.microsoft.com/office/drawing/2014/main" id="{C4115CB5-2D3C-1E34-4B3F-84CD14361B2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69243" y="7227968"/>
              <a:ext cx="43135" cy="193218"/>
            </a:xfrm>
            <a:custGeom>
              <a:avLst/>
              <a:gdLst>
                <a:gd name="connsiteX0" fmla="*/ 3412 w 43135"/>
                <a:gd name="connsiteY0" fmla="*/ 62 h 193218"/>
                <a:gd name="connsiteX1" fmla="*/ 247 w 43135"/>
                <a:gd name="connsiteY1" fmla="*/ 2383 h 193218"/>
                <a:gd name="connsiteX2" fmla="*/ 1746 w 43135"/>
                <a:gd name="connsiteY2" fmla="*/ 5284 h 193218"/>
                <a:gd name="connsiteX3" fmla="*/ 32057 w 43135"/>
                <a:gd name="connsiteY3" fmla="*/ 96575 h 193218"/>
                <a:gd name="connsiteX4" fmla="*/ 3245 w 43135"/>
                <a:gd name="connsiteY4" fmla="*/ 186512 h 193218"/>
                <a:gd name="connsiteX5" fmla="*/ 247 w 43135"/>
                <a:gd name="connsiteY5" fmla="*/ 190960 h 193218"/>
                <a:gd name="connsiteX6" fmla="*/ 2412 w 43135"/>
                <a:gd name="connsiteY6" fmla="*/ 193281 h 193218"/>
                <a:gd name="connsiteX7" fmla="*/ 31225 w 43135"/>
                <a:gd name="connsiteY7" fmla="*/ 156339 h 193218"/>
                <a:gd name="connsiteX8" fmla="*/ 43383 w 43135"/>
                <a:gd name="connsiteY8" fmla="*/ 96768 h 193218"/>
                <a:gd name="connsiteX9" fmla="*/ 341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12" y="62"/>
                  </a:moveTo>
                  <a:cubicBezTo>
                    <a:pt x="2246" y="62"/>
                    <a:pt x="247" y="62"/>
                    <a:pt x="247" y="2383"/>
                  </a:cubicBezTo>
                  <a:cubicBezTo>
                    <a:pt x="247" y="3350"/>
                    <a:pt x="747" y="3930"/>
                    <a:pt x="1746" y="5284"/>
                  </a:cubicBezTo>
                  <a:cubicBezTo>
                    <a:pt x="16069" y="20564"/>
                    <a:pt x="32057" y="46674"/>
                    <a:pt x="32057" y="96575"/>
                  </a:cubicBezTo>
                  <a:cubicBezTo>
                    <a:pt x="32057" y="136998"/>
                    <a:pt x="21232" y="167557"/>
                    <a:pt x="3245" y="186512"/>
                  </a:cubicBezTo>
                  <a:cubicBezTo>
                    <a:pt x="414" y="189800"/>
                    <a:pt x="247" y="189993"/>
                    <a:pt x="247" y="190960"/>
                  </a:cubicBezTo>
                  <a:cubicBezTo>
                    <a:pt x="247" y="191927"/>
                    <a:pt x="747" y="193281"/>
                    <a:pt x="2412" y="193281"/>
                  </a:cubicBezTo>
                  <a:cubicBezTo>
                    <a:pt x="4411" y="193281"/>
                    <a:pt x="20233" y="180516"/>
                    <a:pt x="31225" y="156339"/>
                  </a:cubicBezTo>
                  <a:cubicBezTo>
                    <a:pt x="38553" y="140286"/>
                    <a:pt x="43383" y="119398"/>
                    <a:pt x="43383" y="96768"/>
                  </a:cubicBezTo>
                  <a:cubicBezTo>
                    <a:pt x="43383" y="69497"/>
                    <a:pt x="36388" y="27140"/>
                    <a:pt x="341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6" name="Dowolny kształt: kształt 1245">
              <a:extLst>
                <a:ext uri="{FF2B5EF4-FFF2-40B4-BE49-F238E27FC236}">
                  <a16:creationId xmlns:a16="http://schemas.microsoft.com/office/drawing/2014/main" id="{E2B6481D-BABA-BF7D-AE7D-935AEAD40C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21730" y="7459848"/>
              <a:ext cx="115082" cy="137903"/>
            </a:xfrm>
            <a:custGeom>
              <a:avLst/>
              <a:gdLst>
                <a:gd name="connsiteX0" fmla="*/ 62358 w 115082"/>
                <a:gd name="connsiteY0" fmla="*/ 4132 h 137903"/>
                <a:gd name="connsiteX1" fmla="*/ 57862 w 115082"/>
                <a:gd name="connsiteY1" fmla="*/ 70 h 137903"/>
                <a:gd name="connsiteX2" fmla="*/ 53199 w 115082"/>
                <a:gd name="connsiteY2" fmla="*/ 4519 h 137903"/>
                <a:gd name="connsiteX3" fmla="*/ 17391 w 115082"/>
                <a:gd name="connsiteY3" fmla="*/ 118439 h 137903"/>
                <a:gd name="connsiteX4" fmla="*/ 237 w 115082"/>
                <a:gd name="connsiteY4" fmla="*/ 131010 h 137903"/>
                <a:gd name="connsiteX5" fmla="*/ 237 w 115082"/>
                <a:gd name="connsiteY5" fmla="*/ 137973 h 137903"/>
                <a:gd name="connsiteX6" fmla="*/ 15726 w 115082"/>
                <a:gd name="connsiteY6" fmla="*/ 137200 h 137903"/>
                <a:gd name="connsiteX7" fmla="*/ 35545 w 115082"/>
                <a:gd name="connsiteY7" fmla="*/ 137973 h 137903"/>
                <a:gd name="connsiteX8" fmla="*/ 35545 w 115082"/>
                <a:gd name="connsiteY8" fmla="*/ 131010 h 137903"/>
                <a:gd name="connsiteX9" fmla="*/ 23220 w 115082"/>
                <a:gd name="connsiteY9" fmla="*/ 121533 h 137903"/>
                <a:gd name="connsiteX10" fmla="*/ 24053 w 115082"/>
                <a:gd name="connsiteY10" fmla="*/ 117665 h 137903"/>
                <a:gd name="connsiteX11" fmla="*/ 52532 w 115082"/>
                <a:gd name="connsiteY11" fmla="*/ 26761 h 137903"/>
                <a:gd name="connsiteX12" fmla="*/ 82510 w 115082"/>
                <a:gd name="connsiteY12" fmla="*/ 122113 h 137903"/>
                <a:gd name="connsiteX13" fmla="*/ 83343 w 115082"/>
                <a:gd name="connsiteY13" fmla="*/ 125595 h 137903"/>
                <a:gd name="connsiteX14" fmla="*/ 69686 w 115082"/>
                <a:gd name="connsiteY14" fmla="*/ 131010 h 137903"/>
                <a:gd name="connsiteX15" fmla="*/ 69686 w 115082"/>
                <a:gd name="connsiteY15" fmla="*/ 137973 h 137903"/>
                <a:gd name="connsiteX16" fmla="*/ 94668 w 115082"/>
                <a:gd name="connsiteY16" fmla="*/ 137200 h 137903"/>
                <a:gd name="connsiteX17" fmla="*/ 115320 w 115082"/>
                <a:gd name="connsiteY17" fmla="*/ 137973 h 137903"/>
                <a:gd name="connsiteX18" fmla="*/ 115320 w 115082"/>
                <a:gd name="connsiteY18" fmla="*/ 131010 h 137903"/>
                <a:gd name="connsiteX19" fmla="*/ 99665 w 115082"/>
                <a:gd name="connsiteY19" fmla="*/ 123274 h 137903"/>
                <a:gd name="connsiteX20" fmla="*/ 62358 w 115082"/>
                <a:gd name="connsiteY20" fmla="*/ 4132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082" h="137903">
                  <a:moveTo>
                    <a:pt x="62358" y="4132"/>
                  </a:moveTo>
                  <a:cubicBezTo>
                    <a:pt x="61193" y="264"/>
                    <a:pt x="59361" y="70"/>
                    <a:pt x="57862" y="70"/>
                  </a:cubicBezTo>
                  <a:cubicBezTo>
                    <a:pt x="54531" y="70"/>
                    <a:pt x="54031" y="1617"/>
                    <a:pt x="53199" y="4519"/>
                  </a:cubicBezTo>
                  <a:lnTo>
                    <a:pt x="17391" y="118439"/>
                  </a:lnTo>
                  <a:cubicBezTo>
                    <a:pt x="14227" y="128689"/>
                    <a:pt x="7399" y="130817"/>
                    <a:pt x="237" y="131010"/>
                  </a:cubicBezTo>
                  <a:lnTo>
                    <a:pt x="237" y="137973"/>
                  </a:lnTo>
                  <a:cubicBezTo>
                    <a:pt x="5400" y="137393"/>
                    <a:pt x="10563" y="137200"/>
                    <a:pt x="15726" y="137200"/>
                  </a:cubicBezTo>
                  <a:cubicBezTo>
                    <a:pt x="21055" y="137200"/>
                    <a:pt x="33047" y="137780"/>
                    <a:pt x="35545" y="137973"/>
                  </a:cubicBezTo>
                  <a:lnTo>
                    <a:pt x="35545" y="131010"/>
                  </a:lnTo>
                  <a:cubicBezTo>
                    <a:pt x="26884" y="130817"/>
                    <a:pt x="23220" y="126175"/>
                    <a:pt x="23220" y="121533"/>
                  </a:cubicBezTo>
                  <a:cubicBezTo>
                    <a:pt x="23220" y="120373"/>
                    <a:pt x="23220" y="119986"/>
                    <a:pt x="24053" y="117665"/>
                  </a:cubicBezTo>
                  <a:lnTo>
                    <a:pt x="52532" y="26761"/>
                  </a:lnTo>
                  <a:lnTo>
                    <a:pt x="82510" y="122113"/>
                  </a:lnTo>
                  <a:cubicBezTo>
                    <a:pt x="83343" y="124628"/>
                    <a:pt x="83343" y="125015"/>
                    <a:pt x="83343" y="125595"/>
                  </a:cubicBezTo>
                  <a:cubicBezTo>
                    <a:pt x="83343" y="131010"/>
                    <a:pt x="74183" y="131010"/>
                    <a:pt x="69686" y="131010"/>
                  </a:cubicBezTo>
                  <a:lnTo>
                    <a:pt x="69686" y="137973"/>
                  </a:lnTo>
                  <a:cubicBezTo>
                    <a:pt x="78014" y="137586"/>
                    <a:pt x="88673" y="137200"/>
                    <a:pt x="94668" y="137200"/>
                  </a:cubicBezTo>
                  <a:cubicBezTo>
                    <a:pt x="101497" y="137200"/>
                    <a:pt x="113488" y="137780"/>
                    <a:pt x="115320" y="137973"/>
                  </a:cubicBezTo>
                  <a:lnTo>
                    <a:pt x="115320" y="131010"/>
                  </a:lnTo>
                  <a:cubicBezTo>
                    <a:pt x="104661" y="131010"/>
                    <a:pt x="102163" y="131010"/>
                    <a:pt x="99665" y="123274"/>
                  </a:cubicBezTo>
                  <a:lnTo>
                    <a:pt x="62358" y="413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7" name="Dowolny kształt: kształt 1246">
              <a:extLst>
                <a:ext uri="{FF2B5EF4-FFF2-40B4-BE49-F238E27FC236}">
                  <a16:creationId xmlns:a16="http://schemas.microsoft.com/office/drawing/2014/main" id="{823EBA73-4CEE-403B-8CBA-0796D3F2EEC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17292" y="7262137"/>
              <a:ext cx="79227" cy="25696"/>
            </a:xfrm>
            <a:custGeom>
              <a:avLst/>
              <a:gdLst>
                <a:gd name="connsiteX0" fmla="*/ 79481 w 79227"/>
                <a:gd name="connsiteY0" fmla="*/ 4209 h 25696"/>
                <a:gd name="connsiteX1" fmla="*/ 75674 w 79227"/>
                <a:gd name="connsiteY1" fmla="*/ 65 h 25696"/>
                <a:gd name="connsiteX2" fmla="*/ 56165 w 79227"/>
                <a:gd name="connsiteY2" fmla="*/ 13327 h 25696"/>
                <a:gd name="connsiteX3" fmla="*/ 40700 w 79227"/>
                <a:gd name="connsiteY3" fmla="*/ 6420 h 25696"/>
                <a:gd name="connsiteX4" fmla="*/ 25949 w 79227"/>
                <a:gd name="connsiteY4" fmla="*/ 65 h 25696"/>
                <a:gd name="connsiteX5" fmla="*/ 253 w 79227"/>
                <a:gd name="connsiteY5" fmla="*/ 21616 h 25696"/>
                <a:gd name="connsiteX6" fmla="*/ 4060 w 79227"/>
                <a:gd name="connsiteY6" fmla="*/ 25761 h 25696"/>
                <a:gd name="connsiteX7" fmla="*/ 23570 w 79227"/>
                <a:gd name="connsiteY7" fmla="*/ 12498 h 25696"/>
                <a:gd name="connsiteX8" fmla="*/ 39034 w 79227"/>
                <a:gd name="connsiteY8" fmla="*/ 19406 h 25696"/>
                <a:gd name="connsiteX9" fmla="*/ 53786 w 79227"/>
                <a:gd name="connsiteY9" fmla="*/ 25761 h 25696"/>
                <a:gd name="connsiteX10" fmla="*/ 79481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81" y="4209"/>
                  </a:moveTo>
                  <a:lnTo>
                    <a:pt x="75674" y="65"/>
                  </a:lnTo>
                  <a:cubicBezTo>
                    <a:pt x="75674" y="341"/>
                    <a:pt x="66633" y="13327"/>
                    <a:pt x="56165" y="13327"/>
                  </a:cubicBezTo>
                  <a:cubicBezTo>
                    <a:pt x="50693" y="13327"/>
                    <a:pt x="44745" y="9183"/>
                    <a:pt x="40700" y="6420"/>
                  </a:cubicBezTo>
                  <a:cubicBezTo>
                    <a:pt x="34276" y="1999"/>
                    <a:pt x="29993" y="65"/>
                    <a:pt x="25949" y="65"/>
                  </a:cubicBezTo>
                  <a:cubicBezTo>
                    <a:pt x="16908" y="65"/>
                    <a:pt x="12387" y="6143"/>
                    <a:pt x="253" y="21616"/>
                  </a:cubicBezTo>
                  <a:lnTo>
                    <a:pt x="4060" y="25761"/>
                  </a:lnTo>
                  <a:cubicBezTo>
                    <a:pt x="4060" y="25485"/>
                    <a:pt x="13101" y="12498"/>
                    <a:pt x="23570" y="12498"/>
                  </a:cubicBezTo>
                  <a:cubicBezTo>
                    <a:pt x="29042" y="12498"/>
                    <a:pt x="34990" y="16643"/>
                    <a:pt x="39034" y="19406"/>
                  </a:cubicBezTo>
                  <a:cubicBezTo>
                    <a:pt x="45458" y="23827"/>
                    <a:pt x="49741" y="25761"/>
                    <a:pt x="53786" y="25761"/>
                  </a:cubicBezTo>
                  <a:cubicBezTo>
                    <a:pt x="62827" y="25761"/>
                    <a:pt x="67347" y="19682"/>
                    <a:pt x="79481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8" name="Dowolny kształt: kształt 1247">
              <a:extLst>
                <a:ext uri="{FF2B5EF4-FFF2-40B4-BE49-F238E27FC236}">
                  <a16:creationId xmlns:a16="http://schemas.microsoft.com/office/drawing/2014/main" id="{EC27BC32-DB13-ACE1-7F79-DABA65902CC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55561" y="7321757"/>
              <a:ext cx="168924" cy="200872"/>
            </a:xfrm>
            <a:custGeom>
              <a:avLst/>
              <a:gdLst>
                <a:gd name="connsiteX0" fmla="*/ 169175 w 168924"/>
                <a:gd name="connsiteY0" fmla="*/ 2830 h 200872"/>
                <a:gd name="connsiteX1" fmla="*/ 166558 w 168924"/>
                <a:gd name="connsiteY1" fmla="*/ 67 h 200872"/>
                <a:gd name="connsiteX2" fmla="*/ 162989 w 168924"/>
                <a:gd name="connsiteY2" fmla="*/ 3383 h 200872"/>
                <a:gd name="connsiteX3" fmla="*/ 146335 w 168924"/>
                <a:gd name="connsiteY3" fmla="*/ 24658 h 200872"/>
                <a:gd name="connsiteX4" fmla="*/ 106840 w 168924"/>
                <a:gd name="connsiteY4" fmla="*/ 67 h 200872"/>
                <a:gd name="connsiteX5" fmla="*/ 251 w 168924"/>
                <a:gd name="connsiteY5" fmla="*/ 125233 h 200872"/>
                <a:gd name="connsiteX6" fmla="*/ 64728 w 168924"/>
                <a:gd name="connsiteY6" fmla="*/ 200940 h 200872"/>
                <a:gd name="connsiteX7" fmla="*/ 116119 w 168924"/>
                <a:gd name="connsiteY7" fmla="*/ 177178 h 200872"/>
                <a:gd name="connsiteX8" fmla="*/ 142290 w 168924"/>
                <a:gd name="connsiteY8" fmla="*/ 128548 h 200872"/>
                <a:gd name="connsiteX9" fmla="*/ 139435 w 168924"/>
                <a:gd name="connsiteY9" fmla="*/ 125785 h 200872"/>
                <a:gd name="connsiteX10" fmla="*/ 136342 w 168924"/>
                <a:gd name="connsiteY10" fmla="*/ 128548 h 200872"/>
                <a:gd name="connsiteX11" fmla="*/ 112312 w 168924"/>
                <a:gd name="connsiteY11" fmla="*/ 172204 h 200872"/>
                <a:gd name="connsiteX12" fmla="*/ 68534 w 168924"/>
                <a:gd name="connsiteY12" fmla="*/ 192374 h 200872"/>
                <a:gd name="connsiteX13" fmla="*/ 21902 w 168924"/>
                <a:gd name="connsiteY13" fmla="*/ 134903 h 200872"/>
                <a:gd name="connsiteX14" fmla="*/ 50690 w 168924"/>
                <a:gd name="connsiteY14" fmla="*/ 42065 h 200872"/>
                <a:gd name="connsiteX15" fmla="*/ 108743 w 168924"/>
                <a:gd name="connsiteY15" fmla="*/ 8633 h 200872"/>
                <a:gd name="connsiteX16" fmla="*/ 147048 w 168924"/>
                <a:gd name="connsiteY16" fmla="*/ 61959 h 200872"/>
                <a:gd name="connsiteX17" fmla="*/ 146335 w 168924"/>
                <a:gd name="connsiteY17" fmla="*/ 76051 h 200872"/>
                <a:gd name="connsiteX18" fmla="*/ 149904 w 168924"/>
                <a:gd name="connsiteY18" fmla="*/ 78814 h 200872"/>
                <a:gd name="connsiteX19" fmla="*/ 154186 w 168924"/>
                <a:gd name="connsiteY19" fmla="*/ 73288 h 200872"/>
                <a:gd name="connsiteX20" fmla="*/ 169175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175" y="2830"/>
                  </a:moveTo>
                  <a:cubicBezTo>
                    <a:pt x="169175" y="2001"/>
                    <a:pt x="168699" y="67"/>
                    <a:pt x="166558" y="67"/>
                  </a:cubicBezTo>
                  <a:cubicBezTo>
                    <a:pt x="165844" y="67"/>
                    <a:pt x="165606" y="344"/>
                    <a:pt x="162989" y="3383"/>
                  </a:cubicBezTo>
                  <a:lnTo>
                    <a:pt x="146335" y="24658"/>
                  </a:lnTo>
                  <a:cubicBezTo>
                    <a:pt x="144193" y="20790"/>
                    <a:pt x="133249" y="67"/>
                    <a:pt x="106840" y="67"/>
                  </a:cubicBezTo>
                  <a:cubicBezTo>
                    <a:pt x="53783" y="67"/>
                    <a:pt x="251" y="61130"/>
                    <a:pt x="251" y="125233"/>
                  </a:cubicBezTo>
                  <a:cubicBezTo>
                    <a:pt x="251" y="170823"/>
                    <a:pt x="28326" y="200940"/>
                    <a:pt x="64728" y="200940"/>
                  </a:cubicBezTo>
                  <a:cubicBezTo>
                    <a:pt x="85427" y="200940"/>
                    <a:pt x="103509" y="189888"/>
                    <a:pt x="116119" y="177178"/>
                  </a:cubicBezTo>
                  <a:cubicBezTo>
                    <a:pt x="138245" y="154521"/>
                    <a:pt x="142290" y="129377"/>
                    <a:pt x="142290" y="128548"/>
                  </a:cubicBezTo>
                  <a:cubicBezTo>
                    <a:pt x="142290" y="125785"/>
                    <a:pt x="139911" y="125785"/>
                    <a:pt x="139435" y="125785"/>
                  </a:cubicBezTo>
                  <a:cubicBezTo>
                    <a:pt x="138007" y="125785"/>
                    <a:pt x="136818" y="126338"/>
                    <a:pt x="136342" y="128548"/>
                  </a:cubicBezTo>
                  <a:cubicBezTo>
                    <a:pt x="134201" y="136561"/>
                    <a:pt x="128729" y="156179"/>
                    <a:pt x="112312" y="172204"/>
                  </a:cubicBezTo>
                  <a:cubicBezTo>
                    <a:pt x="95895" y="187677"/>
                    <a:pt x="80906" y="192374"/>
                    <a:pt x="68534" y="192374"/>
                  </a:cubicBezTo>
                  <a:cubicBezTo>
                    <a:pt x="47122" y="192374"/>
                    <a:pt x="21902" y="178007"/>
                    <a:pt x="21902" y="134903"/>
                  </a:cubicBezTo>
                  <a:cubicBezTo>
                    <a:pt x="21902" y="119154"/>
                    <a:pt x="26898" y="74393"/>
                    <a:pt x="50690" y="42065"/>
                  </a:cubicBezTo>
                  <a:cubicBezTo>
                    <a:pt x="65204" y="22448"/>
                    <a:pt x="87568" y="8633"/>
                    <a:pt x="108743" y="8633"/>
                  </a:cubicBezTo>
                  <a:cubicBezTo>
                    <a:pt x="133011" y="8633"/>
                    <a:pt x="147048" y="29908"/>
                    <a:pt x="147048" y="61959"/>
                  </a:cubicBezTo>
                  <a:cubicBezTo>
                    <a:pt x="147048" y="73011"/>
                    <a:pt x="146335" y="73288"/>
                    <a:pt x="146335" y="76051"/>
                  </a:cubicBezTo>
                  <a:cubicBezTo>
                    <a:pt x="146335" y="78814"/>
                    <a:pt x="148952" y="78814"/>
                    <a:pt x="149904" y="78814"/>
                  </a:cubicBezTo>
                  <a:cubicBezTo>
                    <a:pt x="152996" y="78814"/>
                    <a:pt x="152996" y="78261"/>
                    <a:pt x="154186" y="73288"/>
                  </a:cubicBezTo>
                  <a:lnTo>
                    <a:pt x="169175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9" name="Dowolny kształt: kształt 1248">
              <a:extLst>
                <a:ext uri="{FF2B5EF4-FFF2-40B4-BE49-F238E27FC236}">
                  <a16:creationId xmlns:a16="http://schemas.microsoft.com/office/drawing/2014/main" id="{0819B453-A4FF-8B09-EF72-9FC794D77BF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38224" y="7278379"/>
              <a:ext cx="125241" cy="137903"/>
            </a:xfrm>
            <a:custGeom>
              <a:avLst/>
              <a:gdLst>
                <a:gd name="connsiteX0" fmla="*/ 67543 w 125241"/>
                <a:gd name="connsiteY0" fmla="*/ 4512 h 137903"/>
                <a:gd name="connsiteX1" fmla="*/ 62880 w 125241"/>
                <a:gd name="connsiteY1" fmla="*/ 64 h 137903"/>
                <a:gd name="connsiteX2" fmla="*/ 58216 w 125241"/>
                <a:gd name="connsiteY2" fmla="*/ 4512 h 137903"/>
                <a:gd name="connsiteX3" fmla="*/ 19745 w 125241"/>
                <a:gd name="connsiteY3" fmla="*/ 117658 h 137903"/>
                <a:gd name="connsiteX4" fmla="*/ 259 w 125241"/>
                <a:gd name="connsiteY4" fmla="*/ 131004 h 137903"/>
                <a:gd name="connsiteX5" fmla="*/ 259 w 125241"/>
                <a:gd name="connsiteY5" fmla="*/ 137967 h 137903"/>
                <a:gd name="connsiteX6" fmla="*/ 17413 w 125241"/>
                <a:gd name="connsiteY6" fmla="*/ 137193 h 137903"/>
                <a:gd name="connsiteX7" fmla="*/ 37398 w 125241"/>
                <a:gd name="connsiteY7" fmla="*/ 137967 h 137903"/>
                <a:gd name="connsiteX8" fmla="*/ 37398 w 125241"/>
                <a:gd name="connsiteY8" fmla="*/ 131004 h 137903"/>
                <a:gd name="connsiteX9" fmla="*/ 25407 w 125241"/>
                <a:gd name="connsiteY9" fmla="*/ 121720 h 137903"/>
                <a:gd name="connsiteX10" fmla="*/ 26240 w 125241"/>
                <a:gd name="connsiteY10" fmla="*/ 117852 h 137903"/>
                <a:gd name="connsiteX11" fmla="*/ 34234 w 125241"/>
                <a:gd name="connsiteY11" fmla="*/ 94062 h 137903"/>
                <a:gd name="connsiteX12" fmla="*/ 81533 w 125241"/>
                <a:gd name="connsiteY12" fmla="*/ 94062 h 137903"/>
                <a:gd name="connsiteX13" fmla="*/ 91192 w 125241"/>
                <a:gd name="connsiteY13" fmla="*/ 122300 h 137903"/>
                <a:gd name="connsiteX14" fmla="*/ 92025 w 125241"/>
                <a:gd name="connsiteY14" fmla="*/ 125588 h 137903"/>
                <a:gd name="connsiteX15" fmla="*/ 78535 w 125241"/>
                <a:gd name="connsiteY15" fmla="*/ 131004 h 137903"/>
                <a:gd name="connsiteX16" fmla="*/ 78535 w 125241"/>
                <a:gd name="connsiteY16" fmla="*/ 137967 h 137903"/>
                <a:gd name="connsiteX17" fmla="*/ 103350 w 125241"/>
                <a:gd name="connsiteY17" fmla="*/ 137193 h 137903"/>
                <a:gd name="connsiteX18" fmla="*/ 125501 w 125241"/>
                <a:gd name="connsiteY18" fmla="*/ 137967 h 137903"/>
                <a:gd name="connsiteX19" fmla="*/ 125501 w 125241"/>
                <a:gd name="connsiteY19" fmla="*/ 131004 h 137903"/>
                <a:gd name="connsiteX20" fmla="*/ 122170 w 125241"/>
                <a:gd name="connsiteY20" fmla="*/ 131004 h 137903"/>
                <a:gd name="connsiteX21" fmla="*/ 108013 w 125241"/>
                <a:gd name="connsiteY21" fmla="*/ 123654 h 137903"/>
                <a:gd name="connsiteX22" fmla="*/ 67543 w 125241"/>
                <a:gd name="connsiteY22" fmla="*/ 4512 h 137903"/>
                <a:gd name="connsiteX23" fmla="*/ 57883 w 125241"/>
                <a:gd name="connsiteY23" fmla="*/ 24240 h 137903"/>
                <a:gd name="connsiteX24" fmla="*/ 79201 w 125241"/>
                <a:gd name="connsiteY24" fmla="*/ 87099 h 137903"/>
                <a:gd name="connsiteX25" fmla="*/ 36566 w 125241"/>
                <a:gd name="connsiteY25" fmla="*/ 87099 h 137903"/>
                <a:gd name="connsiteX26" fmla="*/ 57883 w 125241"/>
                <a:gd name="connsiteY26" fmla="*/ 24240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43" y="4512"/>
                  </a:moveTo>
                  <a:cubicBezTo>
                    <a:pt x="66544" y="1418"/>
                    <a:pt x="66044" y="64"/>
                    <a:pt x="62880" y="64"/>
                  </a:cubicBezTo>
                  <a:cubicBezTo>
                    <a:pt x="59715" y="64"/>
                    <a:pt x="59216" y="1418"/>
                    <a:pt x="58216" y="4512"/>
                  </a:cubicBezTo>
                  <a:lnTo>
                    <a:pt x="19745" y="117658"/>
                  </a:lnTo>
                  <a:cubicBezTo>
                    <a:pt x="18079" y="122494"/>
                    <a:pt x="15248" y="131004"/>
                    <a:pt x="259" y="131004"/>
                  </a:cubicBezTo>
                  <a:lnTo>
                    <a:pt x="259" y="137967"/>
                  </a:lnTo>
                  <a:cubicBezTo>
                    <a:pt x="5921" y="137386"/>
                    <a:pt x="11750" y="137193"/>
                    <a:pt x="17413" y="137193"/>
                  </a:cubicBezTo>
                  <a:cubicBezTo>
                    <a:pt x="24075" y="137193"/>
                    <a:pt x="36399" y="137967"/>
                    <a:pt x="37398" y="137967"/>
                  </a:cubicBezTo>
                  <a:lnTo>
                    <a:pt x="37398" y="131004"/>
                  </a:lnTo>
                  <a:cubicBezTo>
                    <a:pt x="30070" y="131004"/>
                    <a:pt x="25407" y="127136"/>
                    <a:pt x="25407" y="121720"/>
                  </a:cubicBezTo>
                  <a:cubicBezTo>
                    <a:pt x="25407" y="120173"/>
                    <a:pt x="25574" y="119786"/>
                    <a:pt x="26240" y="117852"/>
                  </a:cubicBezTo>
                  <a:lnTo>
                    <a:pt x="34234" y="94062"/>
                  </a:lnTo>
                  <a:lnTo>
                    <a:pt x="81533" y="94062"/>
                  </a:lnTo>
                  <a:lnTo>
                    <a:pt x="91192" y="122300"/>
                  </a:lnTo>
                  <a:cubicBezTo>
                    <a:pt x="91525" y="123267"/>
                    <a:pt x="92025" y="124621"/>
                    <a:pt x="92025" y="125588"/>
                  </a:cubicBezTo>
                  <a:cubicBezTo>
                    <a:pt x="92025" y="131004"/>
                    <a:pt x="83032" y="131004"/>
                    <a:pt x="78535" y="131004"/>
                  </a:cubicBezTo>
                  <a:lnTo>
                    <a:pt x="78535" y="137967"/>
                  </a:lnTo>
                  <a:cubicBezTo>
                    <a:pt x="86862" y="137580"/>
                    <a:pt x="97521" y="137193"/>
                    <a:pt x="103350" y="137193"/>
                  </a:cubicBezTo>
                  <a:cubicBezTo>
                    <a:pt x="111178" y="137193"/>
                    <a:pt x="123669" y="137773"/>
                    <a:pt x="125501" y="137967"/>
                  </a:cubicBezTo>
                  <a:lnTo>
                    <a:pt x="125501" y="131004"/>
                  </a:lnTo>
                  <a:lnTo>
                    <a:pt x="122170" y="131004"/>
                  </a:lnTo>
                  <a:cubicBezTo>
                    <a:pt x="111011" y="131004"/>
                    <a:pt x="109845" y="129070"/>
                    <a:pt x="108013" y="123654"/>
                  </a:cubicBezTo>
                  <a:lnTo>
                    <a:pt x="67543" y="4512"/>
                  </a:lnTo>
                  <a:close/>
                  <a:moveTo>
                    <a:pt x="57883" y="24240"/>
                  </a:moveTo>
                  <a:lnTo>
                    <a:pt x="79201" y="87099"/>
                  </a:lnTo>
                  <a:lnTo>
                    <a:pt x="36566" y="87099"/>
                  </a:lnTo>
                  <a:lnTo>
                    <a:pt x="57883" y="2424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0" name="Dowolny kształt: kształt 1249">
              <a:extLst>
                <a:ext uri="{FF2B5EF4-FFF2-40B4-BE49-F238E27FC236}">
                  <a16:creationId xmlns:a16="http://schemas.microsoft.com/office/drawing/2014/main" id="{3854EECE-D498-F363-50FE-73E540347B9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22372" y="7456706"/>
              <a:ext cx="77276" cy="132294"/>
            </a:xfrm>
            <a:custGeom>
              <a:avLst/>
              <a:gdLst>
                <a:gd name="connsiteX0" fmla="*/ 77535 w 77276"/>
                <a:gd name="connsiteY0" fmla="*/ 66797 h 132294"/>
                <a:gd name="connsiteX1" fmla="*/ 67709 w 77276"/>
                <a:gd name="connsiteY1" fmla="*/ 16703 h 132294"/>
                <a:gd name="connsiteX2" fmla="*/ 38897 w 77276"/>
                <a:gd name="connsiteY2" fmla="*/ 70 h 132294"/>
                <a:gd name="connsiteX3" fmla="*/ 258 w 77276"/>
                <a:gd name="connsiteY3" fmla="*/ 66797 h 132294"/>
                <a:gd name="connsiteX4" fmla="*/ 38897 w 77276"/>
                <a:gd name="connsiteY4" fmla="*/ 132364 h 132294"/>
                <a:gd name="connsiteX5" fmla="*/ 77535 w 77276"/>
                <a:gd name="connsiteY5" fmla="*/ 66797 h 132294"/>
                <a:gd name="connsiteX6" fmla="*/ 38897 w 77276"/>
                <a:gd name="connsiteY6" fmla="*/ 126948 h 132294"/>
                <a:gd name="connsiteX7" fmla="*/ 17745 w 77276"/>
                <a:gd name="connsiteY7" fmla="*/ 105866 h 132294"/>
                <a:gd name="connsiteX8" fmla="*/ 15414 w 77276"/>
                <a:gd name="connsiteY8" fmla="*/ 64283 h 132294"/>
                <a:gd name="connsiteX9" fmla="*/ 17912 w 77276"/>
                <a:gd name="connsiteY9" fmla="*/ 24826 h 132294"/>
                <a:gd name="connsiteX10" fmla="*/ 38897 w 77276"/>
                <a:gd name="connsiteY10" fmla="*/ 5485 h 132294"/>
                <a:gd name="connsiteX11" fmla="*/ 59548 w 77276"/>
                <a:gd name="connsiteY11" fmla="*/ 23086 h 132294"/>
                <a:gd name="connsiteX12" fmla="*/ 62379 w 77276"/>
                <a:gd name="connsiteY12" fmla="*/ 64283 h 132294"/>
                <a:gd name="connsiteX13" fmla="*/ 60214 w 77276"/>
                <a:gd name="connsiteY13" fmla="*/ 105093 h 132294"/>
                <a:gd name="connsiteX14" fmla="*/ 38897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5" y="66797"/>
                  </a:moveTo>
                  <a:cubicBezTo>
                    <a:pt x="77535" y="45522"/>
                    <a:pt x="75370" y="30242"/>
                    <a:pt x="67709" y="16703"/>
                  </a:cubicBezTo>
                  <a:cubicBezTo>
                    <a:pt x="62546" y="7806"/>
                    <a:pt x="52220" y="70"/>
                    <a:pt x="38897" y="70"/>
                  </a:cubicBezTo>
                  <a:cubicBezTo>
                    <a:pt x="258" y="70"/>
                    <a:pt x="258" y="52871"/>
                    <a:pt x="258" y="66797"/>
                  </a:cubicBezTo>
                  <a:cubicBezTo>
                    <a:pt x="258" y="80723"/>
                    <a:pt x="258" y="132364"/>
                    <a:pt x="38897" y="132364"/>
                  </a:cubicBezTo>
                  <a:cubicBezTo>
                    <a:pt x="77535" y="132364"/>
                    <a:pt x="77535" y="80723"/>
                    <a:pt x="77535" y="66797"/>
                  </a:cubicBezTo>
                  <a:close/>
                  <a:moveTo>
                    <a:pt x="38897" y="126948"/>
                  </a:moveTo>
                  <a:cubicBezTo>
                    <a:pt x="31235" y="126948"/>
                    <a:pt x="21076" y="121726"/>
                    <a:pt x="17745" y="105866"/>
                  </a:cubicBezTo>
                  <a:cubicBezTo>
                    <a:pt x="15414" y="94455"/>
                    <a:pt x="15414" y="78595"/>
                    <a:pt x="15414" y="64283"/>
                  </a:cubicBezTo>
                  <a:cubicBezTo>
                    <a:pt x="15414" y="50164"/>
                    <a:pt x="15414" y="35464"/>
                    <a:pt x="17912" y="24826"/>
                  </a:cubicBezTo>
                  <a:cubicBezTo>
                    <a:pt x="21409" y="9547"/>
                    <a:pt x="32068" y="5485"/>
                    <a:pt x="38897" y="5485"/>
                  </a:cubicBezTo>
                  <a:cubicBezTo>
                    <a:pt x="47890" y="5485"/>
                    <a:pt x="56550" y="11868"/>
                    <a:pt x="59548" y="23086"/>
                  </a:cubicBezTo>
                  <a:cubicBezTo>
                    <a:pt x="62213" y="33530"/>
                    <a:pt x="62379" y="47456"/>
                    <a:pt x="62379" y="64283"/>
                  </a:cubicBezTo>
                  <a:cubicBezTo>
                    <a:pt x="62379" y="78595"/>
                    <a:pt x="62379" y="92908"/>
                    <a:pt x="60214" y="105093"/>
                  </a:cubicBezTo>
                  <a:cubicBezTo>
                    <a:pt x="56883" y="122693"/>
                    <a:pt x="45558" y="126948"/>
                    <a:pt x="38897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1" name="Dowolny kształt: kształt 1250">
              <a:extLst>
                <a:ext uri="{FF2B5EF4-FFF2-40B4-BE49-F238E27FC236}">
                  <a16:creationId xmlns:a16="http://schemas.microsoft.com/office/drawing/2014/main" id="{D4A1E6C6-942A-82A6-C430-11B14ADFE4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17211" y="7456706"/>
              <a:ext cx="77276" cy="132294"/>
            </a:xfrm>
            <a:custGeom>
              <a:avLst/>
              <a:gdLst>
                <a:gd name="connsiteX0" fmla="*/ 77539 w 77276"/>
                <a:gd name="connsiteY0" fmla="*/ 66797 h 132294"/>
                <a:gd name="connsiteX1" fmla="*/ 67713 w 77276"/>
                <a:gd name="connsiteY1" fmla="*/ 16703 h 132294"/>
                <a:gd name="connsiteX2" fmla="*/ 38901 w 77276"/>
                <a:gd name="connsiteY2" fmla="*/ 70 h 132294"/>
                <a:gd name="connsiteX3" fmla="*/ 262 w 77276"/>
                <a:gd name="connsiteY3" fmla="*/ 66797 h 132294"/>
                <a:gd name="connsiteX4" fmla="*/ 38901 w 77276"/>
                <a:gd name="connsiteY4" fmla="*/ 132364 h 132294"/>
                <a:gd name="connsiteX5" fmla="*/ 77539 w 77276"/>
                <a:gd name="connsiteY5" fmla="*/ 66797 h 132294"/>
                <a:gd name="connsiteX6" fmla="*/ 38901 w 77276"/>
                <a:gd name="connsiteY6" fmla="*/ 126948 h 132294"/>
                <a:gd name="connsiteX7" fmla="*/ 17749 w 77276"/>
                <a:gd name="connsiteY7" fmla="*/ 105866 h 132294"/>
                <a:gd name="connsiteX8" fmla="*/ 15418 w 77276"/>
                <a:gd name="connsiteY8" fmla="*/ 64283 h 132294"/>
                <a:gd name="connsiteX9" fmla="*/ 17916 w 77276"/>
                <a:gd name="connsiteY9" fmla="*/ 24826 h 132294"/>
                <a:gd name="connsiteX10" fmla="*/ 38901 w 77276"/>
                <a:gd name="connsiteY10" fmla="*/ 5485 h 132294"/>
                <a:gd name="connsiteX11" fmla="*/ 59552 w 77276"/>
                <a:gd name="connsiteY11" fmla="*/ 23086 h 132294"/>
                <a:gd name="connsiteX12" fmla="*/ 62383 w 77276"/>
                <a:gd name="connsiteY12" fmla="*/ 64283 h 132294"/>
                <a:gd name="connsiteX13" fmla="*/ 60218 w 77276"/>
                <a:gd name="connsiteY13" fmla="*/ 105093 h 132294"/>
                <a:gd name="connsiteX14" fmla="*/ 38901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9" y="66797"/>
                  </a:moveTo>
                  <a:cubicBezTo>
                    <a:pt x="77539" y="45522"/>
                    <a:pt x="75374" y="30242"/>
                    <a:pt x="67713" y="16703"/>
                  </a:cubicBezTo>
                  <a:cubicBezTo>
                    <a:pt x="62550" y="7806"/>
                    <a:pt x="52224" y="70"/>
                    <a:pt x="38901" y="70"/>
                  </a:cubicBezTo>
                  <a:cubicBezTo>
                    <a:pt x="262" y="70"/>
                    <a:pt x="262" y="52871"/>
                    <a:pt x="262" y="66797"/>
                  </a:cubicBezTo>
                  <a:cubicBezTo>
                    <a:pt x="262" y="80723"/>
                    <a:pt x="262" y="132364"/>
                    <a:pt x="38901" y="132364"/>
                  </a:cubicBezTo>
                  <a:cubicBezTo>
                    <a:pt x="77539" y="132364"/>
                    <a:pt x="77539" y="80723"/>
                    <a:pt x="77539" y="66797"/>
                  </a:cubicBezTo>
                  <a:close/>
                  <a:moveTo>
                    <a:pt x="38901" y="126948"/>
                  </a:moveTo>
                  <a:cubicBezTo>
                    <a:pt x="31239" y="126948"/>
                    <a:pt x="21080" y="121726"/>
                    <a:pt x="17749" y="105866"/>
                  </a:cubicBezTo>
                  <a:cubicBezTo>
                    <a:pt x="15418" y="94455"/>
                    <a:pt x="15418" y="78595"/>
                    <a:pt x="15418" y="64283"/>
                  </a:cubicBezTo>
                  <a:cubicBezTo>
                    <a:pt x="15418" y="50164"/>
                    <a:pt x="15418" y="35464"/>
                    <a:pt x="17916" y="24826"/>
                  </a:cubicBezTo>
                  <a:cubicBezTo>
                    <a:pt x="21413" y="9547"/>
                    <a:pt x="32072" y="5485"/>
                    <a:pt x="38901" y="5485"/>
                  </a:cubicBezTo>
                  <a:cubicBezTo>
                    <a:pt x="47894" y="5485"/>
                    <a:pt x="56554" y="11868"/>
                    <a:pt x="59552" y="23086"/>
                  </a:cubicBezTo>
                  <a:cubicBezTo>
                    <a:pt x="62217" y="33530"/>
                    <a:pt x="62383" y="47456"/>
                    <a:pt x="62383" y="64283"/>
                  </a:cubicBezTo>
                  <a:cubicBezTo>
                    <a:pt x="62383" y="78595"/>
                    <a:pt x="62383" y="92908"/>
                    <a:pt x="60218" y="105093"/>
                  </a:cubicBezTo>
                  <a:cubicBezTo>
                    <a:pt x="56887" y="122693"/>
                    <a:pt x="45562" y="126948"/>
                    <a:pt x="38901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2" name="Dowolny kształt: kształt 1251">
              <a:extLst>
                <a:ext uri="{FF2B5EF4-FFF2-40B4-BE49-F238E27FC236}">
                  <a16:creationId xmlns:a16="http://schemas.microsoft.com/office/drawing/2014/main" id="{DD7ADB03-D3EB-66CD-CDBC-CD150039135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23850" y="7198799"/>
              <a:ext cx="90410" cy="497069"/>
            </a:xfrm>
            <a:custGeom>
              <a:avLst/>
              <a:gdLst>
                <a:gd name="connsiteX0" fmla="*/ 90677 w 90410"/>
                <a:gd name="connsiteY0" fmla="*/ 248453 h 497069"/>
                <a:gd name="connsiteX1" fmla="*/ 27865 w 90410"/>
                <a:gd name="connsiteY1" fmla="*/ 22713 h 497069"/>
                <a:gd name="connsiteX2" fmla="*/ 10021 w 90410"/>
                <a:gd name="connsiteY2" fmla="*/ 1714 h 497069"/>
                <a:gd name="connsiteX3" fmla="*/ 4787 w 90410"/>
                <a:gd name="connsiteY3" fmla="*/ 56 h 497069"/>
                <a:gd name="connsiteX4" fmla="*/ 267 w 90410"/>
                <a:gd name="connsiteY4" fmla="*/ 2819 h 497069"/>
                <a:gd name="connsiteX5" fmla="*/ 1694 w 90410"/>
                <a:gd name="connsiteY5" fmla="*/ 5582 h 497069"/>
                <a:gd name="connsiteX6" fmla="*/ 37382 w 90410"/>
                <a:gd name="connsiteY6" fmla="*/ 60843 h 497069"/>
                <a:gd name="connsiteX7" fmla="*/ 72595 w 90410"/>
                <a:gd name="connsiteY7" fmla="*/ 248453 h 497069"/>
                <a:gd name="connsiteX8" fmla="*/ 1218 w 90410"/>
                <a:gd name="connsiteY8" fmla="*/ 492153 h 497069"/>
                <a:gd name="connsiteX9" fmla="*/ 267 w 90410"/>
                <a:gd name="connsiteY9" fmla="*/ 494363 h 497069"/>
                <a:gd name="connsiteX10" fmla="*/ 4787 w 90410"/>
                <a:gd name="connsiteY10" fmla="*/ 497126 h 497069"/>
                <a:gd name="connsiteX11" fmla="*/ 10497 w 90410"/>
                <a:gd name="connsiteY11" fmla="*/ 494916 h 497069"/>
                <a:gd name="connsiteX12" fmla="*/ 74974 w 90410"/>
                <a:gd name="connsiteY12" fmla="*/ 375553 h 497069"/>
                <a:gd name="connsiteX13" fmla="*/ 9067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677" y="248453"/>
                  </a:moveTo>
                  <a:cubicBezTo>
                    <a:pt x="90677" y="169154"/>
                    <a:pt x="74736" y="84881"/>
                    <a:pt x="27865" y="22713"/>
                  </a:cubicBezTo>
                  <a:cubicBezTo>
                    <a:pt x="24535" y="18292"/>
                    <a:pt x="15731" y="7516"/>
                    <a:pt x="10021" y="1714"/>
                  </a:cubicBezTo>
                  <a:cubicBezTo>
                    <a:pt x="8356" y="56"/>
                    <a:pt x="7880" y="56"/>
                    <a:pt x="4787" y="56"/>
                  </a:cubicBezTo>
                  <a:cubicBezTo>
                    <a:pt x="2408" y="56"/>
                    <a:pt x="267" y="56"/>
                    <a:pt x="267" y="2819"/>
                  </a:cubicBezTo>
                  <a:cubicBezTo>
                    <a:pt x="267" y="3924"/>
                    <a:pt x="1218" y="5030"/>
                    <a:pt x="1694" y="5582"/>
                  </a:cubicBezTo>
                  <a:cubicBezTo>
                    <a:pt x="9783" y="15253"/>
                    <a:pt x="22631" y="30450"/>
                    <a:pt x="37382" y="60843"/>
                  </a:cubicBezTo>
                  <a:cubicBezTo>
                    <a:pt x="63078" y="113893"/>
                    <a:pt x="72595" y="182140"/>
                    <a:pt x="72595" y="248453"/>
                  </a:cubicBezTo>
                  <a:cubicBezTo>
                    <a:pt x="72595" y="368369"/>
                    <a:pt x="44044" y="441589"/>
                    <a:pt x="1218" y="492153"/>
                  </a:cubicBezTo>
                  <a:cubicBezTo>
                    <a:pt x="742" y="492705"/>
                    <a:pt x="267" y="493534"/>
                    <a:pt x="267" y="494363"/>
                  </a:cubicBezTo>
                  <a:cubicBezTo>
                    <a:pt x="267" y="497126"/>
                    <a:pt x="2408" y="497126"/>
                    <a:pt x="4787" y="497126"/>
                  </a:cubicBezTo>
                  <a:cubicBezTo>
                    <a:pt x="7880" y="497126"/>
                    <a:pt x="8356" y="497126"/>
                    <a:pt x="10497" y="494916"/>
                  </a:cubicBezTo>
                  <a:cubicBezTo>
                    <a:pt x="33100" y="472259"/>
                    <a:pt x="58557" y="433853"/>
                    <a:pt x="74974" y="375553"/>
                  </a:cubicBezTo>
                  <a:cubicBezTo>
                    <a:pt x="85442" y="337699"/>
                    <a:pt x="90677" y="292938"/>
                    <a:pt x="9067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3" name="Dowolny kształt: kształt 1252">
              <a:extLst>
                <a:ext uri="{FF2B5EF4-FFF2-40B4-BE49-F238E27FC236}">
                  <a16:creationId xmlns:a16="http://schemas.microsoft.com/office/drawing/2014/main" id="{AC2562DF-2159-4A5A-2CA6-F725882BDC3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67454" y="7355466"/>
              <a:ext cx="158217" cy="184018"/>
            </a:xfrm>
            <a:custGeom>
              <a:avLst/>
              <a:gdLst>
                <a:gd name="connsiteX0" fmla="*/ 84263 w 158217"/>
                <a:gd name="connsiteY0" fmla="*/ 97602 h 184018"/>
                <a:gd name="connsiteX1" fmla="*/ 150643 w 158217"/>
                <a:gd name="connsiteY1" fmla="*/ 97602 h 184018"/>
                <a:gd name="connsiteX2" fmla="*/ 158494 w 158217"/>
                <a:gd name="connsiteY2" fmla="*/ 92076 h 184018"/>
                <a:gd name="connsiteX3" fmla="*/ 150643 w 158217"/>
                <a:gd name="connsiteY3" fmla="*/ 86550 h 184018"/>
                <a:gd name="connsiteX4" fmla="*/ 84263 w 158217"/>
                <a:gd name="connsiteY4" fmla="*/ 86550 h 184018"/>
                <a:gd name="connsiteX5" fmla="*/ 84263 w 158217"/>
                <a:gd name="connsiteY5" fmla="*/ 9185 h 184018"/>
                <a:gd name="connsiteX6" fmla="*/ 79504 w 158217"/>
                <a:gd name="connsiteY6" fmla="*/ 67 h 184018"/>
                <a:gd name="connsiteX7" fmla="*/ 74746 w 158217"/>
                <a:gd name="connsiteY7" fmla="*/ 9185 h 184018"/>
                <a:gd name="connsiteX8" fmla="*/ 74746 w 158217"/>
                <a:gd name="connsiteY8" fmla="*/ 86550 h 184018"/>
                <a:gd name="connsiteX9" fmla="*/ 8128 w 158217"/>
                <a:gd name="connsiteY9" fmla="*/ 86550 h 184018"/>
                <a:gd name="connsiteX10" fmla="*/ 277 w 158217"/>
                <a:gd name="connsiteY10" fmla="*/ 92076 h 184018"/>
                <a:gd name="connsiteX11" fmla="*/ 8128 w 158217"/>
                <a:gd name="connsiteY11" fmla="*/ 97602 h 184018"/>
                <a:gd name="connsiteX12" fmla="*/ 74746 w 158217"/>
                <a:gd name="connsiteY12" fmla="*/ 97602 h 184018"/>
                <a:gd name="connsiteX13" fmla="*/ 74746 w 158217"/>
                <a:gd name="connsiteY13" fmla="*/ 174967 h 184018"/>
                <a:gd name="connsiteX14" fmla="*/ 79504 w 158217"/>
                <a:gd name="connsiteY14" fmla="*/ 184085 h 184018"/>
                <a:gd name="connsiteX15" fmla="*/ 84263 w 158217"/>
                <a:gd name="connsiteY15" fmla="*/ 174967 h 184018"/>
                <a:gd name="connsiteX16" fmla="*/ 84263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263" y="97602"/>
                  </a:moveTo>
                  <a:lnTo>
                    <a:pt x="150643" y="97602"/>
                  </a:lnTo>
                  <a:cubicBezTo>
                    <a:pt x="153974" y="97602"/>
                    <a:pt x="158494" y="97602"/>
                    <a:pt x="158494" y="92076"/>
                  </a:cubicBezTo>
                  <a:cubicBezTo>
                    <a:pt x="158494" y="86550"/>
                    <a:pt x="153974" y="86550"/>
                    <a:pt x="150643" y="86550"/>
                  </a:cubicBezTo>
                  <a:lnTo>
                    <a:pt x="84263" y="86550"/>
                  </a:lnTo>
                  <a:lnTo>
                    <a:pt x="84263" y="9185"/>
                  </a:lnTo>
                  <a:cubicBezTo>
                    <a:pt x="84263" y="5317"/>
                    <a:pt x="84263" y="67"/>
                    <a:pt x="79504" y="67"/>
                  </a:cubicBezTo>
                  <a:cubicBezTo>
                    <a:pt x="74746" y="67"/>
                    <a:pt x="74746" y="5317"/>
                    <a:pt x="74746" y="9185"/>
                  </a:cubicBezTo>
                  <a:lnTo>
                    <a:pt x="74746" y="86550"/>
                  </a:lnTo>
                  <a:lnTo>
                    <a:pt x="8128" y="86550"/>
                  </a:lnTo>
                  <a:cubicBezTo>
                    <a:pt x="4797" y="86550"/>
                    <a:pt x="277" y="86550"/>
                    <a:pt x="277" y="92076"/>
                  </a:cubicBezTo>
                  <a:cubicBezTo>
                    <a:pt x="277" y="97602"/>
                    <a:pt x="4797" y="97602"/>
                    <a:pt x="8128" y="97602"/>
                  </a:cubicBezTo>
                  <a:lnTo>
                    <a:pt x="74746" y="97602"/>
                  </a:lnTo>
                  <a:lnTo>
                    <a:pt x="74746" y="174967"/>
                  </a:lnTo>
                  <a:cubicBezTo>
                    <a:pt x="74746" y="178836"/>
                    <a:pt x="74746" y="184085"/>
                    <a:pt x="79504" y="184085"/>
                  </a:cubicBezTo>
                  <a:cubicBezTo>
                    <a:pt x="84263" y="184085"/>
                    <a:pt x="84263" y="178836"/>
                    <a:pt x="84263" y="174967"/>
                  </a:cubicBezTo>
                  <a:lnTo>
                    <a:pt x="84263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4" name="Dowolny kształt: kształt 1253">
              <a:extLst>
                <a:ext uri="{FF2B5EF4-FFF2-40B4-BE49-F238E27FC236}">
                  <a16:creationId xmlns:a16="http://schemas.microsoft.com/office/drawing/2014/main" id="{E810CC84-69D4-2FA7-22F2-5EB1EA26972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65353" y="7151750"/>
              <a:ext cx="216508" cy="497346"/>
            </a:xfrm>
            <a:custGeom>
              <a:avLst/>
              <a:gdLst>
                <a:gd name="connsiteX0" fmla="*/ 84508 w 216508"/>
                <a:gd name="connsiteY0" fmla="*/ 455955 h 497346"/>
                <a:gd name="connsiteX1" fmla="*/ 33355 w 216508"/>
                <a:gd name="connsiteY1" fmla="*/ 248728 h 497346"/>
                <a:gd name="connsiteX2" fmla="*/ 284 w 216508"/>
                <a:gd name="connsiteY2" fmla="*/ 293765 h 497346"/>
                <a:gd name="connsiteX3" fmla="*/ 4091 w 216508"/>
                <a:gd name="connsiteY3" fmla="*/ 297910 h 497346"/>
                <a:gd name="connsiteX4" fmla="*/ 20270 w 216508"/>
                <a:gd name="connsiteY4" fmla="*/ 275805 h 497346"/>
                <a:gd name="connsiteX5" fmla="*/ 74992 w 216508"/>
                <a:gd name="connsiteY5" fmla="*/ 497401 h 497346"/>
                <a:gd name="connsiteX6" fmla="*/ 84984 w 216508"/>
                <a:gd name="connsiteY6" fmla="*/ 490769 h 497346"/>
                <a:gd name="connsiteX7" fmla="*/ 215603 w 216508"/>
                <a:gd name="connsiteY7" fmla="*/ 11107 h 497346"/>
                <a:gd name="connsiteX8" fmla="*/ 216793 w 216508"/>
                <a:gd name="connsiteY8" fmla="*/ 5581 h 497346"/>
                <a:gd name="connsiteX9" fmla="*/ 212034 w 216508"/>
                <a:gd name="connsiteY9" fmla="*/ 54 h 497346"/>
                <a:gd name="connsiteX10" fmla="*/ 206562 w 216508"/>
                <a:gd name="connsiteY10" fmla="*/ 7238 h 497346"/>
                <a:gd name="connsiteX11" fmla="*/ 84508 w 216508"/>
                <a:gd name="connsiteY11" fmla="*/ 455955 h 4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508" h="497346">
                  <a:moveTo>
                    <a:pt x="84508" y="455955"/>
                  </a:moveTo>
                  <a:lnTo>
                    <a:pt x="33355" y="248728"/>
                  </a:lnTo>
                  <a:lnTo>
                    <a:pt x="284" y="293765"/>
                  </a:lnTo>
                  <a:lnTo>
                    <a:pt x="4091" y="297910"/>
                  </a:lnTo>
                  <a:lnTo>
                    <a:pt x="20270" y="275805"/>
                  </a:lnTo>
                  <a:lnTo>
                    <a:pt x="74992" y="497401"/>
                  </a:lnTo>
                  <a:cubicBezTo>
                    <a:pt x="82843" y="497401"/>
                    <a:pt x="83081" y="497401"/>
                    <a:pt x="84984" y="490769"/>
                  </a:cubicBezTo>
                  <a:lnTo>
                    <a:pt x="215603" y="11107"/>
                  </a:lnTo>
                  <a:cubicBezTo>
                    <a:pt x="216793" y="6962"/>
                    <a:pt x="216793" y="5857"/>
                    <a:pt x="216793" y="5581"/>
                  </a:cubicBezTo>
                  <a:cubicBezTo>
                    <a:pt x="216793" y="2541"/>
                    <a:pt x="214889" y="54"/>
                    <a:pt x="212034" y="54"/>
                  </a:cubicBezTo>
                  <a:cubicBezTo>
                    <a:pt x="208465" y="54"/>
                    <a:pt x="207514" y="3646"/>
                    <a:pt x="206562" y="7238"/>
                  </a:cubicBezTo>
                  <a:lnTo>
                    <a:pt x="84508" y="455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5" name="Dowolny kształt: kształt 1254">
              <a:extLst>
                <a:ext uri="{FF2B5EF4-FFF2-40B4-BE49-F238E27FC236}">
                  <a16:creationId xmlns:a16="http://schemas.microsoft.com/office/drawing/2014/main" id="{4A5A4C41-FDDA-8789-1807-7CD34EAB158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77103" y="7151751"/>
              <a:ext cx="466590" cy="11051"/>
            </a:xfrm>
            <a:custGeom>
              <a:avLst/>
              <a:gdLst>
                <a:gd name="connsiteX0" fmla="*/ 0 w 466590"/>
                <a:gd name="connsiteY0" fmla="*/ 0 h 11051"/>
                <a:gd name="connsiteX1" fmla="*/ 466591 w 466590"/>
                <a:gd name="connsiteY1" fmla="*/ 0 h 11051"/>
                <a:gd name="connsiteX2" fmla="*/ 466591 w 466590"/>
                <a:gd name="connsiteY2" fmla="*/ 11052 h 11051"/>
                <a:gd name="connsiteX3" fmla="*/ 0 w 466590"/>
                <a:gd name="connsiteY3" fmla="*/ 11052 h 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90" h="11051">
                  <a:moveTo>
                    <a:pt x="0" y="0"/>
                  </a:moveTo>
                  <a:lnTo>
                    <a:pt x="466591" y="0"/>
                  </a:lnTo>
                  <a:lnTo>
                    <a:pt x="466591" y="11052"/>
                  </a:lnTo>
                  <a:lnTo>
                    <a:pt x="0" y="1105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6" name="Dowolny kształt: kształt 1255">
              <a:extLst>
                <a:ext uri="{FF2B5EF4-FFF2-40B4-BE49-F238E27FC236}">
                  <a16:creationId xmlns:a16="http://schemas.microsoft.com/office/drawing/2014/main" id="{BFF894CF-49E4-A798-2753-35C0EC8811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1148" y="7327454"/>
              <a:ext cx="193430" cy="197938"/>
            </a:xfrm>
            <a:custGeom>
              <a:avLst/>
              <a:gdLst>
                <a:gd name="connsiteX0" fmla="*/ 193724 w 193430"/>
                <a:gd name="connsiteY0" fmla="*/ 10948 h 197938"/>
                <a:gd name="connsiteX1" fmla="*/ 168029 w 193430"/>
                <a:gd name="connsiteY1" fmla="*/ 173 h 197938"/>
                <a:gd name="connsiteX2" fmla="*/ 78332 w 193430"/>
                <a:gd name="connsiteY2" fmla="*/ 173 h 197938"/>
                <a:gd name="connsiteX3" fmla="*/ 41455 w 193430"/>
                <a:gd name="connsiteY3" fmla="*/ 23106 h 197938"/>
                <a:gd name="connsiteX4" fmla="*/ 43834 w 193430"/>
                <a:gd name="connsiteY4" fmla="*/ 25040 h 197938"/>
                <a:gd name="connsiteX5" fmla="*/ 59537 w 193430"/>
                <a:gd name="connsiteY5" fmla="*/ 15922 h 197938"/>
                <a:gd name="connsiteX6" fmla="*/ 81425 w 193430"/>
                <a:gd name="connsiteY6" fmla="*/ 15369 h 197938"/>
                <a:gd name="connsiteX7" fmla="*/ 96177 w 193430"/>
                <a:gd name="connsiteY7" fmla="*/ 15369 h 197938"/>
                <a:gd name="connsiteX8" fmla="*/ 95225 w 193430"/>
                <a:gd name="connsiteY8" fmla="*/ 20619 h 197938"/>
                <a:gd name="connsiteX9" fmla="*/ 61440 w 193430"/>
                <a:gd name="connsiteY9" fmla="*/ 141087 h 197938"/>
                <a:gd name="connsiteX10" fmla="*/ 43834 w 193430"/>
                <a:gd name="connsiteY10" fmla="*/ 182533 h 197938"/>
                <a:gd name="connsiteX11" fmla="*/ 21231 w 193430"/>
                <a:gd name="connsiteY11" fmla="*/ 165126 h 197938"/>
                <a:gd name="connsiteX12" fmla="*/ 18852 w 193430"/>
                <a:gd name="connsiteY12" fmla="*/ 162363 h 197938"/>
                <a:gd name="connsiteX13" fmla="*/ 294 w 193430"/>
                <a:gd name="connsiteY13" fmla="*/ 175902 h 197938"/>
                <a:gd name="connsiteX14" fmla="*/ 770 w 193430"/>
                <a:gd name="connsiteY14" fmla="*/ 177559 h 197938"/>
                <a:gd name="connsiteX15" fmla="*/ 27417 w 193430"/>
                <a:gd name="connsiteY15" fmla="*/ 198006 h 197938"/>
                <a:gd name="connsiteX16" fmla="*/ 61202 w 193430"/>
                <a:gd name="connsiteY16" fmla="*/ 177559 h 197938"/>
                <a:gd name="connsiteX17" fmla="*/ 90942 w 193430"/>
                <a:gd name="connsiteY17" fmla="*/ 105168 h 197938"/>
                <a:gd name="connsiteX18" fmla="*/ 136861 w 193430"/>
                <a:gd name="connsiteY18" fmla="*/ 105168 h 197938"/>
                <a:gd name="connsiteX19" fmla="*/ 136385 w 193430"/>
                <a:gd name="connsiteY19" fmla="*/ 105997 h 197938"/>
                <a:gd name="connsiteX20" fmla="*/ 138764 w 193430"/>
                <a:gd name="connsiteY20" fmla="*/ 107931 h 197938"/>
                <a:gd name="connsiteX21" fmla="*/ 157560 w 193430"/>
                <a:gd name="connsiteY21" fmla="*/ 91629 h 197938"/>
                <a:gd name="connsiteX22" fmla="*/ 153040 w 193430"/>
                <a:gd name="connsiteY22" fmla="*/ 89971 h 197938"/>
                <a:gd name="connsiteX23" fmla="*/ 95939 w 193430"/>
                <a:gd name="connsiteY23" fmla="*/ 89971 h 197938"/>
                <a:gd name="connsiteX24" fmla="*/ 114497 w 193430"/>
                <a:gd name="connsiteY24" fmla="*/ 15369 h 197938"/>
                <a:gd name="connsiteX25" fmla="*/ 145902 w 193430"/>
                <a:gd name="connsiteY25" fmla="*/ 15369 h 197938"/>
                <a:gd name="connsiteX26" fmla="*/ 172787 w 193430"/>
                <a:gd name="connsiteY26" fmla="*/ 20066 h 197938"/>
                <a:gd name="connsiteX27" fmla="*/ 173263 w 193430"/>
                <a:gd name="connsiteY27" fmla="*/ 25869 h 197938"/>
                <a:gd name="connsiteX28" fmla="*/ 175166 w 193430"/>
                <a:gd name="connsiteY28" fmla="*/ 26698 h 197938"/>
                <a:gd name="connsiteX29" fmla="*/ 193724 w 193430"/>
                <a:gd name="connsiteY29" fmla="*/ 10948 h 19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3430" h="197938">
                  <a:moveTo>
                    <a:pt x="193724" y="10948"/>
                  </a:moveTo>
                  <a:cubicBezTo>
                    <a:pt x="193724" y="-1762"/>
                    <a:pt x="175404" y="173"/>
                    <a:pt x="168029" y="173"/>
                  </a:cubicBezTo>
                  <a:lnTo>
                    <a:pt x="78332" y="173"/>
                  </a:lnTo>
                  <a:cubicBezTo>
                    <a:pt x="66436" y="173"/>
                    <a:pt x="45261" y="8185"/>
                    <a:pt x="41455" y="23106"/>
                  </a:cubicBezTo>
                  <a:cubicBezTo>
                    <a:pt x="41931" y="24764"/>
                    <a:pt x="42406" y="25040"/>
                    <a:pt x="43834" y="25040"/>
                  </a:cubicBezTo>
                  <a:cubicBezTo>
                    <a:pt x="49068" y="25040"/>
                    <a:pt x="56206" y="20066"/>
                    <a:pt x="59537" y="15922"/>
                  </a:cubicBezTo>
                  <a:cubicBezTo>
                    <a:pt x="66912" y="15922"/>
                    <a:pt x="74050" y="15369"/>
                    <a:pt x="81425" y="15369"/>
                  </a:cubicBezTo>
                  <a:lnTo>
                    <a:pt x="96177" y="15369"/>
                  </a:lnTo>
                  <a:cubicBezTo>
                    <a:pt x="96177" y="15369"/>
                    <a:pt x="95225" y="20343"/>
                    <a:pt x="95225" y="20619"/>
                  </a:cubicBezTo>
                  <a:cubicBezTo>
                    <a:pt x="85946" y="71183"/>
                    <a:pt x="71909" y="114010"/>
                    <a:pt x="61440" y="141087"/>
                  </a:cubicBezTo>
                  <a:cubicBezTo>
                    <a:pt x="60013" y="144679"/>
                    <a:pt x="47165" y="179217"/>
                    <a:pt x="43834" y="182533"/>
                  </a:cubicBezTo>
                  <a:cubicBezTo>
                    <a:pt x="33365" y="182533"/>
                    <a:pt x="25514" y="175902"/>
                    <a:pt x="21231" y="165126"/>
                  </a:cubicBezTo>
                  <a:cubicBezTo>
                    <a:pt x="20518" y="163468"/>
                    <a:pt x="20518" y="162363"/>
                    <a:pt x="18852" y="162363"/>
                  </a:cubicBezTo>
                  <a:cubicBezTo>
                    <a:pt x="13380" y="162363"/>
                    <a:pt x="294" y="171204"/>
                    <a:pt x="294" y="175902"/>
                  </a:cubicBezTo>
                  <a:cubicBezTo>
                    <a:pt x="294" y="176454"/>
                    <a:pt x="532" y="177007"/>
                    <a:pt x="770" y="177559"/>
                  </a:cubicBezTo>
                  <a:cubicBezTo>
                    <a:pt x="5053" y="190546"/>
                    <a:pt x="15759" y="198006"/>
                    <a:pt x="27417" y="198006"/>
                  </a:cubicBezTo>
                  <a:cubicBezTo>
                    <a:pt x="39551" y="198006"/>
                    <a:pt x="53589" y="187783"/>
                    <a:pt x="61202" y="177559"/>
                  </a:cubicBezTo>
                  <a:cubicBezTo>
                    <a:pt x="69054" y="167060"/>
                    <a:pt x="84756" y="121746"/>
                    <a:pt x="90942" y="105168"/>
                  </a:cubicBezTo>
                  <a:lnTo>
                    <a:pt x="136861" y="105168"/>
                  </a:lnTo>
                  <a:cubicBezTo>
                    <a:pt x="136623" y="105444"/>
                    <a:pt x="136385" y="105720"/>
                    <a:pt x="136385" y="105997"/>
                  </a:cubicBezTo>
                  <a:cubicBezTo>
                    <a:pt x="136385" y="107102"/>
                    <a:pt x="137813" y="107931"/>
                    <a:pt x="138764" y="107931"/>
                  </a:cubicBezTo>
                  <a:cubicBezTo>
                    <a:pt x="143999" y="107931"/>
                    <a:pt x="157560" y="100194"/>
                    <a:pt x="157560" y="91629"/>
                  </a:cubicBezTo>
                  <a:cubicBezTo>
                    <a:pt x="157560" y="89695"/>
                    <a:pt x="155895" y="89971"/>
                    <a:pt x="153040" y="89971"/>
                  </a:cubicBezTo>
                  <a:lnTo>
                    <a:pt x="95939" y="89971"/>
                  </a:lnTo>
                  <a:cubicBezTo>
                    <a:pt x="102125" y="65104"/>
                    <a:pt x="110214" y="40789"/>
                    <a:pt x="114497" y="15369"/>
                  </a:cubicBezTo>
                  <a:lnTo>
                    <a:pt x="145902" y="15369"/>
                  </a:lnTo>
                  <a:cubicBezTo>
                    <a:pt x="151850" y="15369"/>
                    <a:pt x="168505" y="13988"/>
                    <a:pt x="172787" y="20066"/>
                  </a:cubicBezTo>
                  <a:cubicBezTo>
                    <a:pt x="173263" y="21724"/>
                    <a:pt x="172549" y="24487"/>
                    <a:pt x="173263" y="25869"/>
                  </a:cubicBezTo>
                  <a:cubicBezTo>
                    <a:pt x="173739" y="26421"/>
                    <a:pt x="174453" y="26698"/>
                    <a:pt x="175166" y="26698"/>
                  </a:cubicBezTo>
                  <a:cubicBezTo>
                    <a:pt x="180877" y="26698"/>
                    <a:pt x="193724" y="18409"/>
                    <a:pt x="193724" y="10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7" name="Dowolny kształt: kształt 1256">
              <a:extLst>
                <a:ext uri="{FF2B5EF4-FFF2-40B4-BE49-F238E27FC236}">
                  <a16:creationId xmlns:a16="http://schemas.microsoft.com/office/drawing/2014/main" id="{A09D4DDE-10AD-6216-01C0-52C0C0A006A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90888" y="7227968"/>
              <a:ext cx="43301" cy="193218"/>
            </a:xfrm>
            <a:custGeom>
              <a:avLst/>
              <a:gdLst>
                <a:gd name="connsiteX0" fmla="*/ 40273 w 43301"/>
                <a:gd name="connsiteY0" fmla="*/ 62 h 193218"/>
                <a:gd name="connsiteX1" fmla="*/ 302 w 43301"/>
                <a:gd name="connsiteY1" fmla="*/ 96575 h 193218"/>
                <a:gd name="connsiteX2" fmla="*/ 40273 w 43301"/>
                <a:gd name="connsiteY2" fmla="*/ 193281 h 193218"/>
                <a:gd name="connsiteX3" fmla="*/ 43604 w 43301"/>
                <a:gd name="connsiteY3" fmla="*/ 190960 h 193218"/>
                <a:gd name="connsiteX4" fmla="*/ 41939 w 43301"/>
                <a:gd name="connsiteY4" fmla="*/ 188059 h 193218"/>
                <a:gd name="connsiteX5" fmla="*/ 11627 w 43301"/>
                <a:gd name="connsiteY5" fmla="*/ 96768 h 193218"/>
                <a:gd name="connsiteX6" fmla="*/ 42438 w 43301"/>
                <a:gd name="connsiteY6" fmla="*/ 4704 h 193218"/>
                <a:gd name="connsiteX7" fmla="*/ 43604 w 43301"/>
                <a:gd name="connsiteY7" fmla="*/ 2383 h 193218"/>
                <a:gd name="connsiteX8" fmla="*/ 40273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73" y="62"/>
                  </a:moveTo>
                  <a:cubicBezTo>
                    <a:pt x="8630" y="25979"/>
                    <a:pt x="302" y="66983"/>
                    <a:pt x="302" y="96575"/>
                  </a:cubicBezTo>
                  <a:cubicBezTo>
                    <a:pt x="302" y="123846"/>
                    <a:pt x="7297" y="166203"/>
                    <a:pt x="40273" y="193281"/>
                  </a:cubicBezTo>
                  <a:cubicBezTo>
                    <a:pt x="41606" y="193281"/>
                    <a:pt x="43604" y="193281"/>
                    <a:pt x="43604" y="190960"/>
                  </a:cubicBezTo>
                  <a:cubicBezTo>
                    <a:pt x="43604" y="189800"/>
                    <a:pt x="43104" y="189413"/>
                    <a:pt x="41939" y="188059"/>
                  </a:cubicBezTo>
                  <a:cubicBezTo>
                    <a:pt x="19788" y="164849"/>
                    <a:pt x="11627" y="131969"/>
                    <a:pt x="11627" y="96768"/>
                  </a:cubicBezTo>
                  <a:cubicBezTo>
                    <a:pt x="11627" y="44547"/>
                    <a:pt x="28782" y="19016"/>
                    <a:pt x="42438" y="4704"/>
                  </a:cubicBezTo>
                  <a:cubicBezTo>
                    <a:pt x="43104" y="3930"/>
                    <a:pt x="43604" y="3350"/>
                    <a:pt x="43604" y="2383"/>
                  </a:cubicBezTo>
                  <a:cubicBezTo>
                    <a:pt x="43604" y="62"/>
                    <a:pt x="41606" y="62"/>
                    <a:pt x="40273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8" name="Dowolny kształt: kształt 1257">
              <a:extLst>
                <a:ext uri="{FF2B5EF4-FFF2-40B4-BE49-F238E27FC236}">
                  <a16:creationId xmlns:a16="http://schemas.microsoft.com/office/drawing/2014/main" id="{2B709AEB-D8B4-E87D-5CC1-26EDBFC0AF3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56412" y="7238799"/>
              <a:ext cx="37306" cy="136162"/>
            </a:xfrm>
            <a:custGeom>
              <a:avLst/>
              <a:gdLst>
                <a:gd name="connsiteX0" fmla="*/ 36945 w 37306"/>
                <a:gd name="connsiteY0" fmla="*/ 5864 h 136162"/>
                <a:gd name="connsiteX1" fmla="*/ 37612 w 37306"/>
                <a:gd name="connsiteY1" fmla="*/ 2770 h 136162"/>
                <a:gd name="connsiteX2" fmla="*/ 34947 w 37306"/>
                <a:gd name="connsiteY2" fmla="*/ 62 h 136162"/>
                <a:gd name="connsiteX3" fmla="*/ 13629 w 37306"/>
                <a:gd name="connsiteY3" fmla="*/ 1996 h 136162"/>
                <a:gd name="connsiteX4" fmla="*/ 10132 w 37306"/>
                <a:gd name="connsiteY4" fmla="*/ 6445 h 136162"/>
                <a:gd name="connsiteX5" fmla="*/ 14295 w 37306"/>
                <a:gd name="connsiteY5" fmla="*/ 9152 h 136162"/>
                <a:gd name="connsiteX6" fmla="*/ 22289 w 37306"/>
                <a:gd name="connsiteY6" fmla="*/ 12054 h 136162"/>
                <a:gd name="connsiteX7" fmla="*/ 21623 w 37306"/>
                <a:gd name="connsiteY7" fmla="*/ 16309 h 136162"/>
                <a:gd name="connsiteX8" fmla="*/ 972 w 37306"/>
                <a:gd name="connsiteY8" fmla="*/ 111854 h 136162"/>
                <a:gd name="connsiteX9" fmla="*/ 306 w 37306"/>
                <a:gd name="connsiteY9" fmla="*/ 117850 h 136162"/>
                <a:gd name="connsiteX10" fmla="*/ 17793 w 37306"/>
                <a:gd name="connsiteY10" fmla="*/ 136224 h 136162"/>
                <a:gd name="connsiteX11" fmla="*/ 31116 w 37306"/>
                <a:gd name="connsiteY11" fmla="*/ 125974 h 136162"/>
                <a:gd name="connsiteX12" fmla="*/ 36945 w 37306"/>
                <a:gd name="connsiteY12" fmla="*/ 106632 h 136162"/>
                <a:gd name="connsiteX13" fmla="*/ 34281 w 37306"/>
                <a:gd name="connsiteY13" fmla="*/ 104118 h 136162"/>
                <a:gd name="connsiteX14" fmla="*/ 30950 w 37306"/>
                <a:gd name="connsiteY14" fmla="*/ 108760 h 136162"/>
                <a:gd name="connsiteX15" fmla="*/ 18459 w 37306"/>
                <a:gd name="connsiteY15" fmla="*/ 130809 h 136162"/>
                <a:gd name="connsiteX16" fmla="*/ 12796 w 37306"/>
                <a:gd name="connsiteY16" fmla="*/ 121332 h 136162"/>
                <a:gd name="connsiteX17" fmla="*/ 13796 w 37306"/>
                <a:gd name="connsiteY17" fmla="*/ 113402 h 136162"/>
                <a:gd name="connsiteX18" fmla="*/ 36945 w 37306"/>
                <a:gd name="connsiteY18" fmla="*/ 5864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945" y="5864"/>
                  </a:moveTo>
                  <a:cubicBezTo>
                    <a:pt x="37112" y="5478"/>
                    <a:pt x="37612" y="2963"/>
                    <a:pt x="37612" y="2770"/>
                  </a:cubicBezTo>
                  <a:cubicBezTo>
                    <a:pt x="37612" y="1803"/>
                    <a:pt x="36945" y="62"/>
                    <a:pt x="34947" y="62"/>
                  </a:cubicBezTo>
                  <a:cubicBezTo>
                    <a:pt x="31616" y="62"/>
                    <a:pt x="17793" y="1609"/>
                    <a:pt x="13629" y="1996"/>
                  </a:cubicBezTo>
                  <a:cubicBezTo>
                    <a:pt x="12463" y="2190"/>
                    <a:pt x="10132" y="2383"/>
                    <a:pt x="10132" y="6445"/>
                  </a:cubicBezTo>
                  <a:cubicBezTo>
                    <a:pt x="10132" y="9152"/>
                    <a:pt x="12463" y="9152"/>
                    <a:pt x="14295" y="9152"/>
                  </a:cubicBezTo>
                  <a:cubicBezTo>
                    <a:pt x="22289" y="9152"/>
                    <a:pt x="22289" y="10506"/>
                    <a:pt x="22289" y="12054"/>
                  </a:cubicBezTo>
                  <a:cubicBezTo>
                    <a:pt x="22289" y="13408"/>
                    <a:pt x="21956" y="14568"/>
                    <a:pt x="21623" y="16309"/>
                  </a:cubicBezTo>
                  <a:lnTo>
                    <a:pt x="972" y="111854"/>
                  </a:lnTo>
                  <a:cubicBezTo>
                    <a:pt x="472" y="113789"/>
                    <a:pt x="306" y="115916"/>
                    <a:pt x="306" y="117850"/>
                  </a:cubicBezTo>
                  <a:cubicBezTo>
                    <a:pt x="306" y="130229"/>
                    <a:pt x="9799" y="136224"/>
                    <a:pt x="17793" y="136224"/>
                  </a:cubicBezTo>
                  <a:cubicBezTo>
                    <a:pt x="21790" y="136224"/>
                    <a:pt x="26786" y="134677"/>
                    <a:pt x="31116" y="125974"/>
                  </a:cubicBezTo>
                  <a:cubicBezTo>
                    <a:pt x="34614" y="118817"/>
                    <a:pt x="36945" y="107406"/>
                    <a:pt x="36945" y="106632"/>
                  </a:cubicBezTo>
                  <a:cubicBezTo>
                    <a:pt x="36945" y="104118"/>
                    <a:pt x="34780" y="104118"/>
                    <a:pt x="34281" y="104118"/>
                  </a:cubicBezTo>
                  <a:cubicBezTo>
                    <a:pt x="31949" y="104118"/>
                    <a:pt x="31616" y="105278"/>
                    <a:pt x="30950" y="108760"/>
                  </a:cubicBezTo>
                  <a:cubicBezTo>
                    <a:pt x="28785" y="118430"/>
                    <a:pt x="25620" y="130809"/>
                    <a:pt x="18459" y="130809"/>
                  </a:cubicBezTo>
                  <a:cubicBezTo>
                    <a:pt x="13962" y="130809"/>
                    <a:pt x="12796" y="125974"/>
                    <a:pt x="12796" y="121332"/>
                  </a:cubicBezTo>
                  <a:cubicBezTo>
                    <a:pt x="12796" y="119204"/>
                    <a:pt x="13296" y="115529"/>
                    <a:pt x="13796" y="113402"/>
                  </a:cubicBezTo>
                  <a:lnTo>
                    <a:pt x="36945" y="586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F82ACD23-FA63-5ECB-85E8-592D75AC1DF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19044" y="7227968"/>
              <a:ext cx="43135" cy="193218"/>
            </a:xfrm>
            <a:custGeom>
              <a:avLst/>
              <a:gdLst>
                <a:gd name="connsiteX0" fmla="*/ 3472 w 43135"/>
                <a:gd name="connsiteY0" fmla="*/ 62 h 193218"/>
                <a:gd name="connsiteX1" fmla="*/ 308 w 43135"/>
                <a:gd name="connsiteY1" fmla="*/ 2383 h 193218"/>
                <a:gd name="connsiteX2" fmla="*/ 1807 w 43135"/>
                <a:gd name="connsiteY2" fmla="*/ 5284 h 193218"/>
                <a:gd name="connsiteX3" fmla="*/ 32118 w 43135"/>
                <a:gd name="connsiteY3" fmla="*/ 96575 h 193218"/>
                <a:gd name="connsiteX4" fmla="*/ 3306 w 43135"/>
                <a:gd name="connsiteY4" fmla="*/ 186512 h 193218"/>
                <a:gd name="connsiteX5" fmla="*/ 308 w 43135"/>
                <a:gd name="connsiteY5" fmla="*/ 190960 h 193218"/>
                <a:gd name="connsiteX6" fmla="*/ 2473 w 43135"/>
                <a:gd name="connsiteY6" fmla="*/ 193281 h 193218"/>
                <a:gd name="connsiteX7" fmla="*/ 31285 w 43135"/>
                <a:gd name="connsiteY7" fmla="*/ 156339 h 193218"/>
                <a:gd name="connsiteX8" fmla="*/ 43443 w 43135"/>
                <a:gd name="connsiteY8" fmla="*/ 96768 h 193218"/>
                <a:gd name="connsiteX9" fmla="*/ 347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72" y="62"/>
                  </a:moveTo>
                  <a:cubicBezTo>
                    <a:pt x="2307" y="62"/>
                    <a:pt x="308" y="62"/>
                    <a:pt x="308" y="2383"/>
                  </a:cubicBezTo>
                  <a:cubicBezTo>
                    <a:pt x="308" y="3350"/>
                    <a:pt x="808" y="3930"/>
                    <a:pt x="1807" y="5284"/>
                  </a:cubicBezTo>
                  <a:cubicBezTo>
                    <a:pt x="16130" y="20564"/>
                    <a:pt x="32118" y="46674"/>
                    <a:pt x="32118" y="96575"/>
                  </a:cubicBezTo>
                  <a:cubicBezTo>
                    <a:pt x="32118" y="136998"/>
                    <a:pt x="21293" y="167557"/>
                    <a:pt x="3306" y="186512"/>
                  </a:cubicBezTo>
                  <a:cubicBezTo>
                    <a:pt x="475" y="189800"/>
                    <a:pt x="308" y="189993"/>
                    <a:pt x="308" y="190960"/>
                  </a:cubicBezTo>
                  <a:cubicBezTo>
                    <a:pt x="308" y="191927"/>
                    <a:pt x="808" y="193281"/>
                    <a:pt x="2473" y="193281"/>
                  </a:cubicBezTo>
                  <a:cubicBezTo>
                    <a:pt x="4472" y="193281"/>
                    <a:pt x="20294" y="180516"/>
                    <a:pt x="31285" y="156339"/>
                  </a:cubicBezTo>
                  <a:cubicBezTo>
                    <a:pt x="38613" y="140286"/>
                    <a:pt x="43443" y="119398"/>
                    <a:pt x="43443" y="96768"/>
                  </a:cubicBezTo>
                  <a:cubicBezTo>
                    <a:pt x="43443" y="69497"/>
                    <a:pt x="36448" y="27140"/>
                    <a:pt x="347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73A61C89-F0C9-98BA-6E40-D0F64FD2DE9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55603" y="7459848"/>
              <a:ext cx="125241" cy="137903"/>
            </a:xfrm>
            <a:custGeom>
              <a:avLst/>
              <a:gdLst>
                <a:gd name="connsiteX0" fmla="*/ 67586 w 125241"/>
                <a:gd name="connsiteY0" fmla="*/ 4519 h 137903"/>
                <a:gd name="connsiteX1" fmla="*/ 62922 w 125241"/>
                <a:gd name="connsiteY1" fmla="*/ 70 h 137903"/>
                <a:gd name="connsiteX2" fmla="*/ 58259 w 125241"/>
                <a:gd name="connsiteY2" fmla="*/ 4519 h 137903"/>
                <a:gd name="connsiteX3" fmla="*/ 19787 w 125241"/>
                <a:gd name="connsiteY3" fmla="*/ 117665 h 137903"/>
                <a:gd name="connsiteX4" fmla="*/ 301 w 125241"/>
                <a:gd name="connsiteY4" fmla="*/ 131010 h 137903"/>
                <a:gd name="connsiteX5" fmla="*/ 301 w 125241"/>
                <a:gd name="connsiteY5" fmla="*/ 137973 h 137903"/>
                <a:gd name="connsiteX6" fmla="*/ 17456 w 125241"/>
                <a:gd name="connsiteY6" fmla="*/ 137200 h 137903"/>
                <a:gd name="connsiteX7" fmla="*/ 37441 w 125241"/>
                <a:gd name="connsiteY7" fmla="*/ 137973 h 137903"/>
                <a:gd name="connsiteX8" fmla="*/ 37441 w 125241"/>
                <a:gd name="connsiteY8" fmla="*/ 131010 h 137903"/>
                <a:gd name="connsiteX9" fmla="*/ 25450 w 125241"/>
                <a:gd name="connsiteY9" fmla="*/ 121727 h 137903"/>
                <a:gd name="connsiteX10" fmla="*/ 26282 w 125241"/>
                <a:gd name="connsiteY10" fmla="*/ 117858 h 137903"/>
                <a:gd name="connsiteX11" fmla="*/ 34277 w 125241"/>
                <a:gd name="connsiteY11" fmla="*/ 94069 h 137903"/>
                <a:gd name="connsiteX12" fmla="*/ 81575 w 125241"/>
                <a:gd name="connsiteY12" fmla="*/ 94069 h 137903"/>
                <a:gd name="connsiteX13" fmla="*/ 91235 w 125241"/>
                <a:gd name="connsiteY13" fmla="*/ 122307 h 137903"/>
                <a:gd name="connsiteX14" fmla="*/ 92068 w 125241"/>
                <a:gd name="connsiteY14" fmla="*/ 125595 h 137903"/>
                <a:gd name="connsiteX15" fmla="*/ 78578 w 125241"/>
                <a:gd name="connsiteY15" fmla="*/ 131010 h 137903"/>
                <a:gd name="connsiteX16" fmla="*/ 78578 w 125241"/>
                <a:gd name="connsiteY16" fmla="*/ 137973 h 137903"/>
                <a:gd name="connsiteX17" fmla="*/ 103393 w 125241"/>
                <a:gd name="connsiteY17" fmla="*/ 137200 h 137903"/>
                <a:gd name="connsiteX18" fmla="*/ 125543 w 125241"/>
                <a:gd name="connsiteY18" fmla="*/ 137973 h 137903"/>
                <a:gd name="connsiteX19" fmla="*/ 125543 w 125241"/>
                <a:gd name="connsiteY19" fmla="*/ 131010 h 137903"/>
                <a:gd name="connsiteX20" fmla="*/ 122212 w 125241"/>
                <a:gd name="connsiteY20" fmla="*/ 131010 h 137903"/>
                <a:gd name="connsiteX21" fmla="*/ 108056 w 125241"/>
                <a:gd name="connsiteY21" fmla="*/ 123661 h 137903"/>
                <a:gd name="connsiteX22" fmla="*/ 67586 w 125241"/>
                <a:gd name="connsiteY22" fmla="*/ 4519 h 137903"/>
                <a:gd name="connsiteX23" fmla="*/ 57926 w 125241"/>
                <a:gd name="connsiteY23" fmla="*/ 24247 h 137903"/>
                <a:gd name="connsiteX24" fmla="*/ 79244 w 125241"/>
                <a:gd name="connsiteY24" fmla="*/ 87106 h 137903"/>
                <a:gd name="connsiteX25" fmla="*/ 36608 w 125241"/>
                <a:gd name="connsiteY25" fmla="*/ 87106 h 137903"/>
                <a:gd name="connsiteX26" fmla="*/ 57926 w 125241"/>
                <a:gd name="connsiteY26" fmla="*/ 24247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86" y="4519"/>
                  </a:moveTo>
                  <a:cubicBezTo>
                    <a:pt x="66586" y="1424"/>
                    <a:pt x="66087" y="70"/>
                    <a:pt x="62922" y="70"/>
                  </a:cubicBezTo>
                  <a:cubicBezTo>
                    <a:pt x="59758" y="70"/>
                    <a:pt x="59258" y="1424"/>
                    <a:pt x="58259" y="4519"/>
                  </a:cubicBezTo>
                  <a:lnTo>
                    <a:pt x="19787" y="117665"/>
                  </a:lnTo>
                  <a:cubicBezTo>
                    <a:pt x="18122" y="122500"/>
                    <a:pt x="15290" y="131010"/>
                    <a:pt x="301" y="131010"/>
                  </a:cubicBezTo>
                  <a:lnTo>
                    <a:pt x="301" y="137973"/>
                  </a:lnTo>
                  <a:cubicBezTo>
                    <a:pt x="5964" y="137393"/>
                    <a:pt x="11793" y="137200"/>
                    <a:pt x="17456" y="137200"/>
                  </a:cubicBezTo>
                  <a:cubicBezTo>
                    <a:pt x="24117" y="137200"/>
                    <a:pt x="36442" y="137973"/>
                    <a:pt x="37441" y="137973"/>
                  </a:cubicBezTo>
                  <a:lnTo>
                    <a:pt x="37441" y="131010"/>
                  </a:lnTo>
                  <a:cubicBezTo>
                    <a:pt x="30113" y="131010"/>
                    <a:pt x="25450" y="127142"/>
                    <a:pt x="25450" y="121727"/>
                  </a:cubicBezTo>
                  <a:cubicBezTo>
                    <a:pt x="25450" y="120179"/>
                    <a:pt x="25616" y="119792"/>
                    <a:pt x="26282" y="117858"/>
                  </a:cubicBezTo>
                  <a:lnTo>
                    <a:pt x="34277" y="94069"/>
                  </a:lnTo>
                  <a:lnTo>
                    <a:pt x="81575" y="94069"/>
                  </a:lnTo>
                  <a:lnTo>
                    <a:pt x="91235" y="122307"/>
                  </a:lnTo>
                  <a:cubicBezTo>
                    <a:pt x="91568" y="123274"/>
                    <a:pt x="92068" y="124628"/>
                    <a:pt x="92068" y="125595"/>
                  </a:cubicBezTo>
                  <a:cubicBezTo>
                    <a:pt x="92068" y="131010"/>
                    <a:pt x="83074" y="131010"/>
                    <a:pt x="78578" y="131010"/>
                  </a:cubicBezTo>
                  <a:lnTo>
                    <a:pt x="78578" y="137973"/>
                  </a:lnTo>
                  <a:cubicBezTo>
                    <a:pt x="86905" y="137586"/>
                    <a:pt x="97564" y="137200"/>
                    <a:pt x="103393" y="137200"/>
                  </a:cubicBezTo>
                  <a:cubicBezTo>
                    <a:pt x="111220" y="137200"/>
                    <a:pt x="123711" y="137780"/>
                    <a:pt x="125543" y="137973"/>
                  </a:cubicBezTo>
                  <a:lnTo>
                    <a:pt x="125543" y="131010"/>
                  </a:lnTo>
                  <a:lnTo>
                    <a:pt x="122212" y="131010"/>
                  </a:lnTo>
                  <a:cubicBezTo>
                    <a:pt x="111054" y="131010"/>
                    <a:pt x="109888" y="129076"/>
                    <a:pt x="108056" y="123661"/>
                  </a:cubicBezTo>
                  <a:lnTo>
                    <a:pt x="67586" y="4519"/>
                  </a:lnTo>
                  <a:close/>
                  <a:moveTo>
                    <a:pt x="57926" y="24247"/>
                  </a:moveTo>
                  <a:lnTo>
                    <a:pt x="79244" y="87106"/>
                  </a:lnTo>
                  <a:lnTo>
                    <a:pt x="36608" y="87106"/>
                  </a:lnTo>
                  <a:lnTo>
                    <a:pt x="57926" y="242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B4EE416A-50CA-DC3B-4C64-D9DF6B3845E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98209" y="7465651"/>
              <a:ext cx="121744" cy="132100"/>
            </a:xfrm>
            <a:custGeom>
              <a:avLst/>
              <a:gdLst>
                <a:gd name="connsiteX0" fmla="*/ 307 w 121744"/>
                <a:gd name="connsiteY0" fmla="*/ 70 h 132100"/>
                <a:gd name="connsiteX1" fmla="*/ 307 w 121744"/>
                <a:gd name="connsiteY1" fmla="*/ 7033 h 132100"/>
                <a:gd name="connsiteX2" fmla="*/ 4304 w 121744"/>
                <a:gd name="connsiteY2" fmla="*/ 7033 h 132100"/>
                <a:gd name="connsiteX3" fmla="*/ 17461 w 121744"/>
                <a:gd name="connsiteY3" fmla="*/ 15737 h 132100"/>
                <a:gd name="connsiteX4" fmla="*/ 17461 w 121744"/>
                <a:gd name="connsiteY4" fmla="*/ 116504 h 132100"/>
                <a:gd name="connsiteX5" fmla="*/ 4304 w 121744"/>
                <a:gd name="connsiteY5" fmla="*/ 125208 h 132100"/>
                <a:gd name="connsiteX6" fmla="*/ 307 w 121744"/>
                <a:gd name="connsiteY6" fmla="*/ 125208 h 132100"/>
                <a:gd name="connsiteX7" fmla="*/ 307 w 121744"/>
                <a:gd name="connsiteY7" fmla="*/ 132171 h 132100"/>
                <a:gd name="connsiteX8" fmla="*/ 65926 w 121744"/>
                <a:gd name="connsiteY8" fmla="*/ 132171 h 132100"/>
                <a:gd name="connsiteX9" fmla="*/ 122052 w 121744"/>
                <a:gd name="connsiteY9" fmla="*/ 67184 h 132100"/>
                <a:gd name="connsiteX10" fmla="*/ 65926 w 121744"/>
                <a:gd name="connsiteY10" fmla="*/ 70 h 132100"/>
                <a:gd name="connsiteX11" fmla="*/ 307 w 121744"/>
                <a:gd name="connsiteY11" fmla="*/ 70 h 132100"/>
                <a:gd name="connsiteX12" fmla="*/ 40611 w 121744"/>
                <a:gd name="connsiteY12" fmla="*/ 125208 h 132100"/>
                <a:gd name="connsiteX13" fmla="*/ 32617 w 121744"/>
                <a:gd name="connsiteY13" fmla="*/ 117665 h 132100"/>
                <a:gd name="connsiteX14" fmla="*/ 32617 w 121744"/>
                <a:gd name="connsiteY14" fmla="*/ 14576 h 132100"/>
                <a:gd name="connsiteX15" fmla="*/ 40611 w 121744"/>
                <a:gd name="connsiteY15" fmla="*/ 7033 h 132100"/>
                <a:gd name="connsiteX16" fmla="*/ 61263 w 121744"/>
                <a:gd name="connsiteY16" fmla="*/ 7033 h 132100"/>
                <a:gd name="connsiteX17" fmla="*/ 95404 w 121744"/>
                <a:gd name="connsiteY17" fmla="*/ 25214 h 132100"/>
                <a:gd name="connsiteX18" fmla="*/ 104898 w 121744"/>
                <a:gd name="connsiteY18" fmla="*/ 67184 h 132100"/>
                <a:gd name="connsiteX19" fmla="*/ 94239 w 121744"/>
                <a:gd name="connsiteY19" fmla="*/ 109348 h 132100"/>
                <a:gd name="connsiteX20" fmla="*/ 61429 w 121744"/>
                <a:gd name="connsiteY20" fmla="*/ 125208 h 132100"/>
                <a:gd name="connsiteX21" fmla="*/ 40611 w 121744"/>
                <a:gd name="connsiteY21" fmla="*/ 125208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744" h="132100">
                  <a:moveTo>
                    <a:pt x="307" y="70"/>
                  </a:moveTo>
                  <a:lnTo>
                    <a:pt x="307" y="7033"/>
                  </a:lnTo>
                  <a:lnTo>
                    <a:pt x="4304" y="7033"/>
                  </a:lnTo>
                  <a:cubicBezTo>
                    <a:pt x="17128" y="7033"/>
                    <a:pt x="17461" y="8967"/>
                    <a:pt x="17461" y="15737"/>
                  </a:cubicBezTo>
                  <a:lnTo>
                    <a:pt x="17461" y="116504"/>
                  </a:lnTo>
                  <a:cubicBezTo>
                    <a:pt x="17461" y="123080"/>
                    <a:pt x="17128" y="125208"/>
                    <a:pt x="4304" y="125208"/>
                  </a:cubicBezTo>
                  <a:lnTo>
                    <a:pt x="307" y="125208"/>
                  </a:lnTo>
                  <a:lnTo>
                    <a:pt x="307" y="132171"/>
                  </a:lnTo>
                  <a:lnTo>
                    <a:pt x="65926" y="132171"/>
                  </a:lnTo>
                  <a:cubicBezTo>
                    <a:pt x="96570" y="132171"/>
                    <a:pt x="122052" y="103546"/>
                    <a:pt x="122052" y="67184"/>
                  </a:cubicBezTo>
                  <a:cubicBezTo>
                    <a:pt x="122052" y="30436"/>
                    <a:pt x="96903" y="70"/>
                    <a:pt x="65926" y="70"/>
                  </a:cubicBezTo>
                  <a:lnTo>
                    <a:pt x="307" y="70"/>
                  </a:lnTo>
                  <a:close/>
                  <a:moveTo>
                    <a:pt x="40611" y="125208"/>
                  </a:moveTo>
                  <a:cubicBezTo>
                    <a:pt x="32784" y="125208"/>
                    <a:pt x="32617" y="123661"/>
                    <a:pt x="32617" y="117665"/>
                  </a:cubicBezTo>
                  <a:lnTo>
                    <a:pt x="32617" y="14576"/>
                  </a:lnTo>
                  <a:cubicBezTo>
                    <a:pt x="32617" y="8580"/>
                    <a:pt x="32784" y="7033"/>
                    <a:pt x="40611" y="7033"/>
                  </a:cubicBezTo>
                  <a:lnTo>
                    <a:pt x="61263" y="7033"/>
                  </a:lnTo>
                  <a:cubicBezTo>
                    <a:pt x="75419" y="7033"/>
                    <a:pt x="87743" y="13802"/>
                    <a:pt x="95404" y="25214"/>
                  </a:cubicBezTo>
                  <a:cubicBezTo>
                    <a:pt x="102233" y="35658"/>
                    <a:pt x="104898" y="50357"/>
                    <a:pt x="104898" y="67184"/>
                  </a:cubicBezTo>
                  <a:cubicBezTo>
                    <a:pt x="104898" y="89620"/>
                    <a:pt x="100068" y="101225"/>
                    <a:pt x="94239" y="109348"/>
                  </a:cubicBezTo>
                  <a:cubicBezTo>
                    <a:pt x="86744" y="119212"/>
                    <a:pt x="74753" y="125208"/>
                    <a:pt x="61429" y="125208"/>
                  </a:cubicBezTo>
                  <a:lnTo>
                    <a:pt x="40611" y="12520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2" name="Dowolny kształt: kształt 1261">
              <a:extLst>
                <a:ext uri="{FF2B5EF4-FFF2-40B4-BE49-F238E27FC236}">
                  <a16:creationId xmlns:a16="http://schemas.microsoft.com/office/drawing/2014/main" id="{92E3D26D-B690-A718-DB51-917FE6C56D3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90960" y="7394425"/>
              <a:ext cx="185816" cy="122126"/>
            </a:xfrm>
            <a:custGeom>
              <a:avLst/>
              <a:gdLst>
                <a:gd name="connsiteX0" fmla="*/ 18873 w 185816"/>
                <a:gd name="connsiteY0" fmla="*/ 27145 h 122126"/>
                <a:gd name="connsiteX1" fmla="*/ 18873 w 185816"/>
                <a:gd name="connsiteY1" fmla="*/ 101194 h 122126"/>
                <a:gd name="connsiteX2" fmla="*/ 315 w 185816"/>
                <a:gd name="connsiteY2" fmla="*/ 113628 h 122126"/>
                <a:gd name="connsiteX3" fmla="*/ 315 w 185816"/>
                <a:gd name="connsiteY3" fmla="*/ 122193 h 122126"/>
                <a:gd name="connsiteX4" fmla="*/ 27201 w 185816"/>
                <a:gd name="connsiteY4" fmla="*/ 121364 h 122126"/>
                <a:gd name="connsiteX5" fmla="*/ 53848 w 185816"/>
                <a:gd name="connsiteY5" fmla="*/ 122193 h 122126"/>
                <a:gd name="connsiteX6" fmla="*/ 53848 w 185816"/>
                <a:gd name="connsiteY6" fmla="*/ 113628 h 122126"/>
                <a:gd name="connsiteX7" fmla="*/ 35290 w 185816"/>
                <a:gd name="connsiteY7" fmla="*/ 101194 h 122126"/>
                <a:gd name="connsiteX8" fmla="*/ 35290 w 185816"/>
                <a:gd name="connsiteY8" fmla="*/ 50354 h 122126"/>
                <a:gd name="connsiteX9" fmla="*/ 67409 w 185816"/>
                <a:gd name="connsiteY9" fmla="*/ 6146 h 122126"/>
                <a:gd name="connsiteX10" fmla="*/ 85015 w 185816"/>
                <a:gd name="connsiteY10" fmla="*/ 36816 h 122126"/>
                <a:gd name="connsiteX11" fmla="*/ 85015 w 185816"/>
                <a:gd name="connsiteY11" fmla="*/ 101194 h 122126"/>
                <a:gd name="connsiteX12" fmla="*/ 66458 w 185816"/>
                <a:gd name="connsiteY12" fmla="*/ 113628 h 122126"/>
                <a:gd name="connsiteX13" fmla="*/ 66458 w 185816"/>
                <a:gd name="connsiteY13" fmla="*/ 122193 h 122126"/>
                <a:gd name="connsiteX14" fmla="*/ 93343 w 185816"/>
                <a:gd name="connsiteY14" fmla="*/ 121364 h 122126"/>
                <a:gd name="connsiteX15" fmla="*/ 119990 w 185816"/>
                <a:gd name="connsiteY15" fmla="*/ 122193 h 122126"/>
                <a:gd name="connsiteX16" fmla="*/ 119990 w 185816"/>
                <a:gd name="connsiteY16" fmla="*/ 113628 h 122126"/>
                <a:gd name="connsiteX17" fmla="*/ 101432 w 185816"/>
                <a:gd name="connsiteY17" fmla="*/ 101194 h 122126"/>
                <a:gd name="connsiteX18" fmla="*/ 101432 w 185816"/>
                <a:gd name="connsiteY18" fmla="*/ 50354 h 122126"/>
                <a:gd name="connsiteX19" fmla="*/ 133551 w 185816"/>
                <a:gd name="connsiteY19" fmla="*/ 6146 h 122126"/>
                <a:gd name="connsiteX20" fmla="*/ 151158 w 185816"/>
                <a:gd name="connsiteY20" fmla="*/ 36816 h 122126"/>
                <a:gd name="connsiteX21" fmla="*/ 151158 w 185816"/>
                <a:gd name="connsiteY21" fmla="*/ 101194 h 122126"/>
                <a:gd name="connsiteX22" fmla="*/ 132600 w 185816"/>
                <a:gd name="connsiteY22" fmla="*/ 113628 h 122126"/>
                <a:gd name="connsiteX23" fmla="*/ 132600 w 185816"/>
                <a:gd name="connsiteY23" fmla="*/ 122193 h 122126"/>
                <a:gd name="connsiteX24" fmla="*/ 159485 w 185816"/>
                <a:gd name="connsiteY24" fmla="*/ 121364 h 122126"/>
                <a:gd name="connsiteX25" fmla="*/ 186132 w 185816"/>
                <a:gd name="connsiteY25" fmla="*/ 122193 h 122126"/>
                <a:gd name="connsiteX26" fmla="*/ 186132 w 185816"/>
                <a:gd name="connsiteY26" fmla="*/ 113628 h 122126"/>
                <a:gd name="connsiteX27" fmla="*/ 167574 w 185816"/>
                <a:gd name="connsiteY27" fmla="*/ 105339 h 122126"/>
                <a:gd name="connsiteX28" fmla="*/ 167574 w 185816"/>
                <a:gd name="connsiteY28" fmla="*/ 52565 h 122126"/>
                <a:gd name="connsiteX29" fmla="*/ 160199 w 185816"/>
                <a:gd name="connsiteY29" fmla="*/ 10290 h 122126"/>
                <a:gd name="connsiteX30" fmla="*/ 135217 w 185816"/>
                <a:gd name="connsiteY30" fmla="*/ 67 h 122126"/>
                <a:gd name="connsiteX31" fmla="*/ 100718 w 185816"/>
                <a:gd name="connsiteY31" fmla="*/ 27145 h 122126"/>
                <a:gd name="connsiteX32" fmla="*/ 69075 w 185816"/>
                <a:gd name="connsiteY32" fmla="*/ 67 h 122126"/>
                <a:gd name="connsiteX33" fmla="*/ 33862 w 185816"/>
                <a:gd name="connsiteY33" fmla="*/ 29079 h 122126"/>
                <a:gd name="connsiteX34" fmla="*/ 33862 w 185816"/>
                <a:gd name="connsiteY34" fmla="*/ 67 h 122126"/>
                <a:gd name="connsiteX35" fmla="*/ 315 w 185816"/>
                <a:gd name="connsiteY35" fmla="*/ 3107 h 122126"/>
                <a:gd name="connsiteX36" fmla="*/ 315 w 185816"/>
                <a:gd name="connsiteY36" fmla="*/ 11672 h 122126"/>
                <a:gd name="connsiteX37" fmla="*/ 18873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873" y="27145"/>
                  </a:moveTo>
                  <a:lnTo>
                    <a:pt x="18873" y="101194"/>
                  </a:lnTo>
                  <a:cubicBezTo>
                    <a:pt x="18873" y="113628"/>
                    <a:pt x="16256" y="113628"/>
                    <a:pt x="315" y="113628"/>
                  </a:cubicBezTo>
                  <a:lnTo>
                    <a:pt x="315" y="122193"/>
                  </a:lnTo>
                  <a:cubicBezTo>
                    <a:pt x="8643" y="121917"/>
                    <a:pt x="20777" y="121364"/>
                    <a:pt x="27201" y="121364"/>
                  </a:cubicBezTo>
                  <a:cubicBezTo>
                    <a:pt x="33387" y="121364"/>
                    <a:pt x="45758" y="121917"/>
                    <a:pt x="53848" y="122193"/>
                  </a:cubicBezTo>
                  <a:lnTo>
                    <a:pt x="53848" y="113628"/>
                  </a:lnTo>
                  <a:cubicBezTo>
                    <a:pt x="37907" y="113628"/>
                    <a:pt x="35290" y="113628"/>
                    <a:pt x="35290" y="101194"/>
                  </a:cubicBezTo>
                  <a:lnTo>
                    <a:pt x="35290" y="50354"/>
                  </a:lnTo>
                  <a:cubicBezTo>
                    <a:pt x="35290" y="21619"/>
                    <a:pt x="52182" y="6146"/>
                    <a:pt x="67409" y="6146"/>
                  </a:cubicBezTo>
                  <a:cubicBezTo>
                    <a:pt x="82398" y="6146"/>
                    <a:pt x="85015" y="21066"/>
                    <a:pt x="85015" y="36816"/>
                  </a:cubicBezTo>
                  <a:lnTo>
                    <a:pt x="85015" y="101194"/>
                  </a:lnTo>
                  <a:cubicBezTo>
                    <a:pt x="85015" y="113628"/>
                    <a:pt x="82398" y="113628"/>
                    <a:pt x="66458" y="113628"/>
                  </a:cubicBezTo>
                  <a:lnTo>
                    <a:pt x="66458" y="122193"/>
                  </a:lnTo>
                  <a:cubicBezTo>
                    <a:pt x="74785" y="121917"/>
                    <a:pt x="86919" y="121364"/>
                    <a:pt x="93343" y="121364"/>
                  </a:cubicBezTo>
                  <a:cubicBezTo>
                    <a:pt x="99529" y="121364"/>
                    <a:pt x="111901" y="121917"/>
                    <a:pt x="119990" y="122193"/>
                  </a:cubicBezTo>
                  <a:lnTo>
                    <a:pt x="119990" y="113628"/>
                  </a:lnTo>
                  <a:cubicBezTo>
                    <a:pt x="104049" y="113628"/>
                    <a:pt x="101432" y="113628"/>
                    <a:pt x="101432" y="101194"/>
                  </a:cubicBezTo>
                  <a:lnTo>
                    <a:pt x="101432" y="50354"/>
                  </a:lnTo>
                  <a:cubicBezTo>
                    <a:pt x="101432" y="21619"/>
                    <a:pt x="118324" y="6146"/>
                    <a:pt x="133551" y="6146"/>
                  </a:cubicBezTo>
                  <a:cubicBezTo>
                    <a:pt x="148540" y="6146"/>
                    <a:pt x="151158" y="21066"/>
                    <a:pt x="151158" y="36816"/>
                  </a:cubicBezTo>
                  <a:lnTo>
                    <a:pt x="151158" y="101194"/>
                  </a:lnTo>
                  <a:cubicBezTo>
                    <a:pt x="151158" y="113628"/>
                    <a:pt x="148540" y="113628"/>
                    <a:pt x="132600" y="113628"/>
                  </a:cubicBezTo>
                  <a:lnTo>
                    <a:pt x="132600" y="122193"/>
                  </a:lnTo>
                  <a:cubicBezTo>
                    <a:pt x="140927" y="121917"/>
                    <a:pt x="153061" y="121364"/>
                    <a:pt x="159485" y="121364"/>
                  </a:cubicBezTo>
                  <a:cubicBezTo>
                    <a:pt x="165671" y="121364"/>
                    <a:pt x="178043" y="121917"/>
                    <a:pt x="186132" y="122193"/>
                  </a:cubicBezTo>
                  <a:lnTo>
                    <a:pt x="186132" y="113628"/>
                  </a:lnTo>
                  <a:cubicBezTo>
                    <a:pt x="173760" y="113628"/>
                    <a:pt x="167812" y="113628"/>
                    <a:pt x="167574" y="105339"/>
                  </a:cubicBezTo>
                  <a:lnTo>
                    <a:pt x="167574" y="52565"/>
                  </a:lnTo>
                  <a:cubicBezTo>
                    <a:pt x="167574" y="28803"/>
                    <a:pt x="167574" y="20237"/>
                    <a:pt x="160199" y="10290"/>
                  </a:cubicBezTo>
                  <a:cubicBezTo>
                    <a:pt x="156868" y="5593"/>
                    <a:pt x="149016" y="67"/>
                    <a:pt x="135217" y="67"/>
                  </a:cubicBezTo>
                  <a:cubicBezTo>
                    <a:pt x="115232" y="67"/>
                    <a:pt x="104763" y="16645"/>
                    <a:pt x="100718" y="27145"/>
                  </a:cubicBezTo>
                  <a:cubicBezTo>
                    <a:pt x="97387" y="3107"/>
                    <a:pt x="79781" y="67"/>
                    <a:pt x="69075" y="67"/>
                  </a:cubicBezTo>
                  <a:cubicBezTo>
                    <a:pt x="51707" y="67"/>
                    <a:pt x="40524" y="11948"/>
                    <a:pt x="33862" y="29079"/>
                  </a:cubicBezTo>
                  <a:lnTo>
                    <a:pt x="33862" y="67"/>
                  </a:lnTo>
                  <a:lnTo>
                    <a:pt x="315" y="3107"/>
                  </a:lnTo>
                  <a:lnTo>
                    <a:pt x="315" y="11672"/>
                  </a:lnTo>
                  <a:cubicBezTo>
                    <a:pt x="16970" y="11672"/>
                    <a:pt x="18873" y="13606"/>
                    <a:pt x="18873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3" name="Dowolny kształt: kształt 1262">
              <a:extLst>
                <a:ext uri="{FF2B5EF4-FFF2-40B4-BE49-F238E27FC236}">
                  <a16:creationId xmlns:a16="http://schemas.microsoft.com/office/drawing/2014/main" id="{EB356C6D-311A-5516-0268-B9492ADCC91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91608" y="7392767"/>
              <a:ext cx="107302" cy="126823"/>
            </a:xfrm>
            <a:custGeom>
              <a:avLst/>
              <a:gdLst>
                <a:gd name="connsiteX0" fmla="*/ 69559 w 107302"/>
                <a:gd name="connsiteY0" fmla="*/ 102852 h 126823"/>
                <a:gd name="connsiteX1" fmla="*/ 88117 w 107302"/>
                <a:gd name="connsiteY1" fmla="*/ 125509 h 126823"/>
                <a:gd name="connsiteX2" fmla="*/ 107626 w 107302"/>
                <a:gd name="connsiteY2" fmla="*/ 99260 h 126823"/>
                <a:gd name="connsiteX3" fmla="*/ 107626 w 107302"/>
                <a:gd name="connsiteY3" fmla="*/ 83787 h 126823"/>
                <a:gd name="connsiteX4" fmla="*/ 101678 w 107302"/>
                <a:gd name="connsiteY4" fmla="*/ 83787 h 126823"/>
                <a:gd name="connsiteX5" fmla="*/ 101678 w 107302"/>
                <a:gd name="connsiteY5" fmla="*/ 99260 h 126823"/>
                <a:gd name="connsiteX6" fmla="*/ 93113 w 107302"/>
                <a:gd name="connsiteY6" fmla="*/ 116944 h 126823"/>
                <a:gd name="connsiteX7" fmla="*/ 84310 w 107302"/>
                <a:gd name="connsiteY7" fmla="*/ 103128 h 126823"/>
                <a:gd name="connsiteX8" fmla="*/ 84310 w 107302"/>
                <a:gd name="connsiteY8" fmla="*/ 47868 h 126823"/>
                <a:gd name="connsiteX9" fmla="*/ 75745 w 107302"/>
                <a:gd name="connsiteY9" fmla="*/ 15264 h 126823"/>
                <a:gd name="connsiteX10" fmla="*/ 43150 w 107302"/>
                <a:gd name="connsiteY10" fmla="*/ 67 h 126823"/>
                <a:gd name="connsiteX11" fmla="*/ 7223 w 107302"/>
                <a:gd name="connsiteY11" fmla="*/ 31290 h 126823"/>
                <a:gd name="connsiteX12" fmla="*/ 18168 w 107302"/>
                <a:gd name="connsiteY12" fmla="*/ 44276 h 126823"/>
                <a:gd name="connsiteX13" fmla="*/ 29112 w 107302"/>
                <a:gd name="connsiteY13" fmla="*/ 31566 h 126823"/>
                <a:gd name="connsiteX14" fmla="*/ 16978 w 107302"/>
                <a:gd name="connsiteY14" fmla="*/ 18856 h 126823"/>
                <a:gd name="connsiteX15" fmla="*/ 42674 w 107302"/>
                <a:gd name="connsiteY15" fmla="*/ 6146 h 126823"/>
                <a:gd name="connsiteX16" fmla="*/ 67893 w 107302"/>
                <a:gd name="connsiteY16" fmla="*/ 41513 h 126823"/>
                <a:gd name="connsiteX17" fmla="*/ 67893 w 107302"/>
                <a:gd name="connsiteY17" fmla="*/ 51736 h 126823"/>
                <a:gd name="connsiteX18" fmla="*/ 24116 w 107302"/>
                <a:gd name="connsiteY18" fmla="*/ 61683 h 126823"/>
                <a:gd name="connsiteX19" fmla="*/ 324 w 107302"/>
                <a:gd name="connsiteY19" fmla="*/ 97602 h 126823"/>
                <a:gd name="connsiteX20" fmla="*/ 38391 w 107302"/>
                <a:gd name="connsiteY20" fmla="*/ 126891 h 126823"/>
                <a:gd name="connsiteX21" fmla="*/ 69559 w 107302"/>
                <a:gd name="connsiteY21" fmla="*/ 102852 h 126823"/>
                <a:gd name="connsiteX22" fmla="*/ 67893 w 107302"/>
                <a:gd name="connsiteY22" fmla="*/ 57538 h 126823"/>
                <a:gd name="connsiteX23" fmla="*/ 67893 w 107302"/>
                <a:gd name="connsiteY23" fmla="*/ 85169 h 126823"/>
                <a:gd name="connsiteX24" fmla="*/ 40057 w 107302"/>
                <a:gd name="connsiteY24" fmla="*/ 120812 h 126823"/>
                <a:gd name="connsiteX25" fmla="*/ 18644 w 107302"/>
                <a:gd name="connsiteY25" fmla="*/ 97326 h 126823"/>
                <a:gd name="connsiteX26" fmla="*/ 67893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559" y="102852"/>
                  </a:moveTo>
                  <a:cubicBezTo>
                    <a:pt x="70511" y="113904"/>
                    <a:pt x="76934" y="125509"/>
                    <a:pt x="88117" y="125509"/>
                  </a:cubicBezTo>
                  <a:cubicBezTo>
                    <a:pt x="93113" y="125509"/>
                    <a:pt x="107626" y="121641"/>
                    <a:pt x="107626" y="99260"/>
                  </a:cubicBezTo>
                  <a:lnTo>
                    <a:pt x="107626" y="83787"/>
                  </a:lnTo>
                  <a:lnTo>
                    <a:pt x="101678" y="83787"/>
                  </a:lnTo>
                  <a:lnTo>
                    <a:pt x="101678" y="99260"/>
                  </a:lnTo>
                  <a:cubicBezTo>
                    <a:pt x="101678" y="115286"/>
                    <a:pt x="95730" y="116944"/>
                    <a:pt x="93113" y="116944"/>
                  </a:cubicBezTo>
                  <a:cubicBezTo>
                    <a:pt x="85262" y="116944"/>
                    <a:pt x="84310" y="104510"/>
                    <a:pt x="84310" y="103128"/>
                  </a:cubicBezTo>
                  <a:lnTo>
                    <a:pt x="84310" y="47868"/>
                  </a:lnTo>
                  <a:cubicBezTo>
                    <a:pt x="84310" y="36263"/>
                    <a:pt x="84310" y="25487"/>
                    <a:pt x="75745" y="15264"/>
                  </a:cubicBezTo>
                  <a:cubicBezTo>
                    <a:pt x="66466" y="4488"/>
                    <a:pt x="54570" y="67"/>
                    <a:pt x="43150" y="67"/>
                  </a:cubicBezTo>
                  <a:cubicBezTo>
                    <a:pt x="23640" y="67"/>
                    <a:pt x="7223" y="13054"/>
                    <a:pt x="7223" y="31290"/>
                  </a:cubicBezTo>
                  <a:cubicBezTo>
                    <a:pt x="7223" y="39579"/>
                    <a:pt x="11982" y="44276"/>
                    <a:pt x="18168" y="44276"/>
                  </a:cubicBezTo>
                  <a:cubicBezTo>
                    <a:pt x="24830" y="44276"/>
                    <a:pt x="29112" y="38750"/>
                    <a:pt x="29112" y="31566"/>
                  </a:cubicBezTo>
                  <a:cubicBezTo>
                    <a:pt x="29112" y="28250"/>
                    <a:pt x="27923" y="19132"/>
                    <a:pt x="16978" y="18856"/>
                  </a:cubicBezTo>
                  <a:cubicBezTo>
                    <a:pt x="23402" y="9185"/>
                    <a:pt x="35060" y="6146"/>
                    <a:pt x="42674" y="6146"/>
                  </a:cubicBezTo>
                  <a:cubicBezTo>
                    <a:pt x="54332" y="6146"/>
                    <a:pt x="67893" y="16922"/>
                    <a:pt x="67893" y="41513"/>
                  </a:cubicBezTo>
                  <a:lnTo>
                    <a:pt x="67893" y="51736"/>
                  </a:lnTo>
                  <a:cubicBezTo>
                    <a:pt x="55759" y="52565"/>
                    <a:pt x="39105" y="53394"/>
                    <a:pt x="24116" y="61683"/>
                  </a:cubicBezTo>
                  <a:cubicBezTo>
                    <a:pt x="6272" y="71077"/>
                    <a:pt x="324" y="85445"/>
                    <a:pt x="324" y="97602"/>
                  </a:cubicBezTo>
                  <a:cubicBezTo>
                    <a:pt x="324" y="119983"/>
                    <a:pt x="23402" y="126891"/>
                    <a:pt x="38391" y="126891"/>
                  </a:cubicBezTo>
                  <a:cubicBezTo>
                    <a:pt x="54094" y="126891"/>
                    <a:pt x="65038" y="115838"/>
                    <a:pt x="69559" y="102852"/>
                  </a:cubicBezTo>
                  <a:close/>
                  <a:moveTo>
                    <a:pt x="67893" y="57538"/>
                  </a:moveTo>
                  <a:lnTo>
                    <a:pt x="67893" y="85169"/>
                  </a:lnTo>
                  <a:cubicBezTo>
                    <a:pt x="67893" y="111418"/>
                    <a:pt x="50763" y="120812"/>
                    <a:pt x="40057" y="120812"/>
                  </a:cubicBezTo>
                  <a:cubicBezTo>
                    <a:pt x="28398" y="120812"/>
                    <a:pt x="18644" y="111141"/>
                    <a:pt x="18644" y="97326"/>
                  </a:cubicBezTo>
                  <a:cubicBezTo>
                    <a:pt x="18644" y="82129"/>
                    <a:pt x="28636" y="59196"/>
                    <a:pt x="67893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4" name="Dowolny kształt: kształt 1263">
              <a:extLst>
                <a:ext uri="{FF2B5EF4-FFF2-40B4-BE49-F238E27FC236}">
                  <a16:creationId xmlns:a16="http://schemas.microsoft.com/office/drawing/2014/main" id="{582C98F7-C370-E9B9-A4C4-CC3F33E0490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03431" y="7397464"/>
              <a:ext cx="119912" cy="119086"/>
            </a:xfrm>
            <a:custGeom>
              <a:avLst/>
              <a:gdLst>
                <a:gd name="connsiteX0" fmla="*/ 65757 w 119912"/>
                <a:gd name="connsiteY0" fmla="*/ 54223 h 119086"/>
                <a:gd name="connsiteX1" fmla="*/ 87646 w 119912"/>
                <a:gd name="connsiteY1" fmla="*/ 23000 h 119086"/>
                <a:gd name="connsiteX2" fmla="*/ 115959 w 119912"/>
                <a:gd name="connsiteY2" fmla="*/ 8633 h 119086"/>
                <a:gd name="connsiteX3" fmla="*/ 115959 w 119912"/>
                <a:gd name="connsiteY3" fmla="*/ 67 h 119086"/>
                <a:gd name="connsiteX4" fmla="*/ 96449 w 119912"/>
                <a:gd name="connsiteY4" fmla="*/ 896 h 119086"/>
                <a:gd name="connsiteX5" fmla="*/ 73609 w 119912"/>
                <a:gd name="connsiteY5" fmla="*/ 67 h 119086"/>
                <a:gd name="connsiteX6" fmla="*/ 73609 w 119912"/>
                <a:gd name="connsiteY6" fmla="*/ 8633 h 119086"/>
                <a:gd name="connsiteX7" fmla="*/ 80508 w 119912"/>
                <a:gd name="connsiteY7" fmla="*/ 17198 h 119086"/>
                <a:gd name="connsiteX8" fmla="*/ 76939 w 119912"/>
                <a:gd name="connsiteY8" fmla="*/ 26869 h 119086"/>
                <a:gd name="connsiteX9" fmla="*/ 62188 w 119912"/>
                <a:gd name="connsiteY9" fmla="*/ 48420 h 119086"/>
                <a:gd name="connsiteX10" fmla="*/ 43630 w 119912"/>
                <a:gd name="connsiteY10" fmla="*/ 20514 h 119086"/>
                <a:gd name="connsiteX11" fmla="*/ 41489 w 119912"/>
                <a:gd name="connsiteY11" fmla="*/ 15540 h 119086"/>
                <a:gd name="connsiteX12" fmla="*/ 49816 w 119912"/>
                <a:gd name="connsiteY12" fmla="*/ 8633 h 119086"/>
                <a:gd name="connsiteX13" fmla="*/ 49816 w 119912"/>
                <a:gd name="connsiteY13" fmla="*/ 67 h 119086"/>
                <a:gd name="connsiteX14" fmla="*/ 24121 w 119912"/>
                <a:gd name="connsiteY14" fmla="*/ 896 h 119086"/>
                <a:gd name="connsiteX15" fmla="*/ 1518 w 119912"/>
                <a:gd name="connsiteY15" fmla="*/ 67 h 119086"/>
                <a:gd name="connsiteX16" fmla="*/ 1518 w 119912"/>
                <a:gd name="connsiteY16" fmla="*/ 8633 h 119086"/>
                <a:gd name="connsiteX17" fmla="*/ 29593 w 119912"/>
                <a:gd name="connsiteY17" fmla="*/ 25487 h 119086"/>
                <a:gd name="connsiteX18" fmla="*/ 53147 w 119912"/>
                <a:gd name="connsiteY18" fmla="*/ 61130 h 119086"/>
                <a:gd name="connsiteX19" fmla="*/ 30783 w 119912"/>
                <a:gd name="connsiteY19" fmla="*/ 94010 h 119086"/>
                <a:gd name="connsiteX20" fmla="*/ 329 w 119912"/>
                <a:gd name="connsiteY20" fmla="*/ 110589 h 119086"/>
                <a:gd name="connsiteX21" fmla="*/ 329 w 119912"/>
                <a:gd name="connsiteY21" fmla="*/ 119154 h 119086"/>
                <a:gd name="connsiteX22" fmla="*/ 20076 w 119912"/>
                <a:gd name="connsiteY22" fmla="*/ 118325 h 119086"/>
                <a:gd name="connsiteX23" fmla="*/ 42679 w 119912"/>
                <a:gd name="connsiteY23" fmla="*/ 119154 h 119086"/>
                <a:gd name="connsiteX24" fmla="*/ 42679 w 119912"/>
                <a:gd name="connsiteY24" fmla="*/ 110589 h 119086"/>
                <a:gd name="connsiteX25" fmla="*/ 35779 w 119912"/>
                <a:gd name="connsiteY25" fmla="*/ 102023 h 119086"/>
                <a:gd name="connsiteX26" fmla="*/ 57192 w 119912"/>
                <a:gd name="connsiteY26" fmla="*/ 66933 h 119086"/>
                <a:gd name="connsiteX27" fmla="*/ 75274 w 119912"/>
                <a:gd name="connsiteY27" fmla="*/ 94563 h 119086"/>
                <a:gd name="connsiteX28" fmla="*/ 80270 w 119912"/>
                <a:gd name="connsiteY28" fmla="*/ 103681 h 119086"/>
                <a:gd name="connsiteX29" fmla="*/ 71705 w 119912"/>
                <a:gd name="connsiteY29" fmla="*/ 110589 h 119086"/>
                <a:gd name="connsiteX30" fmla="*/ 71705 w 119912"/>
                <a:gd name="connsiteY30" fmla="*/ 119154 h 119086"/>
                <a:gd name="connsiteX31" fmla="*/ 97401 w 119912"/>
                <a:gd name="connsiteY31" fmla="*/ 118325 h 119086"/>
                <a:gd name="connsiteX32" fmla="*/ 120241 w 119912"/>
                <a:gd name="connsiteY32" fmla="*/ 119154 h 119086"/>
                <a:gd name="connsiteX33" fmla="*/ 120241 w 119912"/>
                <a:gd name="connsiteY33" fmla="*/ 110589 h 119086"/>
                <a:gd name="connsiteX34" fmla="*/ 97639 w 119912"/>
                <a:gd name="connsiteY34" fmla="*/ 102023 h 119086"/>
                <a:gd name="connsiteX35" fmla="*/ 65757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757" y="54223"/>
                  </a:moveTo>
                  <a:cubicBezTo>
                    <a:pt x="72895" y="43723"/>
                    <a:pt x="81936" y="30184"/>
                    <a:pt x="87646" y="23000"/>
                  </a:cubicBezTo>
                  <a:cubicBezTo>
                    <a:pt x="95021" y="13054"/>
                    <a:pt x="104776" y="8909"/>
                    <a:pt x="115959" y="8633"/>
                  </a:cubicBezTo>
                  <a:lnTo>
                    <a:pt x="115959" y="67"/>
                  </a:lnTo>
                  <a:cubicBezTo>
                    <a:pt x="109773" y="620"/>
                    <a:pt x="102635" y="896"/>
                    <a:pt x="96449" y="896"/>
                  </a:cubicBezTo>
                  <a:cubicBezTo>
                    <a:pt x="89311" y="896"/>
                    <a:pt x="76701" y="344"/>
                    <a:pt x="73609" y="67"/>
                  </a:cubicBezTo>
                  <a:lnTo>
                    <a:pt x="73609" y="8633"/>
                  </a:lnTo>
                  <a:cubicBezTo>
                    <a:pt x="78605" y="9185"/>
                    <a:pt x="80508" y="12777"/>
                    <a:pt x="80508" y="17198"/>
                  </a:cubicBezTo>
                  <a:cubicBezTo>
                    <a:pt x="80508" y="21619"/>
                    <a:pt x="78129" y="25211"/>
                    <a:pt x="76939" y="26869"/>
                  </a:cubicBezTo>
                  <a:lnTo>
                    <a:pt x="62188" y="48420"/>
                  </a:lnTo>
                  <a:lnTo>
                    <a:pt x="43630" y="20514"/>
                  </a:lnTo>
                  <a:cubicBezTo>
                    <a:pt x="41489" y="17751"/>
                    <a:pt x="41489" y="17198"/>
                    <a:pt x="41489" y="15540"/>
                  </a:cubicBezTo>
                  <a:cubicBezTo>
                    <a:pt x="41489" y="11396"/>
                    <a:pt x="45058" y="8909"/>
                    <a:pt x="49816" y="8633"/>
                  </a:cubicBezTo>
                  <a:lnTo>
                    <a:pt x="49816" y="67"/>
                  </a:lnTo>
                  <a:cubicBezTo>
                    <a:pt x="43630" y="344"/>
                    <a:pt x="27928" y="896"/>
                    <a:pt x="24121" y="896"/>
                  </a:cubicBezTo>
                  <a:cubicBezTo>
                    <a:pt x="19125" y="896"/>
                    <a:pt x="7942" y="620"/>
                    <a:pt x="1518" y="67"/>
                  </a:cubicBezTo>
                  <a:lnTo>
                    <a:pt x="1518" y="8633"/>
                  </a:lnTo>
                  <a:cubicBezTo>
                    <a:pt x="18173" y="8633"/>
                    <a:pt x="18411" y="8909"/>
                    <a:pt x="29593" y="25487"/>
                  </a:cubicBezTo>
                  <a:lnTo>
                    <a:pt x="53147" y="61130"/>
                  </a:lnTo>
                  <a:lnTo>
                    <a:pt x="30783" y="94010"/>
                  </a:lnTo>
                  <a:cubicBezTo>
                    <a:pt x="19362" y="110036"/>
                    <a:pt x="5325" y="110589"/>
                    <a:pt x="329" y="110589"/>
                  </a:cubicBezTo>
                  <a:lnTo>
                    <a:pt x="329" y="119154"/>
                  </a:lnTo>
                  <a:cubicBezTo>
                    <a:pt x="6515" y="118601"/>
                    <a:pt x="13890" y="118325"/>
                    <a:pt x="20076" y="118325"/>
                  </a:cubicBezTo>
                  <a:cubicBezTo>
                    <a:pt x="26976" y="118325"/>
                    <a:pt x="36969" y="118878"/>
                    <a:pt x="42679" y="119154"/>
                  </a:cubicBezTo>
                  <a:lnTo>
                    <a:pt x="42679" y="110589"/>
                  </a:lnTo>
                  <a:cubicBezTo>
                    <a:pt x="37444" y="109760"/>
                    <a:pt x="35779" y="106168"/>
                    <a:pt x="35779" y="102023"/>
                  </a:cubicBezTo>
                  <a:cubicBezTo>
                    <a:pt x="35779" y="95945"/>
                    <a:pt x="42679" y="86827"/>
                    <a:pt x="57192" y="66933"/>
                  </a:cubicBezTo>
                  <a:lnTo>
                    <a:pt x="75274" y="94563"/>
                  </a:lnTo>
                  <a:cubicBezTo>
                    <a:pt x="77177" y="97602"/>
                    <a:pt x="80270" y="102023"/>
                    <a:pt x="80270" y="103681"/>
                  </a:cubicBezTo>
                  <a:cubicBezTo>
                    <a:pt x="80270" y="106168"/>
                    <a:pt x="78129" y="110312"/>
                    <a:pt x="71705" y="110589"/>
                  </a:cubicBezTo>
                  <a:lnTo>
                    <a:pt x="71705" y="119154"/>
                  </a:lnTo>
                  <a:cubicBezTo>
                    <a:pt x="78843" y="118878"/>
                    <a:pt x="92166" y="118325"/>
                    <a:pt x="97401" y="118325"/>
                  </a:cubicBezTo>
                  <a:cubicBezTo>
                    <a:pt x="103825" y="118325"/>
                    <a:pt x="113103" y="118601"/>
                    <a:pt x="120241" y="119154"/>
                  </a:cubicBezTo>
                  <a:lnTo>
                    <a:pt x="120241" y="110589"/>
                  </a:lnTo>
                  <a:cubicBezTo>
                    <a:pt x="107393" y="110589"/>
                    <a:pt x="103111" y="110036"/>
                    <a:pt x="97639" y="102023"/>
                  </a:cubicBezTo>
                  <a:lnTo>
                    <a:pt x="65757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5" name="Dowolny kształt: kształt 1264">
              <a:extLst>
                <a:ext uri="{FF2B5EF4-FFF2-40B4-BE49-F238E27FC236}">
                  <a16:creationId xmlns:a16="http://schemas.microsoft.com/office/drawing/2014/main" id="{FCC3F4C8-95C7-2124-ACCC-D52492FFC04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784812" y="7421307"/>
              <a:ext cx="61288" cy="19341"/>
            </a:xfrm>
            <a:custGeom>
              <a:avLst/>
              <a:gdLst>
                <a:gd name="connsiteX0" fmla="*/ 58293 w 61288"/>
                <a:gd name="connsiteY0" fmla="*/ 69 h 19341"/>
                <a:gd name="connsiteX1" fmla="*/ 43971 w 61288"/>
                <a:gd name="connsiteY1" fmla="*/ 8965 h 19341"/>
                <a:gd name="connsiteX2" fmla="*/ 33312 w 61288"/>
                <a:gd name="connsiteY2" fmla="*/ 5097 h 19341"/>
                <a:gd name="connsiteX3" fmla="*/ 20155 w 61288"/>
                <a:gd name="connsiteY3" fmla="*/ 69 h 19341"/>
                <a:gd name="connsiteX4" fmla="*/ 336 w 61288"/>
                <a:gd name="connsiteY4" fmla="*/ 15542 h 19341"/>
                <a:gd name="connsiteX5" fmla="*/ 3667 w 61288"/>
                <a:gd name="connsiteY5" fmla="*/ 19410 h 19341"/>
                <a:gd name="connsiteX6" fmla="*/ 17990 w 61288"/>
                <a:gd name="connsiteY6" fmla="*/ 10513 h 19341"/>
                <a:gd name="connsiteX7" fmla="*/ 28648 w 61288"/>
                <a:gd name="connsiteY7" fmla="*/ 14381 h 19341"/>
                <a:gd name="connsiteX8" fmla="*/ 41805 w 61288"/>
                <a:gd name="connsiteY8" fmla="*/ 19410 h 19341"/>
                <a:gd name="connsiteX9" fmla="*/ 61624 w 61288"/>
                <a:gd name="connsiteY9" fmla="*/ 3937 h 19341"/>
                <a:gd name="connsiteX10" fmla="*/ 58293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293" y="69"/>
                  </a:moveTo>
                  <a:cubicBezTo>
                    <a:pt x="53464" y="6064"/>
                    <a:pt x="48634" y="8965"/>
                    <a:pt x="43971" y="8965"/>
                  </a:cubicBezTo>
                  <a:cubicBezTo>
                    <a:pt x="39640" y="8965"/>
                    <a:pt x="34644" y="6064"/>
                    <a:pt x="33312" y="5097"/>
                  </a:cubicBezTo>
                  <a:cubicBezTo>
                    <a:pt x="27316" y="1809"/>
                    <a:pt x="23819" y="69"/>
                    <a:pt x="20155" y="69"/>
                  </a:cubicBezTo>
                  <a:cubicBezTo>
                    <a:pt x="13326" y="69"/>
                    <a:pt x="10828" y="3163"/>
                    <a:pt x="336" y="15542"/>
                  </a:cubicBezTo>
                  <a:lnTo>
                    <a:pt x="3667" y="19410"/>
                  </a:lnTo>
                  <a:cubicBezTo>
                    <a:pt x="8496" y="13414"/>
                    <a:pt x="13326" y="10513"/>
                    <a:pt x="17990" y="10513"/>
                  </a:cubicBezTo>
                  <a:cubicBezTo>
                    <a:pt x="22320" y="10513"/>
                    <a:pt x="27316" y="13414"/>
                    <a:pt x="28648" y="14381"/>
                  </a:cubicBezTo>
                  <a:cubicBezTo>
                    <a:pt x="34644" y="17669"/>
                    <a:pt x="38141" y="19410"/>
                    <a:pt x="41805" y="19410"/>
                  </a:cubicBezTo>
                  <a:cubicBezTo>
                    <a:pt x="48634" y="19410"/>
                    <a:pt x="51132" y="16315"/>
                    <a:pt x="61624" y="3937"/>
                  </a:cubicBezTo>
                  <a:lnTo>
                    <a:pt x="58293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6" name="Dowolny kształt: kształt 1265">
              <a:extLst>
                <a:ext uri="{FF2B5EF4-FFF2-40B4-BE49-F238E27FC236}">
                  <a16:creationId xmlns:a16="http://schemas.microsoft.com/office/drawing/2014/main" id="{AE7561C2-586A-B0BE-C2A7-0F2D3AD384E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37804" y="7464395"/>
              <a:ext cx="128739" cy="139837"/>
            </a:xfrm>
            <a:custGeom>
              <a:avLst/>
              <a:gdLst>
                <a:gd name="connsiteX0" fmla="*/ 129073 w 128739"/>
                <a:gd name="connsiteY0" fmla="*/ 2585 h 139837"/>
                <a:gd name="connsiteX1" fmla="*/ 126908 w 128739"/>
                <a:gd name="connsiteY1" fmla="*/ 70 h 139837"/>
                <a:gd name="connsiteX2" fmla="*/ 123910 w 128739"/>
                <a:gd name="connsiteY2" fmla="*/ 2391 h 139837"/>
                <a:gd name="connsiteX3" fmla="*/ 111753 w 128739"/>
                <a:gd name="connsiteY3" fmla="*/ 17284 h 139837"/>
                <a:gd name="connsiteX4" fmla="*/ 80442 w 128739"/>
                <a:gd name="connsiteY4" fmla="*/ 70 h 139837"/>
                <a:gd name="connsiteX5" fmla="*/ 334 w 128739"/>
                <a:gd name="connsiteY5" fmla="*/ 85365 h 139837"/>
                <a:gd name="connsiteX6" fmla="*/ 51463 w 128739"/>
                <a:gd name="connsiteY6" fmla="*/ 139907 h 139837"/>
                <a:gd name="connsiteX7" fmla="*/ 93599 w 128739"/>
                <a:gd name="connsiteY7" fmla="*/ 120953 h 139837"/>
                <a:gd name="connsiteX8" fmla="*/ 110420 w 128739"/>
                <a:gd name="connsiteY8" fmla="*/ 89620 h 139837"/>
                <a:gd name="connsiteX9" fmla="*/ 107589 w 128739"/>
                <a:gd name="connsiteY9" fmla="*/ 87106 h 139837"/>
                <a:gd name="connsiteX10" fmla="*/ 104591 w 128739"/>
                <a:gd name="connsiteY10" fmla="*/ 90200 h 139837"/>
                <a:gd name="connsiteX11" fmla="*/ 54295 w 128739"/>
                <a:gd name="connsiteY11" fmla="*/ 132945 h 139837"/>
                <a:gd name="connsiteX12" fmla="*/ 16989 w 128739"/>
                <a:gd name="connsiteY12" fmla="*/ 91361 h 139837"/>
                <a:gd name="connsiteX13" fmla="*/ 37307 w 128739"/>
                <a:gd name="connsiteY13" fmla="*/ 30823 h 139837"/>
                <a:gd name="connsiteX14" fmla="*/ 82108 w 128739"/>
                <a:gd name="connsiteY14" fmla="*/ 7033 h 139837"/>
                <a:gd name="connsiteX15" fmla="*/ 112752 w 128739"/>
                <a:gd name="connsiteY15" fmla="*/ 44942 h 139837"/>
                <a:gd name="connsiteX16" fmla="*/ 112252 w 128739"/>
                <a:gd name="connsiteY16" fmla="*/ 52872 h 139837"/>
                <a:gd name="connsiteX17" fmla="*/ 115250 w 128739"/>
                <a:gd name="connsiteY17" fmla="*/ 55386 h 139837"/>
                <a:gd name="connsiteX18" fmla="*/ 118747 w 128739"/>
                <a:gd name="connsiteY18" fmla="*/ 51131 h 139837"/>
                <a:gd name="connsiteX19" fmla="*/ 129073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9073" y="2585"/>
                  </a:moveTo>
                  <a:cubicBezTo>
                    <a:pt x="129073" y="1618"/>
                    <a:pt x="128574" y="70"/>
                    <a:pt x="126908" y="70"/>
                  </a:cubicBezTo>
                  <a:cubicBezTo>
                    <a:pt x="125742" y="70"/>
                    <a:pt x="125409" y="457"/>
                    <a:pt x="123910" y="2391"/>
                  </a:cubicBezTo>
                  <a:lnTo>
                    <a:pt x="111753" y="17284"/>
                  </a:lnTo>
                  <a:cubicBezTo>
                    <a:pt x="110254" y="14963"/>
                    <a:pt x="100927" y="70"/>
                    <a:pt x="80442" y="70"/>
                  </a:cubicBezTo>
                  <a:cubicBezTo>
                    <a:pt x="39972" y="70"/>
                    <a:pt x="334" y="41654"/>
                    <a:pt x="334" y="85365"/>
                  </a:cubicBezTo>
                  <a:cubicBezTo>
                    <a:pt x="334" y="116891"/>
                    <a:pt x="21652" y="139907"/>
                    <a:pt x="51463" y="139907"/>
                  </a:cubicBezTo>
                  <a:cubicBezTo>
                    <a:pt x="60457" y="139907"/>
                    <a:pt x="76445" y="137780"/>
                    <a:pt x="93599" y="120953"/>
                  </a:cubicBezTo>
                  <a:cubicBezTo>
                    <a:pt x="106756" y="107994"/>
                    <a:pt x="110420" y="91168"/>
                    <a:pt x="110420" y="89620"/>
                  </a:cubicBezTo>
                  <a:cubicBezTo>
                    <a:pt x="110420" y="87106"/>
                    <a:pt x="108422" y="87106"/>
                    <a:pt x="107589" y="87106"/>
                  </a:cubicBezTo>
                  <a:cubicBezTo>
                    <a:pt x="105424" y="87106"/>
                    <a:pt x="105091" y="88073"/>
                    <a:pt x="104591" y="90200"/>
                  </a:cubicBezTo>
                  <a:cubicBezTo>
                    <a:pt x="97763" y="116698"/>
                    <a:pt x="74447" y="132945"/>
                    <a:pt x="54295" y="132945"/>
                  </a:cubicBezTo>
                  <a:cubicBezTo>
                    <a:pt x="36641" y="132945"/>
                    <a:pt x="16989" y="121920"/>
                    <a:pt x="16989" y="91361"/>
                  </a:cubicBezTo>
                  <a:cubicBezTo>
                    <a:pt x="16989" y="85752"/>
                    <a:pt x="18154" y="55193"/>
                    <a:pt x="37307" y="30823"/>
                  </a:cubicBezTo>
                  <a:cubicBezTo>
                    <a:pt x="48799" y="15930"/>
                    <a:pt x="66286" y="7033"/>
                    <a:pt x="82108" y="7033"/>
                  </a:cubicBezTo>
                  <a:cubicBezTo>
                    <a:pt x="101427" y="7033"/>
                    <a:pt x="112752" y="23280"/>
                    <a:pt x="112752" y="44942"/>
                  </a:cubicBezTo>
                  <a:cubicBezTo>
                    <a:pt x="112752" y="50357"/>
                    <a:pt x="112252" y="51711"/>
                    <a:pt x="112252" y="52872"/>
                  </a:cubicBezTo>
                  <a:cubicBezTo>
                    <a:pt x="112252" y="55386"/>
                    <a:pt x="114417" y="55386"/>
                    <a:pt x="115250" y="55386"/>
                  </a:cubicBezTo>
                  <a:cubicBezTo>
                    <a:pt x="117915" y="55386"/>
                    <a:pt x="117915" y="54806"/>
                    <a:pt x="118747" y="51131"/>
                  </a:cubicBezTo>
                  <a:lnTo>
                    <a:pt x="129073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7" name="Dowolny kształt: kształt 1266">
              <a:extLst>
                <a:ext uri="{FF2B5EF4-FFF2-40B4-BE49-F238E27FC236}">
                  <a16:creationId xmlns:a16="http://schemas.microsoft.com/office/drawing/2014/main" id="{D51B5C33-D804-A7A8-547E-406786761FF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84625" y="7450746"/>
              <a:ext cx="89220" cy="94357"/>
            </a:xfrm>
            <a:custGeom>
              <a:avLst/>
              <a:gdLst>
                <a:gd name="connsiteX0" fmla="*/ 13545 w 89220"/>
                <a:gd name="connsiteY0" fmla="*/ 82683 h 94357"/>
                <a:gd name="connsiteX1" fmla="*/ 3909 w 89220"/>
                <a:gd name="connsiteY1" fmla="*/ 88347 h 94357"/>
                <a:gd name="connsiteX2" fmla="*/ 340 w 89220"/>
                <a:gd name="connsiteY2" fmla="*/ 88347 h 94357"/>
                <a:gd name="connsiteX3" fmla="*/ 340 w 89220"/>
                <a:gd name="connsiteY3" fmla="*/ 94426 h 94357"/>
                <a:gd name="connsiteX4" fmla="*/ 56847 w 89220"/>
                <a:gd name="connsiteY4" fmla="*/ 94426 h 94357"/>
                <a:gd name="connsiteX5" fmla="*/ 89561 w 89220"/>
                <a:gd name="connsiteY5" fmla="*/ 68868 h 94357"/>
                <a:gd name="connsiteX6" fmla="*/ 61724 w 89220"/>
                <a:gd name="connsiteY6" fmla="*/ 44968 h 94357"/>
                <a:gd name="connsiteX7" fmla="*/ 85397 w 89220"/>
                <a:gd name="connsiteY7" fmla="*/ 23692 h 94357"/>
                <a:gd name="connsiteX8" fmla="*/ 52921 w 89220"/>
                <a:gd name="connsiteY8" fmla="*/ 68 h 94357"/>
                <a:gd name="connsiteX9" fmla="*/ 340 w 89220"/>
                <a:gd name="connsiteY9" fmla="*/ 68 h 94357"/>
                <a:gd name="connsiteX10" fmla="*/ 340 w 89220"/>
                <a:gd name="connsiteY10" fmla="*/ 6147 h 94357"/>
                <a:gd name="connsiteX11" fmla="*/ 3909 w 89220"/>
                <a:gd name="connsiteY11" fmla="*/ 6147 h 94357"/>
                <a:gd name="connsiteX12" fmla="*/ 13545 w 89220"/>
                <a:gd name="connsiteY12" fmla="*/ 11811 h 94357"/>
                <a:gd name="connsiteX13" fmla="*/ 13545 w 89220"/>
                <a:gd name="connsiteY13" fmla="*/ 82683 h 94357"/>
                <a:gd name="connsiteX14" fmla="*/ 25203 w 89220"/>
                <a:gd name="connsiteY14" fmla="*/ 43033 h 94357"/>
                <a:gd name="connsiteX15" fmla="*/ 25203 w 89220"/>
                <a:gd name="connsiteY15" fmla="*/ 11397 h 94357"/>
                <a:gd name="connsiteX16" fmla="*/ 31032 w 89220"/>
                <a:gd name="connsiteY16" fmla="*/ 6147 h 94357"/>
                <a:gd name="connsiteX17" fmla="*/ 52088 w 89220"/>
                <a:gd name="connsiteY17" fmla="*/ 6147 h 94357"/>
                <a:gd name="connsiteX18" fmla="*/ 72430 w 89220"/>
                <a:gd name="connsiteY18" fmla="*/ 23830 h 94357"/>
                <a:gd name="connsiteX19" fmla="*/ 48876 w 89220"/>
                <a:gd name="connsiteY19" fmla="*/ 43033 h 94357"/>
                <a:gd name="connsiteX20" fmla="*/ 25203 w 89220"/>
                <a:gd name="connsiteY20" fmla="*/ 43033 h 94357"/>
                <a:gd name="connsiteX21" fmla="*/ 31032 w 89220"/>
                <a:gd name="connsiteY21" fmla="*/ 88347 h 94357"/>
                <a:gd name="connsiteX22" fmla="*/ 25203 w 89220"/>
                <a:gd name="connsiteY22" fmla="*/ 83097 h 94357"/>
                <a:gd name="connsiteX23" fmla="*/ 25203 w 89220"/>
                <a:gd name="connsiteY23" fmla="*/ 47592 h 94357"/>
                <a:gd name="connsiteX24" fmla="*/ 53278 w 89220"/>
                <a:gd name="connsiteY24" fmla="*/ 47592 h 94357"/>
                <a:gd name="connsiteX25" fmla="*/ 76118 w 89220"/>
                <a:gd name="connsiteY25" fmla="*/ 68730 h 94357"/>
                <a:gd name="connsiteX26" fmla="*/ 52326 w 89220"/>
                <a:gd name="connsiteY26" fmla="*/ 88347 h 94357"/>
                <a:gd name="connsiteX27" fmla="*/ 31032 w 89220"/>
                <a:gd name="connsiteY27" fmla="*/ 88347 h 9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220" h="94357">
                  <a:moveTo>
                    <a:pt x="13545" y="82683"/>
                  </a:moveTo>
                  <a:cubicBezTo>
                    <a:pt x="13545" y="86966"/>
                    <a:pt x="13545" y="88347"/>
                    <a:pt x="3909" y="88347"/>
                  </a:cubicBezTo>
                  <a:lnTo>
                    <a:pt x="340" y="88347"/>
                  </a:lnTo>
                  <a:lnTo>
                    <a:pt x="340" y="94426"/>
                  </a:lnTo>
                  <a:lnTo>
                    <a:pt x="56847" y="94426"/>
                  </a:lnTo>
                  <a:cubicBezTo>
                    <a:pt x="75166" y="94426"/>
                    <a:pt x="89561" y="82545"/>
                    <a:pt x="89561" y="68868"/>
                  </a:cubicBezTo>
                  <a:cubicBezTo>
                    <a:pt x="89561" y="59059"/>
                    <a:pt x="80996" y="47869"/>
                    <a:pt x="61724" y="44968"/>
                  </a:cubicBezTo>
                  <a:cubicBezTo>
                    <a:pt x="73739" y="42757"/>
                    <a:pt x="85397" y="34744"/>
                    <a:pt x="85397" y="23692"/>
                  </a:cubicBezTo>
                  <a:cubicBezTo>
                    <a:pt x="85397" y="10844"/>
                    <a:pt x="70646" y="68"/>
                    <a:pt x="52921" y="68"/>
                  </a:cubicBezTo>
                  <a:lnTo>
                    <a:pt x="340" y="68"/>
                  </a:lnTo>
                  <a:lnTo>
                    <a:pt x="340" y="6147"/>
                  </a:lnTo>
                  <a:lnTo>
                    <a:pt x="3909" y="6147"/>
                  </a:lnTo>
                  <a:cubicBezTo>
                    <a:pt x="13545" y="6147"/>
                    <a:pt x="13545" y="7528"/>
                    <a:pt x="13545" y="11811"/>
                  </a:cubicBezTo>
                  <a:lnTo>
                    <a:pt x="13545" y="82683"/>
                  </a:lnTo>
                  <a:close/>
                  <a:moveTo>
                    <a:pt x="25203" y="43033"/>
                  </a:moveTo>
                  <a:lnTo>
                    <a:pt x="25203" y="11397"/>
                  </a:lnTo>
                  <a:cubicBezTo>
                    <a:pt x="25203" y="7114"/>
                    <a:pt x="25203" y="6147"/>
                    <a:pt x="31032" y="6147"/>
                  </a:cubicBezTo>
                  <a:lnTo>
                    <a:pt x="52088" y="6147"/>
                  </a:lnTo>
                  <a:cubicBezTo>
                    <a:pt x="64817" y="6147"/>
                    <a:pt x="72430" y="15265"/>
                    <a:pt x="72430" y="23830"/>
                  </a:cubicBezTo>
                  <a:cubicBezTo>
                    <a:pt x="72430" y="33915"/>
                    <a:pt x="61962" y="43033"/>
                    <a:pt x="48876" y="43033"/>
                  </a:cubicBezTo>
                  <a:lnTo>
                    <a:pt x="25203" y="43033"/>
                  </a:lnTo>
                  <a:close/>
                  <a:moveTo>
                    <a:pt x="31032" y="88347"/>
                  </a:moveTo>
                  <a:cubicBezTo>
                    <a:pt x="25203" y="88347"/>
                    <a:pt x="25203" y="87380"/>
                    <a:pt x="25203" y="83097"/>
                  </a:cubicBezTo>
                  <a:lnTo>
                    <a:pt x="25203" y="47592"/>
                  </a:lnTo>
                  <a:lnTo>
                    <a:pt x="53278" y="47592"/>
                  </a:lnTo>
                  <a:cubicBezTo>
                    <a:pt x="69218" y="47592"/>
                    <a:pt x="76118" y="59750"/>
                    <a:pt x="76118" y="68730"/>
                  </a:cubicBezTo>
                  <a:cubicBezTo>
                    <a:pt x="76118" y="79091"/>
                    <a:pt x="66244" y="88347"/>
                    <a:pt x="52326" y="88347"/>
                  </a:cubicBezTo>
                  <a:lnTo>
                    <a:pt x="31032" y="883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8" name="Dowolny kształt: kształt 1267">
              <a:extLst>
                <a:ext uri="{FF2B5EF4-FFF2-40B4-BE49-F238E27FC236}">
                  <a16:creationId xmlns:a16="http://schemas.microsoft.com/office/drawing/2014/main" id="{C5CF9105-4C10-B023-B30A-467C8EE3497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57245" y="7327835"/>
              <a:ext cx="165831" cy="194793"/>
            </a:xfrm>
            <a:custGeom>
              <a:avLst/>
              <a:gdLst>
                <a:gd name="connsiteX0" fmla="*/ 45315 w 165831"/>
                <a:gd name="connsiteY0" fmla="*/ 91247 h 194793"/>
                <a:gd name="connsiteX1" fmla="*/ 45315 w 165831"/>
                <a:gd name="connsiteY1" fmla="*/ 19685 h 194793"/>
                <a:gd name="connsiteX2" fmla="*/ 50549 w 165831"/>
                <a:gd name="connsiteY2" fmla="*/ 9185 h 194793"/>
                <a:gd name="connsiteX3" fmla="*/ 64586 w 165831"/>
                <a:gd name="connsiteY3" fmla="*/ 8633 h 194793"/>
                <a:gd name="connsiteX4" fmla="*/ 112646 w 165831"/>
                <a:gd name="connsiteY4" fmla="*/ 49802 h 194793"/>
                <a:gd name="connsiteX5" fmla="*/ 71724 w 165831"/>
                <a:gd name="connsiteY5" fmla="*/ 91247 h 194793"/>
                <a:gd name="connsiteX6" fmla="*/ 45315 w 165831"/>
                <a:gd name="connsiteY6" fmla="*/ 91247 h 194793"/>
                <a:gd name="connsiteX7" fmla="*/ 95516 w 165831"/>
                <a:gd name="connsiteY7" fmla="*/ 94839 h 194793"/>
                <a:gd name="connsiteX8" fmla="*/ 137152 w 165831"/>
                <a:gd name="connsiteY8" fmla="*/ 49802 h 194793"/>
                <a:gd name="connsiteX9" fmla="*/ 75055 w 165831"/>
                <a:gd name="connsiteY9" fmla="*/ 67 h 194793"/>
                <a:gd name="connsiteX10" fmla="*/ 348 w 165831"/>
                <a:gd name="connsiteY10" fmla="*/ 67 h 194793"/>
                <a:gd name="connsiteX11" fmla="*/ 348 w 165831"/>
                <a:gd name="connsiteY11" fmla="*/ 8633 h 194793"/>
                <a:gd name="connsiteX12" fmla="*/ 6058 w 165831"/>
                <a:gd name="connsiteY12" fmla="*/ 8633 h 194793"/>
                <a:gd name="connsiteX13" fmla="*/ 24853 w 165831"/>
                <a:gd name="connsiteY13" fmla="*/ 21619 h 194793"/>
                <a:gd name="connsiteX14" fmla="*/ 24853 w 165831"/>
                <a:gd name="connsiteY14" fmla="*/ 167231 h 194793"/>
                <a:gd name="connsiteX15" fmla="*/ 6058 w 165831"/>
                <a:gd name="connsiteY15" fmla="*/ 180217 h 194793"/>
                <a:gd name="connsiteX16" fmla="*/ 348 w 165831"/>
                <a:gd name="connsiteY16" fmla="*/ 180217 h 194793"/>
                <a:gd name="connsiteX17" fmla="*/ 348 w 165831"/>
                <a:gd name="connsiteY17" fmla="*/ 188783 h 194793"/>
                <a:gd name="connsiteX18" fmla="*/ 35084 w 165831"/>
                <a:gd name="connsiteY18" fmla="*/ 187954 h 194793"/>
                <a:gd name="connsiteX19" fmla="*/ 69821 w 165831"/>
                <a:gd name="connsiteY19" fmla="*/ 188783 h 194793"/>
                <a:gd name="connsiteX20" fmla="*/ 69821 w 165831"/>
                <a:gd name="connsiteY20" fmla="*/ 180217 h 194793"/>
                <a:gd name="connsiteX21" fmla="*/ 64110 w 165831"/>
                <a:gd name="connsiteY21" fmla="*/ 180217 h 194793"/>
                <a:gd name="connsiteX22" fmla="*/ 45315 w 165831"/>
                <a:gd name="connsiteY22" fmla="*/ 167231 h 194793"/>
                <a:gd name="connsiteX23" fmla="*/ 45315 w 165831"/>
                <a:gd name="connsiteY23" fmla="*/ 97326 h 194793"/>
                <a:gd name="connsiteX24" fmla="*/ 72676 w 165831"/>
                <a:gd name="connsiteY24" fmla="*/ 97326 h 194793"/>
                <a:gd name="connsiteX25" fmla="*/ 94802 w 165831"/>
                <a:gd name="connsiteY25" fmla="*/ 106720 h 194793"/>
                <a:gd name="connsiteX26" fmla="*/ 103843 w 165831"/>
                <a:gd name="connsiteY26" fmla="*/ 143745 h 194793"/>
                <a:gd name="connsiteX27" fmla="*/ 113598 w 165831"/>
                <a:gd name="connsiteY27" fmla="*/ 183256 h 194793"/>
                <a:gd name="connsiteX28" fmla="*/ 143576 w 165831"/>
                <a:gd name="connsiteY28" fmla="*/ 194861 h 194793"/>
                <a:gd name="connsiteX29" fmla="*/ 166179 w 165831"/>
                <a:gd name="connsiteY29" fmla="*/ 164468 h 194793"/>
                <a:gd name="connsiteX30" fmla="*/ 163086 w 165831"/>
                <a:gd name="connsiteY30" fmla="*/ 159771 h 194793"/>
                <a:gd name="connsiteX31" fmla="*/ 160231 w 165831"/>
                <a:gd name="connsiteY31" fmla="*/ 164191 h 194793"/>
                <a:gd name="connsiteX32" fmla="*/ 144528 w 165831"/>
                <a:gd name="connsiteY32" fmla="*/ 188783 h 194793"/>
                <a:gd name="connsiteX33" fmla="*/ 127635 w 165831"/>
                <a:gd name="connsiteY33" fmla="*/ 148995 h 194793"/>
                <a:gd name="connsiteX34" fmla="*/ 124542 w 165831"/>
                <a:gd name="connsiteY34" fmla="*/ 126891 h 194793"/>
                <a:gd name="connsiteX35" fmla="*/ 95516 w 165831"/>
                <a:gd name="connsiteY35" fmla="*/ 94839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5831" h="194793">
                  <a:moveTo>
                    <a:pt x="45315" y="91247"/>
                  </a:moveTo>
                  <a:lnTo>
                    <a:pt x="45315" y="19685"/>
                  </a:lnTo>
                  <a:cubicBezTo>
                    <a:pt x="45315" y="13330"/>
                    <a:pt x="45315" y="10014"/>
                    <a:pt x="50549" y="9185"/>
                  </a:cubicBezTo>
                  <a:cubicBezTo>
                    <a:pt x="52928" y="8633"/>
                    <a:pt x="59828" y="8633"/>
                    <a:pt x="64586" y="8633"/>
                  </a:cubicBezTo>
                  <a:cubicBezTo>
                    <a:pt x="85999" y="8633"/>
                    <a:pt x="112646" y="9738"/>
                    <a:pt x="112646" y="49802"/>
                  </a:cubicBezTo>
                  <a:cubicBezTo>
                    <a:pt x="112646" y="68867"/>
                    <a:pt x="106936" y="91247"/>
                    <a:pt x="71724" y="91247"/>
                  </a:cubicBezTo>
                  <a:lnTo>
                    <a:pt x="45315" y="91247"/>
                  </a:lnTo>
                  <a:close/>
                  <a:moveTo>
                    <a:pt x="95516" y="94839"/>
                  </a:moveTo>
                  <a:cubicBezTo>
                    <a:pt x="118594" y="88208"/>
                    <a:pt x="137152" y="71354"/>
                    <a:pt x="137152" y="49802"/>
                  </a:cubicBezTo>
                  <a:cubicBezTo>
                    <a:pt x="137152" y="23277"/>
                    <a:pt x="110029" y="67"/>
                    <a:pt x="75055" y="67"/>
                  </a:cubicBezTo>
                  <a:lnTo>
                    <a:pt x="348" y="67"/>
                  </a:lnTo>
                  <a:lnTo>
                    <a:pt x="348" y="8633"/>
                  </a:lnTo>
                  <a:lnTo>
                    <a:pt x="6058" y="8633"/>
                  </a:lnTo>
                  <a:cubicBezTo>
                    <a:pt x="24378" y="8633"/>
                    <a:pt x="24853" y="11672"/>
                    <a:pt x="24853" y="21619"/>
                  </a:cubicBezTo>
                  <a:lnTo>
                    <a:pt x="24853" y="167231"/>
                  </a:lnTo>
                  <a:cubicBezTo>
                    <a:pt x="24853" y="177178"/>
                    <a:pt x="24378" y="180217"/>
                    <a:pt x="6058" y="180217"/>
                  </a:cubicBezTo>
                  <a:lnTo>
                    <a:pt x="348" y="180217"/>
                  </a:lnTo>
                  <a:lnTo>
                    <a:pt x="348" y="188783"/>
                  </a:lnTo>
                  <a:cubicBezTo>
                    <a:pt x="8913" y="187954"/>
                    <a:pt x="25805" y="187954"/>
                    <a:pt x="35084" y="187954"/>
                  </a:cubicBezTo>
                  <a:cubicBezTo>
                    <a:pt x="44363" y="187954"/>
                    <a:pt x="61255" y="187954"/>
                    <a:pt x="69821" y="188783"/>
                  </a:cubicBezTo>
                  <a:lnTo>
                    <a:pt x="69821" y="180217"/>
                  </a:lnTo>
                  <a:lnTo>
                    <a:pt x="64110" y="180217"/>
                  </a:lnTo>
                  <a:cubicBezTo>
                    <a:pt x="45791" y="180217"/>
                    <a:pt x="45315" y="177178"/>
                    <a:pt x="45315" y="167231"/>
                  </a:cubicBezTo>
                  <a:lnTo>
                    <a:pt x="45315" y="97326"/>
                  </a:lnTo>
                  <a:lnTo>
                    <a:pt x="72676" y="97326"/>
                  </a:lnTo>
                  <a:cubicBezTo>
                    <a:pt x="76482" y="97326"/>
                    <a:pt x="86475" y="97326"/>
                    <a:pt x="94802" y="106720"/>
                  </a:cubicBezTo>
                  <a:cubicBezTo>
                    <a:pt x="103843" y="116667"/>
                    <a:pt x="103843" y="125233"/>
                    <a:pt x="103843" y="143745"/>
                  </a:cubicBezTo>
                  <a:cubicBezTo>
                    <a:pt x="103843" y="161705"/>
                    <a:pt x="103843" y="172757"/>
                    <a:pt x="113598" y="183256"/>
                  </a:cubicBezTo>
                  <a:cubicBezTo>
                    <a:pt x="123353" y="193203"/>
                    <a:pt x="136439" y="194861"/>
                    <a:pt x="143576" y="194861"/>
                  </a:cubicBezTo>
                  <a:cubicBezTo>
                    <a:pt x="162134" y="194861"/>
                    <a:pt x="166179" y="172204"/>
                    <a:pt x="166179" y="164468"/>
                  </a:cubicBezTo>
                  <a:cubicBezTo>
                    <a:pt x="166179" y="162810"/>
                    <a:pt x="166179" y="159771"/>
                    <a:pt x="163086" y="159771"/>
                  </a:cubicBezTo>
                  <a:cubicBezTo>
                    <a:pt x="160469" y="159771"/>
                    <a:pt x="160469" y="162257"/>
                    <a:pt x="160231" y="164191"/>
                  </a:cubicBezTo>
                  <a:cubicBezTo>
                    <a:pt x="158803" y="183809"/>
                    <a:pt x="150476" y="188783"/>
                    <a:pt x="144528" y="188783"/>
                  </a:cubicBezTo>
                  <a:cubicBezTo>
                    <a:pt x="132870" y="188783"/>
                    <a:pt x="130966" y="174691"/>
                    <a:pt x="127635" y="148995"/>
                  </a:cubicBezTo>
                  <a:lnTo>
                    <a:pt x="124542" y="126891"/>
                  </a:lnTo>
                  <a:cubicBezTo>
                    <a:pt x="120260" y="109207"/>
                    <a:pt x="108602" y="100089"/>
                    <a:pt x="95516" y="94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9" name="Dowolny kształt: kształt 1268">
              <a:extLst>
                <a:ext uri="{FF2B5EF4-FFF2-40B4-BE49-F238E27FC236}">
                  <a16:creationId xmlns:a16="http://schemas.microsoft.com/office/drawing/2014/main" id="{A5AD27B8-7AEE-04ED-8074-F6AA559085D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30716" y="7392767"/>
              <a:ext cx="92075" cy="126823"/>
            </a:xfrm>
            <a:custGeom>
              <a:avLst/>
              <a:gdLst>
                <a:gd name="connsiteX0" fmla="*/ 20340 w 92075"/>
                <a:gd name="connsiteY0" fmla="*/ 54223 h 126823"/>
                <a:gd name="connsiteX1" fmla="*/ 49842 w 92075"/>
                <a:gd name="connsiteY1" fmla="*/ 6146 h 126823"/>
                <a:gd name="connsiteX2" fmla="*/ 76728 w 92075"/>
                <a:gd name="connsiteY2" fmla="*/ 54223 h 126823"/>
                <a:gd name="connsiteX3" fmla="*/ 20340 w 92075"/>
                <a:gd name="connsiteY3" fmla="*/ 54223 h 126823"/>
                <a:gd name="connsiteX4" fmla="*/ 20102 w 92075"/>
                <a:gd name="connsiteY4" fmla="*/ 60025 h 126823"/>
                <a:gd name="connsiteX5" fmla="*/ 86482 w 92075"/>
                <a:gd name="connsiteY5" fmla="*/ 60025 h 126823"/>
                <a:gd name="connsiteX6" fmla="*/ 92430 w 92075"/>
                <a:gd name="connsiteY6" fmla="*/ 54223 h 126823"/>
                <a:gd name="connsiteX7" fmla="*/ 49842 w 92075"/>
                <a:gd name="connsiteY7" fmla="*/ 67 h 126823"/>
                <a:gd name="connsiteX8" fmla="*/ 355 w 92075"/>
                <a:gd name="connsiteY8" fmla="*/ 63064 h 126823"/>
                <a:gd name="connsiteX9" fmla="*/ 52698 w 92075"/>
                <a:gd name="connsiteY9" fmla="*/ 126891 h 126823"/>
                <a:gd name="connsiteX10" fmla="*/ 92430 w 92075"/>
                <a:gd name="connsiteY10" fmla="*/ 90971 h 126823"/>
                <a:gd name="connsiteX11" fmla="*/ 89337 w 92075"/>
                <a:gd name="connsiteY11" fmla="*/ 87655 h 126823"/>
                <a:gd name="connsiteX12" fmla="*/ 86244 w 92075"/>
                <a:gd name="connsiteY12" fmla="*/ 91524 h 126823"/>
                <a:gd name="connsiteX13" fmla="*/ 54125 w 92075"/>
                <a:gd name="connsiteY13" fmla="*/ 119983 h 126823"/>
                <a:gd name="connsiteX14" fmla="*/ 27240 w 92075"/>
                <a:gd name="connsiteY14" fmla="*/ 101471 h 126823"/>
                <a:gd name="connsiteX15" fmla="*/ 20102 w 92075"/>
                <a:gd name="connsiteY15" fmla="*/ 60025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075" h="126823">
                  <a:moveTo>
                    <a:pt x="20340" y="54223"/>
                  </a:moveTo>
                  <a:cubicBezTo>
                    <a:pt x="21768" y="13054"/>
                    <a:pt x="41753" y="6146"/>
                    <a:pt x="49842" y="6146"/>
                  </a:cubicBezTo>
                  <a:cubicBezTo>
                    <a:pt x="74348" y="6146"/>
                    <a:pt x="76728" y="43447"/>
                    <a:pt x="76728" y="54223"/>
                  </a:cubicBezTo>
                  <a:lnTo>
                    <a:pt x="20340" y="54223"/>
                  </a:lnTo>
                  <a:close/>
                  <a:moveTo>
                    <a:pt x="20102" y="60025"/>
                  </a:moveTo>
                  <a:lnTo>
                    <a:pt x="86482" y="60025"/>
                  </a:lnTo>
                  <a:cubicBezTo>
                    <a:pt x="91717" y="60025"/>
                    <a:pt x="92430" y="60025"/>
                    <a:pt x="92430" y="54223"/>
                  </a:cubicBezTo>
                  <a:cubicBezTo>
                    <a:pt x="92430" y="26869"/>
                    <a:pt x="79583" y="67"/>
                    <a:pt x="49842" y="67"/>
                  </a:cubicBezTo>
                  <a:cubicBezTo>
                    <a:pt x="22244" y="67"/>
                    <a:pt x="355" y="28527"/>
                    <a:pt x="355" y="63064"/>
                  </a:cubicBezTo>
                  <a:cubicBezTo>
                    <a:pt x="355" y="100089"/>
                    <a:pt x="25337" y="126891"/>
                    <a:pt x="52698" y="126891"/>
                  </a:cubicBezTo>
                  <a:cubicBezTo>
                    <a:pt x="81724" y="126891"/>
                    <a:pt x="92430" y="96221"/>
                    <a:pt x="92430" y="90971"/>
                  </a:cubicBezTo>
                  <a:cubicBezTo>
                    <a:pt x="92430" y="88208"/>
                    <a:pt x="90527" y="87655"/>
                    <a:pt x="89337" y="87655"/>
                  </a:cubicBezTo>
                  <a:cubicBezTo>
                    <a:pt x="87196" y="87655"/>
                    <a:pt x="86720" y="89313"/>
                    <a:pt x="86244" y="91524"/>
                  </a:cubicBezTo>
                  <a:cubicBezTo>
                    <a:pt x="77917" y="119983"/>
                    <a:pt x="56504" y="119983"/>
                    <a:pt x="54125" y="119983"/>
                  </a:cubicBezTo>
                  <a:cubicBezTo>
                    <a:pt x="42229" y="119983"/>
                    <a:pt x="32712" y="111694"/>
                    <a:pt x="27240" y="101471"/>
                  </a:cubicBezTo>
                  <a:cubicBezTo>
                    <a:pt x="20102" y="88208"/>
                    <a:pt x="20102" y="69972"/>
                    <a:pt x="20102" y="6002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0" name="Dowolny kształt: kształt 1269">
              <a:extLst>
                <a:ext uri="{FF2B5EF4-FFF2-40B4-BE49-F238E27FC236}">
                  <a16:creationId xmlns:a16="http://schemas.microsoft.com/office/drawing/2014/main" id="{3FF5F2DE-AC09-716A-ED02-90098F38F69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12275" y="7198799"/>
              <a:ext cx="90410" cy="497069"/>
            </a:xfrm>
            <a:custGeom>
              <a:avLst/>
              <a:gdLst>
                <a:gd name="connsiteX0" fmla="*/ 80065 w 90410"/>
                <a:gd name="connsiteY0" fmla="*/ 494087 h 497069"/>
                <a:gd name="connsiteX1" fmla="*/ 82920 w 90410"/>
                <a:gd name="connsiteY1" fmla="*/ 497126 h 497069"/>
                <a:gd name="connsiteX2" fmla="*/ 88154 w 90410"/>
                <a:gd name="connsiteY2" fmla="*/ 497126 h 497069"/>
                <a:gd name="connsiteX3" fmla="*/ 90771 w 90410"/>
                <a:gd name="connsiteY3" fmla="*/ 494363 h 497069"/>
                <a:gd name="connsiteX4" fmla="*/ 89819 w 90410"/>
                <a:gd name="connsiteY4" fmla="*/ 491876 h 497069"/>
                <a:gd name="connsiteX5" fmla="*/ 53655 w 90410"/>
                <a:gd name="connsiteY5" fmla="*/ 436339 h 497069"/>
                <a:gd name="connsiteX6" fmla="*/ 18443 w 90410"/>
                <a:gd name="connsiteY6" fmla="*/ 248729 h 497069"/>
                <a:gd name="connsiteX7" fmla="*/ 90057 w 90410"/>
                <a:gd name="connsiteY7" fmla="*/ 5030 h 497069"/>
                <a:gd name="connsiteX8" fmla="*/ 90771 w 90410"/>
                <a:gd name="connsiteY8" fmla="*/ 2819 h 497069"/>
                <a:gd name="connsiteX9" fmla="*/ 86251 w 90410"/>
                <a:gd name="connsiteY9" fmla="*/ 56 h 497069"/>
                <a:gd name="connsiteX10" fmla="*/ 80540 w 90410"/>
                <a:gd name="connsiteY10" fmla="*/ 2267 h 497069"/>
                <a:gd name="connsiteX11" fmla="*/ 16064 w 90410"/>
                <a:gd name="connsiteY11" fmla="*/ 121630 h 497069"/>
                <a:gd name="connsiteX12" fmla="*/ 361 w 90410"/>
                <a:gd name="connsiteY12" fmla="*/ 248453 h 497069"/>
                <a:gd name="connsiteX13" fmla="*/ 47945 w 90410"/>
                <a:gd name="connsiteY13" fmla="*/ 452089 h 497069"/>
                <a:gd name="connsiteX14" fmla="*/ 63172 w 90410"/>
                <a:gd name="connsiteY14" fmla="*/ 474469 h 497069"/>
                <a:gd name="connsiteX15" fmla="*/ 70786 w 90410"/>
                <a:gd name="connsiteY15" fmla="*/ 484140 h 497069"/>
                <a:gd name="connsiteX16" fmla="*/ 80065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65" y="494087"/>
                  </a:moveTo>
                  <a:cubicBezTo>
                    <a:pt x="80540" y="494363"/>
                    <a:pt x="82682" y="497126"/>
                    <a:pt x="82920" y="497126"/>
                  </a:cubicBezTo>
                  <a:lnTo>
                    <a:pt x="88154" y="497126"/>
                  </a:lnTo>
                  <a:cubicBezTo>
                    <a:pt x="88868" y="497126"/>
                    <a:pt x="90771" y="496850"/>
                    <a:pt x="90771" y="494363"/>
                  </a:cubicBezTo>
                  <a:cubicBezTo>
                    <a:pt x="90771" y="493258"/>
                    <a:pt x="90295" y="492705"/>
                    <a:pt x="89819" y="491876"/>
                  </a:cubicBezTo>
                  <a:cubicBezTo>
                    <a:pt x="81254" y="481929"/>
                    <a:pt x="68406" y="466733"/>
                    <a:pt x="53655" y="436339"/>
                  </a:cubicBezTo>
                  <a:cubicBezTo>
                    <a:pt x="27960" y="383289"/>
                    <a:pt x="18443" y="315042"/>
                    <a:pt x="18443" y="248729"/>
                  </a:cubicBezTo>
                  <a:cubicBezTo>
                    <a:pt x="18443" y="126051"/>
                    <a:pt x="48421" y="53935"/>
                    <a:pt x="90057" y="5030"/>
                  </a:cubicBezTo>
                  <a:cubicBezTo>
                    <a:pt x="90771" y="4201"/>
                    <a:pt x="90771" y="3372"/>
                    <a:pt x="90771" y="2819"/>
                  </a:cubicBezTo>
                  <a:cubicBezTo>
                    <a:pt x="90771" y="56"/>
                    <a:pt x="89106" y="56"/>
                    <a:pt x="86251" y="56"/>
                  </a:cubicBezTo>
                  <a:cubicBezTo>
                    <a:pt x="83158" y="56"/>
                    <a:pt x="82682" y="56"/>
                    <a:pt x="80540" y="2267"/>
                  </a:cubicBezTo>
                  <a:cubicBezTo>
                    <a:pt x="57938" y="24924"/>
                    <a:pt x="32480" y="63330"/>
                    <a:pt x="16064" y="121630"/>
                  </a:cubicBezTo>
                  <a:cubicBezTo>
                    <a:pt x="5833" y="158102"/>
                    <a:pt x="361" y="202587"/>
                    <a:pt x="361" y="248453"/>
                  </a:cubicBezTo>
                  <a:cubicBezTo>
                    <a:pt x="361" y="313937"/>
                    <a:pt x="10592" y="387986"/>
                    <a:pt x="47945" y="452089"/>
                  </a:cubicBezTo>
                  <a:cubicBezTo>
                    <a:pt x="54369" y="462865"/>
                    <a:pt x="63172" y="474193"/>
                    <a:pt x="63172" y="474469"/>
                  </a:cubicBezTo>
                  <a:cubicBezTo>
                    <a:pt x="65551" y="477785"/>
                    <a:pt x="68882" y="482206"/>
                    <a:pt x="70786" y="484140"/>
                  </a:cubicBezTo>
                  <a:lnTo>
                    <a:pt x="80065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1" name="Dowolny kształt: kształt 1270">
              <a:extLst>
                <a:ext uri="{FF2B5EF4-FFF2-40B4-BE49-F238E27FC236}">
                  <a16:creationId xmlns:a16="http://schemas.microsoft.com/office/drawing/2014/main" id="{3F4CD5CE-9815-398F-8EE8-BD1172EAE45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20106" y="7329493"/>
              <a:ext cx="154410" cy="187057"/>
            </a:xfrm>
            <a:custGeom>
              <a:avLst/>
              <a:gdLst>
                <a:gd name="connsiteX0" fmla="*/ 150257 w 154410"/>
                <a:gd name="connsiteY0" fmla="*/ 67 h 187057"/>
                <a:gd name="connsiteX1" fmla="*/ 4887 w 154410"/>
                <a:gd name="connsiteY1" fmla="*/ 67 h 187057"/>
                <a:gd name="connsiteX2" fmla="*/ 367 w 154410"/>
                <a:gd name="connsiteY2" fmla="*/ 62236 h 187057"/>
                <a:gd name="connsiteX3" fmla="*/ 6315 w 154410"/>
                <a:gd name="connsiteY3" fmla="*/ 62236 h 187057"/>
                <a:gd name="connsiteX4" fmla="*/ 49141 w 154410"/>
                <a:gd name="connsiteY4" fmla="*/ 8633 h 187057"/>
                <a:gd name="connsiteX5" fmla="*/ 61989 w 154410"/>
                <a:gd name="connsiteY5" fmla="*/ 9185 h 187057"/>
                <a:gd name="connsiteX6" fmla="*/ 66985 w 154410"/>
                <a:gd name="connsiteY6" fmla="*/ 19685 h 187057"/>
                <a:gd name="connsiteX7" fmla="*/ 66985 w 154410"/>
                <a:gd name="connsiteY7" fmla="*/ 165297 h 187057"/>
                <a:gd name="connsiteX8" fmla="*/ 42003 w 154410"/>
                <a:gd name="connsiteY8" fmla="*/ 178559 h 187057"/>
                <a:gd name="connsiteX9" fmla="*/ 32486 w 154410"/>
                <a:gd name="connsiteY9" fmla="*/ 178559 h 187057"/>
                <a:gd name="connsiteX10" fmla="*/ 32486 w 154410"/>
                <a:gd name="connsiteY10" fmla="*/ 187125 h 187057"/>
                <a:gd name="connsiteX11" fmla="*/ 77453 w 154410"/>
                <a:gd name="connsiteY11" fmla="*/ 186296 h 187057"/>
                <a:gd name="connsiteX12" fmla="*/ 122658 w 154410"/>
                <a:gd name="connsiteY12" fmla="*/ 187125 h 187057"/>
                <a:gd name="connsiteX13" fmla="*/ 122658 w 154410"/>
                <a:gd name="connsiteY13" fmla="*/ 178559 h 187057"/>
                <a:gd name="connsiteX14" fmla="*/ 113142 w 154410"/>
                <a:gd name="connsiteY14" fmla="*/ 178559 h 187057"/>
                <a:gd name="connsiteX15" fmla="*/ 88160 w 154410"/>
                <a:gd name="connsiteY15" fmla="*/ 165297 h 187057"/>
                <a:gd name="connsiteX16" fmla="*/ 88160 w 154410"/>
                <a:gd name="connsiteY16" fmla="*/ 19685 h 187057"/>
                <a:gd name="connsiteX17" fmla="*/ 92442 w 154410"/>
                <a:gd name="connsiteY17" fmla="*/ 9185 h 187057"/>
                <a:gd name="connsiteX18" fmla="*/ 106004 w 154410"/>
                <a:gd name="connsiteY18" fmla="*/ 8633 h 187057"/>
                <a:gd name="connsiteX19" fmla="*/ 148830 w 154410"/>
                <a:gd name="connsiteY19" fmla="*/ 62236 h 187057"/>
                <a:gd name="connsiteX20" fmla="*/ 154778 w 154410"/>
                <a:gd name="connsiteY20" fmla="*/ 62236 h 187057"/>
                <a:gd name="connsiteX21" fmla="*/ 150257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257" y="67"/>
                  </a:moveTo>
                  <a:lnTo>
                    <a:pt x="4887" y="67"/>
                  </a:lnTo>
                  <a:lnTo>
                    <a:pt x="367" y="62236"/>
                  </a:lnTo>
                  <a:lnTo>
                    <a:pt x="6315" y="62236"/>
                  </a:lnTo>
                  <a:cubicBezTo>
                    <a:pt x="9646" y="17751"/>
                    <a:pt x="13215" y="8633"/>
                    <a:pt x="49141" y="8633"/>
                  </a:cubicBezTo>
                  <a:cubicBezTo>
                    <a:pt x="53423" y="8633"/>
                    <a:pt x="59609" y="8633"/>
                    <a:pt x="61989" y="9185"/>
                  </a:cubicBezTo>
                  <a:cubicBezTo>
                    <a:pt x="66985" y="10290"/>
                    <a:pt x="66985" y="13330"/>
                    <a:pt x="66985" y="19685"/>
                  </a:cubicBezTo>
                  <a:lnTo>
                    <a:pt x="66985" y="165297"/>
                  </a:lnTo>
                  <a:cubicBezTo>
                    <a:pt x="66985" y="174691"/>
                    <a:pt x="66985" y="178559"/>
                    <a:pt x="42003" y="178559"/>
                  </a:cubicBezTo>
                  <a:lnTo>
                    <a:pt x="32486" y="178559"/>
                  </a:lnTo>
                  <a:lnTo>
                    <a:pt x="32486" y="187125"/>
                  </a:lnTo>
                  <a:cubicBezTo>
                    <a:pt x="42241" y="186296"/>
                    <a:pt x="66509" y="186296"/>
                    <a:pt x="77453" y="186296"/>
                  </a:cubicBezTo>
                  <a:cubicBezTo>
                    <a:pt x="88398" y="186296"/>
                    <a:pt x="112904" y="186296"/>
                    <a:pt x="122658" y="187125"/>
                  </a:cubicBezTo>
                  <a:lnTo>
                    <a:pt x="122658" y="178559"/>
                  </a:lnTo>
                  <a:lnTo>
                    <a:pt x="113142" y="178559"/>
                  </a:lnTo>
                  <a:cubicBezTo>
                    <a:pt x="88160" y="178559"/>
                    <a:pt x="88160" y="174691"/>
                    <a:pt x="88160" y="165297"/>
                  </a:cubicBezTo>
                  <a:lnTo>
                    <a:pt x="88160" y="19685"/>
                  </a:lnTo>
                  <a:cubicBezTo>
                    <a:pt x="88160" y="14159"/>
                    <a:pt x="88160" y="10290"/>
                    <a:pt x="92442" y="9185"/>
                  </a:cubicBezTo>
                  <a:cubicBezTo>
                    <a:pt x="95060" y="8633"/>
                    <a:pt x="101483" y="8633"/>
                    <a:pt x="106004" y="8633"/>
                  </a:cubicBezTo>
                  <a:cubicBezTo>
                    <a:pt x="141930" y="8633"/>
                    <a:pt x="145499" y="17751"/>
                    <a:pt x="148830" y="62236"/>
                  </a:cubicBezTo>
                  <a:lnTo>
                    <a:pt x="154778" y="62236"/>
                  </a:lnTo>
                  <a:lnTo>
                    <a:pt x="150257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2" name="Dowolny kształt: kształt 1271">
              <a:extLst>
                <a:ext uri="{FF2B5EF4-FFF2-40B4-BE49-F238E27FC236}">
                  <a16:creationId xmlns:a16="http://schemas.microsoft.com/office/drawing/2014/main" id="{EAE0510F-9342-AE74-88BA-5817EB308A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670209" y="7394425"/>
              <a:ext cx="79941" cy="122126"/>
            </a:xfrm>
            <a:custGeom>
              <a:avLst/>
              <a:gdLst>
                <a:gd name="connsiteX0" fmla="*/ 33444 w 79941"/>
                <a:gd name="connsiteY0" fmla="*/ 30461 h 122126"/>
                <a:gd name="connsiteX1" fmla="*/ 33444 w 79941"/>
                <a:gd name="connsiteY1" fmla="*/ 67 h 122126"/>
                <a:gd name="connsiteX2" fmla="*/ 373 w 79941"/>
                <a:gd name="connsiteY2" fmla="*/ 3107 h 122126"/>
                <a:gd name="connsiteX3" fmla="*/ 373 w 79941"/>
                <a:gd name="connsiteY3" fmla="*/ 11672 h 122126"/>
                <a:gd name="connsiteX4" fmla="*/ 18931 w 79941"/>
                <a:gd name="connsiteY4" fmla="*/ 27145 h 122126"/>
                <a:gd name="connsiteX5" fmla="*/ 18931 w 79941"/>
                <a:gd name="connsiteY5" fmla="*/ 101194 h 122126"/>
                <a:gd name="connsiteX6" fmla="*/ 373 w 79941"/>
                <a:gd name="connsiteY6" fmla="*/ 113628 h 122126"/>
                <a:gd name="connsiteX7" fmla="*/ 373 w 79941"/>
                <a:gd name="connsiteY7" fmla="*/ 122193 h 122126"/>
                <a:gd name="connsiteX8" fmla="*/ 27496 w 79941"/>
                <a:gd name="connsiteY8" fmla="*/ 121364 h 122126"/>
                <a:gd name="connsiteX9" fmla="*/ 57712 w 79941"/>
                <a:gd name="connsiteY9" fmla="*/ 122193 h 122126"/>
                <a:gd name="connsiteX10" fmla="*/ 57712 w 79941"/>
                <a:gd name="connsiteY10" fmla="*/ 113628 h 122126"/>
                <a:gd name="connsiteX11" fmla="*/ 52716 w 79941"/>
                <a:gd name="connsiteY11" fmla="*/ 113628 h 122126"/>
                <a:gd name="connsiteX12" fmla="*/ 34634 w 79941"/>
                <a:gd name="connsiteY12" fmla="*/ 100642 h 122126"/>
                <a:gd name="connsiteX13" fmla="*/ 34634 w 79941"/>
                <a:gd name="connsiteY13" fmla="*/ 58091 h 122126"/>
                <a:gd name="connsiteX14" fmla="*/ 62709 w 79941"/>
                <a:gd name="connsiteY14" fmla="*/ 6146 h 122126"/>
                <a:gd name="connsiteX15" fmla="*/ 65326 w 79941"/>
                <a:gd name="connsiteY15" fmla="*/ 6422 h 122126"/>
                <a:gd name="connsiteX16" fmla="*/ 59854 w 79941"/>
                <a:gd name="connsiteY16" fmla="*/ 17198 h 122126"/>
                <a:gd name="connsiteX17" fmla="*/ 70084 w 79941"/>
                <a:gd name="connsiteY17" fmla="*/ 29079 h 122126"/>
                <a:gd name="connsiteX18" fmla="*/ 80315 w 79941"/>
                <a:gd name="connsiteY18" fmla="*/ 16922 h 122126"/>
                <a:gd name="connsiteX19" fmla="*/ 62709 w 79941"/>
                <a:gd name="connsiteY19" fmla="*/ 67 h 122126"/>
                <a:gd name="connsiteX20" fmla="*/ 33444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444" y="30461"/>
                  </a:moveTo>
                  <a:lnTo>
                    <a:pt x="33444" y="67"/>
                  </a:lnTo>
                  <a:lnTo>
                    <a:pt x="373" y="3107"/>
                  </a:lnTo>
                  <a:lnTo>
                    <a:pt x="373" y="11672"/>
                  </a:lnTo>
                  <a:cubicBezTo>
                    <a:pt x="17028" y="11672"/>
                    <a:pt x="18931" y="13606"/>
                    <a:pt x="18931" y="27145"/>
                  </a:cubicBezTo>
                  <a:lnTo>
                    <a:pt x="18931" y="101194"/>
                  </a:lnTo>
                  <a:cubicBezTo>
                    <a:pt x="18931" y="113628"/>
                    <a:pt x="16314" y="113628"/>
                    <a:pt x="373" y="113628"/>
                  </a:cubicBezTo>
                  <a:lnTo>
                    <a:pt x="373" y="122193"/>
                  </a:lnTo>
                  <a:cubicBezTo>
                    <a:pt x="9652" y="121917"/>
                    <a:pt x="20835" y="121364"/>
                    <a:pt x="27496" y="121364"/>
                  </a:cubicBezTo>
                  <a:cubicBezTo>
                    <a:pt x="37013" y="121364"/>
                    <a:pt x="48195" y="121364"/>
                    <a:pt x="57712" y="122193"/>
                  </a:cubicBezTo>
                  <a:lnTo>
                    <a:pt x="57712" y="113628"/>
                  </a:lnTo>
                  <a:lnTo>
                    <a:pt x="52716" y="113628"/>
                  </a:lnTo>
                  <a:cubicBezTo>
                    <a:pt x="35110" y="113628"/>
                    <a:pt x="34634" y="110589"/>
                    <a:pt x="34634" y="100642"/>
                  </a:cubicBezTo>
                  <a:lnTo>
                    <a:pt x="34634" y="58091"/>
                  </a:lnTo>
                  <a:cubicBezTo>
                    <a:pt x="34634" y="30737"/>
                    <a:pt x="44627" y="6146"/>
                    <a:pt x="62709" y="6146"/>
                  </a:cubicBezTo>
                  <a:cubicBezTo>
                    <a:pt x="64374" y="6146"/>
                    <a:pt x="64850" y="6146"/>
                    <a:pt x="65326" y="6422"/>
                  </a:cubicBezTo>
                  <a:cubicBezTo>
                    <a:pt x="64612" y="6699"/>
                    <a:pt x="59854" y="10014"/>
                    <a:pt x="59854" y="17198"/>
                  </a:cubicBezTo>
                  <a:cubicBezTo>
                    <a:pt x="59854" y="24935"/>
                    <a:pt x="64850" y="29079"/>
                    <a:pt x="70084" y="29079"/>
                  </a:cubicBezTo>
                  <a:cubicBezTo>
                    <a:pt x="74367" y="29079"/>
                    <a:pt x="80315" y="25763"/>
                    <a:pt x="80315" y="16922"/>
                  </a:cubicBezTo>
                  <a:cubicBezTo>
                    <a:pt x="80315" y="8080"/>
                    <a:pt x="72939" y="67"/>
                    <a:pt x="62709" y="67"/>
                  </a:cubicBezTo>
                  <a:cubicBezTo>
                    <a:pt x="45340" y="67"/>
                    <a:pt x="36775" y="18580"/>
                    <a:pt x="33444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3" name="Dowolny kształt: kształt 1272">
              <a:extLst>
                <a:ext uri="{FF2B5EF4-FFF2-40B4-BE49-F238E27FC236}">
                  <a16:creationId xmlns:a16="http://schemas.microsoft.com/office/drawing/2014/main" id="{3E82ADAD-ACCE-CADB-D7A9-02FD6B44FC7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39211" y="7198799"/>
              <a:ext cx="90410" cy="497069"/>
            </a:xfrm>
            <a:custGeom>
              <a:avLst/>
              <a:gdLst>
                <a:gd name="connsiteX0" fmla="*/ 80082 w 90410"/>
                <a:gd name="connsiteY0" fmla="*/ 494087 h 497069"/>
                <a:gd name="connsiteX1" fmla="*/ 82938 w 90410"/>
                <a:gd name="connsiteY1" fmla="*/ 497126 h 497069"/>
                <a:gd name="connsiteX2" fmla="*/ 88172 w 90410"/>
                <a:gd name="connsiteY2" fmla="*/ 497126 h 497069"/>
                <a:gd name="connsiteX3" fmla="*/ 90789 w 90410"/>
                <a:gd name="connsiteY3" fmla="*/ 494363 h 497069"/>
                <a:gd name="connsiteX4" fmla="*/ 89837 w 90410"/>
                <a:gd name="connsiteY4" fmla="*/ 491876 h 497069"/>
                <a:gd name="connsiteX5" fmla="*/ 53673 w 90410"/>
                <a:gd name="connsiteY5" fmla="*/ 436339 h 497069"/>
                <a:gd name="connsiteX6" fmla="*/ 18461 w 90410"/>
                <a:gd name="connsiteY6" fmla="*/ 248729 h 497069"/>
                <a:gd name="connsiteX7" fmla="*/ 90075 w 90410"/>
                <a:gd name="connsiteY7" fmla="*/ 5030 h 497069"/>
                <a:gd name="connsiteX8" fmla="*/ 90789 w 90410"/>
                <a:gd name="connsiteY8" fmla="*/ 2819 h 497069"/>
                <a:gd name="connsiteX9" fmla="*/ 86268 w 90410"/>
                <a:gd name="connsiteY9" fmla="*/ 56 h 497069"/>
                <a:gd name="connsiteX10" fmla="*/ 80558 w 90410"/>
                <a:gd name="connsiteY10" fmla="*/ 2267 h 497069"/>
                <a:gd name="connsiteX11" fmla="*/ 16082 w 90410"/>
                <a:gd name="connsiteY11" fmla="*/ 121630 h 497069"/>
                <a:gd name="connsiteX12" fmla="*/ 379 w 90410"/>
                <a:gd name="connsiteY12" fmla="*/ 248453 h 497069"/>
                <a:gd name="connsiteX13" fmla="*/ 47963 w 90410"/>
                <a:gd name="connsiteY13" fmla="*/ 452089 h 497069"/>
                <a:gd name="connsiteX14" fmla="*/ 63190 w 90410"/>
                <a:gd name="connsiteY14" fmla="*/ 474469 h 497069"/>
                <a:gd name="connsiteX15" fmla="*/ 70804 w 90410"/>
                <a:gd name="connsiteY15" fmla="*/ 484140 h 497069"/>
                <a:gd name="connsiteX16" fmla="*/ 80082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82" y="494087"/>
                  </a:moveTo>
                  <a:cubicBezTo>
                    <a:pt x="80558" y="494363"/>
                    <a:pt x="82700" y="497126"/>
                    <a:pt x="82938" y="497126"/>
                  </a:cubicBezTo>
                  <a:lnTo>
                    <a:pt x="88172" y="497126"/>
                  </a:lnTo>
                  <a:cubicBezTo>
                    <a:pt x="88886" y="497126"/>
                    <a:pt x="90789" y="496850"/>
                    <a:pt x="90789" y="494363"/>
                  </a:cubicBezTo>
                  <a:cubicBezTo>
                    <a:pt x="90789" y="493258"/>
                    <a:pt x="90313" y="492705"/>
                    <a:pt x="89837" y="491876"/>
                  </a:cubicBezTo>
                  <a:cubicBezTo>
                    <a:pt x="81272" y="481929"/>
                    <a:pt x="68424" y="466733"/>
                    <a:pt x="53673" y="436339"/>
                  </a:cubicBezTo>
                  <a:cubicBezTo>
                    <a:pt x="27978" y="383289"/>
                    <a:pt x="18461" y="315042"/>
                    <a:pt x="18461" y="248729"/>
                  </a:cubicBezTo>
                  <a:cubicBezTo>
                    <a:pt x="18461" y="126051"/>
                    <a:pt x="48439" y="53935"/>
                    <a:pt x="90075" y="5030"/>
                  </a:cubicBezTo>
                  <a:cubicBezTo>
                    <a:pt x="90789" y="4201"/>
                    <a:pt x="90789" y="3372"/>
                    <a:pt x="90789" y="2819"/>
                  </a:cubicBezTo>
                  <a:cubicBezTo>
                    <a:pt x="90789" y="56"/>
                    <a:pt x="89123" y="56"/>
                    <a:pt x="86268" y="56"/>
                  </a:cubicBezTo>
                  <a:cubicBezTo>
                    <a:pt x="83175" y="56"/>
                    <a:pt x="82700" y="56"/>
                    <a:pt x="80558" y="2267"/>
                  </a:cubicBezTo>
                  <a:cubicBezTo>
                    <a:pt x="57956" y="24924"/>
                    <a:pt x="32498" y="63330"/>
                    <a:pt x="16082" y="121630"/>
                  </a:cubicBezTo>
                  <a:cubicBezTo>
                    <a:pt x="5851" y="158102"/>
                    <a:pt x="379" y="202587"/>
                    <a:pt x="379" y="248453"/>
                  </a:cubicBezTo>
                  <a:cubicBezTo>
                    <a:pt x="379" y="313937"/>
                    <a:pt x="10609" y="387986"/>
                    <a:pt x="47963" y="452089"/>
                  </a:cubicBezTo>
                  <a:cubicBezTo>
                    <a:pt x="54387" y="462865"/>
                    <a:pt x="63190" y="474193"/>
                    <a:pt x="63190" y="474469"/>
                  </a:cubicBezTo>
                  <a:cubicBezTo>
                    <a:pt x="65569" y="477785"/>
                    <a:pt x="68900" y="482206"/>
                    <a:pt x="70804" y="484140"/>
                  </a:cubicBezTo>
                  <a:lnTo>
                    <a:pt x="80082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4" name="Dowolny kształt: kształt 1273">
              <a:extLst>
                <a:ext uri="{FF2B5EF4-FFF2-40B4-BE49-F238E27FC236}">
                  <a16:creationId xmlns:a16="http://schemas.microsoft.com/office/drawing/2014/main" id="{B1DB81DB-1711-486C-F9E2-241E088BC1A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2284" y="7322586"/>
              <a:ext cx="152031" cy="247567"/>
            </a:xfrm>
            <a:custGeom>
              <a:avLst/>
              <a:gdLst>
                <a:gd name="connsiteX0" fmla="*/ 1336 w 152031"/>
                <a:gd name="connsiteY0" fmla="*/ 239346 h 247567"/>
                <a:gd name="connsiteX1" fmla="*/ 385 w 152031"/>
                <a:gd name="connsiteY1" fmla="*/ 243767 h 247567"/>
                <a:gd name="connsiteX2" fmla="*/ 6095 w 152031"/>
                <a:gd name="connsiteY2" fmla="*/ 247635 h 247567"/>
                <a:gd name="connsiteX3" fmla="*/ 12281 w 152031"/>
                <a:gd name="connsiteY3" fmla="*/ 241280 h 247567"/>
                <a:gd name="connsiteX4" fmla="*/ 27508 w 152031"/>
                <a:gd name="connsiteY4" fmla="*/ 169994 h 247567"/>
                <a:gd name="connsiteX5" fmla="*/ 74854 w 152031"/>
                <a:gd name="connsiteY5" fmla="*/ 197348 h 247567"/>
                <a:gd name="connsiteX6" fmla="*/ 149324 w 152031"/>
                <a:gd name="connsiteY6" fmla="*/ 118878 h 247567"/>
                <a:gd name="connsiteX7" fmla="*/ 134097 w 152031"/>
                <a:gd name="connsiteY7" fmla="*/ 82129 h 247567"/>
                <a:gd name="connsiteX8" fmla="*/ 152417 w 152031"/>
                <a:gd name="connsiteY8" fmla="*/ 36816 h 247567"/>
                <a:gd name="connsiteX9" fmla="*/ 115301 w 152031"/>
                <a:gd name="connsiteY9" fmla="*/ 67 h 247567"/>
                <a:gd name="connsiteX10" fmla="*/ 37501 w 152031"/>
                <a:gd name="connsiteY10" fmla="*/ 70801 h 247567"/>
                <a:gd name="connsiteX11" fmla="*/ 1336 w 152031"/>
                <a:gd name="connsiteY11" fmla="*/ 239346 h 247567"/>
                <a:gd name="connsiteX12" fmla="*/ 109115 w 152031"/>
                <a:gd name="connsiteY12" fmla="*/ 83235 h 247567"/>
                <a:gd name="connsiteX13" fmla="*/ 94126 w 152031"/>
                <a:gd name="connsiteY13" fmla="*/ 87932 h 247567"/>
                <a:gd name="connsiteX14" fmla="*/ 82706 w 152031"/>
                <a:gd name="connsiteY14" fmla="*/ 85721 h 247567"/>
                <a:gd name="connsiteX15" fmla="*/ 97457 w 152031"/>
                <a:gd name="connsiteY15" fmla="*/ 81300 h 247567"/>
                <a:gd name="connsiteX16" fmla="*/ 109115 w 152031"/>
                <a:gd name="connsiteY16" fmla="*/ 83235 h 247567"/>
                <a:gd name="connsiteX17" fmla="*/ 117204 w 152031"/>
                <a:gd name="connsiteY17" fmla="*/ 73564 h 247567"/>
                <a:gd name="connsiteX18" fmla="*/ 98170 w 152031"/>
                <a:gd name="connsiteY18" fmla="*/ 71354 h 247567"/>
                <a:gd name="connsiteX19" fmla="*/ 71285 w 152031"/>
                <a:gd name="connsiteY19" fmla="*/ 86274 h 247567"/>
                <a:gd name="connsiteX20" fmla="*/ 93888 w 152031"/>
                <a:gd name="connsiteY20" fmla="*/ 97879 h 247567"/>
                <a:gd name="connsiteX21" fmla="*/ 119345 w 152031"/>
                <a:gd name="connsiteY21" fmla="*/ 92629 h 247567"/>
                <a:gd name="connsiteX22" fmla="*/ 121963 w 152031"/>
                <a:gd name="connsiteY22" fmla="*/ 106997 h 247567"/>
                <a:gd name="connsiteX23" fmla="*/ 108401 w 152031"/>
                <a:gd name="connsiteY23" fmla="*/ 164744 h 247567"/>
                <a:gd name="connsiteX24" fmla="*/ 74378 w 152031"/>
                <a:gd name="connsiteY24" fmla="*/ 187401 h 247567"/>
                <a:gd name="connsiteX25" fmla="*/ 33694 w 152031"/>
                <a:gd name="connsiteY25" fmla="*/ 147061 h 247567"/>
                <a:gd name="connsiteX26" fmla="*/ 35359 w 152031"/>
                <a:gd name="connsiteY26" fmla="*/ 132969 h 247567"/>
                <a:gd name="connsiteX27" fmla="*/ 49397 w 152031"/>
                <a:gd name="connsiteY27" fmla="*/ 68314 h 247567"/>
                <a:gd name="connsiteX28" fmla="*/ 114111 w 152031"/>
                <a:gd name="connsiteY28" fmla="*/ 10014 h 247567"/>
                <a:gd name="connsiteX29" fmla="*/ 128149 w 152031"/>
                <a:gd name="connsiteY29" fmla="*/ 25763 h 247567"/>
                <a:gd name="connsiteX30" fmla="*/ 117204 w 152031"/>
                <a:gd name="connsiteY30" fmla="*/ 73564 h 2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031" h="247567">
                  <a:moveTo>
                    <a:pt x="1336" y="239346"/>
                  </a:moveTo>
                  <a:cubicBezTo>
                    <a:pt x="1099" y="239899"/>
                    <a:pt x="385" y="243491"/>
                    <a:pt x="385" y="243767"/>
                  </a:cubicBezTo>
                  <a:cubicBezTo>
                    <a:pt x="385" y="247635"/>
                    <a:pt x="3954" y="247635"/>
                    <a:pt x="6095" y="247635"/>
                  </a:cubicBezTo>
                  <a:cubicBezTo>
                    <a:pt x="10853" y="247635"/>
                    <a:pt x="10853" y="247083"/>
                    <a:pt x="12281" y="241280"/>
                  </a:cubicBezTo>
                  <a:cubicBezTo>
                    <a:pt x="12995" y="236859"/>
                    <a:pt x="27270" y="170546"/>
                    <a:pt x="27508" y="169994"/>
                  </a:cubicBezTo>
                  <a:cubicBezTo>
                    <a:pt x="37501" y="189335"/>
                    <a:pt x="55820" y="197348"/>
                    <a:pt x="74854" y="197348"/>
                  </a:cubicBezTo>
                  <a:cubicBezTo>
                    <a:pt x="122676" y="197348"/>
                    <a:pt x="149324" y="155073"/>
                    <a:pt x="149324" y="118878"/>
                  </a:cubicBezTo>
                  <a:cubicBezTo>
                    <a:pt x="149324" y="99536"/>
                    <a:pt x="141948" y="89037"/>
                    <a:pt x="134097" y="82129"/>
                  </a:cubicBezTo>
                  <a:cubicBezTo>
                    <a:pt x="142662" y="73840"/>
                    <a:pt x="152417" y="55881"/>
                    <a:pt x="152417" y="36816"/>
                  </a:cubicBezTo>
                  <a:cubicBezTo>
                    <a:pt x="152417" y="13330"/>
                    <a:pt x="137665" y="67"/>
                    <a:pt x="115301" y="67"/>
                  </a:cubicBezTo>
                  <a:cubicBezTo>
                    <a:pt x="81278" y="67"/>
                    <a:pt x="46066" y="30737"/>
                    <a:pt x="37501" y="70801"/>
                  </a:cubicBezTo>
                  <a:lnTo>
                    <a:pt x="1336" y="239346"/>
                  </a:lnTo>
                  <a:close/>
                  <a:moveTo>
                    <a:pt x="109115" y="83235"/>
                  </a:moveTo>
                  <a:cubicBezTo>
                    <a:pt x="103405" y="87932"/>
                    <a:pt x="97457" y="87932"/>
                    <a:pt x="94126" y="87932"/>
                  </a:cubicBezTo>
                  <a:cubicBezTo>
                    <a:pt x="93174" y="87932"/>
                    <a:pt x="82706" y="87932"/>
                    <a:pt x="82706" y="85721"/>
                  </a:cubicBezTo>
                  <a:cubicBezTo>
                    <a:pt x="82706" y="81300"/>
                    <a:pt x="94364" y="81300"/>
                    <a:pt x="97457" y="81300"/>
                  </a:cubicBezTo>
                  <a:cubicBezTo>
                    <a:pt x="101739" y="81300"/>
                    <a:pt x="104594" y="81300"/>
                    <a:pt x="109115" y="83235"/>
                  </a:cubicBezTo>
                  <a:close/>
                  <a:moveTo>
                    <a:pt x="117204" y="73564"/>
                  </a:moveTo>
                  <a:cubicBezTo>
                    <a:pt x="109353" y="71354"/>
                    <a:pt x="102691" y="71354"/>
                    <a:pt x="98170" y="71354"/>
                  </a:cubicBezTo>
                  <a:cubicBezTo>
                    <a:pt x="90557" y="71354"/>
                    <a:pt x="71285" y="71354"/>
                    <a:pt x="71285" y="86274"/>
                  </a:cubicBezTo>
                  <a:cubicBezTo>
                    <a:pt x="71285" y="97879"/>
                    <a:pt x="85561" y="97879"/>
                    <a:pt x="93888" y="97879"/>
                  </a:cubicBezTo>
                  <a:cubicBezTo>
                    <a:pt x="97933" y="97879"/>
                    <a:pt x="108639" y="97879"/>
                    <a:pt x="119345" y="92629"/>
                  </a:cubicBezTo>
                  <a:cubicBezTo>
                    <a:pt x="121249" y="96773"/>
                    <a:pt x="121963" y="102300"/>
                    <a:pt x="121963" y="106997"/>
                  </a:cubicBezTo>
                  <a:cubicBezTo>
                    <a:pt x="121963" y="116944"/>
                    <a:pt x="115777" y="150376"/>
                    <a:pt x="108401" y="164744"/>
                  </a:cubicBezTo>
                  <a:cubicBezTo>
                    <a:pt x="101026" y="178283"/>
                    <a:pt x="89367" y="187401"/>
                    <a:pt x="74378" y="187401"/>
                  </a:cubicBezTo>
                  <a:cubicBezTo>
                    <a:pt x="52252" y="187401"/>
                    <a:pt x="33694" y="171928"/>
                    <a:pt x="33694" y="147061"/>
                  </a:cubicBezTo>
                  <a:cubicBezTo>
                    <a:pt x="33694" y="141535"/>
                    <a:pt x="34883" y="135732"/>
                    <a:pt x="35359" y="132969"/>
                  </a:cubicBezTo>
                  <a:cubicBezTo>
                    <a:pt x="38928" y="116667"/>
                    <a:pt x="46542" y="80472"/>
                    <a:pt x="49397" y="68314"/>
                  </a:cubicBezTo>
                  <a:cubicBezTo>
                    <a:pt x="57010" y="38197"/>
                    <a:pt x="85799" y="10014"/>
                    <a:pt x="114111" y="10014"/>
                  </a:cubicBezTo>
                  <a:cubicBezTo>
                    <a:pt x="122914" y="10014"/>
                    <a:pt x="128149" y="14988"/>
                    <a:pt x="128149" y="25763"/>
                  </a:cubicBezTo>
                  <a:cubicBezTo>
                    <a:pt x="128149" y="34329"/>
                    <a:pt x="122438" y="62788"/>
                    <a:pt x="117204" y="735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5" name="Dowolny kształt: kształt 1274">
              <a:extLst>
                <a:ext uri="{FF2B5EF4-FFF2-40B4-BE49-F238E27FC236}">
                  <a16:creationId xmlns:a16="http://schemas.microsoft.com/office/drawing/2014/main" id="{260AAE98-18F7-5E3C-7F37-F6E938C0801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22687" y="7247922"/>
              <a:ext cx="43301" cy="193218"/>
            </a:xfrm>
            <a:custGeom>
              <a:avLst/>
              <a:gdLst>
                <a:gd name="connsiteX0" fmla="*/ 40362 w 43301"/>
                <a:gd name="connsiteY0" fmla="*/ 63 h 193218"/>
                <a:gd name="connsiteX1" fmla="*/ 392 w 43301"/>
                <a:gd name="connsiteY1" fmla="*/ 96576 h 193218"/>
                <a:gd name="connsiteX2" fmla="*/ 40362 w 43301"/>
                <a:gd name="connsiteY2" fmla="*/ 193282 h 193218"/>
                <a:gd name="connsiteX3" fmla="*/ 43693 w 43301"/>
                <a:gd name="connsiteY3" fmla="*/ 190961 h 193218"/>
                <a:gd name="connsiteX4" fmla="*/ 42028 w 43301"/>
                <a:gd name="connsiteY4" fmla="*/ 188060 h 193218"/>
                <a:gd name="connsiteX5" fmla="*/ 11717 w 43301"/>
                <a:gd name="connsiteY5" fmla="*/ 96769 h 193218"/>
                <a:gd name="connsiteX6" fmla="*/ 42528 w 43301"/>
                <a:gd name="connsiteY6" fmla="*/ 4705 h 193218"/>
                <a:gd name="connsiteX7" fmla="*/ 43693 w 43301"/>
                <a:gd name="connsiteY7" fmla="*/ 2384 h 193218"/>
                <a:gd name="connsiteX8" fmla="*/ 40362 w 43301"/>
                <a:gd name="connsiteY8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362" y="63"/>
                  </a:moveTo>
                  <a:cubicBezTo>
                    <a:pt x="8719" y="25980"/>
                    <a:pt x="392" y="66983"/>
                    <a:pt x="392" y="96576"/>
                  </a:cubicBezTo>
                  <a:cubicBezTo>
                    <a:pt x="392" y="123847"/>
                    <a:pt x="7387" y="166204"/>
                    <a:pt x="40362" y="193282"/>
                  </a:cubicBezTo>
                  <a:cubicBezTo>
                    <a:pt x="41695" y="193282"/>
                    <a:pt x="43693" y="193282"/>
                    <a:pt x="43693" y="190961"/>
                  </a:cubicBezTo>
                  <a:cubicBezTo>
                    <a:pt x="43693" y="189800"/>
                    <a:pt x="43194" y="189414"/>
                    <a:pt x="42028" y="188060"/>
                  </a:cubicBezTo>
                  <a:cubicBezTo>
                    <a:pt x="19877" y="164850"/>
                    <a:pt x="11717" y="131970"/>
                    <a:pt x="11717" y="96769"/>
                  </a:cubicBezTo>
                  <a:cubicBezTo>
                    <a:pt x="11717" y="44548"/>
                    <a:pt x="28871" y="19017"/>
                    <a:pt x="42528" y="4705"/>
                  </a:cubicBezTo>
                  <a:cubicBezTo>
                    <a:pt x="43194" y="3931"/>
                    <a:pt x="43693" y="3351"/>
                    <a:pt x="43693" y="2384"/>
                  </a:cubicBezTo>
                  <a:cubicBezTo>
                    <a:pt x="43693" y="63"/>
                    <a:pt x="41695" y="63"/>
                    <a:pt x="40362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6" name="Dowolny kształt: kształt 1275">
              <a:extLst>
                <a:ext uri="{FF2B5EF4-FFF2-40B4-BE49-F238E27FC236}">
                  <a16:creationId xmlns:a16="http://schemas.microsoft.com/office/drawing/2014/main" id="{05B1B464-2F23-838C-4C28-CD06AB48E50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85713" y="7307686"/>
              <a:ext cx="152888" cy="87228"/>
            </a:xfrm>
            <a:custGeom>
              <a:avLst/>
              <a:gdLst>
                <a:gd name="connsiteX0" fmla="*/ 64848 w 152888"/>
                <a:gd name="connsiteY0" fmla="*/ 69691 h 87228"/>
                <a:gd name="connsiteX1" fmla="*/ 62516 w 152888"/>
                <a:gd name="connsiteY1" fmla="*/ 81103 h 87228"/>
                <a:gd name="connsiteX2" fmla="*/ 68179 w 152888"/>
                <a:gd name="connsiteY2" fmla="*/ 87292 h 87228"/>
                <a:gd name="connsiteX3" fmla="*/ 74674 w 152888"/>
                <a:gd name="connsiteY3" fmla="*/ 83037 h 87228"/>
                <a:gd name="connsiteX4" fmla="*/ 77672 w 152888"/>
                <a:gd name="connsiteY4" fmla="*/ 71045 h 87228"/>
                <a:gd name="connsiteX5" fmla="*/ 81336 w 152888"/>
                <a:gd name="connsiteY5" fmla="*/ 53638 h 87228"/>
                <a:gd name="connsiteX6" fmla="*/ 84167 w 152888"/>
                <a:gd name="connsiteY6" fmla="*/ 40679 h 87228"/>
                <a:gd name="connsiteX7" fmla="*/ 89330 w 152888"/>
                <a:gd name="connsiteY7" fmla="*/ 25980 h 87228"/>
                <a:gd name="connsiteX8" fmla="*/ 115977 w 152888"/>
                <a:gd name="connsiteY8" fmla="*/ 5478 h 87228"/>
                <a:gd name="connsiteX9" fmla="*/ 125803 w 152888"/>
                <a:gd name="connsiteY9" fmla="*/ 19017 h 87228"/>
                <a:gd name="connsiteX10" fmla="*/ 115977 w 152888"/>
                <a:gd name="connsiteY10" fmla="*/ 60214 h 87228"/>
                <a:gd name="connsiteX11" fmla="*/ 113479 w 152888"/>
                <a:gd name="connsiteY11" fmla="*/ 70658 h 87228"/>
                <a:gd name="connsiteX12" fmla="*/ 129301 w 152888"/>
                <a:gd name="connsiteY12" fmla="*/ 87292 h 87228"/>
                <a:gd name="connsiteX13" fmla="*/ 153283 w 152888"/>
                <a:gd name="connsiteY13" fmla="*/ 57700 h 87228"/>
                <a:gd name="connsiteX14" fmla="*/ 150618 w 152888"/>
                <a:gd name="connsiteY14" fmla="*/ 55185 h 87228"/>
                <a:gd name="connsiteX15" fmla="*/ 147454 w 152888"/>
                <a:gd name="connsiteY15" fmla="*/ 58473 h 87228"/>
                <a:gd name="connsiteX16" fmla="*/ 129800 w 152888"/>
                <a:gd name="connsiteY16" fmla="*/ 81876 h 87228"/>
                <a:gd name="connsiteX17" fmla="*/ 125637 w 152888"/>
                <a:gd name="connsiteY17" fmla="*/ 75107 h 87228"/>
                <a:gd name="connsiteX18" fmla="*/ 129467 w 152888"/>
                <a:gd name="connsiteY18" fmla="*/ 59440 h 87228"/>
                <a:gd name="connsiteX19" fmla="*/ 138294 w 152888"/>
                <a:gd name="connsiteY19" fmla="*/ 22112 h 87228"/>
                <a:gd name="connsiteX20" fmla="*/ 132132 w 152888"/>
                <a:gd name="connsiteY20" fmla="*/ 5285 h 87228"/>
                <a:gd name="connsiteX21" fmla="*/ 116643 w 152888"/>
                <a:gd name="connsiteY21" fmla="*/ 63 h 87228"/>
                <a:gd name="connsiteX22" fmla="*/ 87165 w 152888"/>
                <a:gd name="connsiteY22" fmla="*/ 19597 h 87228"/>
                <a:gd name="connsiteX23" fmla="*/ 65514 w 152888"/>
                <a:gd name="connsiteY23" fmla="*/ 63 h 87228"/>
                <a:gd name="connsiteX24" fmla="*/ 37368 w 152888"/>
                <a:gd name="connsiteY24" fmla="*/ 17663 h 87228"/>
                <a:gd name="connsiteX25" fmla="*/ 19547 w 152888"/>
                <a:gd name="connsiteY25" fmla="*/ 63 h 87228"/>
                <a:gd name="connsiteX26" fmla="*/ 6390 w 152888"/>
                <a:gd name="connsiteY26" fmla="*/ 10507 h 87228"/>
                <a:gd name="connsiteX27" fmla="*/ 395 w 152888"/>
                <a:gd name="connsiteY27" fmla="*/ 29655 h 87228"/>
                <a:gd name="connsiteX28" fmla="*/ 3226 w 152888"/>
                <a:gd name="connsiteY28" fmla="*/ 32169 h 87228"/>
                <a:gd name="connsiteX29" fmla="*/ 6890 w 152888"/>
                <a:gd name="connsiteY29" fmla="*/ 26367 h 87228"/>
                <a:gd name="connsiteX30" fmla="*/ 19048 w 152888"/>
                <a:gd name="connsiteY30" fmla="*/ 5478 h 87228"/>
                <a:gd name="connsiteX31" fmla="*/ 24544 w 152888"/>
                <a:gd name="connsiteY31" fmla="*/ 14956 h 87228"/>
                <a:gd name="connsiteX32" fmla="*/ 21879 w 152888"/>
                <a:gd name="connsiteY32" fmla="*/ 31009 h 87228"/>
                <a:gd name="connsiteX33" fmla="*/ 18215 w 152888"/>
                <a:gd name="connsiteY33" fmla="*/ 48416 h 87228"/>
                <a:gd name="connsiteX34" fmla="*/ 12886 w 152888"/>
                <a:gd name="connsiteY34" fmla="*/ 73173 h 87228"/>
                <a:gd name="connsiteX35" fmla="*/ 11220 w 152888"/>
                <a:gd name="connsiteY35" fmla="*/ 81103 h 87228"/>
                <a:gd name="connsiteX36" fmla="*/ 16883 w 152888"/>
                <a:gd name="connsiteY36" fmla="*/ 87292 h 87228"/>
                <a:gd name="connsiteX37" fmla="*/ 23378 w 152888"/>
                <a:gd name="connsiteY37" fmla="*/ 83037 h 87228"/>
                <a:gd name="connsiteX38" fmla="*/ 26376 w 152888"/>
                <a:gd name="connsiteY38" fmla="*/ 71045 h 87228"/>
                <a:gd name="connsiteX39" fmla="*/ 30040 w 152888"/>
                <a:gd name="connsiteY39" fmla="*/ 53638 h 87228"/>
                <a:gd name="connsiteX40" fmla="*/ 32871 w 152888"/>
                <a:gd name="connsiteY40" fmla="*/ 40679 h 87228"/>
                <a:gd name="connsiteX41" fmla="*/ 39866 w 152888"/>
                <a:gd name="connsiteY41" fmla="*/ 23272 h 87228"/>
                <a:gd name="connsiteX42" fmla="*/ 64848 w 152888"/>
                <a:gd name="connsiteY42" fmla="*/ 5478 h 87228"/>
                <a:gd name="connsiteX43" fmla="*/ 74674 w 152888"/>
                <a:gd name="connsiteY43" fmla="*/ 19017 h 87228"/>
                <a:gd name="connsiteX44" fmla="*/ 71843 w 152888"/>
                <a:gd name="connsiteY44" fmla="*/ 37198 h 87228"/>
                <a:gd name="connsiteX45" fmla="*/ 64848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848" y="69691"/>
                  </a:moveTo>
                  <a:cubicBezTo>
                    <a:pt x="64015" y="73560"/>
                    <a:pt x="62516" y="80136"/>
                    <a:pt x="62516" y="81103"/>
                  </a:cubicBezTo>
                  <a:cubicBezTo>
                    <a:pt x="62516" y="85358"/>
                    <a:pt x="65514" y="87292"/>
                    <a:pt x="68179" y="87292"/>
                  </a:cubicBezTo>
                  <a:cubicBezTo>
                    <a:pt x="71176" y="87292"/>
                    <a:pt x="73841" y="84777"/>
                    <a:pt x="74674" y="83037"/>
                  </a:cubicBezTo>
                  <a:cubicBezTo>
                    <a:pt x="75507" y="81296"/>
                    <a:pt x="76839" y="75107"/>
                    <a:pt x="77672" y="71045"/>
                  </a:cubicBezTo>
                  <a:cubicBezTo>
                    <a:pt x="78504" y="67370"/>
                    <a:pt x="80336" y="58473"/>
                    <a:pt x="81336" y="53638"/>
                  </a:cubicBezTo>
                  <a:cubicBezTo>
                    <a:pt x="82335" y="49383"/>
                    <a:pt x="83334" y="45128"/>
                    <a:pt x="84167" y="40679"/>
                  </a:cubicBezTo>
                  <a:cubicBezTo>
                    <a:pt x="85999" y="32363"/>
                    <a:pt x="85999" y="31976"/>
                    <a:pt x="89330" y="25980"/>
                  </a:cubicBezTo>
                  <a:cubicBezTo>
                    <a:pt x="94659" y="16503"/>
                    <a:pt x="102986" y="5478"/>
                    <a:pt x="115977" y="5478"/>
                  </a:cubicBezTo>
                  <a:cubicBezTo>
                    <a:pt x="125304" y="5478"/>
                    <a:pt x="125803" y="14375"/>
                    <a:pt x="125803" y="19017"/>
                  </a:cubicBezTo>
                  <a:cubicBezTo>
                    <a:pt x="125803" y="30622"/>
                    <a:pt x="118642" y="52091"/>
                    <a:pt x="115977" y="60214"/>
                  </a:cubicBezTo>
                  <a:cubicBezTo>
                    <a:pt x="114145" y="65630"/>
                    <a:pt x="113479" y="67370"/>
                    <a:pt x="113479" y="70658"/>
                  </a:cubicBezTo>
                  <a:cubicBezTo>
                    <a:pt x="113479" y="80909"/>
                    <a:pt x="120807" y="87292"/>
                    <a:pt x="129301" y="87292"/>
                  </a:cubicBezTo>
                  <a:cubicBezTo>
                    <a:pt x="145955" y="87292"/>
                    <a:pt x="153283" y="60601"/>
                    <a:pt x="153283" y="57700"/>
                  </a:cubicBezTo>
                  <a:cubicBezTo>
                    <a:pt x="153283" y="55185"/>
                    <a:pt x="151118" y="55185"/>
                    <a:pt x="150618" y="55185"/>
                  </a:cubicBezTo>
                  <a:cubicBezTo>
                    <a:pt x="148287" y="55185"/>
                    <a:pt x="148120" y="56346"/>
                    <a:pt x="147454" y="58473"/>
                  </a:cubicBezTo>
                  <a:cubicBezTo>
                    <a:pt x="143623" y="73946"/>
                    <a:pt x="136462" y="81876"/>
                    <a:pt x="129800" y="81876"/>
                  </a:cubicBezTo>
                  <a:cubicBezTo>
                    <a:pt x="126303" y="81876"/>
                    <a:pt x="125637" y="79168"/>
                    <a:pt x="125637" y="75107"/>
                  </a:cubicBezTo>
                  <a:cubicBezTo>
                    <a:pt x="125637" y="70658"/>
                    <a:pt x="126469" y="68144"/>
                    <a:pt x="129467" y="59440"/>
                  </a:cubicBezTo>
                  <a:cubicBezTo>
                    <a:pt x="131466" y="53445"/>
                    <a:pt x="138294" y="32943"/>
                    <a:pt x="138294" y="22112"/>
                  </a:cubicBezTo>
                  <a:cubicBezTo>
                    <a:pt x="138294" y="19017"/>
                    <a:pt x="138294" y="10894"/>
                    <a:pt x="132132" y="5285"/>
                  </a:cubicBezTo>
                  <a:cubicBezTo>
                    <a:pt x="129301" y="2771"/>
                    <a:pt x="124471" y="63"/>
                    <a:pt x="116643" y="63"/>
                  </a:cubicBezTo>
                  <a:cubicBezTo>
                    <a:pt x="101654" y="63"/>
                    <a:pt x="92494" y="11474"/>
                    <a:pt x="87165" y="19597"/>
                  </a:cubicBezTo>
                  <a:cubicBezTo>
                    <a:pt x="85832" y="3157"/>
                    <a:pt x="74008" y="63"/>
                    <a:pt x="65514" y="63"/>
                  </a:cubicBezTo>
                  <a:cubicBezTo>
                    <a:pt x="51691" y="63"/>
                    <a:pt x="42364" y="9927"/>
                    <a:pt x="37368" y="17663"/>
                  </a:cubicBezTo>
                  <a:cubicBezTo>
                    <a:pt x="36202" y="4318"/>
                    <a:pt x="26376" y="63"/>
                    <a:pt x="19547" y="63"/>
                  </a:cubicBezTo>
                  <a:cubicBezTo>
                    <a:pt x="12386" y="63"/>
                    <a:pt x="8555" y="6059"/>
                    <a:pt x="6390" y="10507"/>
                  </a:cubicBezTo>
                  <a:cubicBezTo>
                    <a:pt x="2726" y="17663"/>
                    <a:pt x="395" y="28688"/>
                    <a:pt x="395" y="29655"/>
                  </a:cubicBezTo>
                  <a:cubicBezTo>
                    <a:pt x="395" y="32169"/>
                    <a:pt x="2726" y="32169"/>
                    <a:pt x="3226" y="32169"/>
                  </a:cubicBezTo>
                  <a:cubicBezTo>
                    <a:pt x="5558" y="32169"/>
                    <a:pt x="5724" y="31589"/>
                    <a:pt x="6890" y="26367"/>
                  </a:cubicBezTo>
                  <a:cubicBezTo>
                    <a:pt x="9388" y="14956"/>
                    <a:pt x="12553" y="5478"/>
                    <a:pt x="19048" y="5478"/>
                  </a:cubicBezTo>
                  <a:cubicBezTo>
                    <a:pt x="23378" y="5478"/>
                    <a:pt x="24544" y="9733"/>
                    <a:pt x="24544" y="14956"/>
                  </a:cubicBezTo>
                  <a:cubicBezTo>
                    <a:pt x="24544" y="18630"/>
                    <a:pt x="23045" y="25787"/>
                    <a:pt x="21879" y="31009"/>
                  </a:cubicBezTo>
                  <a:cubicBezTo>
                    <a:pt x="20713" y="36231"/>
                    <a:pt x="19048" y="44161"/>
                    <a:pt x="18215" y="48416"/>
                  </a:cubicBezTo>
                  <a:lnTo>
                    <a:pt x="12886" y="73173"/>
                  </a:lnTo>
                  <a:cubicBezTo>
                    <a:pt x="12219" y="75687"/>
                    <a:pt x="11220" y="80522"/>
                    <a:pt x="11220" y="81103"/>
                  </a:cubicBezTo>
                  <a:cubicBezTo>
                    <a:pt x="11220" y="85358"/>
                    <a:pt x="14218" y="87292"/>
                    <a:pt x="16883" y="87292"/>
                  </a:cubicBezTo>
                  <a:cubicBezTo>
                    <a:pt x="19881" y="87292"/>
                    <a:pt x="22545" y="84777"/>
                    <a:pt x="23378" y="83037"/>
                  </a:cubicBezTo>
                  <a:cubicBezTo>
                    <a:pt x="24211" y="81296"/>
                    <a:pt x="25543" y="75107"/>
                    <a:pt x="26376" y="71045"/>
                  </a:cubicBezTo>
                  <a:cubicBezTo>
                    <a:pt x="27209" y="67370"/>
                    <a:pt x="29041" y="58473"/>
                    <a:pt x="30040" y="53638"/>
                  </a:cubicBezTo>
                  <a:cubicBezTo>
                    <a:pt x="31039" y="49383"/>
                    <a:pt x="32038" y="45128"/>
                    <a:pt x="32871" y="40679"/>
                  </a:cubicBezTo>
                  <a:cubicBezTo>
                    <a:pt x="34703" y="32749"/>
                    <a:pt x="35036" y="31202"/>
                    <a:pt x="39866" y="23272"/>
                  </a:cubicBezTo>
                  <a:cubicBezTo>
                    <a:pt x="44529" y="15536"/>
                    <a:pt x="52357" y="5478"/>
                    <a:pt x="64848" y="5478"/>
                  </a:cubicBezTo>
                  <a:cubicBezTo>
                    <a:pt x="74507" y="5478"/>
                    <a:pt x="74674" y="15342"/>
                    <a:pt x="74674" y="19017"/>
                  </a:cubicBezTo>
                  <a:cubicBezTo>
                    <a:pt x="74674" y="23853"/>
                    <a:pt x="74174" y="26367"/>
                    <a:pt x="71843" y="37198"/>
                  </a:cubicBezTo>
                  <a:lnTo>
                    <a:pt x="64848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7" name="Dowolny kształt: kształt 1276">
              <a:extLst>
                <a:ext uri="{FF2B5EF4-FFF2-40B4-BE49-F238E27FC236}">
                  <a16:creationId xmlns:a16="http://schemas.microsoft.com/office/drawing/2014/main" id="{2EF89B17-C5E5-8971-6321-4AB5C6C356C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58542" y="7247922"/>
              <a:ext cx="43135" cy="193218"/>
            </a:xfrm>
            <a:custGeom>
              <a:avLst/>
              <a:gdLst>
                <a:gd name="connsiteX0" fmla="*/ 3566 w 43135"/>
                <a:gd name="connsiteY0" fmla="*/ 63 h 193218"/>
                <a:gd name="connsiteX1" fmla="*/ 402 w 43135"/>
                <a:gd name="connsiteY1" fmla="*/ 2384 h 193218"/>
                <a:gd name="connsiteX2" fmla="*/ 1901 w 43135"/>
                <a:gd name="connsiteY2" fmla="*/ 5285 h 193218"/>
                <a:gd name="connsiteX3" fmla="*/ 32212 w 43135"/>
                <a:gd name="connsiteY3" fmla="*/ 96576 h 193218"/>
                <a:gd name="connsiteX4" fmla="*/ 3400 w 43135"/>
                <a:gd name="connsiteY4" fmla="*/ 186512 h 193218"/>
                <a:gd name="connsiteX5" fmla="*/ 402 w 43135"/>
                <a:gd name="connsiteY5" fmla="*/ 190961 h 193218"/>
                <a:gd name="connsiteX6" fmla="*/ 2567 w 43135"/>
                <a:gd name="connsiteY6" fmla="*/ 193282 h 193218"/>
                <a:gd name="connsiteX7" fmla="*/ 31379 w 43135"/>
                <a:gd name="connsiteY7" fmla="*/ 156340 h 193218"/>
                <a:gd name="connsiteX8" fmla="*/ 43537 w 43135"/>
                <a:gd name="connsiteY8" fmla="*/ 96769 h 193218"/>
                <a:gd name="connsiteX9" fmla="*/ 3566 w 43135"/>
                <a:gd name="connsiteY9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566" y="63"/>
                  </a:moveTo>
                  <a:cubicBezTo>
                    <a:pt x="2400" y="63"/>
                    <a:pt x="402" y="63"/>
                    <a:pt x="402" y="2384"/>
                  </a:cubicBezTo>
                  <a:cubicBezTo>
                    <a:pt x="402" y="3351"/>
                    <a:pt x="902" y="3931"/>
                    <a:pt x="1901" y="5285"/>
                  </a:cubicBezTo>
                  <a:cubicBezTo>
                    <a:pt x="16224" y="20565"/>
                    <a:pt x="32212" y="46675"/>
                    <a:pt x="32212" y="96576"/>
                  </a:cubicBezTo>
                  <a:cubicBezTo>
                    <a:pt x="32212" y="136999"/>
                    <a:pt x="21387" y="167558"/>
                    <a:pt x="3400" y="186512"/>
                  </a:cubicBezTo>
                  <a:cubicBezTo>
                    <a:pt x="568" y="189800"/>
                    <a:pt x="402" y="189994"/>
                    <a:pt x="402" y="190961"/>
                  </a:cubicBezTo>
                  <a:cubicBezTo>
                    <a:pt x="402" y="191928"/>
                    <a:pt x="902" y="193282"/>
                    <a:pt x="2567" y="193282"/>
                  </a:cubicBezTo>
                  <a:cubicBezTo>
                    <a:pt x="4565" y="193282"/>
                    <a:pt x="20387" y="180517"/>
                    <a:pt x="31379" y="156340"/>
                  </a:cubicBezTo>
                  <a:cubicBezTo>
                    <a:pt x="38707" y="140287"/>
                    <a:pt x="43537" y="119398"/>
                    <a:pt x="43537" y="96769"/>
                  </a:cubicBezTo>
                  <a:cubicBezTo>
                    <a:pt x="43537" y="69498"/>
                    <a:pt x="36542" y="27141"/>
                    <a:pt x="3566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8" name="Dowolny kształt: kształt 1277">
              <a:extLst>
                <a:ext uri="{FF2B5EF4-FFF2-40B4-BE49-F238E27FC236}">
                  <a16:creationId xmlns:a16="http://schemas.microsoft.com/office/drawing/2014/main" id="{0F940714-F401-9D40-9135-85A14EFA837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506591" y="7262137"/>
              <a:ext cx="79227" cy="25696"/>
            </a:xfrm>
            <a:custGeom>
              <a:avLst/>
              <a:gdLst>
                <a:gd name="connsiteX0" fmla="*/ 79636 w 79227"/>
                <a:gd name="connsiteY0" fmla="*/ 4209 h 25696"/>
                <a:gd name="connsiteX1" fmla="*/ 75829 w 79227"/>
                <a:gd name="connsiteY1" fmla="*/ 65 h 25696"/>
                <a:gd name="connsiteX2" fmla="*/ 56319 w 79227"/>
                <a:gd name="connsiteY2" fmla="*/ 13327 h 25696"/>
                <a:gd name="connsiteX3" fmla="*/ 40854 w 79227"/>
                <a:gd name="connsiteY3" fmla="*/ 6420 h 25696"/>
                <a:gd name="connsiteX4" fmla="*/ 26103 w 79227"/>
                <a:gd name="connsiteY4" fmla="*/ 65 h 25696"/>
                <a:gd name="connsiteX5" fmla="*/ 408 w 79227"/>
                <a:gd name="connsiteY5" fmla="*/ 21616 h 25696"/>
                <a:gd name="connsiteX6" fmla="*/ 4214 w 79227"/>
                <a:gd name="connsiteY6" fmla="*/ 25761 h 25696"/>
                <a:gd name="connsiteX7" fmla="*/ 23724 w 79227"/>
                <a:gd name="connsiteY7" fmla="*/ 12498 h 25696"/>
                <a:gd name="connsiteX8" fmla="*/ 39189 w 79227"/>
                <a:gd name="connsiteY8" fmla="*/ 19406 h 25696"/>
                <a:gd name="connsiteX9" fmla="*/ 53940 w 79227"/>
                <a:gd name="connsiteY9" fmla="*/ 25761 h 25696"/>
                <a:gd name="connsiteX10" fmla="*/ 79636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636" y="4209"/>
                  </a:moveTo>
                  <a:lnTo>
                    <a:pt x="75829" y="65"/>
                  </a:lnTo>
                  <a:cubicBezTo>
                    <a:pt x="75829" y="341"/>
                    <a:pt x="66788" y="13327"/>
                    <a:pt x="56319" y="13327"/>
                  </a:cubicBezTo>
                  <a:cubicBezTo>
                    <a:pt x="50847" y="13327"/>
                    <a:pt x="44899" y="9183"/>
                    <a:pt x="40854" y="6420"/>
                  </a:cubicBezTo>
                  <a:cubicBezTo>
                    <a:pt x="34431" y="1999"/>
                    <a:pt x="30148" y="65"/>
                    <a:pt x="26103" y="65"/>
                  </a:cubicBezTo>
                  <a:cubicBezTo>
                    <a:pt x="17062" y="65"/>
                    <a:pt x="12542" y="6143"/>
                    <a:pt x="408" y="21616"/>
                  </a:cubicBezTo>
                  <a:lnTo>
                    <a:pt x="4214" y="25761"/>
                  </a:lnTo>
                  <a:cubicBezTo>
                    <a:pt x="4214" y="25485"/>
                    <a:pt x="13256" y="12498"/>
                    <a:pt x="23724" y="12498"/>
                  </a:cubicBezTo>
                  <a:cubicBezTo>
                    <a:pt x="29196" y="12498"/>
                    <a:pt x="35144" y="16643"/>
                    <a:pt x="39189" y="19406"/>
                  </a:cubicBezTo>
                  <a:cubicBezTo>
                    <a:pt x="45613" y="23827"/>
                    <a:pt x="49895" y="25761"/>
                    <a:pt x="53940" y="25761"/>
                  </a:cubicBezTo>
                  <a:cubicBezTo>
                    <a:pt x="62981" y="25761"/>
                    <a:pt x="67502" y="19682"/>
                    <a:pt x="79636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9" name="Dowolny kształt: kształt 1278">
              <a:extLst>
                <a:ext uri="{FF2B5EF4-FFF2-40B4-BE49-F238E27FC236}">
                  <a16:creationId xmlns:a16="http://schemas.microsoft.com/office/drawing/2014/main" id="{CBFD1357-A568-2227-B530-8CAA900A4FF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444860" y="7321757"/>
              <a:ext cx="168924" cy="200872"/>
            </a:xfrm>
            <a:custGeom>
              <a:avLst/>
              <a:gdLst>
                <a:gd name="connsiteX0" fmla="*/ 169330 w 168924"/>
                <a:gd name="connsiteY0" fmla="*/ 2830 h 200872"/>
                <a:gd name="connsiteX1" fmla="*/ 166712 w 168924"/>
                <a:gd name="connsiteY1" fmla="*/ 67 h 200872"/>
                <a:gd name="connsiteX2" fmla="*/ 163144 w 168924"/>
                <a:gd name="connsiteY2" fmla="*/ 3383 h 200872"/>
                <a:gd name="connsiteX3" fmla="*/ 146489 w 168924"/>
                <a:gd name="connsiteY3" fmla="*/ 24658 h 200872"/>
                <a:gd name="connsiteX4" fmla="*/ 106994 w 168924"/>
                <a:gd name="connsiteY4" fmla="*/ 67 h 200872"/>
                <a:gd name="connsiteX5" fmla="*/ 405 w 168924"/>
                <a:gd name="connsiteY5" fmla="*/ 125233 h 200872"/>
                <a:gd name="connsiteX6" fmla="*/ 64882 w 168924"/>
                <a:gd name="connsiteY6" fmla="*/ 200940 h 200872"/>
                <a:gd name="connsiteX7" fmla="*/ 116273 w 168924"/>
                <a:gd name="connsiteY7" fmla="*/ 177178 h 200872"/>
                <a:gd name="connsiteX8" fmla="*/ 142445 w 168924"/>
                <a:gd name="connsiteY8" fmla="*/ 128548 h 200872"/>
                <a:gd name="connsiteX9" fmla="*/ 139589 w 168924"/>
                <a:gd name="connsiteY9" fmla="*/ 125785 h 200872"/>
                <a:gd name="connsiteX10" fmla="*/ 136496 w 168924"/>
                <a:gd name="connsiteY10" fmla="*/ 128548 h 200872"/>
                <a:gd name="connsiteX11" fmla="*/ 112466 w 168924"/>
                <a:gd name="connsiteY11" fmla="*/ 172204 h 200872"/>
                <a:gd name="connsiteX12" fmla="*/ 68689 w 168924"/>
                <a:gd name="connsiteY12" fmla="*/ 192374 h 200872"/>
                <a:gd name="connsiteX13" fmla="*/ 22056 w 168924"/>
                <a:gd name="connsiteY13" fmla="*/ 134903 h 200872"/>
                <a:gd name="connsiteX14" fmla="*/ 50845 w 168924"/>
                <a:gd name="connsiteY14" fmla="*/ 42065 h 200872"/>
                <a:gd name="connsiteX15" fmla="*/ 108898 w 168924"/>
                <a:gd name="connsiteY15" fmla="*/ 8633 h 200872"/>
                <a:gd name="connsiteX16" fmla="*/ 147203 w 168924"/>
                <a:gd name="connsiteY16" fmla="*/ 61959 h 200872"/>
                <a:gd name="connsiteX17" fmla="*/ 146489 w 168924"/>
                <a:gd name="connsiteY17" fmla="*/ 76051 h 200872"/>
                <a:gd name="connsiteX18" fmla="*/ 150058 w 168924"/>
                <a:gd name="connsiteY18" fmla="*/ 78814 h 200872"/>
                <a:gd name="connsiteX19" fmla="*/ 154341 w 168924"/>
                <a:gd name="connsiteY19" fmla="*/ 73288 h 200872"/>
                <a:gd name="connsiteX20" fmla="*/ 169330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330" y="2830"/>
                  </a:moveTo>
                  <a:cubicBezTo>
                    <a:pt x="169330" y="2001"/>
                    <a:pt x="168854" y="67"/>
                    <a:pt x="166712" y="67"/>
                  </a:cubicBezTo>
                  <a:cubicBezTo>
                    <a:pt x="165999" y="67"/>
                    <a:pt x="165761" y="344"/>
                    <a:pt x="163144" y="3383"/>
                  </a:cubicBezTo>
                  <a:lnTo>
                    <a:pt x="146489" y="24658"/>
                  </a:lnTo>
                  <a:cubicBezTo>
                    <a:pt x="144348" y="20790"/>
                    <a:pt x="133404" y="67"/>
                    <a:pt x="106994" y="67"/>
                  </a:cubicBezTo>
                  <a:cubicBezTo>
                    <a:pt x="53938" y="67"/>
                    <a:pt x="405" y="61130"/>
                    <a:pt x="405" y="125233"/>
                  </a:cubicBezTo>
                  <a:cubicBezTo>
                    <a:pt x="405" y="170823"/>
                    <a:pt x="28480" y="200940"/>
                    <a:pt x="64882" y="200940"/>
                  </a:cubicBezTo>
                  <a:cubicBezTo>
                    <a:pt x="85581" y="200940"/>
                    <a:pt x="103663" y="189888"/>
                    <a:pt x="116273" y="177178"/>
                  </a:cubicBezTo>
                  <a:cubicBezTo>
                    <a:pt x="138400" y="154521"/>
                    <a:pt x="142445" y="129377"/>
                    <a:pt x="142445" y="128548"/>
                  </a:cubicBezTo>
                  <a:cubicBezTo>
                    <a:pt x="142445" y="125785"/>
                    <a:pt x="140065" y="125785"/>
                    <a:pt x="139589" y="125785"/>
                  </a:cubicBezTo>
                  <a:cubicBezTo>
                    <a:pt x="138162" y="125785"/>
                    <a:pt x="136972" y="126338"/>
                    <a:pt x="136496" y="128548"/>
                  </a:cubicBezTo>
                  <a:cubicBezTo>
                    <a:pt x="134355" y="136561"/>
                    <a:pt x="128883" y="156179"/>
                    <a:pt x="112466" y="172204"/>
                  </a:cubicBezTo>
                  <a:cubicBezTo>
                    <a:pt x="96050" y="187677"/>
                    <a:pt x="81061" y="192374"/>
                    <a:pt x="68689" y="192374"/>
                  </a:cubicBezTo>
                  <a:cubicBezTo>
                    <a:pt x="47276" y="192374"/>
                    <a:pt x="22056" y="178007"/>
                    <a:pt x="22056" y="134903"/>
                  </a:cubicBezTo>
                  <a:cubicBezTo>
                    <a:pt x="22056" y="119154"/>
                    <a:pt x="27053" y="74393"/>
                    <a:pt x="50845" y="42065"/>
                  </a:cubicBezTo>
                  <a:cubicBezTo>
                    <a:pt x="65358" y="22448"/>
                    <a:pt x="87723" y="8633"/>
                    <a:pt x="108898" y="8633"/>
                  </a:cubicBezTo>
                  <a:cubicBezTo>
                    <a:pt x="133166" y="8633"/>
                    <a:pt x="147203" y="29908"/>
                    <a:pt x="147203" y="61959"/>
                  </a:cubicBezTo>
                  <a:cubicBezTo>
                    <a:pt x="147203" y="73011"/>
                    <a:pt x="146489" y="73288"/>
                    <a:pt x="146489" y="76051"/>
                  </a:cubicBezTo>
                  <a:cubicBezTo>
                    <a:pt x="146489" y="78814"/>
                    <a:pt x="149106" y="78814"/>
                    <a:pt x="150058" y="78814"/>
                  </a:cubicBezTo>
                  <a:cubicBezTo>
                    <a:pt x="153151" y="78814"/>
                    <a:pt x="153151" y="78261"/>
                    <a:pt x="154341" y="73288"/>
                  </a:cubicBezTo>
                  <a:lnTo>
                    <a:pt x="169330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0" name="Dowolny kształt: kształt 1279">
              <a:extLst>
                <a:ext uri="{FF2B5EF4-FFF2-40B4-BE49-F238E27FC236}">
                  <a16:creationId xmlns:a16="http://schemas.microsoft.com/office/drawing/2014/main" id="{A028AC90-ACC8-1AD9-26B2-1D758975211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630022" y="7284182"/>
              <a:ext cx="111251" cy="132100"/>
            </a:xfrm>
            <a:custGeom>
              <a:avLst/>
              <a:gdLst>
                <a:gd name="connsiteX0" fmla="*/ 413 w 111251"/>
                <a:gd name="connsiteY0" fmla="*/ 64 h 132100"/>
                <a:gd name="connsiteX1" fmla="*/ 413 w 111251"/>
                <a:gd name="connsiteY1" fmla="*/ 7026 h 132100"/>
                <a:gd name="connsiteX2" fmla="*/ 4410 w 111251"/>
                <a:gd name="connsiteY2" fmla="*/ 7026 h 132100"/>
                <a:gd name="connsiteX3" fmla="*/ 17567 w 111251"/>
                <a:gd name="connsiteY3" fmla="*/ 15730 h 132100"/>
                <a:gd name="connsiteX4" fmla="*/ 17567 w 111251"/>
                <a:gd name="connsiteY4" fmla="*/ 116498 h 132100"/>
                <a:gd name="connsiteX5" fmla="*/ 4410 w 111251"/>
                <a:gd name="connsiteY5" fmla="*/ 125201 h 132100"/>
                <a:gd name="connsiteX6" fmla="*/ 413 w 111251"/>
                <a:gd name="connsiteY6" fmla="*/ 125201 h 132100"/>
                <a:gd name="connsiteX7" fmla="*/ 413 w 111251"/>
                <a:gd name="connsiteY7" fmla="*/ 132164 h 132100"/>
                <a:gd name="connsiteX8" fmla="*/ 71028 w 111251"/>
                <a:gd name="connsiteY8" fmla="*/ 132164 h 132100"/>
                <a:gd name="connsiteX9" fmla="*/ 111665 w 111251"/>
                <a:gd name="connsiteY9" fmla="*/ 96770 h 132100"/>
                <a:gd name="connsiteX10" fmla="*/ 76691 w 111251"/>
                <a:gd name="connsiteY10" fmla="*/ 63116 h 132100"/>
                <a:gd name="connsiteX11" fmla="*/ 106669 w 111251"/>
                <a:gd name="connsiteY11" fmla="*/ 32944 h 132100"/>
                <a:gd name="connsiteX12" fmla="*/ 66032 w 111251"/>
                <a:gd name="connsiteY12" fmla="*/ 64 h 132100"/>
                <a:gd name="connsiteX13" fmla="*/ 413 w 111251"/>
                <a:gd name="connsiteY13" fmla="*/ 64 h 132100"/>
                <a:gd name="connsiteX14" fmla="*/ 32223 w 111251"/>
                <a:gd name="connsiteY14" fmla="*/ 60795 h 132100"/>
                <a:gd name="connsiteX15" fmla="*/ 32223 w 111251"/>
                <a:gd name="connsiteY15" fmla="*/ 14570 h 132100"/>
                <a:gd name="connsiteX16" fmla="*/ 40218 w 111251"/>
                <a:gd name="connsiteY16" fmla="*/ 7026 h 132100"/>
                <a:gd name="connsiteX17" fmla="*/ 64866 w 111251"/>
                <a:gd name="connsiteY17" fmla="*/ 7026 h 132100"/>
                <a:gd name="connsiteX18" fmla="*/ 90014 w 111251"/>
                <a:gd name="connsiteY18" fmla="*/ 32944 h 132100"/>
                <a:gd name="connsiteX19" fmla="*/ 59703 w 111251"/>
                <a:gd name="connsiteY19" fmla="*/ 60795 h 132100"/>
                <a:gd name="connsiteX20" fmla="*/ 32223 w 111251"/>
                <a:gd name="connsiteY20" fmla="*/ 60795 h 132100"/>
                <a:gd name="connsiteX21" fmla="*/ 40218 w 111251"/>
                <a:gd name="connsiteY21" fmla="*/ 125201 h 132100"/>
                <a:gd name="connsiteX22" fmla="*/ 32223 w 111251"/>
                <a:gd name="connsiteY22" fmla="*/ 117658 h 132100"/>
                <a:gd name="connsiteX23" fmla="*/ 32223 w 111251"/>
                <a:gd name="connsiteY23" fmla="*/ 66211 h 132100"/>
                <a:gd name="connsiteX24" fmla="*/ 67697 w 111251"/>
                <a:gd name="connsiteY24" fmla="*/ 66211 h 132100"/>
                <a:gd name="connsiteX25" fmla="*/ 94511 w 111251"/>
                <a:gd name="connsiteY25" fmla="*/ 96383 h 132100"/>
                <a:gd name="connsiteX26" fmla="*/ 65199 w 111251"/>
                <a:gd name="connsiteY26" fmla="*/ 125201 h 132100"/>
                <a:gd name="connsiteX27" fmla="*/ 40218 w 111251"/>
                <a:gd name="connsiteY27" fmla="*/ 125201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251" h="132100">
                  <a:moveTo>
                    <a:pt x="413" y="64"/>
                  </a:moveTo>
                  <a:lnTo>
                    <a:pt x="413" y="7026"/>
                  </a:lnTo>
                  <a:lnTo>
                    <a:pt x="4410" y="7026"/>
                  </a:lnTo>
                  <a:cubicBezTo>
                    <a:pt x="17234" y="7026"/>
                    <a:pt x="17567" y="8961"/>
                    <a:pt x="17567" y="15730"/>
                  </a:cubicBezTo>
                  <a:lnTo>
                    <a:pt x="17567" y="116498"/>
                  </a:lnTo>
                  <a:cubicBezTo>
                    <a:pt x="17567" y="123074"/>
                    <a:pt x="17234" y="125201"/>
                    <a:pt x="4410" y="125201"/>
                  </a:cubicBezTo>
                  <a:lnTo>
                    <a:pt x="413" y="125201"/>
                  </a:lnTo>
                  <a:lnTo>
                    <a:pt x="413" y="132164"/>
                  </a:lnTo>
                  <a:lnTo>
                    <a:pt x="71028" y="132164"/>
                  </a:lnTo>
                  <a:cubicBezTo>
                    <a:pt x="94511" y="132164"/>
                    <a:pt x="111665" y="115144"/>
                    <a:pt x="111665" y="96770"/>
                  </a:cubicBezTo>
                  <a:cubicBezTo>
                    <a:pt x="111665" y="79943"/>
                    <a:pt x="97009" y="65630"/>
                    <a:pt x="76691" y="63116"/>
                  </a:cubicBezTo>
                  <a:cubicBezTo>
                    <a:pt x="93012" y="59635"/>
                    <a:pt x="106669" y="47836"/>
                    <a:pt x="106669" y="32944"/>
                  </a:cubicBezTo>
                  <a:cubicBezTo>
                    <a:pt x="106669" y="15537"/>
                    <a:pt x="89182" y="64"/>
                    <a:pt x="66032" y="64"/>
                  </a:cubicBezTo>
                  <a:lnTo>
                    <a:pt x="413" y="64"/>
                  </a:lnTo>
                  <a:close/>
                  <a:moveTo>
                    <a:pt x="32223" y="60795"/>
                  </a:moveTo>
                  <a:lnTo>
                    <a:pt x="32223" y="14570"/>
                  </a:lnTo>
                  <a:cubicBezTo>
                    <a:pt x="32223" y="8574"/>
                    <a:pt x="32390" y="7026"/>
                    <a:pt x="40218" y="7026"/>
                  </a:cubicBezTo>
                  <a:lnTo>
                    <a:pt x="64866" y="7026"/>
                  </a:lnTo>
                  <a:cubicBezTo>
                    <a:pt x="81354" y="7026"/>
                    <a:pt x="90014" y="20759"/>
                    <a:pt x="90014" y="32944"/>
                  </a:cubicBezTo>
                  <a:cubicBezTo>
                    <a:pt x="90014" y="46676"/>
                    <a:pt x="78856" y="60795"/>
                    <a:pt x="59703" y="60795"/>
                  </a:cubicBezTo>
                  <a:lnTo>
                    <a:pt x="32223" y="60795"/>
                  </a:lnTo>
                  <a:close/>
                  <a:moveTo>
                    <a:pt x="40218" y="125201"/>
                  </a:moveTo>
                  <a:cubicBezTo>
                    <a:pt x="32390" y="125201"/>
                    <a:pt x="32223" y="123654"/>
                    <a:pt x="32223" y="117658"/>
                  </a:cubicBezTo>
                  <a:lnTo>
                    <a:pt x="32223" y="66211"/>
                  </a:lnTo>
                  <a:lnTo>
                    <a:pt x="67697" y="66211"/>
                  </a:lnTo>
                  <a:cubicBezTo>
                    <a:pt x="85351" y="66211"/>
                    <a:pt x="94511" y="82844"/>
                    <a:pt x="94511" y="96383"/>
                  </a:cubicBezTo>
                  <a:cubicBezTo>
                    <a:pt x="94511" y="110696"/>
                    <a:pt x="83519" y="125201"/>
                    <a:pt x="65199" y="125201"/>
                  </a:cubicBezTo>
                  <a:lnTo>
                    <a:pt x="40218" y="1252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1" name="Dowolny kształt: kształt 1280">
              <a:extLst>
                <a:ext uri="{FF2B5EF4-FFF2-40B4-BE49-F238E27FC236}">
                  <a16:creationId xmlns:a16="http://schemas.microsoft.com/office/drawing/2014/main" id="{33E2F86F-C097-ABB7-2E36-BD48B2C7C58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621165" y="7456706"/>
              <a:ext cx="60622" cy="128425"/>
            </a:xfrm>
            <a:custGeom>
              <a:avLst/>
              <a:gdLst>
                <a:gd name="connsiteX0" fmla="*/ 38052 w 60622"/>
                <a:gd name="connsiteY0" fmla="*/ 5485 h 128425"/>
                <a:gd name="connsiteX1" fmla="*/ 33055 w 60622"/>
                <a:gd name="connsiteY1" fmla="*/ 70 h 128425"/>
                <a:gd name="connsiteX2" fmla="*/ 413 w 60622"/>
                <a:gd name="connsiteY2" fmla="*/ 12448 h 128425"/>
                <a:gd name="connsiteX3" fmla="*/ 413 w 60622"/>
                <a:gd name="connsiteY3" fmla="*/ 19411 h 128425"/>
                <a:gd name="connsiteX4" fmla="*/ 24562 w 60622"/>
                <a:gd name="connsiteY4" fmla="*/ 13995 h 128425"/>
                <a:gd name="connsiteX5" fmla="*/ 24562 w 60622"/>
                <a:gd name="connsiteY5" fmla="*/ 112636 h 128425"/>
                <a:gd name="connsiteX6" fmla="*/ 7907 w 60622"/>
                <a:gd name="connsiteY6" fmla="*/ 121533 h 128425"/>
                <a:gd name="connsiteX7" fmla="*/ 1578 w 60622"/>
                <a:gd name="connsiteY7" fmla="*/ 121533 h 128425"/>
                <a:gd name="connsiteX8" fmla="*/ 1578 w 60622"/>
                <a:gd name="connsiteY8" fmla="*/ 128496 h 128425"/>
                <a:gd name="connsiteX9" fmla="*/ 31223 w 60622"/>
                <a:gd name="connsiteY9" fmla="*/ 127722 h 128425"/>
                <a:gd name="connsiteX10" fmla="*/ 61035 w 60622"/>
                <a:gd name="connsiteY10" fmla="*/ 128496 h 128425"/>
                <a:gd name="connsiteX11" fmla="*/ 61035 w 60622"/>
                <a:gd name="connsiteY11" fmla="*/ 121533 h 128425"/>
                <a:gd name="connsiteX12" fmla="*/ 54706 w 60622"/>
                <a:gd name="connsiteY12" fmla="*/ 121533 h 128425"/>
                <a:gd name="connsiteX13" fmla="*/ 38052 w 60622"/>
                <a:gd name="connsiteY13" fmla="*/ 112636 h 128425"/>
                <a:gd name="connsiteX14" fmla="*/ 38052 w 60622"/>
                <a:gd name="connsiteY14" fmla="*/ 5485 h 1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22" h="128425">
                  <a:moveTo>
                    <a:pt x="38052" y="5485"/>
                  </a:moveTo>
                  <a:cubicBezTo>
                    <a:pt x="38052" y="263"/>
                    <a:pt x="37719" y="70"/>
                    <a:pt x="33055" y="70"/>
                  </a:cubicBezTo>
                  <a:cubicBezTo>
                    <a:pt x="22397" y="12255"/>
                    <a:pt x="7241" y="12448"/>
                    <a:pt x="413" y="12448"/>
                  </a:cubicBezTo>
                  <a:lnTo>
                    <a:pt x="413" y="19411"/>
                  </a:lnTo>
                  <a:cubicBezTo>
                    <a:pt x="4410" y="19411"/>
                    <a:pt x="15402" y="19411"/>
                    <a:pt x="24562" y="13995"/>
                  </a:cubicBezTo>
                  <a:lnTo>
                    <a:pt x="24562" y="112636"/>
                  </a:lnTo>
                  <a:cubicBezTo>
                    <a:pt x="24562" y="119018"/>
                    <a:pt x="24562" y="121533"/>
                    <a:pt x="7907" y="121533"/>
                  </a:cubicBezTo>
                  <a:lnTo>
                    <a:pt x="1578" y="121533"/>
                  </a:lnTo>
                  <a:lnTo>
                    <a:pt x="1578" y="128496"/>
                  </a:lnTo>
                  <a:cubicBezTo>
                    <a:pt x="4576" y="128302"/>
                    <a:pt x="25061" y="127722"/>
                    <a:pt x="31223" y="127722"/>
                  </a:cubicBezTo>
                  <a:cubicBezTo>
                    <a:pt x="36386" y="127722"/>
                    <a:pt x="57371" y="128302"/>
                    <a:pt x="61035" y="128496"/>
                  </a:cubicBezTo>
                  <a:lnTo>
                    <a:pt x="61035" y="121533"/>
                  </a:lnTo>
                  <a:lnTo>
                    <a:pt x="54706" y="121533"/>
                  </a:lnTo>
                  <a:cubicBezTo>
                    <a:pt x="38052" y="121533"/>
                    <a:pt x="38052" y="119018"/>
                    <a:pt x="38052" y="112636"/>
                  </a:cubicBezTo>
                  <a:lnTo>
                    <a:pt x="38052" y="54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2" name="Dowolny kształt: kształt 1281">
              <a:extLst>
                <a:ext uri="{FF2B5EF4-FFF2-40B4-BE49-F238E27FC236}">
                  <a16:creationId xmlns:a16="http://schemas.microsoft.com/office/drawing/2014/main" id="{FBC8FB8A-4460-769F-5F6A-29051D4A8F8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706510" y="7456706"/>
              <a:ext cx="77276" cy="132294"/>
            </a:xfrm>
            <a:custGeom>
              <a:avLst/>
              <a:gdLst>
                <a:gd name="connsiteX0" fmla="*/ 77693 w 77276"/>
                <a:gd name="connsiteY0" fmla="*/ 66797 h 132294"/>
                <a:gd name="connsiteX1" fmla="*/ 67867 w 77276"/>
                <a:gd name="connsiteY1" fmla="*/ 16703 h 132294"/>
                <a:gd name="connsiteX2" fmla="*/ 39055 w 77276"/>
                <a:gd name="connsiteY2" fmla="*/ 70 h 132294"/>
                <a:gd name="connsiteX3" fmla="*/ 417 w 77276"/>
                <a:gd name="connsiteY3" fmla="*/ 66797 h 132294"/>
                <a:gd name="connsiteX4" fmla="*/ 39055 w 77276"/>
                <a:gd name="connsiteY4" fmla="*/ 132364 h 132294"/>
                <a:gd name="connsiteX5" fmla="*/ 77693 w 77276"/>
                <a:gd name="connsiteY5" fmla="*/ 66797 h 132294"/>
                <a:gd name="connsiteX6" fmla="*/ 39055 w 77276"/>
                <a:gd name="connsiteY6" fmla="*/ 126948 h 132294"/>
                <a:gd name="connsiteX7" fmla="*/ 17904 w 77276"/>
                <a:gd name="connsiteY7" fmla="*/ 105866 h 132294"/>
                <a:gd name="connsiteX8" fmla="*/ 15572 w 77276"/>
                <a:gd name="connsiteY8" fmla="*/ 64283 h 132294"/>
                <a:gd name="connsiteX9" fmla="*/ 18070 w 77276"/>
                <a:gd name="connsiteY9" fmla="*/ 24826 h 132294"/>
                <a:gd name="connsiteX10" fmla="*/ 39055 w 77276"/>
                <a:gd name="connsiteY10" fmla="*/ 5485 h 132294"/>
                <a:gd name="connsiteX11" fmla="*/ 59707 w 77276"/>
                <a:gd name="connsiteY11" fmla="*/ 23086 h 132294"/>
                <a:gd name="connsiteX12" fmla="*/ 62538 w 77276"/>
                <a:gd name="connsiteY12" fmla="*/ 64283 h 132294"/>
                <a:gd name="connsiteX13" fmla="*/ 60373 w 77276"/>
                <a:gd name="connsiteY13" fmla="*/ 105093 h 132294"/>
                <a:gd name="connsiteX14" fmla="*/ 39055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693" y="66797"/>
                  </a:moveTo>
                  <a:cubicBezTo>
                    <a:pt x="77693" y="45522"/>
                    <a:pt x="75528" y="30242"/>
                    <a:pt x="67867" y="16703"/>
                  </a:cubicBezTo>
                  <a:cubicBezTo>
                    <a:pt x="62704" y="7806"/>
                    <a:pt x="52379" y="70"/>
                    <a:pt x="39055" y="70"/>
                  </a:cubicBezTo>
                  <a:cubicBezTo>
                    <a:pt x="417" y="70"/>
                    <a:pt x="417" y="52871"/>
                    <a:pt x="417" y="66797"/>
                  </a:cubicBezTo>
                  <a:cubicBezTo>
                    <a:pt x="417" y="80723"/>
                    <a:pt x="417" y="132364"/>
                    <a:pt x="39055" y="132364"/>
                  </a:cubicBezTo>
                  <a:cubicBezTo>
                    <a:pt x="77693" y="132364"/>
                    <a:pt x="77693" y="80723"/>
                    <a:pt x="77693" y="66797"/>
                  </a:cubicBezTo>
                  <a:close/>
                  <a:moveTo>
                    <a:pt x="39055" y="126948"/>
                  </a:moveTo>
                  <a:cubicBezTo>
                    <a:pt x="31394" y="126948"/>
                    <a:pt x="21235" y="121726"/>
                    <a:pt x="17904" y="105866"/>
                  </a:cubicBezTo>
                  <a:cubicBezTo>
                    <a:pt x="15572" y="94455"/>
                    <a:pt x="15572" y="78595"/>
                    <a:pt x="15572" y="64283"/>
                  </a:cubicBezTo>
                  <a:cubicBezTo>
                    <a:pt x="15572" y="50164"/>
                    <a:pt x="15572" y="35464"/>
                    <a:pt x="18070" y="24826"/>
                  </a:cubicBezTo>
                  <a:cubicBezTo>
                    <a:pt x="21568" y="9547"/>
                    <a:pt x="32227" y="5485"/>
                    <a:pt x="39055" y="5485"/>
                  </a:cubicBezTo>
                  <a:cubicBezTo>
                    <a:pt x="48048" y="5485"/>
                    <a:pt x="56709" y="11868"/>
                    <a:pt x="59707" y="23086"/>
                  </a:cubicBezTo>
                  <a:cubicBezTo>
                    <a:pt x="62371" y="33530"/>
                    <a:pt x="62538" y="47456"/>
                    <a:pt x="62538" y="64283"/>
                  </a:cubicBezTo>
                  <a:cubicBezTo>
                    <a:pt x="62538" y="78595"/>
                    <a:pt x="62538" y="92908"/>
                    <a:pt x="60373" y="105093"/>
                  </a:cubicBezTo>
                  <a:cubicBezTo>
                    <a:pt x="57042" y="122693"/>
                    <a:pt x="45717" y="126948"/>
                    <a:pt x="39055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F3BC2921-22BA-6074-7673-B1617BAC2F7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813149" y="7198799"/>
              <a:ext cx="90410" cy="497069"/>
            </a:xfrm>
            <a:custGeom>
              <a:avLst/>
              <a:gdLst>
                <a:gd name="connsiteX0" fmla="*/ 90831 w 90410"/>
                <a:gd name="connsiteY0" fmla="*/ 248453 h 497069"/>
                <a:gd name="connsiteX1" fmla="*/ 28020 w 90410"/>
                <a:gd name="connsiteY1" fmla="*/ 22713 h 497069"/>
                <a:gd name="connsiteX2" fmla="*/ 10176 w 90410"/>
                <a:gd name="connsiteY2" fmla="*/ 1714 h 497069"/>
                <a:gd name="connsiteX3" fmla="*/ 4942 w 90410"/>
                <a:gd name="connsiteY3" fmla="*/ 56 h 497069"/>
                <a:gd name="connsiteX4" fmla="*/ 421 w 90410"/>
                <a:gd name="connsiteY4" fmla="*/ 2819 h 497069"/>
                <a:gd name="connsiteX5" fmla="*/ 1849 w 90410"/>
                <a:gd name="connsiteY5" fmla="*/ 5582 h 497069"/>
                <a:gd name="connsiteX6" fmla="*/ 37537 w 90410"/>
                <a:gd name="connsiteY6" fmla="*/ 60843 h 497069"/>
                <a:gd name="connsiteX7" fmla="*/ 72749 w 90410"/>
                <a:gd name="connsiteY7" fmla="*/ 248453 h 497069"/>
                <a:gd name="connsiteX8" fmla="*/ 1373 w 90410"/>
                <a:gd name="connsiteY8" fmla="*/ 492153 h 497069"/>
                <a:gd name="connsiteX9" fmla="*/ 421 w 90410"/>
                <a:gd name="connsiteY9" fmla="*/ 494363 h 497069"/>
                <a:gd name="connsiteX10" fmla="*/ 4942 w 90410"/>
                <a:gd name="connsiteY10" fmla="*/ 497126 h 497069"/>
                <a:gd name="connsiteX11" fmla="*/ 10652 w 90410"/>
                <a:gd name="connsiteY11" fmla="*/ 494916 h 497069"/>
                <a:gd name="connsiteX12" fmla="*/ 75128 w 90410"/>
                <a:gd name="connsiteY12" fmla="*/ 375553 h 497069"/>
                <a:gd name="connsiteX13" fmla="*/ 90831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1" y="248453"/>
                  </a:moveTo>
                  <a:cubicBezTo>
                    <a:pt x="90831" y="169154"/>
                    <a:pt x="74890" y="84881"/>
                    <a:pt x="28020" y="22713"/>
                  </a:cubicBezTo>
                  <a:cubicBezTo>
                    <a:pt x="24689" y="18292"/>
                    <a:pt x="15886" y="7516"/>
                    <a:pt x="10176" y="1714"/>
                  </a:cubicBezTo>
                  <a:cubicBezTo>
                    <a:pt x="8510" y="56"/>
                    <a:pt x="8035" y="56"/>
                    <a:pt x="4942" y="56"/>
                  </a:cubicBezTo>
                  <a:cubicBezTo>
                    <a:pt x="2562" y="56"/>
                    <a:pt x="421" y="56"/>
                    <a:pt x="421" y="2819"/>
                  </a:cubicBezTo>
                  <a:cubicBezTo>
                    <a:pt x="421" y="3924"/>
                    <a:pt x="1373" y="5030"/>
                    <a:pt x="1849" y="5582"/>
                  </a:cubicBezTo>
                  <a:cubicBezTo>
                    <a:pt x="9938" y="15253"/>
                    <a:pt x="22786" y="30450"/>
                    <a:pt x="37537" y="60843"/>
                  </a:cubicBezTo>
                  <a:cubicBezTo>
                    <a:pt x="63232" y="113893"/>
                    <a:pt x="72749" y="182140"/>
                    <a:pt x="72749" y="248453"/>
                  </a:cubicBezTo>
                  <a:cubicBezTo>
                    <a:pt x="72749" y="368369"/>
                    <a:pt x="44199" y="441589"/>
                    <a:pt x="1373" y="492153"/>
                  </a:cubicBezTo>
                  <a:cubicBezTo>
                    <a:pt x="897" y="492705"/>
                    <a:pt x="421" y="493534"/>
                    <a:pt x="421" y="494363"/>
                  </a:cubicBezTo>
                  <a:cubicBezTo>
                    <a:pt x="421" y="497126"/>
                    <a:pt x="2562" y="497126"/>
                    <a:pt x="4942" y="497126"/>
                  </a:cubicBezTo>
                  <a:cubicBezTo>
                    <a:pt x="8035" y="497126"/>
                    <a:pt x="8510" y="497126"/>
                    <a:pt x="10652" y="494916"/>
                  </a:cubicBezTo>
                  <a:cubicBezTo>
                    <a:pt x="33254" y="472259"/>
                    <a:pt x="58712" y="433853"/>
                    <a:pt x="75128" y="375553"/>
                  </a:cubicBezTo>
                  <a:cubicBezTo>
                    <a:pt x="85597" y="337699"/>
                    <a:pt x="90831" y="292938"/>
                    <a:pt x="90831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3A5BB9F6-7F0D-6174-8A3E-8AC66832273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55241" y="7198799"/>
              <a:ext cx="90410" cy="497069"/>
            </a:xfrm>
            <a:custGeom>
              <a:avLst/>
              <a:gdLst>
                <a:gd name="connsiteX0" fmla="*/ 90837 w 90410"/>
                <a:gd name="connsiteY0" fmla="*/ 248453 h 497069"/>
                <a:gd name="connsiteX1" fmla="*/ 28026 w 90410"/>
                <a:gd name="connsiteY1" fmla="*/ 22713 h 497069"/>
                <a:gd name="connsiteX2" fmla="*/ 10182 w 90410"/>
                <a:gd name="connsiteY2" fmla="*/ 1714 h 497069"/>
                <a:gd name="connsiteX3" fmla="*/ 4948 w 90410"/>
                <a:gd name="connsiteY3" fmla="*/ 56 h 497069"/>
                <a:gd name="connsiteX4" fmla="*/ 427 w 90410"/>
                <a:gd name="connsiteY4" fmla="*/ 2819 h 497069"/>
                <a:gd name="connsiteX5" fmla="*/ 1855 w 90410"/>
                <a:gd name="connsiteY5" fmla="*/ 5582 h 497069"/>
                <a:gd name="connsiteX6" fmla="*/ 37543 w 90410"/>
                <a:gd name="connsiteY6" fmla="*/ 60843 h 497069"/>
                <a:gd name="connsiteX7" fmla="*/ 72755 w 90410"/>
                <a:gd name="connsiteY7" fmla="*/ 248453 h 497069"/>
                <a:gd name="connsiteX8" fmla="*/ 1379 w 90410"/>
                <a:gd name="connsiteY8" fmla="*/ 492153 h 497069"/>
                <a:gd name="connsiteX9" fmla="*/ 427 w 90410"/>
                <a:gd name="connsiteY9" fmla="*/ 494363 h 497069"/>
                <a:gd name="connsiteX10" fmla="*/ 4948 w 90410"/>
                <a:gd name="connsiteY10" fmla="*/ 497126 h 497069"/>
                <a:gd name="connsiteX11" fmla="*/ 10658 w 90410"/>
                <a:gd name="connsiteY11" fmla="*/ 494916 h 497069"/>
                <a:gd name="connsiteX12" fmla="*/ 75134 w 90410"/>
                <a:gd name="connsiteY12" fmla="*/ 375553 h 497069"/>
                <a:gd name="connsiteX13" fmla="*/ 9083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7" y="248453"/>
                  </a:moveTo>
                  <a:cubicBezTo>
                    <a:pt x="90837" y="169154"/>
                    <a:pt x="74896" y="84881"/>
                    <a:pt x="28026" y="22713"/>
                  </a:cubicBezTo>
                  <a:cubicBezTo>
                    <a:pt x="24695" y="18292"/>
                    <a:pt x="15892" y="7516"/>
                    <a:pt x="10182" y="1714"/>
                  </a:cubicBezTo>
                  <a:cubicBezTo>
                    <a:pt x="8516" y="56"/>
                    <a:pt x="8040" y="56"/>
                    <a:pt x="4948" y="56"/>
                  </a:cubicBezTo>
                  <a:cubicBezTo>
                    <a:pt x="2568" y="56"/>
                    <a:pt x="427" y="56"/>
                    <a:pt x="427" y="2819"/>
                  </a:cubicBezTo>
                  <a:cubicBezTo>
                    <a:pt x="427" y="3924"/>
                    <a:pt x="1379" y="5030"/>
                    <a:pt x="1855" y="5582"/>
                  </a:cubicBezTo>
                  <a:cubicBezTo>
                    <a:pt x="9944" y="15253"/>
                    <a:pt x="22792" y="30450"/>
                    <a:pt x="37543" y="60843"/>
                  </a:cubicBezTo>
                  <a:cubicBezTo>
                    <a:pt x="63238" y="113893"/>
                    <a:pt x="72755" y="182140"/>
                    <a:pt x="72755" y="248453"/>
                  </a:cubicBezTo>
                  <a:cubicBezTo>
                    <a:pt x="72755" y="368369"/>
                    <a:pt x="44205" y="441589"/>
                    <a:pt x="1379" y="492153"/>
                  </a:cubicBezTo>
                  <a:cubicBezTo>
                    <a:pt x="903" y="492705"/>
                    <a:pt x="427" y="493534"/>
                    <a:pt x="427" y="494363"/>
                  </a:cubicBezTo>
                  <a:cubicBezTo>
                    <a:pt x="427" y="497126"/>
                    <a:pt x="2568" y="497126"/>
                    <a:pt x="4948" y="497126"/>
                  </a:cubicBezTo>
                  <a:cubicBezTo>
                    <a:pt x="8040" y="497126"/>
                    <a:pt x="8516" y="497126"/>
                    <a:pt x="10658" y="494916"/>
                  </a:cubicBezTo>
                  <a:cubicBezTo>
                    <a:pt x="33260" y="472259"/>
                    <a:pt x="58718" y="433853"/>
                    <a:pt x="75134" y="375553"/>
                  </a:cubicBezTo>
                  <a:cubicBezTo>
                    <a:pt x="85603" y="337699"/>
                    <a:pt x="90837" y="292938"/>
                    <a:pt x="9083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F9699204-01FF-4C5E-45A0-0219831F302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092099" y="7115907"/>
              <a:ext cx="62573" cy="662851"/>
            </a:xfrm>
            <a:custGeom>
              <a:avLst/>
              <a:gdLst>
                <a:gd name="connsiteX0" fmla="*/ 49921 w 62573"/>
                <a:gd name="connsiteY0" fmla="*/ 647709 h 662851"/>
                <a:gd name="connsiteX1" fmla="*/ 433 w 62573"/>
                <a:gd name="connsiteY1" fmla="*/ 647709 h 662851"/>
                <a:gd name="connsiteX2" fmla="*/ 433 w 62573"/>
                <a:gd name="connsiteY2" fmla="*/ 662905 h 662851"/>
                <a:gd name="connsiteX3" fmla="*/ 63006 w 62573"/>
                <a:gd name="connsiteY3" fmla="*/ 662905 h 662851"/>
                <a:gd name="connsiteX4" fmla="*/ 63006 w 62573"/>
                <a:gd name="connsiteY4" fmla="*/ 53 h 662851"/>
                <a:gd name="connsiteX5" fmla="*/ 433 w 62573"/>
                <a:gd name="connsiteY5" fmla="*/ 53 h 662851"/>
                <a:gd name="connsiteX6" fmla="*/ 433 w 62573"/>
                <a:gd name="connsiteY6" fmla="*/ 15250 h 662851"/>
                <a:gd name="connsiteX7" fmla="*/ 49921 w 62573"/>
                <a:gd name="connsiteY7" fmla="*/ 15250 h 662851"/>
                <a:gd name="connsiteX8" fmla="*/ 49921 w 62573"/>
                <a:gd name="connsiteY8" fmla="*/ 647709 h 6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3" h="662851">
                  <a:moveTo>
                    <a:pt x="49921" y="647709"/>
                  </a:moveTo>
                  <a:lnTo>
                    <a:pt x="433" y="647709"/>
                  </a:lnTo>
                  <a:lnTo>
                    <a:pt x="433" y="662905"/>
                  </a:lnTo>
                  <a:lnTo>
                    <a:pt x="63006" y="662905"/>
                  </a:lnTo>
                  <a:lnTo>
                    <a:pt x="63006" y="53"/>
                  </a:lnTo>
                  <a:lnTo>
                    <a:pt x="433" y="53"/>
                  </a:lnTo>
                  <a:lnTo>
                    <a:pt x="433" y="15250"/>
                  </a:lnTo>
                  <a:lnTo>
                    <a:pt x="49921" y="15250"/>
                  </a:lnTo>
                  <a:lnTo>
                    <a:pt x="49921" y="64770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FB08AC50-C4DA-582B-3A8A-CCD97BDD6995}"/>
              </a:ext>
            </a:extLst>
          </p:cNvPr>
          <p:cNvSpPr/>
          <p:nvPr/>
        </p:nvSpPr>
        <p:spPr>
          <a:xfrm>
            <a:off x="205289" y="2468981"/>
            <a:ext cx="4464982" cy="23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D7CECE08-91C2-0821-B00E-EC4EE78E4D55}"/>
              </a:ext>
            </a:extLst>
          </p:cNvPr>
          <p:cNvSpPr txBox="1"/>
          <p:nvPr/>
        </p:nvSpPr>
        <p:spPr>
          <a:xfrm>
            <a:off x="5736333" y="2756150"/>
            <a:ext cx="264582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  <p:pic>
        <p:nvPicPr>
          <p:cNvPr id="1363" name="Obraz 1362">
            <a:extLst>
              <a:ext uri="{FF2B5EF4-FFF2-40B4-BE49-F238E27FC236}">
                <a16:creationId xmlns:a16="http://schemas.microsoft.com/office/drawing/2014/main" id="{32C661BD-E087-3147-A062-9A4D33B08B9C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62942" y="1172837"/>
            <a:ext cx="8926171" cy="4096322"/>
          </a:xfrm>
          <a:prstGeom prst="rect">
            <a:avLst/>
          </a:prstGeom>
        </p:spPr>
      </p:pic>
      <p:sp>
        <p:nvSpPr>
          <p:cNvPr id="1364" name="pole tekstowe 1363">
            <a:extLst>
              <a:ext uri="{FF2B5EF4-FFF2-40B4-BE49-F238E27FC236}">
                <a16:creationId xmlns:a16="http://schemas.microsoft.com/office/drawing/2014/main" id="{BAAD18C1-54E1-A7E3-7E01-FC335A8CDDDA}"/>
              </a:ext>
            </a:extLst>
          </p:cNvPr>
          <p:cNvSpPr txBox="1"/>
          <p:nvPr/>
        </p:nvSpPr>
        <p:spPr>
          <a:xfrm>
            <a:off x="450472" y="5246420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3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FD30-A690-C77A-7FD2-4B400D42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rostokąt 1364">
            <a:extLst>
              <a:ext uri="{FF2B5EF4-FFF2-40B4-BE49-F238E27FC236}">
                <a16:creationId xmlns:a16="http://schemas.microsoft.com/office/drawing/2014/main" id="{75B362A7-DCA4-43D2-5FEE-C66696F430AC}"/>
              </a:ext>
            </a:extLst>
          </p:cNvPr>
          <p:cNvSpPr/>
          <p:nvPr/>
        </p:nvSpPr>
        <p:spPr>
          <a:xfrm>
            <a:off x="425885" y="5911089"/>
            <a:ext cx="7954664" cy="75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D0A39EA-4FE2-5012-8284-155D3872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B14D5BE-2FA1-EE40-FD55-BA1A0FB27851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  <p:grpSp>
        <p:nvGrpSpPr>
          <p:cNvPr id="1286" name="Grupa 128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 title="IguanaTex Vector Display">
            <a:extLst>
              <a:ext uri="{FF2B5EF4-FFF2-40B4-BE49-F238E27FC236}">
                <a16:creationId xmlns:a16="http://schemas.microsoft.com/office/drawing/2014/main" id="{9F5E052E-DE93-1B4B-5FE8-6BD1147A6D8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3209" y="5980579"/>
            <a:ext cx="7920880" cy="613050"/>
            <a:chOff x="2590335" y="7115907"/>
            <a:chExt cx="8564337" cy="662851"/>
          </a:xfrm>
        </p:grpSpPr>
        <p:sp>
          <p:nvSpPr>
            <p:cNvPr id="1214" name="Dowolny kształt: kształt 1213">
              <a:extLst>
                <a:ext uri="{FF2B5EF4-FFF2-40B4-BE49-F238E27FC236}">
                  <a16:creationId xmlns:a16="http://schemas.microsoft.com/office/drawing/2014/main" id="{1C75BA40-E1D1-43AB-50C9-BD7B548D079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590335" y="7328664"/>
              <a:ext cx="169109" cy="187886"/>
            </a:xfrm>
            <a:custGeom>
              <a:avLst/>
              <a:gdLst>
                <a:gd name="connsiteX0" fmla="*/ 63126 w 169109"/>
                <a:gd name="connsiteY0" fmla="*/ 98155 h 187886"/>
                <a:gd name="connsiteX1" fmla="*/ 86204 w 169109"/>
                <a:gd name="connsiteY1" fmla="*/ 98155 h 187886"/>
                <a:gd name="connsiteX2" fmla="*/ 105952 w 169109"/>
                <a:gd name="connsiteY2" fmla="*/ 110589 h 187886"/>
                <a:gd name="connsiteX3" fmla="*/ 104286 w 169109"/>
                <a:gd name="connsiteY3" fmla="*/ 124127 h 187886"/>
                <a:gd name="connsiteX4" fmla="*/ 103572 w 169109"/>
                <a:gd name="connsiteY4" fmla="*/ 127167 h 187886"/>
                <a:gd name="connsiteX5" fmla="*/ 106428 w 169109"/>
                <a:gd name="connsiteY5" fmla="*/ 130482 h 187886"/>
                <a:gd name="connsiteX6" fmla="*/ 109996 w 169109"/>
                <a:gd name="connsiteY6" fmla="*/ 124680 h 187886"/>
                <a:gd name="connsiteX7" fmla="*/ 123082 w 169109"/>
                <a:gd name="connsiteY7" fmla="*/ 64722 h 187886"/>
                <a:gd name="connsiteX8" fmla="*/ 123796 w 169109"/>
                <a:gd name="connsiteY8" fmla="*/ 60301 h 187886"/>
                <a:gd name="connsiteX9" fmla="*/ 120941 w 169109"/>
                <a:gd name="connsiteY9" fmla="*/ 57262 h 187886"/>
                <a:gd name="connsiteX10" fmla="*/ 117372 w 169109"/>
                <a:gd name="connsiteY10" fmla="*/ 63064 h 187886"/>
                <a:gd name="connsiteX11" fmla="*/ 86680 w 169109"/>
                <a:gd name="connsiteY11" fmla="*/ 89590 h 187886"/>
                <a:gd name="connsiteX12" fmla="*/ 65029 w 169109"/>
                <a:gd name="connsiteY12" fmla="*/ 89590 h 187886"/>
                <a:gd name="connsiteX13" fmla="*/ 80256 w 169109"/>
                <a:gd name="connsiteY13" fmla="*/ 19408 h 187886"/>
                <a:gd name="connsiteX14" fmla="*/ 93104 w 169109"/>
                <a:gd name="connsiteY14" fmla="*/ 8633 h 187886"/>
                <a:gd name="connsiteX15" fmla="*/ 124510 w 169109"/>
                <a:gd name="connsiteY15" fmla="*/ 8633 h 187886"/>
                <a:gd name="connsiteX16" fmla="*/ 159246 w 169109"/>
                <a:gd name="connsiteY16" fmla="*/ 39026 h 187886"/>
                <a:gd name="connsiteX17" fmla="*/ 158532 w 169109"/>
                <a:gd name="connsiteY17" fmla="*/ 53946 h 187886"/>
                <a:gd name="connsiteX18" fmla="*/ 158056 w 169109"/>
                <a:gd name="connsiteY18" fmla="*/ 58920 h 187886"/>
                <a:gd name="connsiteX19" fmla="*/ 160912 w 169109"/>
                <a:gd name="connsiteY19" fmla="*/ 62236 h 187886"/>
                <a:gd name="connsiteX20" fmla="*/ 164242 w 169109"/>
                <a:gd name="connsiteY20" fmla="*/ 55328 h 187886"/>
                <a:gd name="connsiteX21" fmla="*/ 169001 w 169109"/>
                <a:gd name="connsiteY21" fmla="*/ 7527 h 187886"/>
                <a:gd name="connsiteX22" fmla="*/ 162577 w 169109"/>
                <a:gd name="connsiteY22" fmla="*/ 67 h 187886"/>
                <a:gd name="connsiteX23" fmla="*/ 45996 w 169109"/>
                <a:gd name="connsiteY23" fmla="*/ 67 h 187886"/>
                <a:gd name="connsiteX24" fmla="*/ 38858 w 169109"/>
                <a:gd name="connsiteY24" fmla="*/ 5593 h 187886"/>
                <a:gd name="connsiteX25" fmla="*/ 45520 w 169109"/>
                <a:gd name="connsiteY25" fmla="*/ 8633 h 187886"/>
                <a:gd name="connsiteX26" fmla="*/ 60985 w 169109"/>
                <a:gd name="connsiteY26" fmla="*/ 13606 h 187886"/>
                <a:gd name="connsiteX27" fmla="*/ 59795 w 169109"/>
                <a:gd name="connsiteY27" fmla="*/ 20237 h 187886"/>
                <a:gd name="connsiteX28" fmla="*/ 28389 w 169109"/>
                <a:gd name="connsiteY28" fmla="*/ 166402 h 187886"/>
                <a:gd name="connsiteX29" fmla="*/ 6739 w 169109"/>
                <a:gd name="connsiteY29" fmla="*/ 179388 h 187886"/>
                <a:gd name="connsiteX30" fmla="*/ 77 w 169109"/>
                <a:gd name="connsiteY30" fmla="*/ 184638 h 187886"/>
                <a:gd name="connsiteX31" fmla="*/ 3646 w 169109"/>
                <a:gd name="connsiteY31" fmla="*/ 187954 h 187886"/>
                <a:gd name="connsiteX32" fmla="*/ 35051 w 169109"/>
                <a:gd name="connsiteY32" fmla="*/ 187125 h 187886"/>
                <a:gd name="connsiteX33" fmla="*/ 70501 w 169109"/>
                <a:gd name="connsiteY33" fmla="*/ 187954 h 187886"/>
                <a:gd name="connsiteX34" fmla="*/ 75498 w 169109"/>
                <a:gd name="connsiteY34" fmla="*/ 182704 h 187886"/>
                <a:gd name="connsiteX35" fmla="*/ 74070 w 169109"/>
                <a:gd name="connsiteY35" fmla="*/ 179664 h 187886"/>
                <a:gd name="connsiteX36" fmla="*/ 67408 w 169109"/>
                <a:gd name="connsiteY36" fmla="*/ 179388 h 187886"/>
                <a:gd name="connsiteX37" fmla="*/ 55037 w 169109"/>
                <a:gd name="connsiteY37" fmla="*/ 178836 h 187886"/>
                <a:gd name="connsiteX38" fmla="*/ 47423 w 169109"/>
                <a:gd name="connsiteY38" fmla="*/ 173309 h 187886"/>
                <a:gd name="connsiteX39" fmla="*/ 48375 w 169109"/>
                <a:gd name="connsiteY39" fmla="*/ 166955 h 187886"/>
                <a:gd name="connsiteX40" fmla="*/ 63126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26" y="98155"/>
                  </a:moveTo>
                  <a:lnTo>
                    <a:pt x="86204" y="98155"/>
                  </a:lnTo>
                  <a:cubicBezTo>
                    <a:pt x="104048" y="98155"/>
                    <a:pt x="105952" y="102576"/>
                    <a:pt x="105952" y="110589"/>
                  </a:cubicBezTo>
                  <a:cubicBezTo>
                    <a:pt x="105952" y="112523"/>
                    <a:pt x="105952" y="115838"/>
                    <a:pt x="104286" y="124127"/>
                  </a:cubicBezTo>
                  <a:cubicBezTo>
                    <a:pt x="103810" y="125509"/>
                    <a:pt x="103572" y="126614"/>
                    <a:pt x="103572" y="127167"/>
                  </a:cubicBezTo>
                  <a:cubicBezTo>
                    <a:pt x="103572" y="129377"/>
                    <a:pt x="105000" y="130482"/>
                    <a:pt x="106428" y="130482"/>
                  </a:cubicBezTo>
                  <a:cubicBezTo>
                    <a:pt x="108807" y="130482"/>
                    <a:pt x="108807" y="129654"/>
                    <a:pt x="109996" y="124680"/>
                  </a:cubicBezTo>
                  <a:lnTo>
                    <a:pt x="123082" y="64722"/>
                  </a:lnTo>
                  <a:cubicBezTo>
                    <a:pt x="123796" y="61683"/>
                    <a:pt x="123796" y="61130"/>
                    <a:pt x="123796" y="60301"/>
                  </a:cubicBezTo>
                  <a:cubicBezTo>
                    <a:pt x="123796" y="59749"/>
                    <a:pt x="123320" y="57262"/>
                    <a:pt x="120941" y="57262"/>
                  </a:cubicBezTo>
                  <a:cubicBezTo>
                    <a:pt x="118562" y="57262"/>
                    <a:pt x="118324" y="58644"/>
                    <a:pt x="117372" y="63064"/>
                  </a:cubicBezTo>
                  <a:cubicBezTo>
                    <a:pt x="112376" y="84616"/>
                    <a:pt x="106903" y="89590"/>
                    <a:pt x="86680" y="89590"/>
                  </a:cubicBezTo>
                  <a:lnTo>
                    <a:pt x="65029" y="89590"/>
                  </a:lnTo>
                  <a:lnTo>
                    <a:pt x="80256" y="19408"/>
                  </a:lnTo>
                  <a:cubicBezTo>
                    <a:pt x="82398" y="9738"/>
                    <a:pt x="82635" y="8633"/>
                    <a:pt x="93104" y="8633"/>
                  </a:cubicBezTo>
                  <a:lnTo>
                    <a:pt x="124510" y="8633"/>
                  </a:lnTo>
                  <a:cubicBezTo>
                    <a:pt x="153774" y="8633"/>
                    <a:pt x="159246" y="17751"/>
                    <a:pt x="159246" y="39026"/>
                  </a:cubicBezTo>
                  <a:cubicBezTo>
                    <a:pt x="159246" y="45381"/>
                    <a:pt x="159246" y="46486"/>
                    <a:pt x="158532" y="53946"/>
                  </a:cubicBezTo>
                  <a:cubicBezTo>
                    <a:pt x="158056" y="57538"/>
                    <a:pt x="158056" y="58091"/>
                    <a:pt x="158056" y="58920"/>
                  </a:cubicBezTo>
                  <a:cubicBezTo>
                    <a:pt x="158056" y="60301"/>
                    <a:pt x="158770" y="62236"/>
                    <a:pt x="160912" y="62236"/>
                  </a:cubicBezTo>
                  <a:cubicBezTo>
                    <a:pt x="163529" y="62236"/>
                    <a:pt x="163767" y="60578"/>
                    <a:pt x="164242" y="55328"/>
                  </a:cubicBezTo>
                  <a:lnTo>
                    <a:pt x="169001" y="7527"/>
                  </a:lnTo>
                  <a:cubicBezTo>
                    <a:pt x="169715" y="67"/>
                    <a:pt x="168525" y="67"/>
                    <a:pt x="162577" y="67"/>
                  </a:cubicBezTo>
                  <a:lnTo>
                    <a:pt x="45996" y="67"/>
                  </a:lnTo>
                  <a:cubicBezTo>
                    <a:pt x="41237" y="67"/>
                    <a:pt x="38858" y="67"/>
                    <a:pt x="38858" y="5593"/>
                  </a:cubicBezTo>
                  <a:cubicBezTo>
                    <a:pt x="38858" y="8633"/>
                    <a:pt x="40999" y="8633"/>
                    <a:pt x="45520" y="8633"/>
                  </a:cubicBezTo>
                  <a:cubicBezTo>
                    <a:pt x="54323" y="8633"/>
                    <a:pt x="60985" y="8633"/>
                    <a:pt x="60985" y="13606"/>
                  </a:cubicBezTo>
                  <a:cubicBezTo>
                    <a:pt x="60985" y="14711"/>
                    <a:pt x="60985" y="15264"/>
                    <a:pt x="59795" y="20237"/>
                  </a:cubicBezTo>
                  <a:lnTo>
                    <a:pt x="28389" y="166402"/>
                  </a:lnTo>
                  <a:cubicBezTo>
                    <a:pt x="26010" y="177178"/>
                    <a:pt x="25534" y="179388"/>
                    <a:pt x="6739" y="179388"/>
                  </a:cubicBezTo>
                  <a:cubicBezTo>
                    <a:pt x="2694" y="179388"/>
                    <a:pt x="77" y="179388"/>
                    <a:pt x="77" y="184638"/>
                  </a:cubicBezTo>
                  <a:cubicBezTo>
                    <a:pt x="77" y="187954"/>
                    <a:pt x="2932" y="187954"/>
                    <a:pt x="3646" y="187954"/>
                  </a:cubicBezTo>
                  <a:cubicBezTo>
                    <a:pt x="10545" y="187954"/>
                    <a:pt x="28151" y="187125"/>
                    <a:pt x="35051" y="187125"/>
                  </a:cubicBezTo>
                  <a:cubicBezTo>
                    <a:pt x="42903" y="187125"/>
                    <a:pt x="62650" y="187954"/>
                    <a:pt x="70501" y="187954"/>
                  </a:cubicBezTo>
                  <a:cubicBezTo>
                    <a:pt x="72643" y="187954"/>
                    <a:pt x="75498" y="187954"/>
                    <a:pt x="75498" y="182704"/>
                  </a:cubicBezTo>
                  <a:cubicBezTo>
                    <a:pt x="75498" y="180493"/>
                    <a:pt x="74070" y="179941"/>
                    <a:pt x="74070" y="179664"/>
                  </a:cubicBezTo>
                  <a:cubicBezTo>
                    <a:pt x="73356" y="179388"/>
                    <a:pt x="72881" y="179388"/>
                    <a:pt x="67408" y="179388"/>
                  </a:cubicBezTo>
                  <a:cubicBezTo>
                    <a:pt x="62174" y="179388"/>
                    <a:pt x="60985" y="179388"/>
                    <a:pt x="55037" y="178836"/>
                  </a:cubicBezTo>
                  <a:cubicBezTo>
                    <a:pt x="48137" y="178007"/>
                    <a:pt x="47423" y="176901"/>
                    <a:pt x="47423" y="173309"/>
                  </a:cubicBezTo>
                  <a:cubicBezTo>
                    <a:pt x="47423" y="172757"/>
                    <a:pt x="47423" y="171099"/>
                    <a:pt x="48375" y="166955"/>
                  </a:cubicBezTo>
                  <a:lnTo>
                    <a:pt x="63126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5" name="Dowolny kształt: kształt 1214">
              <a:extLst>
                <a:ext uri="{FF2B5EF4-FFF2-40B4-BE49-F238E27FC236}">
                  <a16:creationId xmlns:a16="http://schemas.microsoft.com/office/drawing/2014/main" id="{64D0107F-A241-B5B4-6089-1C59334A308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86488" y="7271223"/>
              <a:ext cx="43301" cy="193218"/>
            </a:xfrm>
            <a:custGeom>
              <a:avLst/>
              <a:gdLst>
                <a:gd name="connsiteX0" fmla="*/ 40055 w 43301"/>
                <a:gd name="connsiteY0" fmla="*/ 64 h 193218"/>
                <a:gd name="connsiteX1" fmla="*/ 85 w 43301"/>
                <a:gd name="connsiteY1" fmla="*/ 96576 h 193218"/>
                <a:gd name="connsiteX2" fmla="*/ 40055 w 43301"/>
                <a:gd name="connsiteY2" fmla="*/ 193283 h 193218"/>
                <a:gd name="connsiteX3" fmla="*/ 43386 w 43301"/>
                <a:gd name="connsiteY3" fmla="*/ 190962 h 193218"/>
                <a:gd name="connsiteX4" fmla="*/ 41721 w 43301"/>
                <a:gd name="connsiteY4" fmla="*/ 188060 h 193218"/>
                <a:gd name="connsiteX5" fmla="*/ 11410 w 43301"/>
                <a:gd name="connsiteY5" fmla="*/ 96770 h 193218"/>
                <a:gd name="connsiteX6" fmla="*/ 42220 w 43301"/>
                <a:gd name="connsiteY6" fmla="*/ 4706 h 193218"/>
                <a:gd name="connsiteX7" fmla="*/ 43386 w 43301"/>
                <a:gd name="connsiteY7" fmla="*/ 2385 h 193218"/>
                <a:gd name="connsiteX8" fmla="*/ 40055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55" y="64"/>
                  </a:moveTo>
                  <a:cubicBezTo>
                    <a:pt x="8412" y="25981"/>
                    <a:pt x="85" y="66984"/>
                    <a:pt x="85" y="96576"/>
                  </a:cubicBezTo>
                  <a:cubicBezTo>
                    <a:pt x="85" y="123848"/>
                    <a:pt x="7079" y="166205"/>
                    <a:pt x="40055" y="193283"/>
                  </a:cubicBezTo>
                  <a:cubicBezTo>
                    <a:pt x="41388" y="193283"/>
                    <a:pt x="43386" y="193283"/>
                    <a:pt x="43386" y="190962"/>
                  </a:cubicBezTo>
                  <a:cubicBezTo>
                    <a:pt x="43386" y="189801"/>
                    <a:pt x="42887" y="189414"/>
                    <a:pt x="41721" y="188060"/>
                  </a:cubicBezTo>
                  <a:cubicBezTo>
                    <a:pt x="19570" y="164851"/>
                    <a:pt x="11410" y="131971"/>
                    <a:pt x="11410" y="96770"/>
                  </a:cubicBezTo>
                  <a:cubicBezTo>
                    <a:pt x="11410" y="44548"/>
                    <a:pt x="28564" y="19018"/>
                    <a:pt x="42220" y="4706"/>
                  </a:cubicBezTo>
                  <a:cubicBezTo>
                    <a:pt x="42887" y="3932"/>
                    <a:pt x="43386" y="3352"/>
                    <a:pt x="43386" y="2385"/>
                  </a:cubicBezTo>
                  <a:cubicBezTo>
                    <a:pt x="43386" y="64"/>
                    <a:pt x="41388" y="64"/>
                    <a:pt x="40055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6" name="Dowolny kształt: kształt 1215">
              <a:extLst>
                <a:ext uri="{FF2B5EF4-FFF2-40B4-BE49-F238E27FC236}">
                  <a16:creationId xmlns:a16="http://schemas.microsoft.com/office/drawing/2014/main" id="{4B71F04D-0385-FA75-7FDE-9B9A45A25A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52012" y="7282054"/>
              <a:ext cx="37306" cy="136162"/>
            </a:xfrm>
            <a:custGeom>
              <a:avLst/>
              <a:gdLst>
                <a:gd name="connsiteX0" fmla="*/ 36727 w 37306"/>
                <a:gd name="connsiteY0" fmla="*/ 5866 h 136162"/>
                <a:gd name="connsiteX1" fmla="*/ 37394 w 37306"/>
                <a:gd name="connsiteY1" fmla="*/ 2771 h 136162"/>
                <a:gd name="connsiteX2" fmla="*/ 34729 w 37306"/>
                <a:gd name="connsiteY2" fmla="*/ 64 h 136162"/>
                <a:gd name="connsiteX3" fmla="*/ 13411 w 37306"/>
                <a:gd name="connsiteY3" fmla="*/ 1998 h 136162"/>
                <a:gd name="connsiteX4" fmla="*/ 9914 w 37306"/>
                <a:gd name="connsiteY4" fmla="*/ 6446 h 136162"/>
                <a:gd name="connsiteX5" fmla="*/ 14077 w 37306"/>
                <a:gd name="connsiteY5" fmla="*/ 9154 h 136162"/>
                <a:gd name="connsiteX6" fmla="*/ 22072 w 37306"/>
                <a:gd name="connsiteY6" fmla="*/ 12055 h 136162"/>
                <a:gd name="connsiteX7" fmla="*/ 21405 w 37306"/>
                <a:gd name="connsiteY7" fmla="*/ 16310 h 136162"/>
                <a:gd name="connsiteX8" fmla="*/ 754 w 37306"/>
                <a:gd name="connsiteY8" fmla="*/ 111856 h 136162"/>
                <a:gd name="connsiteX9" fmla="*/ 88 w 37306"/>
                <a:gd name="connsiteY9" fmla="*/ 117852 h 136162"/>
                <a:gd name="connsiteX10" fmla="*/ 17575 w 37306"/>
                <a:gd name="connsiteY10" fmla="*/ 136226 h 136162"/>
                <a:gd name="connsiteX11" fmla="*/ 30898 w 37306"/>
                <a:gd name="connsiteY11" fmla="*/ 125975 h 136162"/>
                <a:gd name="connsiteX12" fmla="*/ 36727 w 37306"/>
                <a:gd name="connsiteY12" fmla="*/ 106634 h 136162"/>
                <a:gd name="connsiteX13" fmla="*/ 34063 w 37306"/>
                <a:gd name="connsiteY13" fmla="*/ 104120 h 136162"/>
                <a:gd name="connsiteX14" fmla="*/ 30732 w 37306"/>
                <a:gd name="connsiteY14" fmla="*/ 108761 h 136162"/>
                <a:gd name="connsiteX15" fmla="*/ 18241 w 37306"/>
                <a:gd name="connsiteY15" fmla="*/ 130810 h 136162"/>
                <a:gd name="connsiteX16" fmla="*/ 12578 w 37306"/>
                <a:gd name="connsiteY16" fmla="*/ 121333 h 136162"/>
                <a:gd name="connsiteX17" fmla="*/ 13578 w 37306"/>
                <a:gd name="connsiteY17" fmla="*/ 113403 h 136162"/>
                <a:gd name="connsiteX18" fmla="*/ 36727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27" y="5866"/>
                  </a:moveTo>
                  <a:cubicBezTo>
                    <a:pt x="36894" y="5479"/>
                    <a:pt x="37394" y="2965"/>
                    <a:pt x="37394" y="2771"/>
                  </a:cubicBezTo>
                  <a:cubicBezTo>
                    <a:pt x="37394" y="1804"/>
                    <a:pt x="36727" y="64"/>
                    <a:pt x="34729" y="64"/>
                  </a:cubicBezTo>
                  <a:cubicBezTo>
                    <a:pt x="31398" y="64"/>
                    <a:pt x="17575" y="1611"/>
                    <a:pt x="13411" y="1998"/>
                  </a:cubicBezTo>
                  <a:cubicBezTo>
                    <a:pt x="12245" y="2191"/>
                    <a:pt x="9914" y="2385"/>
                    <a:pt x="9914" y="6446"/>
                  </a:cubicBezTo>
                  <a:cubicBezTo>
                    <a:pt x="9914" y="9154"/>
                    <a:pt x="12245" y="9154"/>
                    <a:pt x="14077" y="9154"/>
                  </a:cubicBezTo>
                  <a:cubicBezTo>
                    <a:pt x="22072" y="9154"/>
                    <a:pt x="22072" y="10508"/>
                    <a:pt x="22072" y="12055"/>
                  </a:cubicBezTo>
                  <a:cubicBezTo>
                    <a:pt x="22072" y="13409"/>
                    <a:pt x="21738" y="14570"/>
                    <a:pt x="21405" y="16310"/>
                  </a:cubicBezTo>
                  <a:lnTo>
                    <a:pt x="754" y="111856"/>
                  </a:lnTo>
                  <a:cubicBezTo>
                    <a:pt x="254" y="113790"/>
                    <a:pt x="88" y="115918"/>
                    <a:pt x="88" y="117852"/>
                  </a:cubicBezTo>
                  <a:cubicBezTo>
                    <a:pt x="88" y="130230"/>
                    <a:pt x="9581" y="136226"/>
                    <a:pt x="17575" y="136226"/>
                  </a:cubicBezTo>
                  <a:cubicBezTo>
                    <a:pt x="21572" y="136226"/>
                    <a:pt x="26568" y="134679"/>
                    <a:pt x="30898" y="125975"/>
                  </a:cubicBezTo>
                  <a:cubicBezTo>
                    <a:pt x="34396" y="118819"/>
                    <a:pt x="36727" y="107408"/>
                    <a:pt x="36727" y="106634"/>
                  </a:cubicBezTo>
                  <a:cubicBezTo>
                    <a:pt x="36727" y="104120"/>
                    <a:pt x="34562" y="104120"/>
                    <a:pt x="34063" y="104120"/>
                  </a:cubicBezTo>
                  <a:cubicBezTo>
                    <a:pt x="31731" y="104120"/>
                    <a:pt x="31398" y="105280"/>
                    <a:pt x="30732" y="108761"/>
                  </a:cubicBezTo>
                  <a:cubicBezTo>
                    <a:pt x="28567" y="118432"/>
                    <a:pt x="25402" y="130810"/>
                    <a:pt x="18241" y="130810"/>
                  </a:cubicBezTo>
                  <a:cubicBezTo>
                    <a:pt x="13744" y="130810"/>
                    <a:pt x="12578" y="125975"/>
                    <a:pt x="12578" y="121333"/>
                  </a:cubicBezTo>
                  <a:cubicBezTo>
                    <a:pt x="12578" y="119206"/>
                    <a:pt x="13078" y="115531"/>
                    <a:pt x="13578" y="113403"/>
                  </a:cubicBezTo>
                  <a:lnTo>
                    <a:pt x="36727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7" name="Dowolny kształt: kształt 1216">
              <a:extLst>
                <a:ext uri="{FF2B5EF4-FFF2-40B4-BE49-F238E27FC236}">
                  <a16:creationId xmlns:a16="http://schemas.microsoft.com/office/drawing/2014/main" id="{900D7063-0688-04A2-05F5-F91F34CEEE9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914478" y="7296560"/>
              <a:ext cx="122577" cy="142544"/>
            </a:xfrm>
            <a:custGeom>
              <a:avLst/>
              <a:gdLst>
                <a:gd name="connsiteX0" fmla="*/ 65542 w 122577"/>
                <a:gd name="connsiteY0" fmla="*/ 76075 h 142544"/>
                <a:gd name="connsiteX1" fmla="*/ 116505 w 122577"/>
                <a:gd name="connsiteY1" fmla="*/ 76075 h 142544"/>
                <a:gd name="connsiteX2" fmla="*/ 122667 w 122577"/>
                <a:gd name="connsiteY2" fmla="*/ 71433 h 142544"/>
                <a:gd name="connsiteX3" fmla="*/ 116505 w 122577"/>
                <a:gd name="connsiteY3" fmla="*/ 66598 h 142544"/>
                <a:gd name="connsiteX4" fmla="*/ 65542 w 122577"/>
                <a:gd name="connsiteY4" fmla="*/ 66598 h 142544"/>
                <a:gd name="connsiteX5" fmla="*/ 65542 w 122577"/>
                <a:gd name="connsiteY5" fmla="*/ 7220 h 142544"/>
                <a:gd name="connsiteX6" fmla="*/ 61545 w 122577"/>
                <a:gd name="connsiteY6" fmla="*/ 64 h 142544"/>
                <a:gd name="connsiteX7" fmla="*/ 57382 w 122577"/>
                <a:gd name="connsiteY7" fmla="*/ 7220 h 142544"/>
                <a:gd name="connsiteX8" fmla="*/ 57382 w 122577"/>
                <a:gd name="connsiteY8" fmla="*/ 66598 h 142544"/>
                <a:gd name="connsiteX9" fmla="*/ 6252 w 122577"/>
                <a:gd name="connsiteY9" fmla="*/ 66598 h 142544"/>
                <a:gd name="connsiteX10" fmla="*/ 90 w 122577"/>
                <a:gd name="connsiteY10" fmla="*/ 71239 h 142544"/>
                <a:gd name="connsiteX11" fmla="*/ 6252 w 122577"/>
                <a:gd name="connsiteY11" fmla="*/ 76075 h 142544"/>
                <a:gd name="connsiteX12" fmla="*/ 57382 w 122577"/>
                <a:gd name="connsiteY12" fmla="*/ 76075 h 142544"/>
                <a:gd name="connsiteX13" fmla="*/ 57382 w 122577"/>
                <a:gd name="connsiteY13" fmla="*/ 135452 h 142544"/>
                <a:gd name="connsiteX14" fmla="*/ 61379 w 122577"/>
                <a:gd name="connsiteY14" fmla="*/ 142609 h 142544"/>
                <a:gd name="connsiteX15" fmla="*/ 65542 w 122577"/>
                <a:gd name="connsiteY15" fmla="*/ 135452 h 142544"/>
                <a:gd name="connsiteX16" fmla="*/ 65542 w 122577"/>
                <a:gd name="connsiteY16" fmla="*/ 76075 h 14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577" h="142544">
                  <a:moveTo>
                    <a:pt x="65542" y="76075"/>
                  </a:moveTo>
                  <a:lnTo>
                    <a:pt x="116505" y="76075"/>
                  </a:lnTo>
                  <a:cubicBezTo>
                    <a:pt x="118670" y="76075"/>
                    <a:pt x="122667" y="76075"/>
                    <a:pt x="122667" y="71433"/>
                  </a:cubicBezTo>
                  <a:cubicBezTo>
                    <a:pt x="122667" y="66598"/>
                    <a:pt x="118837" y="66598"/>
                    <a:pt x="116505" y="66598"/>
                  </a:cubicBezTo>
                  <a:lnTo>
                    <a:pt x="65542" y="66598"/>
                  </a:lnTo>
                  <a:lnTo>
                    <a:pt x="65542" y="7220"/>
                  </a:lnTo>
                  <a:cubicBezTo>
                    <a:pt x="65542" y="4706"/>
                    <a:pt x="65542" y="64"/>
                    <a:pt x="61545" y="64"/>
                  </a:cubicBezTo>
                  <a:cubicBezTo>
                    <a:pt x="57382" y="64"/>
                    <a:pt x="57382" y="4512"/>
                    <a:pt x="57382" y="7220"/>
                  </a:cubicBezTo>
                  <a:lnTo>
                    <a:pt x="57382" y="66598"/>
                  </a:lnTo>
                  <a:lnTo>
                    <a:pt x="6252" y="66598"/>
                  </a:lnTo>
                  <a:cubicBezTo>
                    <a:pt x="4087" y="66598"/>
                    <a:pt x="90" y="66598"/>
                    <a:pt x="90" y="71239"/>
                  </a:cubicBezTo>
                  <a:cubicBezTo>
                    <a:pt x="90" y="76075"/>
                    <a:pt x="3921" y="76075"/>
                    <a:pt x="6252" y="76075"/>
                  </a:cubicBezTo>
                  <a:lnTo>
                    <a:pt x="57382" y="76075"/>
                  </a:lnTo>
                  <a:lnTo>
                    <a:pt x="57382" y="135452"/>
                  </a:lnTo>
                  <a:cubicBezTo>
                    <a:pt x="57382" y="137967"/>
                    <a:pt x="57382" y="142609"/>
                    <a:pt x="61379" y="142609"/>
                  </a:cubicBezTo>
                  <a:cubicBezTo>
                    <a:pt x="65542" y="142609"/>
                    <a:pt x="65542" y="138160"/>
                    <a:pt x="65542" y="135452"/>
                  </a:cubicBezTo>
                  <a:lnTo>
                    <a:pt x="65542" y="7607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8" name="Dowolny kształt: kształt 1217">
              <a:extLst>
                <a:ext uri="{FF2B5EF4-FFF2-40B4-BE49-F238E27FC236}">
                  <a16:creationId xmlns:a16="http://schemas.microsoft.com/office/drawing/2014/main" id="{8B46F1CC-EFD6-07F9-098C-2B0897A3DF3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56705" y="7330987"/>
              <a:ext cx="152888" cy="87228"/>
            </a:xfrm>
            <a:custGeom>
              <a:avLst/>
              <a:gdLst>
                <a:gd name="connsiteX0" fmla="*/ 64549 w 152888"/>
                <a:gd name="connsiteY0" fmla="*/ 69692 h 87228"/>
                <a:gd name="connsiteX1" fmla="*/ 62218 w 152888"/>
                <a:gd name="connsiteY1" fmla="*/ 81103 h 87228"/>
                <a:gd name="connsiteX2" fmla="*/ 67880 w 152888"/>
                <a:gd name="connsiteY2" fmla="*/ 87293 h 87228"/>
                <a:gd name="connsiteX3" fmla="*/ 74375 w 152888"/>
                <a:gd name="connsiteY3" fmla="*/ 83038 h 87228"/>
                <a:gd name="connsiteX4" fmla="*/ 77373 w 152888"/>
                <a:gd name="connsiteY4" fmla="*/ 71046 h 87228"/>
                <a:gd name="connsiteX5" fmla="*/ 81037 w 152888"/>
                <a:gd name="connsiteY5" fmla="*/ 53639 h 87228"/>
                <a:gd name="connsiteX6" fmla="*/ 83868 w 152888"/>
                <a:gd name="connsiteY6" fmla="*/ 40680 h 87228"/>
                <a:gd name="connsiteX7" fmla="*/ 89031 w 152888"/>
                <a:gd name="connsiteY7" fmla="*/ 25981 h 87228"/>
                <a:gd name="connsiteX8" fmla="*/ 115678 w 152888"/>
                <a:gd name="connsiteY8" fmla="*/ 5479 h 87228"/>
                <a:gd name="connsiteX9" fmla="*/ 125505 w 152888"/>
                <a:gd name="connsiteY9" fmla="*/ 19018 h 87228"/>
                <a:gd name="connsiteX10" fmla="*/ 115678 w 152888"/>
                <a:gd name="connsiteY10" fmla="*/ 60215 h 87228"/>
                <a:gd name="connsiteX11" fmla="*/ 113180 w 152888"/>
                <a:gd name="connsiteY11" fmla="*/ 70659 h 87228"/>
                <a:gd name="connsiteX12" fmla="*/ 129002 w 152888"/>
                <a:gd name="connsiteY12" fmla="*/ 87293 h 87228"/>
                <a:gd name="connsiteX13" fmla="*/ 152985 w 152888"/>
                <a:gd name="connsiteY13" fmla="*/ 57701 h 87228"/>
                <a:gd name="connsiteX14" fmla="*/ 150320 w 152888"/>
                <a:gd name="connsiteY14" fmla="*/ 55186 h 87228"/>
                <a:gd name="connsiteX15" fmla="*/ 147155 w 152888"/>
                <a:gd name="connsiteY15" fmla="*/ 58474 h 87228"/>
                <a:gd name="connsiteX16" fmla="*/ 129502 w 152888"/>
                <a:gd name="connsiteY16" fmla="*/ 81877 h 87228"/>
                <a:gd name="connsiteX17" fmla="*/ 125338 w 152888"/>
                <a:gd name="connsiteY17" fmla="*/ 75108 h 87228"/>
                <a:gd name="connsiteX18" fmla="*/ 129169 w 152888"/>
                <a:gd name="connsiteY18" fmla="*/ 59441 h 87228"/>
                <a:gd name="connsiteX19" fmla="*/ 137995 w 152888"/>
                <a:gd name="connsiteY19" fmla="*/ 22113 h 87228"/>
                <a:gd name="connsiteX20" fmla="*/ 131833 w 152888"/>
                <a:gd name="connsiteY20" fmla="*/ 5286 h 87228"/>
                <a:gd name="connsiteX21" fmla="*/ 116345 w 152888"/>
                <a:gd name="connsiteY21" fmla="*/ 64 h 87228"/>
                <a:gd name="connsiteX22" fmla="*/ 86866 w 152888"/>
                <a:gd name="connsiteY22" fmla="*/ 19598 h 87228"/>
                <a:gd name="connsiteX23" fmla="*/ 65215 w 152888"/>
                <a:gd name="connsiteY23" fmla="*/ 64 h 87228"/>
                <a:gd name="connsiteX24" fmla="*/ 37069 w 152888"/>
                <a:gd name="connsiteY24" fmla="*/ 17664 h 87228"/>
                <a:gd name="connsiteX25" fmla="*/ 19249 w 152888"/>
                <a:gd name="connsiteY25" fmla="*/ 64 h 87228"/>
                <a:gd name="connsiteX26" fmla="*/ 6092 w 152888"/>
                <a:gd name="connsiteY26" fmla="*/ 10508 h 87228"/>
                <a:gd name="connsiteX27" fmla="*/ 96 w 152888"/>
                <a:gd name="connsiteY27" fmla="*/ 29656 h 87228"/>
                <a:gd name="connsiteX28" fmla="*/ 2928 w 152888"/>
                <a:gd name="connsiteY28" fmla="*/ 32170 h 87228"/>
                <a:gd name="connsiteX29" fmla="*/ 6592 w 152888"/>
                <a:gd name="connsiteY29" fmla="*/ 26368 h 87228"/>
                <a:gd name="connsiteX30" fmla="*/ 18749 w 152888"/>
                <a:gd name="connsiteY30" fmla="*/ 5479 h 87228"/>
                <a:gd name="connsiteX31" fmla="*/ 24245 w 152888"/>
                <a:gd name="connsiteY31" fmla="*/ 14956 h 87228"/>
                <a:gd name="connsiteX32" fmla="*/ 21581 w 152888"/>
                <a:gd name="connsiteY32" fmla="*/ 31010 h 87228"/>
                <a:gd name="connsiteX33" fmla="*/ 17917 w 152888"/>
                <a:gd name="connsiteY33" fmla="*/ 48417 h 87228"/>
                <a:gd name="connsiteX34" fmla="*/ 12587 w 152888"/>
                <a:gd name="connsiteY34" fmla="*/ 73174 h 87228"/>
                <a:gd name="connsiteX35" fmla="*/ 10922 w 152888"/>
                <a:gd name="connsiteY35" fmla="*/ 81103 h 87228"/>
                <a:gd name="connsiteX36" fmla="*/ 16584 w 152888"/>
                <a:gd name="connsiteY36" fmla="*/ 87293 h 87228"/>
                <a:gd name="connsiteX37" fmla="*/ 23079 w 152888"/>
                <a:gd name="connsiteY37" fmla="*/ 83038 h 87228"/>
                <a:gd name="connsiteX38" fmla="*/ 26077 w 152888"/>
                <a:gd name="connsiteY38" fmla="*/ 71046 h 87228"/>
                <a:gd name="connsiteX39" fmla="*/ 29741 w 152888"/>
                <a:gd name="connsiteY39" fmla="*/ 53639 h 87228"/>
                <a:gd name="connsiteX40" fmla="*/ 32573 w 152888"/>
                <a:gd name="connsiteY40" fmla="*/ 40680 h 87228"/>
                <a:gd name="connsiteX41" fmla="*/ 39567 w 152888"/>
                <a:gd name="connsiteY41" fmla="*/ 23273 h 87228"/>
                <a:gd name="connsiteX42" fmla="*/ 64549 w 152888"/>
                <a:gd name="connsiteY42" fmla="*/ 5479 h 87228"/>
                <a:gd name="connsiteX43" fmla="*/ 74375 w 152888"/>
                <a:gd name="connsiteY43" fmla="*/ 19018 h 87228"/>
                <a:gd name="connsiteX44" fmla="*/ 71544 w 152888"/>
                <a:gd name="connsiteY44" fmla="*/ 37199 h 87228"/>
                <a:gd name="connsiteX45" fmla="*/ 64549 w 152888"/>
                <a:gd name="connsiteY45" fmla="*/ 69692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549" y="69692"/>
                  </a:moveTo>
                  <a:cubicBezTo>
                    <a:pt x="63716" y="73560"/>
                    <a:pt x="62218" y="80136"/>
                    <a:pt x="62218" y="81103"/>
                  </a:cubicBezTo>
                  <a:cubicBezTo>
                    <a:pt x="62218" y="85359"/>
                    <a:pt x="65215" y="87293"/>
                    <a:pt x="67880" y="87293"/>
                  </a:cubicBezTo>
                  <a:cubicBezTo>
                    <a:pt x="70878" y="87293"/>
                    <a:pt x="73543" y="84778"/>
                    <a:pt x="74375" y="83038"/>
                  </a:cubicBezTo>
                  <a:cubicBezTo>
                    <a:pt x="75208" y="81297"/>
                    <a:pt x="76540" y="75108"/>
                    <a:pt x="77373" y="71046"/>
                  </a:cubicBezTo>
                  <a:cubicBezTo>
                    <a:pt x="78206" y="67371"/>
                    <a:pt x="80038" y="58474"/>
                    <a:pt x="81037" y="53639"/>
                  </a:cubicBezTo>
                  <a:cubicBezTo>
                    <a:pt x="82036" y="49384"/>
                    <a:pt x="83036" y="45129"/>
                    <a:pt x="83868" y="40680"/>
                  </a:cubicBezTo>
                  <a:cubicBezTo>
                    <a:pt x="85700" y="32364"/>
                    <a:pt x="85700" y="31977"/>
                    <a:pt x="89031" y="25981"/>
                  </a:cubicBezTo>
                  <a:cubicBezTo>
                    <a:pt x="94361" y="16504"/>
                    <a:pt x="102688" y="5479"/>
                    <a:pt x="115678" y="5479"/>
                  </a:cubicBezTo>
                  <a:cubicBezTo>
                    <a:pt x="125005" y="5479"/>
                    <a:pt x="125505" y="14376"/>
                    <a:pt x="125505" y="19018"/>
                  </a:cubicBezTo>
                  <a:cubicBezTo>
                    <a:pt x="125505" y="30623"/>
                    <a:pt x="118343" y="52092"/>
                    <a:pt x="115678" y="60215"/>
                  </a:cubicBezTo>
                  <a:cubicBezTo>
                    <a:pt x="113846" y="65630"/>
                    <a:pt x="113180" y="67371"/>
                    <a:pt x="113180" y="70659"/>
                  </a:cubicBezTo>
                  <a:cubicBezTo>
                    <a:pt x="113180" y="80910"/>
                    <a:pt x="120508" y="87293"/>
                    <a:pt x="129002" y="87293"/>
                  </a:cubicBezTo>
                  <a:cubicBezTo>
                    <a:pt x="145657" y="87293"/>
                    <a:pt x="152985" y="60602"/>
                    <a:pt x="152985" y="57701"/>
                  </a:cubicBezTo>
                  <a:cubicBezTo>
                    <a:pt x="152985" y="55186"/>
                    <a:pt x="150819" y="55186"/>
                    <a:pt x="150320" y="55186"/>
                  </a:cubicBezTo>
                  <a:cubicBezTo>
                    <a:pt x="147988" y="55186"/>
                    <a:pt x="147822" y="56347"/>
                    <a:pt x="147155" y="58474"/>
                  </a:cubicBezTo>
                  <a:cubicBezTo>
                    <a:pt x="143325" y="73947"/>
                    <a:pt x="136163" y="81877"/>
                    <a:pt x="129502" y="81877"/>
                  </a:cubicBezTo>
                  <a:cubicBezTo>
                    <a:pt x="126004" y="81877"/>
                    <a:pt x="125338" y="79169"/>
                    <a:pt x="125338" y="75108"/>
                  </a:cubicBezTo>
                  <a:cubicBezTo>
                    <a:pt x="125338" y="70659"/>
                    <a:pt x="126171" y="68145"/>
                    <a:pt x="129169" y="59441"/>
                  </a:cubicBezTo>
                  <a:cubicBezTo>
                    <a:pt x="131167" y="53445"/>
                    <a:pt x="137995" y="32944"/>
                    <a:pt x="137995" y="22113"/>
                  </a:cubicBezTo>
                  <a:cubicBezTo>
                    <a:pt x="137995" y="19018"/>
                    <a:pt x="137995" y="10895"/>
                    <a:pt x="131833" y="5286"/>
                  </a:cubicBezTo>
                  <a:cubicBezTo>
                    <a:pt x="129002" y="2771"/>
                    <a:pt x="124172" y="64"/>
                    <a:pt x="116345" y="64"/>
                  </a:cubicBezTo>
                  <a:cubicBezTo>
                    <a:pt x="101356" y="64"/>
                    <a:pt x="92196" y="11475"/>
                    <a:pt x="86866" y="19598"/>
                  </a:cubicBezTo>
                  <a:cubicBezTo>
                    <a:pt x="85534" y="3158"/>
                    <a:pt x="73709" y="64"/>
                    <a:pt x="65215" y="64"/>
                  </a:cubicBezTo>
                  <a:cubicBezTo>
                    <a:pt x="51392" y="64"/>
                    <a:pt x="42066" y="9928"/>
                    <a:pt x="37069" y="17664"/>
                  </a:cubicBezTo>
                  <a:cubicBezTo>
                    <a:pt x="35903" y="4319"/>
                    <a:pt x="26077" y="64"/>
                    <a:pt x="19249" y="64"/>
                  </a:cubicBezTo>
                  <a:cubicBezTo>
                    <a:pt x="12088" y="64"/>
                    <a:pt x="8257" y="6059"/>
                    <a:pt x="6092" y="10508"/>
                  </a:cubicBezTo>
                  <a:cubicBezTo>
                    <a:pt x="2428" y="17664"/>
                    <a:pt x="96" y="28689"/>
                    <a:pt x="96" y="29656"/>
                  </a:cubicBezTo>
                  <a:cubicBezTo>
                    <a:pt x="96" y="32170"/>
                    <a:pt x="2428" y="32170"/>
                    <a:pt x="2928" y="32170"/>
                  </a:cubicBezTo>
                  <a:cubicBezTo>
                    <a:pt x="5259" y="32170"/>
                    <a:pt x="5426" y="31590"/>
                    <a:pt x="6592" y="26368"/>
                  </a:cubicBezTo>
                  <a:cubicBezTo>
                    <a:pt x="9090" y="14956"/>
                    <a:pt x="12254" y="5479"/>
                    <a:pt x="18749" y="5479"/>
                  </a:cubicBezTo>
                  <a:cubicBezTo>
                    <a:pt x="23079" y="5479"/>
                    <a:pt x="24245" y="9734"/>
                    <a:pt x="24245" y="14956"/>
                  </a:cubicBezTo>
                  <a:cubicBezTo>
                    <a:pt x="24245" y="18631"/>
                    <a:pt x="22746" y="25787"/>
                    <a:pt x="21581" y="31010"/>
                  </a:cubicBezTo>
                  <a:cubicBezTo>
                    <a:pt x="20415" y="36232"/>
                    <a:pt x="18749" y="44162"/>
                    <a:pt x="17917" y="48417"/>
                  </a:cubicBezTo>
                  <a:lnTo>
                    <a:pt x="12587" y="73174"/>
                  </a:lnTo>
                  <a:cubicBezTo>
                    <a:pt x="11921" y="75688"/>
                    <a:pt x="10922" y="80523"/>
                    <a:pt x="10922" y="81103"/>
                  </a:cubicBezTo>
                  <a:cubicBezTo>
                    <a:pt x="10922" y="85359"/>
                    <a:pt x="13920" y="87293"/>
                    <a:pt x="16584" y="87293"/>
                  </a:cubicBezTo>
                  <a:cubicBezTo>
                    <a:pt x="19582" y="87293"/>
                    <a:pt x="22247" y="84778"/>
                    <a:pt x="23079" y="83038"/>
                  </a:cubicBezTo>
                  <a:cubicBezTo>
                    <a:pt x="23912" y="81297"/>
                    <a:pt x="25245" y="75108"/>
                    <a:pt x="26077" y="71046"/>
                  </a:cubicBezTo>
                  <a:cubicBezTo>
                    <a:pt x="26910" y="67371"/>
                    <a:pt x="28742" y="58474"/>
                    <a:pt x="29741" y="53639"/>
                  </a:cubicBezTo>
                  <a:cubicBezTo>
                    <a:pt x="30741" y="49384"/>
                    <a:pt x="31740" y="45129"/>
                    <a:pt x="32573" y="40680"/>
                  </a:cubicBezTo>
                  <a:cubicBezTo>
                    <a:pt x="34405" y="32750"/>
                    <a:pt x="34738" y="31203"/>
                    <a:pt x="39567" y="23273"/>
                  </a:cubicBezTo>
                  <a:cubicBezTo>
                    <a:pt x="44231" y="15537"/>
                    <a:pt x="52058" y="5479"/>
                    <a:pt x="64549" y="5479"/>
                  </a:cubicBezTo>
                  <a:cubicBezTo>
                    <a:pt x="74209" y="5479"/>
                    <a:pt x="74375" y="15343"/>
                    <a:pt x="74375" y="19018"/>
                  </a:cubicBezTo>
                  <a:cubicBezTo>
                    <a:pt x="74375" y="23853"/>
                    <a:pt x="73876" y="26368"/>
                    <a:pt x="71544" y="37199"/>
                  </a:cubicBezTo>
                  <a:lnTo>
                    <a:pt x="64549" y="6969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9" name="Dowolny kształt: kształt 1218">
              <a:extLst>
                <a:ext uri="{FF2B5EF4-FFF2-40B4-BE49-F238E27FC236}">
                  <a16:creationId xmlns:a16="http://schemas.microsoft.com/office/drawing/2014/main" id="{6E37C98A-B4E1-2BE4-BE26-EE63D648B13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29534" y="7271223"/>
              <a:ext cx="43135" cy="193218"/>
            </a:xfrm>
            <a:custGeom>
              <a:avLst/>
              <a:gdLst>
                <a:gd name="connsiteX0" fmla="*/ 3268 w 43135"/>
                <a:gd name="connsiteY0" fmla="*/ 64 h 193218"/>
                <a:gd name="connsiteX1" fmla="*/ 103 w 43135"/>
                <a:gd name="connsiteY1" fmla="*/ 2385 h 193218"/>
                <a:gd name="connsiteX2" fmla="*/ 1602 w 43135"/>
                <a:gd name="connsiteY2" fmla="*/ 5286 h 193218"/>
                <a:gd name="connsiteX3" fmla="*/ 31913 w 43135"/>
                <a:gd name="connsiteY3" fmla="*/ 96576 h 193218"/>
                <a:gd name="connsiteX4" fmla="*/ 3101 w 43135"/>
                <a:gd name="connsiteY4" fmla="*/ 186513 h 193218"/>
                <a:gd name="connsiteX5" fmla="*/ 103 w 43135"/>
                <a:gd name="connsiteY5" fmla="*/ 190962 h 193218"/>
                <a:gd name="connsiteX6" fmla="*/ 2268 w 43135"/>
                <a:gd name="connsiteY6" fmla="*/ 193283 h 193218"/>
                <a:gd name="connsiteX7" fmla="*/ 31081 w 43135"/>
                <a:gd name="connsiteY7" fmla="*/ 156341 h 193218"/>
                <a:gd name="connsiteX8" fmla="*/ 43239 w 43135"/>
                <a:gd name="connsiteY8" fmla="*/ 96770 h 193218"/>
                <a:gd name="connsiteX9" fmla="*/ 326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68" y="64"/>
                  </a:moveTo>
                  <a:cubicBezTo>
                    <a:pt x="2102" y="64"/>
                    <a:pt x="103" y="64"/>
                    <a:pt x="103" y="2385"/>
                  </a:cubicBezTo>
                  <a:cubicBezTo>
                    <a:pt x="103" y="3352"/>
                    <a:pt x="603" y="3932"/>
                    <a:pt x="1602" y="5286"/>
                  </a:cubicBezTo>
                  <a:cubicBezTo>
                    <a:pt x="15925" y="20565"/>
                    <a:pt x="31913" y="46676"/>
                    <a:pt x="31913" y="96576"/>
                  </a:cubicBezTo>
                  <a:cubicBezTo>
                    <a:pt x="31913" y="137000"/>
                    <a:pt x="21088" y="167559"/>
                    <a:pt x="3101" y="186513"/>
                  </a:cubicBezTo>
                  <a:cubicBezTo>
                    <a:pt x="270" y="189801"/>
                    <a:pt x="103" y="189995"/>
                    <a:pt x="103" y="190962"/>
                  </a:cubicBezTo>
                  <a:cubicBezTo>
                    <a:pt x="103" y="191929"/>
                    <a:pt x="603" y="193283"/>
                    <a:pt x="2268" y="193283"/>
                  </a:cubicBezTo>
                  <a:cubicBezTo>
                    <a:pt x="4267" y="193283"/>
                    <a:pt x="20089" y="180517"/>
                    <a:pt x="31081" y="156341"/>
                  </a:cubicBezTo>
                  <a:cubicBezTo>
                    <a:pt x="38409" y="140288"/>
                    <a:pt x="43239" y="119399"/>
                    <a:pt x="43239" y="96770"/>
                  </a:cubicBezTo>
                  <a:cubicBezTo>
                    <a:pt x="43239" y="69499"/>
                    <a:pt x="36244" y="27141"/>
                    <a:pt x="326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0" name="Dowolny kształt: kształt 1219">
              <a:extLst>
                <a:ext uri="{FF2B5EF4-FFF2-40B4-BE49-F238E27FC236}">
                  <a16:creationId xmlns:a16="http://schemas.microsoft.com/office/drawing/2014/main" id="{EC6B96BF-EB24-4F11-AEF1-37C5F51CFF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89791" y="7340822"/>
              <a:ext cx="145369" cy="213582"/>
            </a:xfrm>
            <a:custGeom>
              <a:avLst/>
              <a:gdLst>
                <a:gd name="connsiteX0" fmla="*/ 140959 w 145369"/>
                <a:gd name="connsiteY0" fmla="*/ 11672 h 213582"/>
                <a:gd name="connsiteX1" fmla="*/ 145480 w 145369"/>
                <a:gd name="connsiteY1" fmla="*/ 5593 h 213582"/>
                <a:gd name="connsiteX2" fmla="*/ 140721 w 145369"/>
                <a:gd name="connsiteY2" fmla="*/ 67 h 213582"/>
                <a:gd name="connsiteX3" fmla="*/ 136439 w 145369"/>
                <a:gd name="connsiteY3" fmla="*/ 1725 h 213582"/>
                <a:gd name="connsiteX4" fmla="*/ 4868 w 145369"/>
                <a:gd name="connsiteY4" fmla="*/ 73840 h 213582"/>
                <a:gd name="connsiteX5" fmla="*/ 110 w 145369"/>
                <a:gd name="connsiteY5" fmla="*/ 80195 h 213582"/>
                <a:gd name="connsiteX6" fmla="*/ 4868 w 145369"/>
                <a:gd name="connsiteY6" fmla="*/ 86274 h 213582"/>
                <a:gd name="connsiteX7" fmla="*/ 136439 w 145369"/>
                <a:gd name="connsiteY7" fmla="*/ 158113 h 213582"/>
                <a:gd name="connsiteX8" fmla="*/ 140721 w 145369"/>
                <a:gd name="connsiteY8" fmla="*/ 160047 h 213582"/>
                <a:gd name="connsiteX9" fmla="*/ 145480 w 145369"/>
                <a:gd name="connsiteY9" fmla="*/ 154521 h 213582"/>
                <a:gd name="connsiteX10" fmla="*/ 140483 w 145369"/>
                <a:gd name="connsiteY10" fmla="*/ 148166 h 213582"/>
                <a:gd name="connsiteX11" fmla="*/ 16050 w 145369"/>
                <a:gd name="connsiteY11" fmla="*/ 80195 h 213582"/>
                <a:gd name="connsiteX12" fmla="*/ 140959 w 145369"/>
                <a:gd name="connsiteY12" fmla="*/ 11672 h 213582"/>
                <a:gd name="connsiteX13" fmla="*/ 137152 w 145369"/>
                <a:gd name="connsiteY13" fmla="*/ 213650 h 213582"/>
                <a:gd name="connsiteX14" fmla="*/ 145480 w 145369"/>
                <a:gd name="connsiteY14" fmla="*/ 208124 h 213582"/>
                <a:gd name="connsiteX15" fmla="*/ 136915 w 145369"/>
                <a:gd name="connsiteY15" fmla="*/ 202598 h 213582"/>
                <a:gd name="connsiteX16" fmla="*/ 8675 w 145369"/>
                <a:gd name="connsiteY16" fmla="*/ 202598 h 213582"/>
                <a:gd name="connsiteX17" fmla="*/ 110 w 145369"/>
                <a:gd name="connsiteY17" fmla="*/ 208124 h 213582"/>
                <a:gd name="connsiteX18" fmla="*/ 8437 w 145369"/>
                <a:gd name="connsiteY18" fmla="*/ 213650 h 213582"/>
                <a:gd name="connsiteX19" fmla="*/ 137152 w 145369"/>
                <a:gd name="connsiteY19" fmla="*/ 213650 h 21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369" h="213582">
                  <a:moveTo>
                    <a:pt x="140959" y="11672"/>
                  </a:moveTo>
                  <a:cubicBezTo>
                    <a:pt x="143576" y="10290"/>
                    <a:pt x="145480" y="8909"/>
                    <a:pt x="145480" y="5593"/>
                  </a:cubicBezTo>
                  <a:cubicBezTo>
                    <a:pt x="145480" y="2554"/>
                    <a:pt x="143576" y="67"/>
                    <a:pt x="140721" y="67"/>
                  </a:cubicBezTo>
                  <a:cubicBezTo>
                    <a:pt x="139532" y="67"/>
                    <a:pt x="137390" y="1172"/>
                    <a:pt x="136439" y="1725"/>
                  </a:cubicBezTo>
                  <a:lnTo>
                    <a:pt x="4868" y="73840"/>
                  </a:lnTo>
                  <a:cubicBezTo>
                    <a:pt x="824" y="76051"/>
                    <a:pt x="110" y="77985"/>
                    <a:pt x="110" y="80195"/>
                  </a:cubicBezTo>
                  <a:cubicBezTo>
                    <a:pt x="110" y="82682"/>
                    <a:pt x="1537" y="84616"/>
                    <a:pt x="4868" y="86274"/>
                  </a:cubicBezTo>
                  <a:lnTo>
                    <a:pt x="136439" y="158113"/>
                  </a:lnTo>
                  <a:cubicBezTo>
                    <a:pt x="139532" y="160047"/>
                    <a:pt x="140008" y="160047"/>
                    <a:pt x="140721" y="160047"/>
                  </a:cubicBezTo>
                  <a:cubicBezTo>
                    <a:pt x="143338" y="160047"/>
                    <a:pt x="145480" y="157560"/>
                    <a:pt x="145480" y="154521"/>
                  </a:cubicBezTo>
                  <a:cubicBezTo>
                    <a:pt x="145480" y="152034"/>
                    <a:pt x="144528" y="150376"/>
                    <a:pt x="140483" y="148166"/>
                  </a:cubicBezTo>
                  <a:lnTo>
                    <a:pt x="16050" y="80195"/>
                  </a:lnTo>
                  <a:lnTo>
                    <a:pt x="140959" y="11672"/>
                  </a:lnTo>
                  <a:close/>
                  <a:moveTo>
                    <a:pt x="137152" y="213650"/>
                  </a:moveTo>
                  <a:cubicBezTo>
                    <a:pt x="141197" y="213650"/>
                    <a:pt x="145480" y="213650"/>
                    <a:pt x="145480" y="208124"/>
                  </a:cubicBezTo>
                  <a:cubicBezTo>
                    <a:pt x="145480" y="202598"/>
                    <a:pt x="140483" y="202598"/>
                    <a:pt x="136915" y="202598"/>
                  </a:cubicBezTo>
                  <a:lnTo>
                    <a:pt x="8675" y="202598"/>
                  </a:lnTo>
                  <a:cubicBezTo>
                    <a:pt x="5106" y="202598"/>
                    <a:pt x="110" y="202598"/>
                    <a:pt x="110" y="208124"/>
                  </a:cubicBezTo>
                  <a:cubicBezTo>
                    <a:pt x="110" y="213650"/>
                    <a:pt x="4392" y="213650"/>
                    <a:pt x="8437" y="213650"/>
                  </a:cubicBezTo>
                  <a:lnTo>
                    <a:pt x="137152" y="2136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1" name="Dowolny kształt: kształt 1220">
              <a:extLst>
                <a:ext uri="{FF2B5EF4-FFF2-40B4-BE49-F238E27FC236}">
                  <a16:creationId xmlns:a16="http://schemas.microsoft.com/office/drawing/2014/main" id="{1F5DDE04-96D2-83DC-2C9F-0234F3C5495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30222" y="7328664"/>
              <a:ext cx="169109" cy="187886"/>
            </a:xfrm>
            <a:custGeom>
              <a:avLst/>
              <a:gdLst>
                <a:gd name="connsiteX0" fmla="*/ 63169 w 169109"/>
                <a:gd name="connsiteY0" fmla="*/ 98155 h 187886"/>
                <a:gd name="connsiteX1" fmla="*/ 86248 w 169109"/>
                <a:gd name="connsiteY1" fmla="*/ 98155 h 187886"/>
                <a:gd name="connsiteX2" fmla="*/ 105995 w 169109"/>
                <a:gd name="connsiteY2" fmla="*/ 110589 h 187886"/>
                <a:gd name="connsiteX3" fmla="*/ 104330 w 169109"/>
                <a:gd name="connsiteY3" fmla="*/ 124127 h 187886"/>
                <a:gd name="connsiteX4" fmla="*/ 103616 w 169109"/>
                <a:gd name="connsiteY4" fmla="*/ 127167 h 187886"/>
                <a:gd name="connsiteX5" fmla="*/ 106471 w 169109"/>
                <a:gd name="connsiteY5" fmla="*/ 130482 h 187886"/>
                <a:gd name="connsiteX6" fmla="*/ 110040 w 169109"/>
                <a:gd name="connsiteY6" fmla="*/ 124680 h 187886"/>
                <a:gd name="connsiteX7" fmla="*/ 123126 w 169109"/>
                <a:gd name="connsiteY7" fmla="*/ 64722 h 187886"/>
                <a:gd name="connsiteX8" fmla="*/ 123839 w 169109"/>
                <a:gd name="connsiteY8" fmla="*/ 60301 h 187886"/>
                <a:gd name="connsiteX9" fmla="*/ 120984 w 169109"/>
                <a:gd name="connsiteY9" fmla="*/ 57262 h 187886"/>
                <a:gd name="connsiteX10" fmla="*/ 117415 w 169109"/>
                <a:gd name="connsiteY10" fmla="*/ 63064 h 187886"/>
                <a:gd name="connsiteX11" fmla="*/ 86724 w 169109"/>
                <a:gd name="connsiteY11" fmla="*/ 89590 h 187886"/>
                <a:gd name="connsiteX12" fmla="*/ 65073 w 169109"/>
                <a:gd name="connsiteY12" fmla="*/ 89590 h 187886"/>
                <a:gd name="connsiteX13" fmla="*/ 80300 w 169109"/>
                <a:gd name="connsiteY13" fmla="*/ 19408 h 187886"/>
                <a:gd name="connsiteX14" fmla="*/ 93148 w 169109"/>
                <a:gd name="connsiteY14" fmla="*/ 8633 h 187886"/>
                <a:gd name="connsiteX15" fmla="*/ 124553 w 169109"/>
                <a:gd name="connsiteY15" fmla="*/ 8633 h 187886"/>
                <a:gd name="connsiteX16" fmla="*/ 159290 w 169109"/>
                <a:gd name="connsiteY16" fmla="*/ 39026 h 187886"/>
                <a:gd name="connsiteX17" fmla="*/ 158576 w 169109"/>
                <a:gd name="connsiteY17" fmla="*/ 53946 h 187886"/>
                <a:gd name="connsiteX18" fmla="*/ 158100 w 169109"/>
                <a:gd name="connsiteY18" fmla="*/ 58920 h 187886"/>
                <a:gd name="connsiteX19" fmla="*/ 160955 w 169109"/>
                <a:gd name="connsiteY19" fmla="*/ 62236 h 187886"/>
                <a:gd name="connsiteX20" fmla="*/ 164286 w 169109"/>
                <a:gd name="connsiteY20" fmla="*/ 55328 h 187886"/>
                <a:gd name="connsiteX21" fmla="*/ 169044 w 169109"/>
                <a:gd name="connsiteY21" fmla="*/ 7527 h 187886"/>
                <a:gd name="connsiteX22" fmla="*/ 162621 w 169109"/>
                <a:gd name="connsiteY22" fmla="*/ 67 h 187886"/>
                <a:gd name="connsiteX23" fmla="*/ 46039 w 169109"/>
                <a:gd name="connsiteY23" fmla="*/ 67 h 187886"/>
                <a:gd name="connsiteX24" fmla="*/ 38901 w 169109"/>
                <a:gd name="connsiteY24" fmla="*/ 5593 h 187886"/>
                <a:gd name="connsiteX25" fmla="*/ 45563 w 169109"/>
                <a:gd name="connsiteY25" fmla="*/ 8633 h 187886"/>
                <a:gd name="connsiteX26" fmla="*/ 61028 w 169109"/>
                <a:gd name="connsiteY26" fmla="*/ 13606 h 187886"/>
                <a:gd name="connsiteX27" fmla="*/ 59839 w 169109"/>
                <a:gd name="connsiteY27" fmla="*/ 20237 h 187886"/>
                <a:gd name="connsiteX28" fmla="*/ 28433 w 169109"/>
                <a:gd name="connsiteY28" fmla="*/ 166402 h 187886"/>
                <a:gd name="connsiteX29" fmla="*/ 6782 w 169109"/>
                <a:gd name="connsiteY29" fmla="*/ 179388 h 187886"/>
                <a:gd name="connsiteX30" fmla="*/ 120 w 169109"/>
                <a:gd name="connsiteY30" fmla="*/ 184638 h 187886"/>
                <a:gd name="connsiteX31" fmla="*/ 3689 w 169109"/>
                <a:gd name="connsiteY31" fmla="*/ 187954 h 187886"/>
                <a:gd name="connsiteX32" fmla="*/ 35095 w 169109"/>
                <a:gd name="connsiteY32" fmla="*/ 187125 h 187886"/>
                <a:gd name="connsiteX33" fmla="*/ 70545 w 169109"/>
                <a:gd name="connsiteY33" fmla="*/ 187954 h 187886"/>
                <a:gd name="connsiteX34" fmla="*/ 75541 w 169109"/>
                <a:gd name="connsiteY34" fmla="*/ 182704 h 187886"/>
                <a:gd name="connsiteX35" fmla="*/ 74114 w 169109"/>
                <a:gd name="connsiteY35" fmla="*/ 179664 h 187886"/>
                <a:gd name="connsiteX36" fmla="*/ 67452 w 169109"/>
                <a:gd name="connsiteY36" fmla="*/ 179388 h 187886"/>
                <a:gd name="connsiteX37" fmla="*/ 55080 w 169109"/>
                <a:gd name="connsiteY37" fmla="*/ 178836 h 187886"/>
                <a:gd name="connsiteX38" fmla="*/ 47467 w 169109"/>
                <a:gd name="connsiteY38" fmla="*/ 173309 h 187886"/>
                <a:gd name="connsiteX39" fmla="*/ 48418 w 169109"/>
                <a:gd name="connsiteY39" fmla="*/ 166955 h 187886"/>
                <a:gd name="connsiteX40" fmla="*/ 63169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69" y="98155"/>
                  </a:moveTo>
                  <a:lnTo>
                    <a:pt x="86248" y="98155"/>
                  </a:lnTo>
                  <a:cubicBezTo>
                    <a:pt x="104092" y="98155"/>
                    <a:pt x="105995" y="102576"/>
                    <a:pt x="105995" y="110589"/>
                  </a:cubicBezTo>
                  <a:cubicBezTo>
                    <a:pt x="105995" y="112523"/>
                    <a:pt x="105995" y="115838"/>
                    <a:pt x="104330" y="124127"/>
                  </a:cubicBezTo>
                  <a:cubicBezTo>
                    <a:pt x="103854" y="125509"/>
                    <a:pt x="103616" y="126614"/>
                    <a:pt x="103616" y="127167"/>
                  </a:cubicBezTo>
                  <a:cubicBezTo>
                    <a:pt x="103616" y="129377"/>
                    <a:pt x="105044" y="130482"/>
                    <a:pt x="106471" y="130482"/>
                  </a:cubicBezTo>
                  <a:cubicBezTo>
                    <a:pt x="108850" y="130482"/>
                    <a:pt x="108850" y="129654"/>
                    <a:pt x="110040" y="124680"/>
                  </a:cubicBezTo>
                  <a:lnTo>
                    <a:pt x="123126" y="64722"/>
                  </a:lnTo>
                  <a:cubicBezTo>
                    <a:pt x="123839" y="61683"/>
                    <a:pt x="123839" y="61130"/>
                    <a:pt x="123839" y="60301"/>
                  </a:cubicBezTo>
                  <a:cubicBezTo>
                    <a:pt x="123839" y="59749"/>
                    <a:pt x="123364" y="57262"/>
                    <a:pt x="120984" y="57262"/>
                  </a:cubicBezTo>
                  <a:cubicBezTo>
                    <a:pt x="118605" y="57262"/>
                    <a:pt x="118367" y="58644"/>
                    <a:pt x="117415" y="63064"/>
                  </a:cubicBezTo>
                  <a:cubicBezTo>
                    <a:pt x="112419" y="84616"/>
                    <a:pt x="106947" y="89590"/>
                    <a:pt x="86724" y="89590"/>
                  </a:cubicBezTo>
                  <a:lnTo>
                    <a:pt x="65073" y="89590"/>
                  </a:lnTo>
                  <a:lnTo>
                    <a:pt x="80300" y="19408"/>
                  </a:lnTo>
                  <a:cubicBezTo>
                    <a:pt x="82441" y="9738"/>
                    <a:pt x="82679" y="8633"/>
                    <a:pt x="93148" y="8633"/>
                  </a:cubicBezTo>
                  <a:lnTo>
                    <a:pt x="124553" y="8633"/>
                  </a:lnTo>
                  <a:cubicBezTo>
                    <a:pt x="153817" y="8633"/>
                    <a:pt x="159290" y="17751"/>
                    <a:pt x="159290" y="39026"/>
                  </a:cubicBezTo>
                  <a:cubicBezTo>
                    <a:pt x="159290" y="45381"/>
                    <a:pt x="159290" y="46486"/>
                    <a:pt x="158576" y="53946"/>
                  </a:cubicBezTo>
                  <a:cubicBezTo>
                    <a:pt x="158100" y="57538"/>
                    <a:pt x="158100" y="58091"/>
                    <a:pt x="158100" y="58920"/>
                  </a:cubicBezTo>
                  <a:cubicBezTo>
                    <a:pt x="158100" y="60301"/>
                    <a:pt x="158814" y="62236"/>
                    <a:pt x="160955" y="62236"/>
                  </a:cubicBezTo>
                  <a:cubicBezTo>
                    <a:pt x="163572" y="62236"/>
                    <a:pt x="163810" y="60578"/>
                    <a:pt x="164286" y="55328"/>
                  </a:cubicBezTo>
                  <a:lnTo>
                    <a:pt x="169044" y="7527"/>
                  </a:lnTo>
                  <a:cubicBezTo>
                    <a:pt x="169758" y="67"/>
                    <a:pt x="168569" y="67"/>
                    <a:pt x="162621" y="67"/>
                  </a:cubicBezTo>
                  <a:lnTo>
                    <a:pt x="46039" y="67"/>
                  </a:lnTo>
                  <a:cubicBezTo>
                    <a:pt x="41281" y="67"/>
                    <a:pt x="38901" y="67"/>
                    <a:pt x="38901" y="5593"/>
                  </a:cubicBezTo>
                  <a:cubicBezTo>
                    <a:pt x="38901" y="8633"/>
                    <a:pt x="41043" y="8633"/>
                    <a:pt x="45563" y="8633"/>
                  </a:cubicBezTo>
                  <a:cubicBezTo>
                    <a:pt x="54366" y="8633"/>
                    <a:pt x="61028" y="8633"/>
                    <a:pt x="61028" y="13606"/>
                  </a:cubicBezTo>
                  <a:cubicBezTo>
                    <a:pt x="61028" y="14711"/>
                    <a:pt x="61028" y="15264"/>
                    <a:pt x="59839" y="20237"/>
                  </a:cubicBezTo>
                  <a:lnTo>
                    <a:pt x="28433" y="166402"/>
                  </a:lnTo>
                  <a:cubicBezTo>
                    <a:pt x="26054" y="177178"/>
                    <a:pt x="25578" y="179388"/>
                    <a:pt x="6782" y="179388"/>
                  </a:cubicBezTo>
                  <a:cubicBezTo>
                    <a:pt x="2737" y="179388"/>
                    <a:pt x="120" y="179388"/>
                    <a:pt x="120" y="184638"/>
                  </a:cubicBezTo>
                  <a:cubicBezTo>
                    <a:pt x="120" y="187954"/>
                    <a:pt x="2975" y="187954"/>
                    <a:pt x="3689" y="187954"/>
                  </a:cubicBezTo>
                  <a:cubicBezTo>
                    <a:pt x="10589" y="187954"/>
                    <a:pt x="28195" y="187125"/>
                    <a:pt x="35095" y="187125"/>
                  </a:cubicBezTo>
                  <a:cubicBezTo>
                    <a:pt x="42946" y="187125"/>
                    <a:pt x="62694" y="187954"/>
                    <a:pt x="70545" y="187954"/>
                  </a:cubicBezTo>
                  <a:cubicBezTo>
                    <a:pt x="72686" y="187954"/>
                    <a:pt x="75541" y="187954"/>
                    <a:pt x="75541" y="182704"/>
                  </a:cubicBezTo>
                  <a:cubicBezTo>
                    <a:pt x="75541" y="180493"/>
                    <a:pt x="74114" y="179941"/>
                    <a:pt x="74114" y="179664"/>
                  </a:cubicBezTo>
                  <a:cubicBezTo>
                    <a:pt x="73400" y="179388"/>
                    <a:pt x="72924" y="179388"/>
                    <a:pt x="67452" y="179388"/>
                  </a:cubicBezTo>
                  <a:cubicBezTo>
                    <a:pt x="62218" y="179388"/>
                    <a:pt x="61028" y="179388"/>
                    <a:pt x="55080" y="178836"/>
                  </a:cubicBezTo>
                  <a:cubicBezTo>
                    <a:pt x="48180" y="178007"/>
                    <a:pt x="47467" y="176901"/>
                    <a:pt x="47467" y="173309"/>
                  </a:cubicBezTo>
                  <a:cubicBezTo>
                    <a:pt x="47467" y="172757"/>
                    <a:pt x="47467" y="171099"/>
                    <a:pt x="48418" y="166955"/>
                  </a:cubicBezTo>
                  <a:lnTo>
                    <a:pt x="63169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2" name="Dowolny kształt: kształt 1221">
              <a:extLst>
                <a:ext uri="{FF2B5EF4-FFF2-40B4-BE49-F238E27FC236}">
                  <a16:creationId xmlns:a16="http://schemas.microsoft.com/office/drawing/2014/main" id="{2FE0186C-65D9-6910-E25F-57E8F4E08EF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26376" y="7271223"/>
              <a:ext cx="43301" cy="193218"/>
            </a:xfrm>
            <a:custGeom>
              <a:avLst/>
              <a:gdLst>
                <a:gd name="connsiteX0" fmla="*/ 40099 w 43301"/>
                <a:gd name="connsiteY0" fmla="*/ 64 h 193218"/>
                <a:gd name="connsiteX1" fmla="*/ 128 w 43301"/>
                <a:gd name="connsiteY1" fmla="*/ 96576 h 193218"/>
                <a:gd name="connsiteX2" fmla="*/ 40099 w 43301"/>
                <a:gd name="connsiteY2" fmla="*/ 193283 h 193218"/>
                <a:gd name="connsiteX3" fmla="*/ 43430 w 43301"/>
                <a:gd name="connsiteY3" fmla="*/ 190962 h 193218"/>
                <a:gd name="connsiteX4" fmla="*/ 41764 w 43301"/>
                <a:gd name="connsiteY4" fmla="*/ 188060 h 193218"/>
                <a:gd name="connsiteX5" fmla="*/ 11453 w 43301"/>
                <a:gd name="connsiteY5" fmla="*/ 96770 h 193218"/>
                <a:gd name="connsiteX6" fmla="*/ 42264 w 43301"/>
                <a:gd name="connsiteY6" fmla="*/ 4706 h 193218"/>
                <a:gd name="connsiteX7" fmla="*/ 43430 w 43301"/>
                <a:gd name="connsiteY7" fmla="*/ 2385 h 193218"/>
                <a:gd name="connsiteX8" fmla="*/ 40099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99" y="64"/>
                  </a:moveTo>
                  <a:cubicBezTo>
                    <a:pt x="8455" y="25981"/>
                    <a:pt x="128" y="66984"/>
                    <a:pt x="128" y="96576"/>
                  </a:cubicBezTo>
                  <a:cubicBezTo>
                    <a:pt x="128" y="123848"/>
                    <a:pt x="7123" y="166205"/>
                    <a:pt x="40099" y="193283"/>
                  </a:cubicBezTo>
                  <a:cubicBezTo>
                    <a:pt x="41431" y="193283"/>
                    <a:pt x="43430" y="193283"/>
                    <a:pt x="43430" y="190962"/>
                  </a:cubicBezTo>
                  <a:cubicBezTo>
                    <a:pt x="43430" y="189801"/>
                    <a:pt x="42930" y="189414"/>
                    <a:pt x="41764" y="188060"/>
                  </a:cubicBezTo>
                  <a:cubicBezTo>
                    <a:pt x="19614" y="164851"/>
                    <a:pt x="11453" y="131971"/>
                    <a:pt x="11453" y="96770"/>
                  </a:cubicBezTo>
                  <a:cubicBezTo>
                    <a:pt x="11453" y="44548"/>
                    <a:pt x="28607" y="19018"/>
                    <a:pt x="42264" y="4706"/>
                  </a:cubicBezTo>
                  <a:cubicBezTo>
                    <a:pt x="42930" y="3932"/>
                    <a:pt x="43430" y="3352"/>
                    <a:pt x="43430" y="2385"/>
                  </a:cubicBezTo>
                  <a:cubicBezTo>
                    <a:pt x="43430" y="64"/>
                    <a:pt x="41431" y="64"/>
                    <a:pt x="40099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3" name="Dowolny kształt: kształt 1222">
              <a:extLst>
                <a:ext uri="{FF2B5EF4-FFF2-40B4-BE49-F238E27FC236}">
                  <a16:creationId xmlns:a16="http://schemas.microsoft.com/office/drawing/2014/main" id="{3199CAF4-96FA-16EA-2065-06AF1C9D965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91900" y="7282054"/>
              <a:ext cx="37306" cy="136162"/>
            </a:xfrm>
            <a:custGeom>
              <a:avLst/>
              <a:gdLst>
                <a:gd name="connsiteX0" fmla="*/ 36771 w 37306"/>
                <a:gd name="connsiteY0" fmla="*/ 5866 h 136162"/>
                <a:gd name="connsiteX1" fmla="*/ 37437 w 37306"/>
                <a:gd name="connsiteY1" fmla="*/ 2771 h 136162"/>
                <a:gd name="connsiteX2" fmla="*/ 34772 w 37306"/>
                <a:gd name="connsiteY2" fmla="*/ 64 h 136162"/>
                <a:gd name="connsiteX3" fmla="*/ 13455 w 37306"/>
                <a:gd name="connsiteY3" fmla="*/ 1998 h 136162"/>
                <a:gd name="connsiteX4" fmla="*/ 9957 w 37306"/>
                <a:gd name="connsiteY4" fmla="*/ 6446 h 136162"/>
                <a:gd name="connsiteX5" fmla="*/ 14121 w 37306"/>
                <a:gd name="connsiteY5" fmla="*/ 9154 h 136162"/>
                <a:gd name="connsiteX6" fmla="*/ 22115 w 37306"/>
                <a:gd name="connsiteY6" fmla="*/ 12055 h 136162"/>
                <a:gd name="connsiteX7" fmla="*/ 21449 w 37306"/>
                <a:gd name="connsiteY7" fmla="*/ 16310 h 136162"/>
                <a:gd name="connsiteX8" fmla="*/ 797 w 37306"/>
                <a:gd name="connsiteY8" fmla="*/ 111856 h 136162"/>
                <a:gd name="connsiteX9" fmla="*/ 131 w 37306"/>
                <a:gd name="connsiteY9" fmla="*/ 117852 h 136162"/>
                <a:gd name="connsiteX10" fmla="*/ 17618 w 37306"/>
                <a:gd name="connsiteY10" fmla="*/ 136226 h 136162"/>
                <a:gd name="connsiteX11" fmla="*/ 30942 w 37306"/>
                <a:gd name="connsiteY11" fmla="*/ 125975 h 136162"/>
                <a:gd name="connsiteX12" fmla="*/ 36771 w 37306"/>
                <a:gd name="connsiteY12" fmla="*/ 106634 h 136162"/>
                <a:gd name="connsiteX13" fmla="*/ 34106 w 37306"/>
                <a:gd name="connsiteY13" fmla="*/ 104120 h 136162"/>
                <a:gd name="connsiteX14" fmla="*/ 30775 w 37306"/>
                <a:gd name="connsiteY14" fmla="*/ 108761 h 136162"/>
                <a:gd name="connsiteX15" fmla="*/ 18285 w 37306"/>
                <a:gd name="connsiteY15" fmla="*/ 130810 h 136162"/>
                <a:gd name="connsiteX16" fmla="*/ 12622 w 37306"/>
                <a:gd name="connsiteY16" fmla="*/ 121333 h 136162"/>
                <a:gd name="connsiteX17" fmla="*/ 13621 w 37306"/>
                <a:gd name="connsiteY17" fmla="*/ 113403 h 136162"/>
                <a:gd name="connsiteX18" fmla="*/ 36771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71" y="5866"/>
                  </a:moveTo>
                  <a:cubicBezTo>
                    <a:pt x="36938" y="5479"/>
                    <a:pt x="37437" y="2965"/>
                    <a:pt x="37437" y="2771"/>
                  </a:cubicBezTo>
                  <a:cubicBezTo>
                    <a:pt x="37437" y="1804"/>
                    <a:pt x="36771" y="64"/>
                    <a:pt x="34772" y="64"/>
                  </a:cubicBezTo>
                  <a:cubicBezTo>
                    <a:pt x="31442" y="64"/>
                    <a:pt x="17618" y="1611"/>
                    <a:pt x="13455" y="1998"/>
                  </a:cubicBezTo>
                  <a:cubicBezTo>
                    <a:pt x="12289" y="2191"/>
                    <a:pt x="9957" y="2385"/>
                    <a:pt x="9957" y="6446"/>
                  </a:cubicBezTo>
                  <a:cubicBezTo>
                    <a:pt x="9957" y="9154"/>
                    <a:pt x="12289" y="9154"/>
                    <a:pt x="14121" y="9154"/>
                  </a:cubicBezTo>
                  <a:cubicBezTo>
                    <a:pt x="22115" y="9154"/>
                    <a:pt x="22115" y="10508"/>
                    <a:pt x="22115" y="12055"/>
                  </a:cubicBezTo>
                  <a:cubicBezTo>
                    <a:pt x="22115" y="13409"/>
                    <a:pt x="21782" y="14570"/>
                    <a:pt x="21449" y="16310"/>
                  </a:cubicBezTo>
                  <a:lnTo>
                    <a:pt x="797" y="111856"/>
                  </a:lnTo>
                  <a:cubicBezTo>
                    <a:pt x="298" y="113790"/>
                    <a:pt x="131" y="115918"/>
                    <a:pt x="131" y="117852"/>
                  </a:cubicBezTo>
                  <a:cubicBezTo>
                    <a:pt x="131" y="130230"/>
                    <a:pt x="9624" y="136226"/>
                    <a:pt x="17618" y="136226"/>
                  </a:cubicBezTo>
                  <a:cubicBezTo>
                    <a:pt x="21615" y="136226"/>
                    <a:pt x="26612" y="134679"/>
                    <a:pt x="30942" y="125975"/>
                  </a:cubicBezTo>
                  <a:cubicBezTo>
                    <a:pt x="34439" y="118819"/>
                    <a:pt x="36771" y="107408"/>
                    <a:pt x="36771" y="106634"/>
                  </a:cubicBezTo>
                  <a:cubicBezTo>
                    <a:pt x="36771" y="104120"/>
                    <a:pt x="34606" y="104120"/>
                    <a:pt x="34106" y="104120"/>
                  </a:cubicBezTo>
                  <a:cubicBezTo>
                    <a:pt x="31775" y="104120"/>
                    <a:pt x="31442" y="105280"/>
                    <a:pt x="30775" y="108761"/>
                  </a:cubicBezTo>
                  <a:cubicBezTo>
                    <a:pt x="28610" y="118432"/>
                    <a:pt x="25446" y="130810"/>
                    <a:pt x="18285" y="130810"/>
                  </a:cubicBezTo>
                  <a:cubicBezTo>
                    <a:pt x="13788" y="130810"/>
                    <a:pt x="12622" y="125975"/>
                    <a:pt x="12622" y="121333"/>
                  </a:cubicBezTo>
                  <a:cubicBezTo>
                    <a:pt x="12622" y="119206"/>
                    <a:pt x="13122" y="115531"/>
                    <a:pt x="13621" y="113403"/>
                  </a:cubicBezTo>
                  <a:lnTo>
                    <a:pt x="36771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4" name="Dowolny kształt: kształt 1223">
              <a:extLst>
                <a:ext uri="{FF2B5EF4-FFF2-40B4-BE49-F238E27FC236}">
                  <a16:creationId xmlns:a16="http://schemas.microsoft.com/office/drawing/2014/main" id="{2B1AFE10-E57D-0907-AF9D-DC242B71072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54532" y="7271223"/>
              <a:ext cx="43135" cy="193218"/>
            </a:xfrm>
            <a:custGeom>
              <a:avLst/>
              <a:gdLst>
                <a:gd name="connsiteX0" fmla="*/ 3298 w 43135"/>
                <a:gd name="connsiteY0" fmla="*/ 64 h 193218"/>
                <a:gd name="connsiteX1" fmla="*/ 134 w 43135"/>
                <a:gd name="connsiteY1" fmla="*/ 2385 h 193218"/>
                <a:gd name="connsiteX2" fmla="*/ 1633 w 43135"/>
                <a:gd name="connsiteY2" fmla="*/ 5286 h 193218"/>
                <a:gd name="connsiteX3" fmla="*/ 31944 w 43135"/>
                <a:gd name="connsiteY3" fmla="*/ 96576 h 193218"/>
                <a:gd name="connsiteX4" fmla="*/ 3132 w 43135"/>
                <a:gd name="connsiteY4" fmla="*/ 186513 h 193218"/>
                <a:gd name="connsiteX5" fmla="*/ 134 w 43135"/>
                <a:gd name="connsiteY5" fmla="*/ 190962 h 193218"/>
                <a:gd name="connsiteX6" fmla="*/ 2299 w 43135"/>
                <a:gd name="connsiteY6" fmla="*/ 193283 h 193218"/>
                <a:gd name="connsiteX7" fmla="*/ 31111 w 43135"/>
                <a:gd name="connsiteY7" fmla="*/ 156341 h 193218"/>
                <a:gd name="connsiteX8" fmla="*/ 43269 w 43135"/>
                <a:gd name="connsiteY8" fmla="*/ 96770 h 193218"/>
                <a:gd name="connsiteX9" fmla="*/ 329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98" y="64"/>
                  </a:moveTo>
                  <a:cubicBezTo>
                    <a:pt x="2132" y="64"/>
                    <a:pt x="134" y="64"/>
                    <a:pt x="134" y="2385"/>
                  </a:cubicBezTo>
                  <a:cubicBezTo>
                    <a:pt x="134" y="3352"/>
                    <a:pt x="633" y="3932"/>
                    <a:pt x="1633" y="5286"/>
                  </a:cubicBezTo>
                  <a:cubicBezTo>
                    <a:pt x="15955" y="20565"/>
                    <a:pt x="31944" y="46676"/>
                    <a:pt x="31944" y="96576"/>
                  </a:cubicBezTo>
                  <a:cubicBezTo>
                    <a:pt x="31944" y="137000"/>
                    <a:pt x="21118" y="167559"/>
                    <a:pt x="3132" y="186513"/>
                  </a:cubicBezTo>
                  <a:cubicBezTo>
                    <a:pt x="300" y="189801"/>
                    <a:pt x="134" y="189995"/>
                    <a:pt x="134" y="190962"/>
                  </a:cubicBezTo>
                  <a:cubicBezTo>
                    <a:pt x="134" y="191929"/>
                    <a:pt x="633" y="193283"/>
                    <a:pt x="2299" y="193283"/>
                  </a:cubicBezTo>
                  <a:cubicBezTo>
                    <a:pt x="4297" y="193283"/>
                    <a:pt x="20119" y="180517"/>
                    <a:pt x="31111" y="156341"/>
                  </a:cubicBezTo>
                  <a:cubicBezTo>
                    <a:pt x="38439" y="140288"/>
                    <a:pt x="43269" y="119399"/>
                    <a:pt x="43269" y="96770"/>
                  </a:cubicBezTo>
                  <a:cubicBezTo>
                    <a:pt x="43269" y="69499"/>
                    <a:pt x="36274" y="27141"/>
                    <a:pt x="329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5" name="Dowolny kształt: kształt 1224">
              <a:extLst>
                <a:ext uri="{FF2B5EF4-FFF2-40B4-BE49-F238E27FC236}">
                  <a16:creationId xmlns:a16="http://schemas.microsoft.com/office/drawing/2014/main" id="{399866ED-140B-39A1-DEBC-C208F8E15A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42277" y="7355466"/>
              <a:ext cx="158217" cy="184018"/>
            </a:xfrm>
            <a:custGeom>
              <a:avLst/>
              <a:gdLst>
                <a:gd name="connsiteX0" fmla="*/ 84124 w 158217"/>
                <a:gd name="connsiteY0" fmla="*/ 97602 h 184018"/>
                <a:gd name="connsiteX1" fmla="*/ 150504 w 158217"/>
                <a:gd name="connsiteY1" fmla="*/ 97602 h 184018"/>
                <a:gd name="connsiteX2" fmla="*/ 158355 w 158217"/>
                <a:gd name="connsiteY2" fmla="*/ 92076 h 184018"/>
                <a:gd name="connsiteX3" fmla="*/ 150504 w 158217"/>
                <a:gd name="connsiteY3" fmla="*/ 86550 h 184018"/>
                <a:gd name="connsiteX4" fmla="*/ 84124 w 158217"/>
                <a:gd name="connsiteY4" fmla="*/ 86550 h 184018"/>
                <a:gd name="connsiteX5" fmla="*/ 84124 w 158217"/>
                <a:gd name="connsiteY5" fmla="*/ 9185 h 184018"/>
                <a:gd name="connsiteX6" fmla="*/ 79365 w 158217"/>
                <a:gd name="connsiteY6" fmla="*/ 67 h 184018"/>
                <a:gd name="connsiteX7" fmla="*/ 74607 w 158217"/>
                <a:gd name="connsiteY7" fmla="*/ 9185 h 184018"/>
                <a:gd name="connsiteX8" fmla="*/ 74607 w 158217"/>
                <a:gd name="connsiteY8" fmla="*/ 86550 h 184018"/>
                <a:gd name="connsiteX9" fmla="*/ 7989 w 158217"/>
                <a:gd name="connsiteY9" fmla="*/ 86550 h 184018"/>
                <a:gd name="connsiteX10" fmla="*/ 137 w 158217"/>
                <a:gd name="connsiteY10" fmla="*/ 92076 h 184018"/>
                <a:gd name="connsiteX11" fmla="*/ 7989 w 158217"/>
                <a:gd name="connsiteY11" fmla="*/ 97602 h 184018"/>
                <a:gd name="connsiteX12" fmla="*/ 74607 w 158217"/>
                <a:gd name="connsiteY12" fmla="*/ 97602 h 184018"/>
                <a:gd name="connsiteX13" fmla="*/ 74607 w 158217"/>
                <a:gd name="connsiteY13" fmla="*/ 174967 h 184018"/>
                <a:gd name="connsiteX14" fmla="*/ 79365 w 158217"/>
                <a:gd name="connsiteY14" fmla="*/ 184085 h 184018"/>
                <a:gd name="connsiteX15" fmla="*/ 84124 w 158217"/>
                <a:gd name="connsiteY15" fmla="*/ 174967 h 184018"/>
                <a:gd name="connsiteX16" fmla="*/ 84124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124" y="97602"/>
                  </a:moveTo>
                  <a:lnTo>
                    <a:pt x="150504" y="97602"/>
                  </a:lnTo>
                  <a:cubicBezTo>
                    <a:pt x="153834" y="97602"/>
                    <a:pt x="158355" y="97602"/>
                    <a:pt x="158355" y="92076"/>
                  </a:cubicBezTo>
                  <a:cubicBezTo>
                    <a:pt x="158355" y="86550"/>
                    <a:pt x="153834" y="86550"/>
                    <a:pt x="150504" y="86550"/>
                  </a:cubicBezTo>
                  <a:lnTo>
                    <a:pt x="84124" y="86550"/>
                  </a:lnTo>
                  <a:lnTo>
                    <a:pt x="84124" y="9185"/>
                  </a:lnTo>
                  <a:cubicBezTo>
                    <a:pt x="84124" y="5317"/>
                    <a:pt x="84124" y="67"/>
                    <a:pt x="79365" y="67"/>
                  </a:cubicBezTo>
                  <a:cubicBezTo>
                    <a:pt x="74607" y="67"/>
                    <a:pt x="74607" y="5317"/>
                    <a:pt x="74607" y="9185"/>
                  </a:cubicBezTo>
                  <a:lnTo>
                    <a:pt x="74607" y="86550"/>
                  </a:lnTo>
                  <a:lnTo>
                    <a:pt x="7989" y="86550"/>
                  </a:lnTo>
                  <a:cubicBezTo>
                    <a:pt x="4658" y="86550"/>
                    <a:pt x="137" y="86550"/>
                    <a:pt x="137" y="92076"/>
                  </a:cubicBezTo>
                  <a:cubicBezTo>
                    <a:pt x="137" y="97602"/>
                    <a:pt x="4658" y="97602"/>
                    <a:pt x="7989" y="97602"/>
                  </a:cubicBezTo>
                  <a:lnTo>
                    <a:pt x="74607" y="97602"/>
                  </a:lnTo>
                  <a:lnTo>
                    <a:pt x="74607" y="174967"/>
                  </a:lnTo>
                  <a:cubicBezTo>
                    <a:pt x="74607" y="178836"/>
                    <a:pt x="74607" y="184085"/>
                    <a:pt x="79365" y="184085"/>
                  </a:cubicBezTo>
                  <a:cubicBezTo>
                    <a:pt x="84124" y="184085"/>
                    <a:pt x="84124" y="178836"/>
                    <a:pt x="84124" y="174967"/>
                  </a:cubicBezTo>
                  <a:lnTo>
                    <a:pt x="84124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6" name="Dowolny kształt: kształt 1225">
              <a:extLst>
                <a:ext uri="{FF2B5EF4-FFF2-40B4-BE49-F238E27FC236}">
                  <a16:creationId xmlns:a16="http://schemas.microsoft.com/office/drawing/2014/main" id="{6C3E3499-D527-24B0-5AE0-118E02826B0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20666" y="7329493"/>
              <a:ext cx="105399" cy="187057"/>
            </a:xfrm>
            <a:custGeom>
              <a:avLst/>
              <a:gdLst>
                <a:gd name="connsiteX0" fmla="*/ 63432 w 105399"/>
                <a:gd name="connsiteY0" fmla="*/ 141535 h 187057"/>
                <a:gd name="connsiteX1" fmla="*/ 63432 w 105399"/>
                <a:gd name="connsiteY1" fmla="*/ 165573 h 187057"/>
                <a:gd name="connsiteX2" fmla="*/ 45350 w 105399"/>
                <a:gd name="connsiteY2" fmla="*/ 178559 h 187057"/>
                <a:gd name="connsiteX3" fmla="*/ 40354 w 105399"/>
                <a:gd name="connsiteY3" fmla="*/ 178559 h 187057"/>
                <a:gd name="connsiteX4" fmla="*/ 40354 w 105399"/>
                <a:gd name="connsiteY4" fmla="*/ 187125 h 187057"/>
                <a:gd name="connsiteX5" fmla="*/ 72473 w 105399"/>
                <a:gd name="connsiteY5" fmla="*/ 186296 h 187057"/>
                <a:gd name="connsiteX6" fmla="*/ 104830 w 105399"/>
                <a:gd name="connsiteY6" fmla="*/ 187125 h 187057"/>
                <a:gd name="connsiteX7" fmla="*/ 104830 w 105399"/>
                <a:gd name="connsiteY7" fmla="*/ 178559 h 187057"/>
                <a:gd name="connsiteX8" fmla="*/ 99834 w 105399"/>
                <a:gd name="connsiteY8" fmla="*/ 178559 h 187057"/>
                <a:gd name="connsiteX9" fmla="*/ 81752 w 105399"/>
                <a:gd name="connsiteY9" fmla="*/ 165573 h 187057"/>
                <a:gd name="connsiteX10" fmla="*/ 81752 w 105399"/>
                <a:gd name="connsiteY10" fmla="*/ 141535 h 187057"/>
                <a:gd name="connsiteX11" fmla="*/ 105544 w 105399"/>
                <a:gd name="connsiteY11" fmla="*/ 141535 h 187057"/>
                <a:gd name="connsiteX12" fmla="*/ 105544 w 105399"/>
                <a:gd name="connsiteY12" fmla="*/ 132969 h 187057"/>
                <a:gd name="connsiteX13" fmla="*/ 81752 w 105399"/>
                <a:gd name="connsiteY13" fmla="*/ 132969 h 187057"/>
                <a:gd name="connsiteX14" fmla="*/ 81752 w 105399"/>
                <a:gd name="connsiteY14" fmla="*/ 7251 h 187057"/>
                <a:gd name="connsiteX15" fmla="*/ 77945 w 105399"/>
                <a:gd name="connsiteY15" fmla="*/ 67 h 187057"/>
                <a:gd name="connsiteX16" fmla="*/ 73187 w 105399"/>
                <a:gd name="connsiteY16" fmla="*/ 3383 h 187057"/>
                <a:gd name="connsiteX17" fmla="*/ 145 w 105399"/>
                <a:gd name="connsiteY17" fmla="*/ 132969 h 187057"/>
                <a:gd name="connsiteX18" fmla="*/ 145 w 105399"/>
                <a:gd name="connsiteY18" fmla="*/ 141535 h 187057"/>
                <a:gd name="connsiteX19" fmla="*/ 63432 w 105399"/>
                <a:gd name="connsiteY19" fmla="*/ 141535 h 187057"/>
                <a:gd name="connsiteX20" fmla="*/ 64860 w 105399"/>
                <a:gd name="connsiteY20" fmla="*/ 132969 h 187057"/>
                <a:gd name="connsiteX21" fmla="*/ 6807 w 105399"/>
                <a:gd name="connsiteY21" fmla="*/ 132969 h 187057"/>
                <a:gd name="connsiteX22" fmla="*/ 64860 w 105399"/>
                <a:gd name="connsiteY22" fmla="*/ 29908 h 187057"/>
                <a:gd name="connsiteX23" fmla="*/ 64860 w 105399"/>
                <a:gd name="connsiteY23" fmla="*/ 132969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399" h="187057">
                  <a:moveTo>
                    <a:pt x="63432" y="141535"/>
                  </a:moveTo>
                  <a:lnTo>
                    <a:pt x="63432" y="165573"/>
                  </a:lnTo>
                  <a:cubicBezTo>
                    <a:pt x="63432" y="175520"/>
                    <a:pt x="62956" y="178559"/>
                    <a:pt x="45350" y="178559"/>
                  </a:cubicBezTo>
                  <a:lnTo>
                    <a:pt x="40354" y="178559"/>
                  </a:lnTo>
                  <a:lnTo>
                    <a:pt x="40354" y="187125"/>
                  </a:lnTo>
                  <a:cubicBezTo>
                    <a:pt x="50109" y="186296"/>
                    <a:pt x="62480" y="186296"/>
                    <a:pt x="72473" y="186296"/>
                  </a:cubicBezTo>
                  <a:cubicBezTo>
                    <a:pt x="82466" y="186296"/>
                    <a:pt x="95076" y="186296"/>
                    <a:pt x="104830" y="187125"/>
                  </a:cubicBezTo>
                  <a:lnTo>
                    <a:pt x="104830" y="178559"/>
                  </a:lnTo>
                  <a:lnTo>
                    <a:pt x="99834" y="178559"/>
                  </a:lnTo>
                  <a:cubicBezTo>
                    <a:pt x="82228" y="178559"/>
                    <a:pt x="81752" y="175520"/>
                    <a:pt x="81752" y="165573"/>
                  </a:cubicBezTo>
                  <a:lnTo>
                    <a:pt x="81752" y="141535"/>
                  </a:lnTo>
                  <a:lnTo>
                    <a:pt x="105544" y="141535"/>
                  </a:lnTo>
                  <a:lnTo>
                    <a:pt x="105544" y="132969"/>
                  </a:lnTo>
                  <a:lnTo>
                    <a:pt x="81752" y="132969"/>
                  </a:lnTo>
                  <a:lnTo>
                    <a:pt x="81752" y="7251"/>
                  </a:lnTo>
                  <a:cubicBezTo>
                    <a:pt x="81752" y="1725"/>
                    <a:pt x="81752" y="67"/>
                    <a:pt x="77945" y="67"/>
                  </a:cubicBezTo>
                  <a:cubicBezTo>
                    <a:pt x="75804" y="67"/>
                    <a:pt x="75090" y="67"/>
                    <a:pt x="73187" y="3383"/>
                  </a:cubicBezTo>
                  <a:lnTo>
                    <a:pt x="145" y="132969"/>
                  </a:lnTo>
                  <a:lnTo>
                    <a:pt x="145" y="141535"/>
                  </a:lnTo>
                  <a:lnTo>
                    <a:pt x="63432" y="141535"/>
                  </a:lnTo>
                  <a:close/>
                  <a:moveTo>
                    <a:pt x="64860" y="132969"/>
                  </a:moveTo>
                  <a:lnTo>
                    <a:pt x="6807" y="132969"/>
                  </a:lnTo>
                  <a:lnTo>
                    <a:pt x="64860" y="29908"/>
                  </a:lnTo>
                  <a:lnTo>
                    <a:pt x="64860" y="1329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8CEDEBFF-6E27-3B7F-3108-47ACB6C709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80231" y="7394425"/>
              <a:ext cx="185816" cy="122126"/>
            </a:xfrm>
            <a:custGeom>
              <a:avLst/>
              <a:gdLst>
                <a:gd name="connsiteX0" fmla="*/ 18710 w 185816"/>
                <a:gd name="connsiteY0" fmla="*/ 27145 h 122126"/>
                <a:gd name="connsiteX1" fmla="*/ 18710 w 185816"/>
                <a:gd name="connsiteY1" fmla="*/ 101194 h 122126"/>
                <a:gd name="connsiteX2" fmla="*/ 152 w 185816"/>
                <a:gd name="connsiteY2" fmla="*/ 113628 h 122126"/>
                <a:gd name="connsiteX3" fmla="*/ 152 w 185816"/>
                <a:gd name="connsiteY3" fmla="*/ 122193 h 122126"/>
                <a:gd name="connsiteX4" fmla="*/ 27037 w 185816"/>
                <a:gd name="connsiteY4" fmla="*/ 121364 h 122126"/>
                <a:gd name="connsiteX5" fmla="*/ 53684 w 185816"/>
                <a:gd name="connsiteY5" fmla="*/ 122193 h 122126"/>
                <a:gd name="connsiteX6" fmla="*/ 53684 w 185816"/>
                <a:gd name="connsiteY6" fmla="*/ 113628 h 122126"/>
                <a:gd name="connsiteX7" fmla="*/ 35126 w 185816"/>
                <a:gd name="connsiteY7" fmla="*/ 101194 h 122126"/>
                <a:gd name="connsiteX8" fmla="*/ 35126 w 185816"/>
                <a:gd name="connsiteY8" fmla="*/ 50354 h 122126"/>
                <a:gd name="connsiteX9" fmla="*/ 67246 w 185816"/>
                <a:gd name="connsiteY9" fmla="*/ 6146 h 122126"/>
                <a:gd name="connsiteX10" fmla="*/ 84852 w 185816"/>
                <a:gd name="connsiteY10" fmla="*/ 36816 h 122126"/>
                <a:gd name="connsiteX11" fmla="*/ 84852 w 185816"/>
                <a:gd name="connsiteY11" fmla="*/ 101194 h 122126"/>
                <a:gd name="connsiteX12" fmla="*/ 66294 w 185816"/>
                <a:gd name="connsiteY12" fmla="*/ 113628 h 122126"/>
                <a:gd name="connsiteX13" fmla="*/ 66294 w 185816"/>
                <a:gd name="connsiteY13" fmla="*/ 122193 h 122126"/>
                <a:gd name="connsiteX14" fmla="*/ 93179 w 185816"/>
                <a:gd name="connsiteY14" fmla="*/ 121364 h 122126"/>
                <a:gd name="connsiteX15" fmla="*/ 119826 w 185816"/>
                <a:gd name="connsiteY15" fmla="*/ 122193 h 122126"/>
                <a:gd name="connsiteX16" fmla="*/ 119826 w 185816"/>
                <a:gd name="connsiteY16" fmla="*/ 113628 h 122126"/>
                <a:gd name="connsiteX17" fmla="*/ 101268 w 185816"/>
                <a:gd name="connsiteY17" fmla="*/ 101194 h 122126"/>
                <a:gd name="connsiteX18" fmla="*/ 101268 w 185816"/>
                <a:gd name="connsiteY18" fmla="*/ 50354 h 122126"/>
                <a:gd name="connsiteX19" fmla="*/ 133388 w 185816"/>
                <a:gd name="connsiteY19" fmla="*/ 6146 h 122126"/>
                <a:gd name="connsiteX20" fmla="*/ 150994 w 185816"/>
                <a:gd name="connsiteY20" fmla="*/ 36816 h 122126"/>
                <a:gd name="connsiteX21" fmla="*/ 150994 w 185816"/>
                <a:gd name="connsiteY21" fmla="*/ 101194 h 122126"/>
                <a:gd name="connsiteX22" fmla="*/ 132436 w 185816"/>
                <a:gd name="connsiteY22" fmla="*/ 113628 h 122126"/>
                <a:gd name="connsiteX23" fmla="*/ 132436 w 185816"/>
                <a:gd name="connsiteY23" fmla="*/ 122193 h 122126"/>
                <a:gd name="connsiteX24" fmla="*/ 159321 w 185816"/>
                <a:gd name="connsiteY24" fmla="*/ 121364 h 122126"/>
                <a:gd name="connsiteX25" fmla="*/ 185968 w 185816"/>
                <a:gd name="connsiteY25" fmla="*/ 122193 h 122126"/>
                <a:gd name="connsiteX26" fmla="*/ 185968 w 185816"/>
                <a:gd name="connsiteY26" fmla="*/ 113628 h 122126"/>
                <a:gd name="connsiteX27" fmla="*/ 167410 w 185816"/>
                <a:gd name="connsiteY27" fmla="*/ 105339 h 122126"/>
                <a:gd name="connsiteX28" fmla="*/ 167410 w 185816"/>
                <a:gd name="connsiteY28" fmla="*/ 52565 h 122126"/>
                <a:gd name="connsiteX29" fmla="*/ 160035 w 185816"/>
                <a:gd name="connsiteY29" fmla="*/ 10290 h 122126"/>
                <a:gd name="connsiteX30" fmla="*/ 135053 w 185816"/>
                <a:gd name="connsiteY30" fmla="*/ 67 h 122126"/>
                <a:gd name="connsiteX31" fmla="*/ 100555 w 185816"/>
                <a:gd name="connsiteY31" fmla="*/ 27145 h 122126"/>
                <a:gd name="connsiteX32" fmla="*/ 68911 w 185816"/>
                <a:gd name="connsiteY32" fmla="*/ 67 h 122126"/>
                <a:gd name="connsiteX33" fmla="*/ 33699 w 185816"/>
                <a:gd name="connsiteY33" fmla="*/ 29079 h 122126"/>
                <a:gd name="connsiteX34" fmla="*/ 33699 w 185816"/>
                <a:gd name="connsiteY34" fmla="*/ 67 h 122126"/>
                <a:gd name="connsiteX35" fmla="*/ 152 w 185816"/>
                <a:gd name="connsiteY35" fmla="*/ 3107 h 122126"/>
                <a:gd name="connsiteX36" fmla="*/ 152 w 185816"/>
                <a:gd name="connsiteY36" fmla="*/ 11672 h 122126"/>
                <a:gd name="connsiteX37" fmla="*/ 18710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10" y="27145"/>
                  </a:moveTo>
                  <a:lnTo>
                    <a:pt x="18710" y="101194"/>
                  </a:lnTo>
                  <a:cubicBezTo>
                    <a:pt x="18710" y="113628"/>
                    <a:pt x="16092" y="113628"/>
                    <a:pt x="152" y="113628"/>
                  </a:cubicBezTo>
                  <a:lnTo>
                    <a:pt x="152" y="122193"/>
                  </a:lnTo>
                  <a:cubicBezTo>
                    <a:pt x="8479" y="121917"/>
                    <a:pt x="20613" y="121364"/>
                    <a:pt x="27037" y="121364"/>
                  </a:cubicBezTo>
                  <a:cubicBezTo>
                    <a:pt x="33223" y="121364"/>
                    <a:pt x="45595" y="121917"/>
                    <a:pt x="53684" y="122193"/>
                  </a:cubicBezTo>
                  <a:lnTo>
                    <a:pt x="53684" y="113628"/>
                  </a:lnTo>
                  <a:cubicBezTo>
                    <a:pt x="37743" y="113628"/>
                    <a:pt x="35126" y="113628"/>
                    <a:pt x="35126" y="101194"/>
                  </a:cubicBezTo>
                  <a:lnTo>
                    <a:pt x="35126" y="50354"/>
                  </a:lnTo>
                  <a:cubicBezTo>
                    <a:pt x="35126" y="21619"/>
                    <a:pt x="52019" y="6146"/>
                    <a:pt x="67246" y="6146"/>
                  </a:cubicBezTo>
                  <a:cubicBezTo>
                    <a:pt x="82235" y="6146"/>
                    <a:pt x="84852" y="21066"/>
                    <a:pt x="84852" y="36816"/>
                  </a:cubicBezTo>
                  <a:lnTo>
                    <a:pt x="84852" y="101194"/>
                  </a:lnTo>
                  <a:cubicBezTo>
                    <a:pt x="84852" y="113628"/>
                    <a:pt x="82235" y="113628"/>
                    <a:pt x="66294" y="113628"/>
                  </a:cubicBezTo>
                  <a:lnTo>
                    <a:pt x="66294" y="122193"/>
                  </a:lnTo>
                  <a:cubicBezTo>
                    <a:pt x="74621" y="121917"/>
                    <a:pt x="86755" y="121364"/>
                    <a:pt x="93179" y="121364"/>
                  </a:cubicBezTo>
                  <a:cubicBezTo>
                    <a:pt x="99365" y="121364"/>
                    <a:pt x="111737" y="121917"/>
                    <a:pt x="119826" y="122193"/>
                  </a:cubicBezTo>
                  <a:lnTo>
                    <a:pt x="119826" y="113628"/>
                  </a:lnTo>
                  <a:cubicBezTo>
                    <a:pt x="103885" y="113628"/>
                    <a:pt x="101268" y="113628"/>
                    <a:pt x="101268" y="101194"/>
                  </a:cubicBezTo>
                  <a:lnTo>
                    <a:pt x="101268" y="50354"/>
                  </a:lnTo>
                  <a:cubicBezTo>
                    <a:pt x="101268" y="21619"/>
                    <a:pt x="118161" y="6146"/>
                    <a:pt x="133388" y="6146"/>
                  </a:cubicBezTo>
                  <a:cubicBezTo>
                    <a:pt x="148377" y="6146"/>
                    <a:pt x="150994" y="21066"/>
                    <a:pt x="150994" y="36816"/>
                  </a:cubicBezTo>
                  <a:lnTo>
                    <a:pt x="150994" y="101194"/>
                  </a:lnTo>
                  <a:cubicBezTo>
                    <a:pt x="150994" y="113628"/>
                    <a:pt x="148377" y="113628"/>
                    <a:pt x="132436" y="113628"/>
                  </a:cubicBezTo>
                  <a:lnTo>
                    <a:pt x="132436" y="122193"/>
                  </a:lnTo>
                  <a:cubicBezTo>
                    <a:pt x="140763" y="121917"/>
                    <a:pt x="152897" y="121364"/>
                    <a:pt x="159321" y="121364"/>
                  </a:cubicBezTo>
                  <a:cubicBezTo>
                    <a:pt x="165507" y="121364"/>
                    <a:pt x="177879" y="121917"/>
                    <a:pt x="185968" y="122193"/>
                  </a:cubicBezTo>
                  <a:lnTo>
                    <a:pt x="185968" y="113628"/>
                  </a:lnTo>
                  <a:cubicBezTo>
                    <a:pt x="173596" y="113628"/>
                    <a:pt x="167648" y="113628"/>
                    <a:pt x="167410" y="105339"/>
                  </a:cubicBezTo>
                  <a:lnTo>
                    <a:pt x="167410" y="52565"/>
                  </a:lnTo>
                  <a:cubicBezTo>
                    <a:pt x="167410" y="28803"/>
                    <a:pt x="167410" y="20237"/>
                    <a:pt x="160035" y="10290"/>
                  </a:cubicBezTo>
                  <a:cubicBezTo>
                    <a:pt x="156704" y="5593"/>
                    <a:pt x="148853" y="67"/>
                    <a:pt x="135053" y="67"/>
                  </a:cubicBezTo>
                  <a:cubicBezTo>
                    <a:pt x="115068" y="67"/>
                    <a:pt x="104599" y="16645"/>
                    <a:pt x="100555" y="27145"/>
                  </a:cubicBezTo>
                  <a:cubicBezTo>
                    <a:pt x="97224" y="3107"/>
                    <a:pt x="79617" y="67"/>
                    <a:pt x="68911" y="67"/>
                  </a:cubicBezTo>
                  <a:cubicBezTo>
                    <a:pt x="51543" y="67"/>
                    <a:pt x="40360" y="11948"/>
                    <a:pt x="33699" y="29079"/>
                  </a:cubicBezTo>
                  <a:lnTo>
                    <a:pt x="33699" y="67"/>
                  </a:lnTo>
                  <a:lnTo>
                    <a:pt x="152" y="3107"/>
                  </a:lnTo>
                  <a:lnTo>
                    <a:pt x="152" y="11672"/>
                  </a:lnTo>
                  <a:cubicBezTo>
                    <a:pt x="16806" y="11672"/>
                    <a:pt x="18710" y="13606"/>
                    <a:pt x="18710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011ED04E-7EA6-ECE8-175D-6A2C0354A69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78738" y="7331704"/>
              <a:ext cx="50915" cy="184847"/>
            </a:xfrm>
            <a:custGeom>
              <a:avLst/>
              <a:gdLst>
                <a:gd name="connsiteX0" fmla="*/ 34421 w 50915"/>
                <a:gd name="connsiteY0" fmla="*/ 62788 h 184847"/>
                <a:gd name="connsiteX1" fmla="*/ 1112 w 50915"/>
                <a:gd name="connsiteY1" fmla="*/ 65827 h 184847"/>
                <a:gd name="connsiteX2" fmla="*/ 1112 w 50915"/>
                <a:gd name="connsiteY2" fmla="*/ 74393 h 184847"/>
                <a:gd name="connsiteX3" fmla="*/ 18718 w 50915"/>
                <a:gd name="connsiteY3" fmla="*/ 89590 h 184847"/>
                <a:gd name="connsiteX4" fmla="*/ 18718 w 50915"/>
                <a:gd name="connsiteY4" fmla="*/ 163915 h 184847"/>
                <a:gd name="connsiteX5" fmla="*/ 160 w 50915"/>
                <a:gd name="connsiteY5" fmla="*/ 176349 h 184847"/>
                <a:gd name="connsiteX6" fmla="*/ 160 w 50915"/>
                <a:gd name="connsiteY6" fmla="*/ 184914 h 184847"/>
                <a:gd name="connsiteX7" fmla="*/ 26331 w 50915"/>
                <a:gd name="connsiteY7" fmla="*/ 184085 h 184847"/>
                <a:gd name="connsiteX8" fmla="*/ 51075 w 50915"/>
                <a:gd name="connsiteY8" fmla="*/ 184914 h 184847"/>
                <a:gd name="connsiteX9" fmla="*/ 51075 w 50915"/>
                <a:gd name="connsiteY9" fmla="*/ 176349 h 184847"/>
                <a:gd name="connsiteX10" fmla="*/ 34421 w 50915"/>
                <a:gd name="connsiteY10" fmla="*/ 164192 h 184847"/>
                <a:gd name="connsiteX11" fmla="*/ 34421 w 50915"/>
                <a:gd name="connsiteY11" fmla="*/ 62788 h 184847"/>
                <a:gd name="connsiteX12" fmla="*/ 35372 w 50915"/>
                <a:gd name="connsiteY12" fmla="*/ 14711 h 184847"/>
                <a:gd name="connsiteX13" fmla="*/ 22763 w 50915"/>
                <a:gd name="connsiteY13" fmla="*/ 67 h 184847"/>
                <a:gd name="connsiteX14" fmla="*/ 10153 w 50915"/>
                <a:gd name="connsiteY14" fmla="*/ 14711 h 184847"/>
                <a:gd name="connsiteX15" fmla="*/ 22763 w 50915"/>
                <a:gd name="connsiteY15" fmla="*/ 29355 h 184847"/>
                <a:gd name="connsiteX16" fmla="*/ 35372 w 50915"/>
                <a:gd name="connsiteY16" fmla="*/ 14711 h 1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15" h="184847">
                  <a:moveTo>
                    <a:pt x="34421" y="62788"/>
                  </a:moveTo>
                  <a:lnTo>
                    <a:pt x="1112" y="65827"/>
                  </a:lnTo>
                  <a:lnTo>
                    <a:pt x="1112" y="74393"/>
                  </a:lnTo>
                  <a:cubicBezTo>
                    <a:pt x="16577" y="74393"/>
                    <a:pt x="18718" y="76051"/>
                    <a:pt x="18718" y="89590"/>
                  </a:cubicBezTo>
                  <a:lnTo>
                    <a:pt x="18718" y="163915"/>
                  </a:lnTo>
                  <a:cubicBezTo>
                    <a:pt x="18718" y="176349"/>
                    <a:pt x="16101" y="176349"/>
                    <a:pt x="160" y="176349"/>
                  </a:cubicBezTo>
                  <a:lnTo>
                    <a:pt x="160" y="184914"/>
                  </a:lnTo>
                  <a:cubicBezTo>
                    <a:pt x="7774" y="184638"/>
                    <a:pt x="20621" y="184085"/>
                    <a:pt x="26331" y="184085"/>
                  </a:cubicBezTo>
                  <a:cubicBezTo>
                    <a:pt x="34659" y="184085"/>
                    <a:pt x="42986" y="184638"/>
                    <a:pt x="51075" y="184914"/>
                  </a:cubicBezTo>
                  <a:lnTo>
                    <a:pt x="51075" y="176349"/>
                  </a:lnTo>
                  <a:cubicBezTo>
                    <a:pt x="35372" y="176349"/>
                    <a:pt x="34421" y="174967"/>
                    <a:pt x="34421" y="164192"/>
                  </a:cubicBezTo>
                  <a:lnTo>
                    <a:pt x="34421" y="62788"/>
                  </a:lnTo>
                  <a:close/>
                  <a:moveTo>
                    <a:pt x="35372" y="14711"/>
                  </a:moveTo>
                  <a:cubicBezTo>
                    <a:pt x="35372" y="5870"/>
                    <a:pt x="29424" y="67"/>
                    <a:pt x="22763" y="67"/>
                  </a:cubicBezTo>
                  <a:cubicBezTo>
                    <a:pt x="15387" y="67"/>
                    <a:pt x="10153" y="7527"/>
                    <a:pt x="10153" y="14711"/>
                  </a:cubicBezTo>
                  <a:cubicBezTo>
                    <a:pt x="10153" y="22172"/>
                    <a:pt x="15387" y="29355"/>
                    <a:pt x="22763" y="29355"/>
                  </a:cubicBezTo>
                  <a:cubicBezTo>
                    <a:pt x="29424" y="29355"/>
                    <a:pt x="35372" y="23553"/>
                    <a:pt x="35372" y="1471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9" name="Dowolny kształt: kształt 1228">
              <a:extLst>
                <a:ext uri="{FF2B5EF4-FFF2-40B4-BE49-F238E27FC236}">
                  <a16:creationId xmlns:a16="http://schemas.microsoft.com/office/drawing/2014/main" id="{36EE6D12-F1BB-3D10-9CAB-84AD66416D0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44589" y="7394425"/>
              <a:ext cx="119674" cy="122126"/>
            </a:xfrm>
            <a:custGeom>
              <a:avLst/>
              <a:gdLst>
                <a:gd name="connsiteX0" fmla="*/ 18721 w 119674"/>
                <a:gd name="connsiteY0" fmla="*/ 27145 h 122126"/>
                <a:gd name="connsiteX1" fmla="*/ 18721 w 119674"/>
                <a:gd name="connsiteY1" fmla="*/ 101194 h 122126"/>
                <a:gd name="connsiteX2" fmla="*/ 163 w 119674"/>
                <a:gd name="connsiteY2" fmla="*/ 113628 h 122126"/>
                <a:gd name="connsiteX3" fmla="*/ 163 w 119674"/>
                <a:gd name="connsiteY3" fmla="*/ 122193 h 122126"/>
                <a:gd name="connsiteX4" fmla="*/ 27048 w 119674"/>
                <a:gd name="connsiteY4" fmla="*/ 121364 h 122126"/>
                <a:gd name="connsiteX5" fmla="*/ 53695 w 119674"/>
                <a:gd name="connsiteY5" fmla="*/ 122193 h 122126"/>
                <a:gd name="connsiteX6" fmla="*/ 53695 w 119674"/>
                <a:gd name="connsiteY6" fmla="*/ 113628 h 122126"/>
                <a:gd name="connsiteX7" fmla="*/ 35137 w 119674"/>
                <a:gd name="connsiteY7" fmla="*/ 101194 h 122126"/>
                <a:gd name="connsiteX8" fmla="*/ 35137 w 119674"/>
                <a:gd name="connsiteY8" fmla="*/ 50354 h 122126"/>
                <a:gd name="connsiteX9" fmla="*/ 67257 w 119674"/>
                <a:gd name="connsiteY9" fmla="*/ 6146 h 122126"/>
                <a:gd name="connsiteX10" fmla="*/ 84863 w 119674"/>
                <a:gd name="connsiteY10" fmla="*/ 36816 h 122126"/>
                <a:gd name="connsiteX11" fmla="*/ 84863 w 119674"/>
                <a:gd name="connsiteY11" fmla="*/ 101194 h 122126"/>
                <a:gd name="connsiteX12" fmla="*/ 66305 w 119674"/>
                <a:gd name="connsiteY12" fmla="*/ 113628 h 122126"/>
                <a:gd name="connsiteX13" fmla="*/ 66305 w 119674"/>
                <a:gd name="connsiteY13" fmla="*/ 122193 h 122126"/>
                <a:gd name="connsiteX14" fmla="*/ 93190 w 119674"/>
                <a:gd name="connsiteY14" fmla="*/ 121364 h 122126"/>
                <a:gd name="connsiteX15" fmla="*/ 119837 w 119674"/>
                <a:gd name="connsiteY15" fmla="*/ 122193 h 122126"/>
                <a:gd name="connsiteX16" fmla="*/ 119837 w 119674"/>
                <a:gd name="connsiteY16" fmla="*/ 113628 h 122126"/>
                <a:gd name="connsiteX17" fmla="*/ 101279 w 119674"/>
                <a:gd name="connsiteY17" fmla="*/ 105339 h 122126"/>
                <a:gd name="connsiteX18" fmla="*/ 101279 w 119674"/>
                <a:gd name="connsiteY18" fmla="*/ 52565 h 122126"/>
                <a:gd name="connsiteX19" fmla="*/ 93904 w 119674"/>
                <a:gd name="connsiteY19" fmla="*/ 10290 h 122126"/>
                <a:gd name="connsiteX20" fmla="*/ 68922 w 119674"/>
                <a:gd name="connsiteY20" fmla="*/ 67 h 122126"/>
                <a:gd name="connsiteX21" fmla="*/ 33710 w 119674"/>
                <a:gd name="connsiteY21" fmla="*/ 29079 h 122126"/>
                <a:gd name="connsiteX22" fmla="*/ 33710 w 119674"/>
                <a:gd name="connsiteY22" fmla="*/ 67 h 122126"/>
                <a:gd name="connsiteX23" fmla="*/ 163 w 119674"/>
                <a:gd name="connsiteY23" fmla="*/ 3107 h 122126"/>
                <a:gd name="connsiteX24" fmla="*/ 163 w 119674"/>
                <a:gd name="connsiteY24" fmla="*/ 11672 h 122126"/>
                <a:gd name="connsiteX25" fmla="*/ 18721 w 119674"/>
                <a:gd name="connsiteY25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674" h="122126">
                  <a:moveTo>
                    <a:pt x="18721" y="27145"/>
                  </a:moveTo>
                  <a:lnTo>
                    <a:pt x="18721" y="101194"/>
                  </a:lnTo>
                  <a:cubicBezTo>
                    <a:pt x="18721" y="113628"/>
                    <a:pt x="16104" y="113628"/>
                    <a:pt x="163" y="113628"/>
                  </a:cubicBezTo>
                  <a:lnTo>
                    <a:pt x="163" y="122193"/>
                  </a:lnTo>
                  <a:cubicBezTo>
                    <a:pt x="8490" y="121917"/>
                    <a:pt x="20624" y="121364"/>
                    <a:pt x="27048" y="121364"/>
                  </a:cubicBezTo>
                  <a:cubicBezTo>
                    <a:pt x="33234" y="121364"/>
                    <a:pt x="45606" y="121917"/>
                    <a:pt x="53695" y="122193"/>
                  </a:cubicBezTo>
                  <a:lnTo>
                    <a:pt x="53695" y="113628"/>
                  </a:lnTo>
                  <a:cubicBezTo>
                    <a:pt x="37754" y="113628"/>
                    <a:pt x="35137" y="113628"/>
                    <a:pt x="35137" y="101194"/>
                  </a:cubicBezTo>
                  <a:lnTo>
                    <a:pt x="35137" y="50354"/>
                  </a:lnTo>
                  <a:cubicBezTo>
                    <a:pt x="35137" y="21619"/>
                    <a:pt x="52030" y="6146"/>
                    <a:pt x="67257" y="6146"/>
                  </a:cubicBezTo>
                  <a:cubicBezTo>
                    <a:pt x="82246" y="6146"/>
                    <a:pt x="84863" y="21066"/>
                    <a:pt x="84863" y="36816"/>
                  </a:cubicBezTo>
                  <a:lnTo>
                    <a:pt x="84863" y="101194"/>
                  </a:lnTo>
                  <a:cubicBezTo>
                    <a:pt x="84863" y="113628"/>
                    <a:pt x="82246" y="113628"/>
                    <a:pt x="66305" y="113628"/>
                  </a:cubicBezTo>
                  <a:lnTo>
                    <a:pt x="66305" y="122193"/>
                  </a:lnTo>
                  <a:cubicBezTo>
                    <a:pt x="74632" y="121917"/>
                    <a:pt x="86766" y="121364"/>
                    <a:pt x="93190" y="121364"/>
                  </a:cubicBezTo>
                  <a:cubicBezTo>
                    <a:pt x="99376" y="121364"/>
                    <a:pt x="111748" y="121917"/>
                    <a:pt x="119837" y="122193"/>
                  </a:cubicBezTo>
                  <a:lnTo>
                    <a:pt x="119837" y="113628"/>
                  </a:lnTo>
                  <a:cubicBezTo>
                    <a:pt x="107465" y="113628"/>
                    <a:pt x="101517" y="113628"/>
                    <a:pt x="101279" y="105339"/>
                  </a:cubicBezTo>
                  <a:lnTo>
                    <a:pt x="101279" y="52565"/>
                  </a:lnTo>
                  <a:cubicBezTo>
                    <a:pt x="101279" y="28803"/>
                    <a:pt x="101279" y="20237"/>
                    <a:pt x="93904" y="10290"/>
                  </a:cubicBezTo>
                  <a:cubicBezTo>
                    <a:pt x="90573" y="5593"/>
                    <a:pt x="82722" y="67"/>
                    <a:pt x="68922" y="67"/>
                  </a:cubicBezTo>
                  <a:cubicBezTo>
                    <a:pt x="51554" y="67"/>
                    <a:pt x="40372" y="11948"/>
                    <a:pt x="33710" y="29079"/>
                  </a:cubicBezTo>
                  <a:lnTo>
                    <a:pt x="33710" y="67"/>
                  </a:lnTo>
                  <a:lnTo>
                    <a:pt x="163" y="3107"/>
                  </a:lnTo>
                  <a:lnTo>
                    <a:pt x="163" y="11672"/>
                  </a:lnTo>
                  <a:cubicBezTo>
                    <a:pt x="16817" y="11672"/>
                    <a:pt x="18721" y="13606"/>
                    <a:pt x="18721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0" name="Dowolny kształt: kształt 1229">
              <a:extLst>
                <a:ext uri="{FF2B5EF4-FFF2-40B4-BE49-F238E27FC236}">
                  <a16:creationId xmlns:a16="http://schemas.microsoft.com/office/drawing/2014/main" id="{9C16392E-4A02-0CD3-A8B9-DC0084F1402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81646" y="7423768"/>
              <a:ext cx="90766" cy="136162"/>
            </a:xfrm>
            <a:custGeom>
              <a:avLst/>
              <a:gdLst>
                <a:gd name="connsiteX0" fmla="*/ 39806 w 90766"/>
                <a:gd name="connsiteY0" fmla="*/ 5871 h 136162"/>
                <a:gd name="connsiteX1" fmla="*/ 40472 w 90766"/>
                <a:gd name="connsiteY1" fmla="*/ 2777 h 136162"/>
                <a:gd name="connsiteX2" fmla="*/ 37807 w 90766"/>
                <a:gd name="connsiteY2" fmla="*/ 69 h 136162"/>
                <a:gd name="connsiteX3" fmla="*/ 16490 w 90766"/>
                <a:gd name="connsiteY3" fmla="*/ 2003 h 136162"/>
                <a:gd name="connsiteX4" fmla="*/ 12826 w 90766"/>
                <a:gd name="connsiteY4" fmla="*/ 6451 h 136162"/>
                <a:gd name="connsiteX5" fmla="*/ 17156 w 90766"/>
                <a:gd name="connsiteY5" fmla="*/ 9159 h 136162"/>
                <a:gd name="connsiteX6" fmla="*/ 25150 w 90766"/>
                <a:gd name="connsiteY6" fmla="*/ 12060 h 136162"/>
                <a:gd name="connsiteX7" fmla="*/ 24484 w 90766"/>
                <a:gd name="connsiteY7" fmla="*/ 16315 h 136162"/>
                <a:gd name="connsiteX8" fmla="*/ 1001 w 90766"/>
                <a:gd name="connsiteY8" fmla="*/ 125787 h 136162"/>
                <a:gd name="connsiteX9" fmla="*/ 168 w 90766"/>
                <a:gd name="connsiteY9" fmla="*/ 130042 h 136162"/>
                <a:gd name="connsiteX10" fmla="*/ 5831 w 90766"/>
                <a:gd name="connsiteY10" fmla="*/ 136231 h 136162"/>
                <a:gd name="connsiteX11" fmla="*/ 12659 w 90766"/>
                <a:gd name="connsiteY11" fmla="*/ 131202 h 136162"/>
                <a:gd name="connsiteX12" fmla="*/ 15490 w 90766"/>
                <a:gd name="connsiteY12" fmla="*/ 119017 h 136162"/>
                <a:gd name="connsiteX13" fmla="*/ 19321 w 90766"/>
                <a:gd name="connsiteY13" fmla="*/ 101804 h 136162"/>
                <a:gd name="connsiteX14" fmla="*/ 21986 w 90766"/>
                <a:gd name="connsiteY14" fmla="*/ 88652 h 136162"/>
                <a:gd name="connsiteX15" fmla="*/ 26982 w 90766"/>
                <a:gd name="connsiteY15" fmla="*/ 74919 h 136162"/>
                <a:gd name="connsiteX16" fmla="*/ 53629 w 90766"/>
                <a:gd name="connsiteY16" fmla="*/ 54418 h 136162"/>
                <a:gd name="connsiteX17" fmla="*/ 63455 w 90766"/>
                <a:gd name="connsiteY17" fmla="*/ 67957 h 136162"/>
                <a:gd name="connsiteX18" fmla="*/ 53629 w 90766"/>
                <a:gd name="connsiteY18" fmla="*/ 109153 h 136162"/>
                <a:gd name="connsiteX19" fmla="*/ 51131 w 90766"/>
                <a:gd name="connsiteY19" fmla="*/ 119598 h 136162"/>
                <a:gd name="connsiteX20" fmla="*/ 66953 w 90766"/>
                <a:gd name="connsiteY20" fmla="*/ 136231 h 136162"/>
                <a:gd name="connsiteX21" fmla="*/ 90935 w 90766"/>
                <a:gd name="connsiteY21" fmla="*/ 106639 h 136162"/>
                <a:gd name="connsiteX22" fmla="*/ 88271 w 90766"/>
                <a:gd name="connsiteY22" fmla="*/ 104125 h 136162"/>
                <a:gd name="connsiteX23" fmla="*/ 85106 w 90766"/>
                <a:gd name="connsiteY23" fmla="*/ 107413 h 136162"/>
                <a:gd name="connsiteX24" fmla="*/ 67452 w 90766"/>
                <a:gd name="connsiteY24" fmla="*/ 130816 h 136162"/>
                <a:gd name="connsiteX25" fmla="*/ 63289 w 90766"/>
                <a:gd name="connsiteY25" fmla="*/ 124046 h 136162"/>
                <a:gd name="connsiteX26" fmla="*/ 67119 w 90766"/>
                <a:gd name="connsiteY26" fmla="*/ 108380 h 136162"/>
                <a:gd name="connsiteX27" fmla="*/ 75946 w 90766"/>
                <a:gd name="connsiteY27" fmla="*/ 71051 h 136162"/>
                <a:gd name="connsiteX28" fmla="*/ 69784 w 90766"/>
                <a:gd name="connsiteY28" fmla="*/ 54224 h 136162"/>
                <a:gd name="connsiteX29" fmla="*/ 54295 w 90766"/>
                <a:gd name="connsiteY29" fmla="*/ 49002 h 136162"/>
                <a:gd name="connsiteX30" fmla="*/ 27149 w 90766"/>
                <a:gd name="connsiteY30" fmla="*/ 65055 h 136162"/>
                <a:gd name="connsiteX31" fmla="*/ 39806 w 90766"/>
                <a:gd name="connsiteY31" fmla="*/ 5871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0766" h="136162">
                  <a:moveTo>
                    <a:pt x="39806" y="5871"/>
                  </a:moveTo>
                  <a:cubicBezTo>
                    <a:pt x="39973" y="5484"/>
                    <a:pt x="40472" y="2970"/>
                    <a:pt x="40472" y="2777"/>
                  </a:cubicBezTo>
                  <a:cubicBezTo>
                    <a:pt x="40472" y="1809"/>
                    <a:pt x="39806" y="69"/>
                    <a:pt x="37807" y="69"/>
                  </a:cubicBezTo>
                  <a:cubicBezTo>
                    <a:pt x="34477" y="69"/>
                    <a:pt x="20653" y="1616"/>
                    <a:pt x="16490" y="2003"/>
                  </a:cubicBezTo>
                  <a:cubicBezTo>
                    <a:pt x="15157" y="2196"/>
                    <a:pt x="12826" y="2390"/>
                    <a:pt x="12826" y="6451"/>
                  </a:cubicBezTo>
                  <a:cubicBezTo>
                    <a:pt x="12826" y="9159"/>
                    <a:pt x="15157" y="9159"/>
                    <a:pt x="17156" y="9159"/>
                  </a:cubicBezTo>
                  <a:cubicBezTo>
                    <a:pt x="25150" y="9159"/>
                    <a:pt x="25150" y="10513"/>
                    <a:pt x="25150" y="12060"/>
                  </a:cubicBezTo>
                  <a:cubicBezTo>
                    <a:pt x="25150" y="13414"/>
                    <a:pt x="24817" y="14575"/>
                    <a:pt x="24484" y="16315"/>
                  </a:cubicBezTo>
                  <a:lnTo>
                    <a:pt x="1001" y="125787"/>
                  </a:lnTo>
                  <a:cubicBezTo>
                    <a:pt x="168" y="129268"/>
                    <a:pt x="168" y="129655"/>
                    <a:pt x="168" y="130042"/>
                  </a:cubicBezTo>
                  <a:cubicBezTo>
                    <a:pt x="168" y="132943"/>
                    <a:pt x="2167" y="136231"/>
                    <a:pt x="5831" y="136231"/>
                  </a:cubicBezTo>
                  <a:cubicBezTo>
                    <a:pt x="7663" y="136231"/>
                    <a:pt x="10827" y="135264"/>
                    <a:pt x="12659" y="131202"/>
                  </a:cubicBezTo>
                  <a:cubicBezTo>
                    <a:pt x="13159" y="130042"/>
                    <a:pt x="14658" y="123079"/>
                    <a:pt x="15490" y="119017"/>
                  </a:cubicBezTo>
                  <a:lnTo>
                    <a:pt x="19321" y="101804"/>
                  </a:lnTo>
                  <a:cubicBezTo>
                    <a:pt x="19821" y="98903"/>
                    <a:pt x="21486" y="91553"/>
                    <a:pt x="21986" y="88652"/>
                  </a:cubicBezTo>
                  <a:cubicBezTo>
                    <a:pt x="23651" y="81302"/>
                    <a:pt x="23651" y="81109"/>
                    <a:pt x="26982" y="74919"/>
                  </a:cubicBezTo>
                  <a:cubicBezTo>
                    <a:pt x="32311" y="65442"/>
                    <a:pt x="40639" y="54418"/>
                    <a:pt x="53629" y="54418"/>
                  </a:cubicBezTo>
                  <a:cubicBezTo>
                    <a:pt x="62956" y="54418"/>
                    <a:pt x="63455" y="63315"/>
                    <a:pt x="63455" y="67957"/>
                  </a:cubicBezTo>
                  <a:cubicBezTo>
                    <a:pt x="63455" y="79561"/>
                    <a:pt x="56294" y="101030"/>
                    <a:pt x="53629" y="109153"/>
                  </a:cubicBezTo>
                  <a:cubicBezTo>
                    <a:pt x="51797" y="114569"/>
                    <a:pt x="51131" y="116310"/>
                    <a:pt x="51131" y="119598"/>
                  </a:cubicBezTo>
                  <a:cubicBezTo>
                    <a:pt x="51131" y="129848"/>
                    <a:pt x="58459" y="136231"/>
                    <a:pt x="66953" y="136231"/>
                  </a:cubicBezTo>
                  <a:cubicBezTo>
                    <a:pt x="83607" y="136231"/>
                    <a:pt x="90935" y="109540"/>
                    <a:pt x="90935" y="106639"/>
                  </a:cubicBezTo>
                  <a:cubicBezTo>
                    <a:pt x="90935" y="104125"/>
                    <a:pt x="88770" y="104125"/>
                    <a:pt x="88271" y="104125"/>
                  </a:cubicBezTo>
                  <a:cubicBezTo>
                    <a:pt x="85939" y="104125"/>
                    <a:pt x="85772" y="105285"/>
                    <a:pt x="85106" y="107413"/>
                  </a:cubicBezTo>
                  <a:cubicBezTo>
                    <a:pt x="81276" y="122886"/>
                    <a:pt x="73948" y="130816"/>
                    <a:pt x="67452" y="130816"/>
                  </a:cubicBezTo>
                  <a:cubicBezTo>
                    <a:pt x="63955" y="130816"/>
                    <a:pt x="63289" y="128108"/>
                    <a:pt x="63289" y="124046"/>
                  </a:cubicBezTo>
                  <a:cubicBezTo>
                    <a:pt x="63289" y="119598"/>
                    <a:pt x="64122" y="117083"/>
                    <a:pt x="67119" y="108380"/>
                  </a:cubicBezTo>
                  <a:cubicBezTo>
                    <a:pt x="69118" y="102384"/>
                    <a:pt x="75946" y="81882"/>
                    <a:pt x="75946" y="71051"/>
                  </a:cubicBezTo>
                  <a:cubicBezTo>
                    <a:pt x="75946" y="67957"/>
                    <a:pt x="75946" y="59833"/>
                    <a:pt x="69784" y="54224"/>
                  </a:cubicBezTo>
                  <a:cubicBezTo>
                    <a:pt x="66953" y="51710"/>
                    <a:pt x="62123" y="49002"/>
                    <a:pt x="54295" y="49002"/>
                  </a:cubicBezTo>
                  <a:cubicBezTo>
                    <a:pt x="42138" y="49002"/>
                    <a:pt x="33311" y="56739"/>
                    <a:pt x="27149" y="65055"/>
                  </a:cubicBezTo>
                  <a:lnTo>
                    <a:pt x="39806" y="58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99DED4B0-CF31-7AA9-6607-0A7993247CB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85862" y="7198799"/>
              <a:ext cx="54008" cy="497069"/>
            </a:xfrm>
            <a:custGeom>
              <a:avLst/>
              <a:gdLst>
                <a:gd name="connsiteX0" fmla="*/ 175 w 54008"/>
                <a:gd name="connsiteY0" fmla="*/ 497126 h 497069"/>
                <a:gd name="connsiteX1" fmla="*/ 54183 w 54008"/>
                <a:gd name="connsiteY1" fmla="*/ 497126 h 497069"/>
                <a:gd name="connsiteX2" fmla="*/ 54183 w 54008"/>
                <a:gd name="connsiteY2" fmla="*/ 484140 h 497069"/>
                <a:gd name="connsiteX3" fmla="*/ 11357 w 54008"/>
                <a:gd name="connsiteY3" fmla="*/ 484140 h 497069"/>
                <a:gd name="connsiteX4" fmla="*/ 11357 w 54008"/>
                <a:gd name="connsiteY4" fmla="*/ 13042 h 497069"/>
                <a:gd name="connsiteX5" fmla="*/ 54183 w 54008"/>
                <a:gd name="connsiteY5" fmla="*/ 13042 h 497069"/>
                <a:gd name="connsiteX6" fmla="*/ 54183 w 54008"/>
                <a:gd name="connsiteY6" fmla="*/ 56 h 497069"/>
                <a:gd name="connsiteX7" fmla="*/ 175 w 54008"/>
                <a:gd name="connsiteY7" fmla="*/ 56 h 497069"/>
                <a:gd name="connsiteX8" fmla="*/ 175 w 54008"/>
                <a:gd name="connsiteY8" fmla="*/ 497126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8" h="497069">
                  <a:moveTo>
                    <a:pt x="175" y="497126"/>
                  </a:moveTo>
                  <a:lnTo>
                    <a:pt x="54183" y="497126"/>
                  </a:lnTo>
                  <a:lnTo>
                    <a:pt x="54183" y="484140"/>
                  </a:lnTo>
                  <a:lnTo>
                    <a:pt x="11357" y="484140"/>
                  </a:lnTo>
                  <a:lnTo>
                    <a:pt x="11357" y="13042"/>
                  </a:lnTo>
                  <a:lnTo>
                    <a:pt x="54183" y="13042"/>
                  </a:lnTo>
                  <a:lnTo>
                    <a:pt x="54183" y="56"/>
                  </a:lnTo>
                  <a:lnTo>
                    <a:pt x="175" y="56"/>
                  </a:lnTo>
                  <a:lnTo>
                    <a:pt x="175" y="4971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87831D85-58DB-8F18-5B2D-4699F8C8225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2057" y="7394425"/>
              <a:ext cx="185816" cy="122126"/>
            </a:xfrm>
            <a:custGeom>
              <a:avLst/>
              <a:gdLst>
                <a:gd name="connsiteX0" fmla="*/ 18738 w 185816"/>
                <a:gd name="connsiteY0" fmla="*/ 27145 h 122126"/>
                <a:gd name="connsiteX1" fmla="*/ 18738 w 185816"/>
                <a:gd name="connsiteY1" fmla="*/ 101194 h 122126"/>
                <a:gd name="connsiteX2" fmla="*/ 180 w 185816"/>
                <a:gd name="connsiteY2" fmla="*/ 113628 h 122126"/>
                <a:gd name="connsiteX3" fmla="*/ 180 w 185816"/>
                <a:gd name="connsiteY3" fmla="*/ 122193 h 122126"/>
                <a:gd name="connsiteX4" fmla="*/ 27065 w 185816"/>
                <a:gd name="connsiteY4" fmla="*/ 121364 h 122126"/>
                <a:gd name="connsiteX5" fmla="*/ 53712 w 185816"/>
                <a:gd name="connsiteY5" fmla="*/ 122193 h 122126"/>
                <a:gd name="connsiteX6" fmla="*/ 53712 w 185816"/>
                <a:gd name="connsiteY6" fmla="*/ 113628 h 122126"/>
                <a:gd name="connsiteX7" fmla="*/ 35154 w 185816"/>
                <a:gd name="connsiteY7" fmla="*/ 101194 h 122126"/>
                <a:gd name="connsiteX8" fmla="*/ 35154 w 185816"/>
                <a:gd name="connsiteY8" fmla="*/ 50354 h 122126"/>
                <a:gd name="connsiteX9" fmla="*/ 67274 w 185816"/>
                <a:gd name="connsiteY9" fmla="*/ 6146 h 122126"/>
                <a:gd name="connsiteX10" fmla="*/ 84880 w 185816"/>
                <a:gd name="connsiteY10" fmla="*/ 36816 h 122126"/>
                <a:gd name="connsiteX11" fmla="*/ 84880 w 185816"/>
                <a:gd name="connsiteY11" fmla="*/ 101194 h 122126"/>
                <a:gd name="connsiteX12" fmla="*/ 66322 w 185816"/>
                <a:gd name="connsiteY12" fmla="*/ 113628 h 122126"/>
                <a:gd name="connsiteX13" fmla="*/ 66322 w 185816"/>
                <a:gd name="connsiteY13" fmla="*/ 122193 h 122126"/>
                <a:gd name="connsiteX14" fmla="*/ 93207 w 185816"/>
                <a:gd name="connsiteY14" fmla="*/ 121364 h 122126"/>
                <a:gd name="connsiteX15" fmla="*/ 119854 w 185816"/>
                <a:gd name="connsiteY15" fmla="*/ 122193 h 122126"/>
                <a:gd name="connsiteX16" fmla="*/ 119854 w 185816"/>
                <a:gd name="connsiteY16" fmla="*/ 113628 h 122126"/>
                <a:gd name="connsiteX17" fmla="*/ 101296 w 185816"/>
                <a:gd name="connsiteY17" fmla="*/ 101194 h 122126"/>
                <a:gd name="connsiteX18" fmla="*/ 101296 w 185816"/>
                <a:gd name="connsiteY18" fmla="*/ 50354 h 122126"/>
                <a:gd name="connsiteX19" fmla="*/ 133416 w 185816"/>
                <a:gd name="connsiteY19" fmla="*/ 6146 h 122126"/>
                <a:gd name="connsiteX20" fmla="*/ 151022 w 185816"/>
                <a:gd name="connsiteY20" fmla="*/ 36816 h 122126"/>
                <a:gd name="connsiteX21" fmla="*/ 151022 w 185816"/>
                <a:gd name="connsiteY21" fmla="*/ 101194 h 122126"/>
                <a:gd name="connsiteX22" fmla="*/ 132464 w 185816"/>
                <a:gd name="connsiteY22" fmla="*/ 113628 h 122126"/>
                <a:gd name="connsiteX23" fmla="*/ 132464 w 185816"/>
                <a:gd name="connsiteY23" fmla="*/ 122193 h 122126"/>
                <a:gd name="connsiteX24" fmla="*/ 159349 w 185816"/>
                <a:gd name="connsiteY24" fmla="*/ 121364 h 122126"/>
                <a:gd name="connsiteX25" fmla="*/ 185996 w 185816"/>
                <a:gd name="connsiteY25" fmla="*/ 122193 h 122126"/>
                <a:gd name="connsiteX26" fmla="*/ 185996 w 185816"/>
                <a:gd name="connsiteY26" fmla="*/ 113628 h 122126"/>
                <a:gd name="connsiteX27" fmla="*/ 167439 w 185816"/>
                <a:gd name="connsiteY27" fmla="*/ 105339 h 122126"/>
                <a:gd name="connsiteX28" fmla="*/ 167439 w 185816"/>
                <a:gd name="connsiteY28" fmla="*/ 52565 h 122126"/>
                <a:gd name="connsiteX29" fmla="*/ 160063 w 185816"/>
                <a:gd name="connsiteY29" fmla="*/ 10290 h 122126"/>
                <a:gd name="connsiteX30" fmla="*/ 135081 w 185816"/>
                <a:gd name="connsiteY30" fmla="*/ 67 h 122126"/>
                <a:gd name="connsiteX31" fmla="*/ 100583 w 185816"/>
                <a:gd name="connsiteY31" fmla="*/ 27145 h 122126"/>
                <a:gd name="connsiteX32" fmla="*/ 68939 w 185816"/>
                <a:gd name="connsiteY32" fmla="*/ 67 h 122126"/>
                <a:gd name="connsiteX33" fmla="*/ 33727 w 185816"/>
                <a:gd name="connsiteY33" fmla="*/ 29079 h 122126"/>
                <a:gd name="connsiteX34" fmla="*/ 33727 w 185816"/>
                <a:gd name="connsiteY34" fmla="*/ 67 h 122126"/>
                <a:gd name="connsiteX35" fmla="*/ 180 w 185816"/>
                <a:gd name="connsiteY35" fmla="*/ 3107 h 122126"/>
                <a:gd name="connsiteX36" fmla="*/ 180 w 185816"/>
                <a:gd name="connsiteY36" fmla="*/ 11672 h 122126"/>
                <a:gd name="connsiteX37" fmla="*/ 18738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38" y="27145"/>
                  </a:moveTo>
                  <a:lnTo>
                    <a:pt x="18738" y="101194"/>
                  </a:lnTo>
                  <a:cubicBezTo>
                    <a:pt x="18738" y="113628"/>
                    <a:pt x="16121" y="113628"/>
                    <a:pt x="180" y="113628"/>
                  </a:cubicBezTo>
                  <a:lnTo>
                    <a:pt x="180" y="122193"/>
                  </a:lnTo>
                  <a:cubicBezTo>
                    <a:pt x="8507" y="121917"/>
                    <a:pt x="20641" y="121364"/>
                    <a:pt x="27065" y="121364"/>
                  </a:cubicBezTo>
                  <a:cubicBezTo>
                    <a:pt x="33251" y="121364"/>
                    <a:pt x="45623" y="121917"/>
                    <a:pt x="53712" y="122193"/>
                  </a:cubicBezTo>
                  <a:lnTo>
                    <a:pt x="53712" y="113628"/>
                  </a:lnTo>
                  <a:cubicBezTo>
                    <a:pt x="37771" y="113628"/>
                    <a:pt x="35154" y="113628"/>
                    <a:pt x="35154" y="101194"/>
                  </a:cubicBezTo>
                  <a:lnTo>
                    <a:pt x="35154" y="50354"/>
                  </a:lnTo>
                  <a:cubicBezTo>
                    <a:pt x="35154" y="21619"/>
                    <a:pt x="52047" y="6146"/>
                    <a:pt x="67274" y="6146"/>
                  </a:cubicBezTo>
                  <a:cubicBezTo>
                    <a:pt x="82263" y="6146"/>
                    <a:pt x="84880" y="21066"/>
                    <a:pt x="84880" y="36816"/>
                  </a:cubicBezTo>
                  <a:lnTo>
                    <a:pt x="84880" y="101194"/>
                  </a:lnTo>
                  <a:cubicBezTo>
                    <a:pt x="84880" y="113628"/>
                    <a:pt x="82263" y="113628"/>
                    <a:pt x="66322" y="113628"/>
                  </a:cubicBezTo>
                  <a:lnTo>
                    <a:pt x="66322" y="122193"/>
                  </a:lnTo>
                  <a:cubicBezTo>
                    <a:pt x="74649" y="121917"/>
                    <a:pt x="86783" y="121364"/>
                    <a:pt x="93207" y="121364"/>
                  </a:cubicBezTo>
                  <a:cubicBezTo>
                    <a:pt x="99393" y="121364"/>
                    <a:pt x="111765" y="121917"/>
                    <a:pt x="119854" y="122193"/>
                  </a:cubicBezTo>
                  <a:lnTo>
                    <a:pt x="119854" y="113628"/>
                  </a:lnTo>
                  <a:cubicBezTo>
                    <a:pt x="103914" y="113628"/>
                    <a:pt x="101296" y="113628"/>
                    <a:pt x="101296" y="101194"/>
                  </a:cubicBezTo>
                  <a:lnTo>
                    <a:pt x="101296" y="50354"/>
                  </a:lnTo>
                  <a:cubicBezTo>
                    <a:pt x="101296" y="21619"/>
                    <a:pt x="118189" y="6146"/>
                    <a:pt x="133416" y="6146"/>
                  </a:cubicBezTo>
                  <a:cubicBezTo>
                    <a:pt x="148405" y="6146"/>
                    <a:pt x="151022" y="21066"/>
                    <a:pt x="151022" y="36816"/>
                  </a:cubicBezTo>
                  <a:lnTo>
                    <a:pt x="151022" y="101194"/>
                  </a:lnTo>
                  <a:cubicBezTo>
                    <a:pt x="151022" y="113628"/>
                    <a:pt x="148405" y="113628"/>
                    <a:pt x="132464" y="113628"/>
                  </a:cubicBezTo>
                  <a:lnTo>
                    <a:pt x="132464" y="122193"/>
                  </a:lnTo>
                  <a:cubicBezTo>
                    <a:pt x="140791" y="121917"/>
                    <a:pt x="152925" y="121364"/>
                    <a:pt x="159349" y="121364"/>
                  </a:cubicBezTo>
                  <a:cubicBezTo>
                    <a:pt x="165535" y="121364"/>
                    <a:pt x="177907" y="121917"/>
                    <a:pt x="185996" y="122193"/>
                  </a:cubicBezTo>
                  <a:lnTo>
                    <a:pt x="185996" y="113628"/>
                  </a:lnTo>
                  <a:cubicBezTo>
                    <a:pt x="173625" y="113628"/>
                    <a:pt x="167676" y="113628"/>
                    <a:pt x="167439" y="105339"/>
                  </a:cubicBezTo>
                  <a:lnTo>
                    <a:pt x="167439" y="52565"/>
                  </a:lnTo>
                  <a:cubicBezTo>
                    <a:pt x="167439" y="28803"/>
                    <a:pt x="167439" y="20237"/>
                    <a:pt x="160063" y="10290"/>
                  </a:cubicBezTo>
                  <a:cubicBezTo>
                    <a:pt x="156732" y="5593"/>
                    <a:pt x="148881" y="67"/>
                    <a:pt x="135081" y="67"/>
                  </a:cubicBezTo>
                  <a:cubicBezTo>
                    <a:pt x="115096" y="67"/>
                    <a:pt x="104627" y="16645"/>
                    <a:pt x="100583" y="27145"/>
                  </a:cubicBezTo>
                  <a:cubicBezTo>
                    <a:pt x="97252" y="3107"/>
                    <a:pt x="79646" y="67"/>
                    <a:pt x="68939" y="67"/>
                  </a:cubicBezTo>
                  <a:cubicBezTo>
                    <a:pt x="51571" y="67"/>
                    <a:pt x="40389" y="11948"/>
                    <a:pt x="33727" y="29079"/>
                  </a:cubicBezTo>
                  <a:lnTo>
                    <a:pt x="33727" y="67"/>
                  </a:lnTo>
                  <a:lnTo>
                    <a:pt x="180" y="3107"/>
                  </a:lnTo>
                  <a:lnTo>
                    <a:pt x="180" y="11672"/>
                  </a:lnTo>
                  <a:cubicBezTo>
                    <a:pt x="16834" y="11672"/>
                    <a:pt x="18738" y="13606"/>
                    <a:pt x="18738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5B30CB65-93E9-CE51-3C59-1BD96E27573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2705" y="7392767"/>
              <a:ext cx="107302" cy="126823"/>
            </a:xfrm>
            <a:custGeom>
              <a:avLst/>
              <a:gdLst>
                <a:gd name="connsiteX0" fmla="*/ 69423 w 107302"/>
                <a:gd name="connsiteY0" fmla="*/ 102852 h 126823"/>
                <a:gd name="connsiteX1" fmla="*/ 87981 w 107302"/>
                <a:gd name="connsiteY1" fmla="*/ 125509 h 126823"/>
                <a:gd name="connsiteX2" fmla="*/ 107491 w 107302"/>
                <a:gd name="connsiteY2" fmla="*/ 99260 h 126823"/>
                <a:gd name="connsiteX3" fmla="*/ 107491 w 107302"/>
                <a:gd name="connsiteY3" fmla="*/ 83787 h 126823"/>
                <a:gd name="connsiteX4" fmla="*/ 101543 w 107302"/>
                <a:gd name="connsiteY4" fmla="*/ 83787 h 126823"/>
                <a:gd name="connsiteX5" fmla="*/ 101543 w 107302"/>
                <a:gd name="connsiteY5" fmla="*/ 99260 h 126823"/>
                <a:gd name="connsiteX6" fmla="*/ 92977 w 107302"/>
                <a:gd name="connsiteY6" fmla="*/ 116944 h 126823"/>
                <a:gd name="connsiteX7" fmla="*/ 84174 w 107302"/>
                <a:gd name="connsiteY7" fmla="*/ 103128 h 126823"/>
                <a:gd name="connsiteX8" fmla="*/ 84174 w 107302"/>
                <a:gd name="connsiteY8" fmla="*/ 47868 h 126823"/>
                <a:gd name="connsiteX9" fmla="*/ 75609 w 107302"/>
                <a:gd name="connsiteY9" fmla="*/ 15264 h 126823"/>
                <a:gd name="connsiteX10" fmla="*/ 43014 w 107302"/>
                <a:gd name="connsiteY10" fmla="*/ 67 h 126823"/>
                <a:gd name="connsiteX11" fmla="*/ 7088 w 107302"/>
                <a:gd name="connsiteY11" fmla="*/ 31290 h 126823"/>
                <a:gd name="connsiteX12" fmla="*/ 18032 w 107302"/>
                <a:gd name="connsiteY12" fmla="*/ 44276 h 126823"/>
                <a:gd name="connsiteX13" fmla="*/ 28977 w 107302"/>
                <a:gd name="connsiteY13" fmla="*/ 31566 h 126823"/>
                <a:gd name="connsiteX14" fmla="*/ 16843 w 107302"/>
                <a:gd name="connsiteY14" fmla="*/ 18856 h 126823"/>
                <a:gd name="connsiteX15" fmla="*/ 42538 w 107302"/>
                <a:gd name="connsiteY15" fmla="*/ 6146 h 126823"/>
                <a:gd name="connsiteX16" fmla="*/ 67758 w 107302"/>
                <a:gd name="connsiteY16" fmla="*/ 41513 h 126823"/>
                <a:gd name="connsiteX17" fmla="*/ 67758 w 107302"/>
                <a:gd name="connsiteY17" fmla="*/ 51736 h 126823"/>
                <a:gd name="connsiteX18" fmla="*/ 23980 w 107302"/>
                <a:gd name="connsiteY18" fmla="*/ 61683 h 126823"/>
                <a:gd name="connsiteX19" fmla="*/ 188 w 107302"/>
                <a:gd name="connsiteY19" fmla="*/ 97602 h 126823"/>
                <a:gd name="connsiteX20" fmla="*/ 38256 w 107302"/>
                <a:gd name="connsiteY20" fmla="*/ 126891 h 126823"/>
                <a:gd name="connsiteX21" fmla="*/ 69423 w 107302"/>
                <a:gd name="connsiteY21" fmla="*/ 102852 h 126823"/>
                <a:gd name="connsiteX22" fmla="*/ 67758 w 107302"/>
                <a:gd name="connsiteY22" fmla="*/ 57538 h 126823"/>
                <a:gd name="connsiteX23" fmla="*/ 67758 w 107302"/>
                <a:gd name="connsiteY23" fmla="*/ 85169 h 126823"/>
                <a:gd name="connsiteX24" fmla="*/ 39921 w 107302"/>
                <a:gd name="connsiteY24" fmla="*/ 120812 h 126823"/>
                <a:gd name="connsiteX25" fmla="*/ 18508 w 107302"/>
                <a:gd name="connsiteY25" fmla="*/ 97326 h 126823"/>
                <a:gd name="connsiteX26" fmla="*/ 67758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423" y="102852"/>
                  </a:moveTo>
                  <a:cubicBezTo>
                    <a:pt x="70375" y="113904"/>
                    <a:pt x="76799" y="125509"/>
                    <a:pt x="87981" y="125509"/>
                  </a:cubicBezTo>
                  <a:cubicBezTo>
                    <a:pt x="92977" y="125509"/>
                    <a:pt x="107491" y="121641"/>
                    <a:pt x="107491" y="99260"/>
                  </a:cubicBezTo>
                  <a:lnTo>
                    <a:pt x="107491" y="83787"/>
                  </a:lnTo>
                  <a:lnTo>
                    <a:pt x="101543" y="83787"/>
                  </a:lnTo>
                  <a:lnTo>
                    <a:pt x="101543" y="99260"/>
                  </a:lnTo>
                  <a:cubicBezTo>
                    <a:pt x="101543" y="115286"/>
                    <a:pt x="95595" y="116944"/>
                    <a:pt x="92977" y="116944"/>
                  </a:cubicBezTo>
                  <a:cubicBezTo>
                    <a:pt x="85126" y="116944"/>
                    <a:pt x="84174" y="104510"/>
                    <a:pt x="84174" y="103128"/>
                  </a:cubicBezTo>
                  <a:lnTo>
                    <a:pt x="84174" y="47868"/>
                  </a:lnTo>
                  <a:cubicBezTo>
                    <a:pt x="84174" y="36263"/>
                    <a:pt x="84174" y="25487"/>
                    <a:pt x="75609" y="15264"/>
                  </a:cubicBezTo>
                  <a:cubicBezTo>
                    <a:pt x="66330" y="4488"/>
                    <a:pt x="54434" y="67"/>
                    <a:pt x="43014" y="67"/>
                  </a:cubicBezTo>
                  <a:cubicBezTo>
                    <a:pt x="23504" y="67"/>
                    <a:pt x="7088" y="13054"/>
                    <a:pt x="7088" y="31290"/>
                  </a:cubicBezTo>
                  <a:cubicBezTo>
                    <a:pt x="7088" y="39579"/>
                    <a:pt x="11846" y="44276"/>
                    <a:pt x="18032" y="44276"/>
                  </a:cubicBezTo>
                  <a:cubicBezTo>
                    <a:pt x="24694" y="44276"/>
                    <a:pt x="28977" y="38750"/>
                    <a:pt x="28977" y="31566"/>
                  </a:cubicBezTo>
                  <a:cubicBezTo>
                    <a:pt x="28977" y="28250"/>
                    <a:pt x="27787" y="19132"/>
                    <a:pt x="16843" y="18856"/>
                  </a:cubicBezTo>
                  <a:cubicBezTo>
                    <a:pt x="23267" y="9185"/>
                    <a:pt x="34925" y="6146"/>
                    <a:pt x="42538" y="6146"/>
                  </a:cubicBezTo>
                  <a:cubicBezTo>
                    <a:pt x="54196" y="6146"/>
                    <a:pt x="67758" y="16922"/>
                    <a:pt x="67758" y="41513"/>
                  </a:cubicBezTo>
                  <a:lnTo>
                    <a:pt x="67758" y="51736"/>
                  </a:lnTo>
                  <a:cubicBezTo>
                    <a:pt x="55624" y="52565"/>
                    <a:pt x="38969" y="53394"/>
                    <a:pt x="23980" y="61683"/>
                  </a:cubicBezTo>
                  <a:cubicBezTo>
                    <a:pt x="6136" y="71077"/>
                    <a:pt x="188" y="85445"/>
                    <a:pt x="188" y="97602"/>
                  </a:cubicBezTo>
                  <a:cubicBezTo>
                    <a:pt x="188" y="119983"/>
                    <a:pt x="23267" y="126891"/>
                    <a:pt x="38256" y="126891"/>
                  </a:cubicBezTo>
                  <a:cubicBezTo>
                    <a:pt x="53958" y="126891"/>
                    <a:pt x="64903" y="115838"/>
                    <a:pt x="69423" y="102852"/>
                  </a:cubicBezTo>
                  <a:close/>
                  <a:moveTo>
                    <a:pt x="67758" y="57538"/>
                  </a:moveTo>
                  <a:lnTo>
                    <a:pt x="67758" y="85169"/>
                  </a:lnTo>
                  <a:cubicBezTo>
                    <a:pt x="67758" y="111418"/>
                    <a:pt x="50627" y="120812"/>
                    <a:pt x="39921" y="120812"/>
                  </a:cubicBezTo>
                  <a:cubicBezTo>
                    <a:pt x="28263" y="120812"/>
                    <a:pt x="18508" y="111141"/>
                    <a:pt x="18508" y="97326"/>
                  </a:cubicBezTo>
                  <a:cubicBezTo>
                    <a:pt x="18508" y="82129"/>
                    <a:pt x="28501" y="59196"/>
                    <a:pt x="67758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4" name="Dowolny kształt: kształt 1233">
              <a:extLst>
                <a:ext uri="{FF2B5EF4-FFF2-40B4-BE49-F238E27FC236}">
                  <a16:creationId xmlns:a16="http://schemas.microsoft.com/office/drawing/2014/main" id="{691E4DED-FC8D-E893-7521-7291530E8C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64529" y="7397464"/>
              <a:ext cx="119912" cy="119086"/>
            </a:xfrm>
            <a:custGeom>
              <a:avLst/>
              <a:gdLst>
                <a:gd name="connsiteX0" fmla="*/ 65622 w 119912"/>
                <a:gd name="connsiteY0" fmla="*/ 54223 h 119086"/>
                <a:gd name="connsiteX1" fmla="*/ 87510 w 119912"/>
                <a:gd name="connsiteY1" fmla="*/ 23000 h 119086"/>
                <a:gd name="connsiteX2" fmla="*/ 115823 w 119912"/>
                <a:gd name="connsiteY2" fmla="*/ 8633 h 119086"/>
                <a:gd name="connsiteX3" fmla="*/ 115823 w 119912"/>
                <a:gd name="connsiteY3" fmla="*/ 67 h 119086"/>
                <a:gd name="connsiteX4" fmla="*/ 96313 w 119912"/>
                <a:gd name="connsiteY4" fmla="*/ 896 h 119086"/>
                <a:gd name="connsiteX5" fmla="*/ 73473 w 119912"/>
                <a:gd name="connsiteY5" fmla="*/ 67 h 119086"/>
                <a:gd name="connsiteX6" fmla="*/ 73473 w 119912"/>
                <a:gd name="connsiteY6" fmla="*/ 8633 h 119086"/>
                <a:gd name="connsiteX7" fmla="*/ 80373 w 119912"/>
                <a:gd name="connsiteY7" fmla="*/ 17198 h 119086"/>
                <a:gd name="connsiteX8" fmla="*/ 76804 w 119912"/>
                <a:gd name="connsiteY8" fmla="*/ 26869 h 119086"/>
                <a:gd name="connsiteX9" fmla="*/ 62053 w 119912"/>
                <a:gd name="connsiteY9" fmla="*/ 48420 h 119086"/>
                <a:gd name="connsiteX10" fmla="*/ 43495 w 119912"/>
                <a:gd name="connsiteY10" fmla="*/ 20514 h 119086"/>
                <a:gd name="connsiteX11" fmla="*/ 41354 w 119912"/>
                <a:gd name="connsiteY11" fmla="*/ 15540 h 119086"/>
                <a:gd name="connsiteX12" fmla="*/ 49681 w 119912"/>
                <a:gd name="connsiteY12" fmla="*/ 8633 h 119086"/>
                <a:gd name="connsiteX13" fmla="*/ 49681 w 119912"/>
                <a:gd name="connsiteY13" fmla="*/ 67 h 119086"/>
                <a:gd name="connsiteX14" fmla="*/ 23985 w 119912"/>
                <a:gd name="connsiteY14" fmla="*/ 896 h 119086"/>
                <a:gd name="connsiteX15" fmla="*/ 1383 w 119912"/>
                <a:gd name="connsiteY15" fmla="*/ 67 h 119086"/>
                <a:gd name="connsiteX16" fmla="*/ 1383 w 119912"/>
                <a:gd name="connsiteY16" fmla="*/ 8633 h 119086"/>
                <a:gd name="connsiteX17" fmla="*/ 29457 w 119912"/>
                <a:gd name="connsiteY17" fmla="*/ 25487 h 119086"/>
                <a:gd name="connsiteX18" fmla="*/ 53012 w 119912"/>
                <a:gd name="connsiteY18" fmla="*/ 61130 h 119086"/>
                <a:gd name="connsiteX19" fmla="*/ 30647 w 119912"/>
                <a:gd name="connsiteY19" fmla="*/ 94010 h 119086"/>
                <a:gd name="connsiteX20" fmla="*/ 193 w 119912"/>
                <a:gd name="connsiteY20" fmla="*/ 110589 h 119086"/>
                <a:gd name="connsiteX21" fmla="*/ 193 w 119912"/>
                <a:gd name="connsiteY21" fmla="*/ 119154 h 119086"/>
                <a:gd name="connsiteX22" fmla="*/ 19941 w 119912"/>
                <a:gd name="connsiteY22" fmla="*/ 118325 h 119086"/>
                <a:gd name="connsiteX23" fmla="*/ 42543 w 119912"/>
                <a:gd name="connsiteY23" fmla="*/ 119154 h 119086"/>
                <a:gd name="connsiteX24" fmla="*/ 42543 w 119912"/>
                <a:gd name="connsiteY24" fmla="*/ 110589 h 119086"/>
                <a:gd name="connsiteX25" fmla="*/ 35643 w 119912"/>
                <a:gd name="connsiteY25" fmla="*/ 102023 h 119086"/>
                <a:gd name="connsiteX26" fmla="*/ 57056 w 119912"/>
                <a:gd name="connsiteY26" fmla="*/ 66933 h 119086"/>
                <a:gd name="connsiteX27" fmla="*/ 75138 w 119912"/>
                <a:gd name="connsiteY27" fmla="*/ 94563 h 119086"/>
                <a:gd name="connsiteX28" fmla="*/ 80135 w 119912"/>
                <a:gd name="connsiteY28" fmla="*/ 103681 h 119086"/>
                <a:gd name="connsiteX29" fmla="*/ 71570 w 119912"/>
                <a:gd name="connsiteY29" fmla="*/ 110589 h 119086"/>
                <a:gd name="connsiteX30" fmla="*/ 71570 w 119912"/>
                <a:gd name="connsiteY30" fmla="*/ 119154 h 119086"/>
                <a:gd name="connsiteX31" fmla="*/ 97265 w 119912"/>
                <a:gd name="connsiteY31" fmla="*/ 118325 h 119086"/>
                <a:gd name="connsiteX32" fmla="*/ 120105 w 119912"/>
                <a:gd name="connsiteY32" fmla="*/ 119154 h 119086"/>
                <a:gd name="connsiteX33" fmla="*/ 120105 w 119912"/>
                <a:gd name="connsiteY33" fmla="*/ 110589 h 119086"/>
                <a:gd name="connsiteX34" fmla="*/ 97503 w 119912"/>
                <a:gd name="connsiteY34" fmla="*/ 102023 h 119086"/>
                <a:gd name="connsiteX35" fmla="*/ 65622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622" y="54223"/>
                  </a:moveTo>
                  <a:cubicBezTo>
                    <a:pt x="72759" y="43723"/>
                    <a:pt x="81800" y="30184"/>
                    <a:pt x="87510" y="23000"/>
                  </a:cubicBezTo>
                  <a:cubicBezTo>
                    <a:pt x="94886" y="13054"/>
                    <a:pt x="104641" y="8909"/>
                    <a:pt x="115823" y="8633"/>
                  </a:cubicBezTo>
                  <a:lnTo>
                    <a:pt x="115823" y="67"/>
                  </a:lnTo>
                  <a:cubicBezTo>
                    <a:pt x="109637" y="620"/>
                    <a:pt x="102499" y="896"/>
                    <a:pt x="96313" y="896"/>
                  </a:cubicBezTo>
                  <a:cubicBezTo>
                    <a:pt x="89176" y="896"/>
                    <a:pt x="76566" y="344"/>
                    <a:pt x="73473" y="67"/>
                  </a:cubicBezTo>
                  <a:lnTo>
                    <a:pt x="73473" y="8633"/>
                  </a:lnTo>
                  <a:cubicBezTo>
                    <a:pt x="78469" y="9185"/>
                    <a:pt x="80373" y="12777"/>
                    <a:pt x="80373" y="17198"/>
                  </a:cubicBezTo>
                  <a:cubicBezTo>
                    <a:pt x="80373" y="21619"/>
                    <a:pt x="77993" y="25211"/>
                    <a:pt x="76804" y="26869"/>
                  </a:cubicBezTo>
                  <a:lnTo>
                    <a:pt x="62053" y="48420"/>
                  </a:lnTo>
                  <a:lnTo>
                    <a:pt x="43495" y="20514"/>
                  </a:lnTo>
                  <a:cubicBezTo>
                    <a:pt x="41354" y="17751"/>
                    <a:pt x="41354" y="17198"/>
                    <a:pt x="41354" y="15540"/>
                  </a:cubicBezTo>
                  <a:cubicBezTo>
                    <a:pt x="41354" y="11396"/>
                    <a:pt x="44922" y="8909"/>
                    <a:pt x="49681" y="8633"/>
                  </a:cubicBezTo>
                  <a:lnTo>
                    <a:pt x="49681" y="67"/>
                  </a:lnTo>
                  <a:cubicBezTo>
                    <a:pt x="43495" y="344"/>
                    <a:pt x="27792" y="896"/>
                    <a:pt x="23985" y="896"/>
                  </a:cubicBezTo>
                  <a:cubicBezTo>
                    <a:pt x="18989" y="896"/>
                    <a:pt x="7807" y="620"/>
                    <a:pt x="1383" y="67"/>
                  </a:cubicBezTo>
                  <a:lnTo>
                    <a:pt x="1383" y="8633"/>
                  </a:lnTo>
                  <a:cubicBezTo>
                    <a:pt x="18037" y="8633"/>
                    <a:pt x="18275" y="8909"/>
                    <a:pt x="29457" y="25487"/>
                  </a:cubicBezTo>
                  <a:lnTo>
                    <a:pt x="53012" y="61130"/>
                  </a:lnTo>
                  <a:lnTo>
                    <a:pt x="30647" y="94010"/>
                  </a:lnTo>
                  <a:cubicBezTo>
                    <a:pt x="19227" y="110036"/>
                    <a:pt x="5189" y="110589"/>
                    <a:pt x="193" y="110589"/>
                  </a:cubicBezTo>
                  <a:lnTo>
                    <a:pt x="193" y="119154"/>
                  </a:lnTo>
                  <a:cubicBezTo>
                    <a:pt x="6379" y="118601"/>
                    <a:pt x="13755" y="118325"/>
                    <a:pt x="19941" y="118325"/>
                  </a:cubicBezTo>
                  <a:cubicBezTo>
                    <a:pt x="26840" y="118325"/>
                    <a:pt x="36833" y="118878"/>
                    <a:pt x="42543" y="119154"/>
                  </a:cubicBezTo>
                  <a:lnTo>
                    <a:pt x="42543" y="110589"/>
                  </a:lnTo>
                  <a:cubicBezTo>
                    <a:pt x="37309" y="109760"/>
                    <a:pt x="35643" y="106168"/>
                    <a:pt x="35643" y="102023"/>
                  </a:cubicBezTo>
                  <a:cubicBezTo>
                    <a:pt x="35643" y="95945"/>
                    <a:pt x="42543" y="86827"/>
                    <a:pt x="57056" y="66933"/>
                  </a:cubicBezTo>
                  <a:lnTo>
                    <a:pt x="75138" y="94563"/>
                  </a:lnTo>
                  <a:cubicBezTo>
                    <a:pt x="77042" y="97602"/>
                    <a:pt x="80135" y="102023"/>
                    <a:pt x="80135" y="103681"/>
                  </a:cubicBezTo>
                  <a:cubicBezTo>
                    <a:pt x="80135" y="106168"/>
                    <a:pt x="77993" y="110312"/>
                    <a:pt x="71570" y="110589"/>
                  </a:cubicBezTo>
                  <a:lnTo>
                    <a:pt x="71570" y="119154"/>
                  </a:lnTo>
                  <a:cubicBezTo>
                    <a:pt x="78707" y="118878"/>
                    <a:pt x="92031" y="118325"/>
                    <a:pt x="97265" y="118325"/>
                  </a:cubicBezTo>
                  <a:cubicBezTo>
                    <a:pt x="103689" y="118325"/>
                    <a:pt x="112968" y="118601"/>
                    <a:pt x="120105" y="119154"/>
                  </a:cubicBezTo>
                  <a:lnTo>
                    <a:pt x="120105" y="110589"/>
                  </a:lnTo>
                  <a:cubicBezTo>
                    <a:pt x="107258" y="110589"/>
                    <a:pt x="102975" y="110036"/>
                    <a:pt x="97503" y="102023"/>
                  </a:cubicBezTo>
                  <a:lnTo>
                    <a:pt x="65622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5" name="Dowolny kształt: kształt 1234">
              <a:extLst>
                <a:ext uri="{FF2B5EF4-FFF2-40B4-BE49-F238E27FC236}">
                  <a16:creationId xmlns:a16="http://schemas.microsoft.com/office/drawing/2014/main" id="{025642FA-8B8D-127E-1B44-9039386ABFE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45910" y="7421307"/>
              <a:ext cx="61288" cy="19341"/>
            </a:xfrm>
            <a:custGeom>
              <a:avLst/>
              <a:gdLst>
                <a:gd name="connsiteX0" fmla="*/ 58158 w 61288"/>
                <a:gd name="connsiteY0" fmla="*/ 69 h 19341"/>
                <a:gd name="connsiteX1" fmla="*/ 43835 w 61288"/>
                <a:gd name="connsiteY1" fmla="*/ 8965 h 19341"/>
                <a:gd name="connsiteX2" fmla="*/ 33176 w 61288"/>
                <a:gd name="connsiteY2" fmla="*/ 5097 h 19341"/>
                <a:gd name="connsiteX3" fmla="*/ 20019 w 61288"/>
                <a:gd name="connsiteY3" fmla="*/ 69 h 19341"/>
                <a:gd name="connsiteX4" fmla="*/ 200 w 61288"/>
                <a:gd name="connsiteY4" fmla="*/ 15542 h 19341"/>
                <a:gd name="connsiteX5" fmla="*/ 3531 w 61288"/>
                <a:gd name="connsiteY5" fmla="*/ 19410 h 19341"/>
                <a:gd name="connsiteX6" fmla="*/ 17854 w 61288"/>
                <a:gd name="connsiteY6" fmla="*/ 10513 h 19341"/>
                <a:gd name="connsiteX7" fmla="*/ 28513 w 61288"/>
                <a:gd name="connsiteY7" fmla="*/ 14381 h 19341"/>
                <a:gd name="connsiteX8" fmla="*/ 41670 w 61288"/>
                <a:gd name="connsiteY8" fmla="*/ 19410 h 19341"/>
                <a:gd name="connsiteX9" fmla="*/ 61489 w 61288"/>
                <a:gd name="connsiteY9" fmla="*/ 3937 h 19341"/>
                <a:gd name="connsiteX10" fmla="*/ 58158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158" y="69"/>
                  </a:moveTo>
                  <a:cubicBezTo>
                    <a:pt x="53328" y="6064"/>
                    <a:pt x="48498" y="8965"/>
                    <a:pt x="43835" y="8965"/>
                  </a:cubicBezTo>
                  <a:cubicBezTo>
                    <a:pt x="39505" y="8965"/>
                    <a:pt x="34508" y="6064"/>
                    <a:pt x="33176" y="5097"/>
                  </a:cubicBezTo>
                  <a:cubicBezTo>
                    <a:pt x="27180" y="1809"/>
                    <a:pt x="23683" y="69"/>
                    <a:pt x="20019" y="69"/>
                  </a:cubicBezTo>
                  <a:cubicBezTo>
                    <a:pt x="13191" y="69"/>
                    <a:pt x="10692" y="3163"/>
                    <a:pt x="200" y="15542"/>
                  </a:cubicBezTo>
                  <a:lnTo>
                    <a:pt x="3531" y="19410"/>
                  </a:lnTo>
                  <a:cubicBezTo>
                    <a:pt x="8361" y="13414"/>
                    <a:pt x="13191" y="10513"/>
                    <a:pt x="17854" y="10513"/>
                  </a:cubicBezTo>
                  <a:cubicBezTo>
                    <a:pt x="22184" y="10513"/>
                    <a:pt x="27180" y="13414"/>
                    <a:pt x="28513" y="14381"/>
                  </a:cubicBezTo>
                  <a:cubicBezTo>
                    <a:pt x="34508" y="17669"/>
                    <a:pt x="38006" y="19410"/>
                    <a:pt x="41670" y="19410"/>
                  </a:cubicBezTo>
                  <a:cubicBezTo>
                    <a:pt x="48498" y="19410"/>
                    <a:pt x="50996" y="16315"/>
                    <a:pt x="61489" y="3937"/>
                  </a:cubicBezTo>
                  <a:lnTo>
                    <a:pt x="58158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6" name="Dowolny kształt: kształt 1235">
              <a:extLst>
                <a:ext uri="{FF2B5EF4-FFF2-40B4-BE49-F238E27FC236}">
                  <a16:creationId xmlns:a16="http://schemas.microsoft.com/office/drawing/2014/main" id="{7949AF83-5D9B-6A2E-0719-D342C10F311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98902" y="7464395"/>
              <a:ext cx="128739" cy="139837"/>
            </a:xfrm>
            <a:custGeom>
              <a:avLst/>
              <a:gdLst>
                <a:gd name="connsiteX0" fmla="*/ 128938 w 128739"/>
                <a:gd name="connsiteY0" fmla="*/ 2585 h 139837"/>
                <a:gd name="connsiteX1" fmla="*/ 126773 w 128739"/>
                <a:gd name="connsiteY1" fmla="*/ 70 h 139837"/>
                <a:gd name="connsiteX2" fmla="*/ 123775 w 128739"/>
                <a:gd name="connsiteY2" fmla="*/ 2391 h 139837"/>
                <a:gd name="connsiteX3" fmla="*/ 111617 w 128739"/>
                <a:gd name="connsiteY3" fmla="*/ 17284 h 139837"/>
                <a:gd name="connsiteX4" fmla="*/ 80307 w 128739"/>
                <a:gd name="connsiteY4" fmla="*/ 70 h 139837"/>
                <a:gd name="connsiteX5" fmla="*/ 198 w 128739"/>
                <a:gd name="connsiteY5" fmla="*/ 85365 h 139837"/>
                <a:gd name="connsiteX6" fmla="*/ 51328 w 128739"/>
                <a:gd name="connsiteY6" fmla="*/ 139907 h 139837"/>
                <a:gd name="connsiteX7" fmla="*/ 93464 w 128739"/>
                <a:gd name="connsiteY7" fmla="*/ 120953 h 139837"/>
                <a:gd name="connsiteX8" fmla="*/ 110285 w 128739"/>
                <a:gd name="connsiteY8" fmla="*/ 89620 h 139837"/>
                <a:gd name="connsiteX9" fmla="*/ 107453 w 128739"/>
                <a:gd name="connsiteY9" fmla="*/ 87106 h 139837"/>
                <a:gd name="connsiteX10" fmla="*/ 104456 w 128739"/>
                <a:gd name="connsiteY10" fmla="*/ 90200 h 139837"/>
                <a:gd name="connsiteX11" fmla="*/ 54159 w 128739"/>
                <a:gd name="connsiteY11" fmla="*/ 132945 h 139837"/>
                <a:gd name="connsiteX12" fmla="*/ 16853 w 128739"/>
                <a:gd name="connsiteY12" fmla="*/ 91361 h 139837"/>
                <a:gd name="connsiteX13" fmla="*/ 37171 w 128739"/>
                <a:gd name="connsiteY13" fmla="*/ 30823 h 139837"/>
                <a:gd name="connsiteX14" fmla="*/ 81972 w 128739"/>
                <a:gd name="connsiteY14" fmla="*/ 7033 h 139837"/>
                <a:gd name="connsiteX15" fmla="*/ 112616 w 128739"/>
                <a:gd name="connsiteY15" fmla="*/ 44942 h 139837"/>
                <a:gd name="connsiteX16" fmla="*/ 112117 w 128739"/>
                <a:gd name="connsiteY16" fmla="*/ 52872 h 139837"/>
                <a:gd name="connsiteX17" fmla="*/ 115114 w 128739"/>
                <a:gd name="connsiteY17" fmla="*/ 55386 h 139837"/>
                <a:gd name="connsiteX18" fmla="*/ 118612 w 128739"/>
                <a:gd name="connsiteY18" fmla="*/ 51131 h 139837"/>
                <a:gd name="connsiteX19" fmla="*/ 128938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8938" y="2585"/>
                  </a:moveTo>
                  <a:cubicBezTo>
                    <a:pt x="128938" y="1618"/>
                    <a:pt x="128438" y="70"/>
                    <a:pt x="126773" y="70"/>
                  </a:cubicBezTo>
                  <a:cubicBezTo>
                    <a:pt x="125607" y="70"/>
                    <a:pt x="125274" y="457"/>
                    <a:pt x="123775" y="2391"/>
                  </a:cubicBezTo>
                  <a:lnTo>
                    <a:pt x="111617" y="17284"/>
                  </a:lnTo>
                  <a:cubicBezTo>
                    <a:pt x="110118" y="14963"/>
                    <a:pt x="100792" y="70"/>
                    <a:pt x="80307" y="70"/>
                  </a:cubicBezTo>
                  <a:cubicBezTo>
                    <a:pt x="39836" y="70"/>
                    <a:pt x="198" y="41654"/>
                    <a:pt x="198" y="85365"/>
                  </a:cubicBezTo>
                  <a:cubicBezTo>
                    <a:pt x="198" y="116891"/>
                    <a:pt x="21516" y="139907"/>
                    <a:pt x="51328" y="139907"/>
                  </a:cubicBezTo>
                  <a:cubicBezTo>
                    <a:pt x="60321" y="139907"/>
                    <a:pt x="76309" y="137780"/>
                    <a:pt x="93464" y="120953"/>
                  </a:cubicBezTo>
                  <a:cubicBezTo>
                    <a:pt x="106621" y="107994"/>
                    <a:pt x="110285" y="91168"/>
                    <a:pt x="110285" y="89620"/>
                  </a:cubicBezTo>
                  <a:cubicBezTo>
                    <a:pt x="110285" y="87106"/>
                    <a:pt x="108286" y="87106"/>
                    <a:pt x="107453" y="87106"/>
                  </a:cubicBezTo>
                  <a:cubicBezTo>
                    <a:pt x="105288" y="87106"/>
                    <a:pt x="104955" y="88073"/>
                    <a:pt x="104456" y="90200"/>
                  </a:cubicBezTo>
                  <a:cubicBezTo>
                    <a:pt x="97627" y="116698"/>
                    <a:pt x="74311" y="132945"/>
                    <a:pt x="54159" y="132945"/>
                  </a:cubicBezTo>
                  <a:cubicBezTo>
                    <a:pt x="36505" y="132945"/>
                    <a:pt x="16853" y="121920"/>
                    <a:pt x="16853" y="91361"/>
                  </a:cubicBezTo>
                  <a:cubicBezTo>
                    <a:pt x="16853" y="85752"/>
                    <a:pt x="18019" y="55193"/>
                    <a:pt x="37171" y="30823"/>
                  </a:cubicBezTo>
                  <a:cubicBezTo>
                    <a:pt x="48663" y="15930"/>
                    <a:pt x="66150" y="7033"/>
                    <a:pt x="81972" y="7033"/>
                  </a:cubicBezTo>
                  <a:cubicBezTo>
                    <a:pt x="101291" y="7033"/>
                    <a:pt x="112616" y="23280"/>
                    <a:pt x="112616" y="44942"/>
                  </a:cubicBezTo>
                  <a:cubicBezTo>
                    <a:pt x="112616" y="50357"/>
                    <a:pt x="112117" y="51711"/>
                    <a:pt x="112117" y="52872"/>
                  </a:cubicBezTo>
                  <a:cubicBezTo>
                    <a:pt x="112117" y="55386"/>
                    <a:pt x="114282" y="55386"/>
                    <a:pt x="115114" y="55386"/>
                  </a:cubicBezTo>
                  <a:cubicBezTo>
                    <a:pt x="117779" y="55386"/>
                    <a:pt x="117779" y="54806"/>
                    <a:pt x="118612" y="51131"/>
                  </a:cubicBezTo>
                  <a:lnTo>
                    <a:pt x="128938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7" name="Dowolny kształt: kształt 1236">
              <a:extLst>
                <a:ext uri="{FF2B5EF4-FFF2-40B4-BE49-F238E27FC236}">
                  <a16:creationId xmlns:a16="http://schemas.microsoft.com/office/drawing/2014/main" id="{F182FEF4-9C93-D5B2-1176-8EAB32F957E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43819" y="7446187"/>
              <a:ext cx="99689" cy="98916"/>
            </a:xfrm>
            <a:custGeom>
              <a:avLst/>
              <a:gdLst>
                <a:gd name="connsiteX0" fmla="*/ 54213 w 99689"/>
                <a:gd name="connsiteY0" fmla="*/ 3660 h 98916"/>
                <a:gd name="connsiteX1" fmla="*/ 50049 w 99689"/>
                <a:gd name="connsiteY1" fmla="*/ 68 h 98916"/>
                <a:gd name="connsiteX2" fmla="*/ 45885 w 99689"/>
                <a:gd name="connsiteY2" fmla="*/ 3384 h 98916"/>
                <a:gd name="connsiteX3" fmla="*/ 15194 w 99689"/>
                <a:gd name="connsiteY3" fmla="*/ 84755 h 98916"/>
                <a:gd name="connsiteX4" fmla="*/ 205 w 99689"/>
                <a:gd name="connsiteY4" fmla="*/ 92906 h 98916"/>
                <a:gd name="connsiteX5" fmla="*/ 205 w 99689"/>
                <a:gd name="connsiteY5" fmla="*/ 98985 h 98916"/>
                <a:gd name="connsiteX6" fmla="*/ 14004 w 99689"/>
                <a:gd name="connsiteY6" fmla="*/ 98432 h 98916"/>
                <a:gd name="connsiteX7" fmla="*/ 29469 w 99689"/>
                <a:gd name="connsiteY7" fmla="*/ 98985 h 98916"/>
                <a:gd name="connsiteX8" fmla="*/ 29469 w 99689"/>
                <a:gd name="connsiteY8" fmla="*/ 92906 h 98916"/>
                <a:gd name="connsiteX9" fmla="*/ 20428 w 99689"/>
                <a:gd name="connsiteY9" fmla="*/ 86828 h 98916"/>
                <a:gd name="connsiteX10" fmla="*/ 21023 w 99689"/>
                <a:gd name="connsiteY10" fmla="*/ 84479 h 98916"/>
                <a:gd name="connsiteX11" fmla="*/ 27209 w 99689"/>
                <a:gd name="connsiteY11" fmla="*/ 68177 h 98916"/>
                <a:gd name="connsiteX12" fmla="*/ 65395 w 99689"/>
                <a:gd name="connsiteY12" fmla="*/ 68177 h 98916"/>
                <a:gd name="connsiteX13" fmla="*/ 72652 w 99689"/>
                <a:gd name="connsiteY13" fmla="*/ 87518 h 98916"/>
                <a:gd name="connsiteX14" fmla="*/ 73365 w 99689"/>
                <a:gd name="connsiteY14" fmla="*/ 89591 h 98916"/>
                <a:gd name="connsiteX15" fmla="*/ 63135 w 99689"/>
                <a:gd name="connsiteY15" fmla="*/ 92906 h 98916"/>
                <a:gd name="connsiteX16" fmla="*/ 63135 w 99689"/>
                <a:gd name="connsiteY16" fmla="*/ 98985 h 98916"/>
                <a:gd name="connsiteX17" fmla="*/ 82406 w 99689"/>
                <a:gd name="connsiteY17" fmla="*/ 98432 h 98916"/>
                <a:gd name="connsiteX18" fmla="*/ 99894 w 99689"/>
                <a:gd name="connsiteY18" fmla="*/ 98985 h 98916"/>
                <a:gd name="connsiteX19" fmla="*/ 99894 w 99689"/>
                <a:gd name="connsiteY19" fmla="*/ 92906 h 98916"/>
                <a:gd name="connsiteX20" fmla="*/ 96801 w 99689"/>
                <a:gd name="connsiteY20" fmla="*/ 92906 h 98916"/>
                <a:gd name="connsiteX21" fmla="*/ 86213 w 99689"/>
                <a:gd name="connsiteY21" fmla="*/ 88347 h 98916"/>
                <a:gd name="connsiteX22" fmla="*/ 54213 w 99689"/>
                <a:gd name="connsiteY22" fmla="*/ 3660 h 98916"/>
                <a:gd name="connsiteX23" fmla="*/ 46242 w 99689"/>
                <a:gd name="connsiteY23" fmla="*/ 17614 h 98916"/>
                <a:gd name="connsiteX24" fmla="*/ 63135 w 99689"/>
                <a:gd name="connsiteY24" fmla="*/ 62098 h 98916"/>
                <a:gd name="connsiteX25" fmla="*/ 29469 w 99689"/>
                <a:gd name="connsiteY25" fmla="*/ 62098 h 98916"/>
                <a:gd name="connsiteX26" fmla="*/ 46242 w 99689"/>
                <a:gd name="connsiteY26" fmla="*/ 17614 h 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689" h="98916">
                  <a:moveTo>
                    <a:pt x="54213" y="3660"/>
                  </a:moveTo>
                  <a:cubicBezTo>
                    <a:pt x="53261" y="1173"/>
                    <a:pt x="52904" y="68"/>
                    <a:pt x="50049" y="68"/>
                  </a:cubicBezTo>
                  <a:cubicBezTo>
                    <a:pt x="47908" y="68"/>
                    <a:pt x="46956" y="621"/>
                    <a:pt x="45885" y="3384"/>
                  </a:cubicBezTo>
                  <a:lnTo>
                    <a:pt x="15194" y="84755"/>
                  </a:lnTo>
                  <a:cubicBezTo>
                    <a:pt x="12576" y="91663"/>
                    <a:pt x="6153" y="92906"/>
                    <a:pt x="205" y="92906"/>
                  </a:cubicBezTo>
                  <a:lnTo>
                    <a:pt x="205" y="98985"/>
                  </a:lnTo>
                  <a:cubicBezTo>
                    <a:pt x="4606" y="98570"/>
                    <a:pt x="9602" y="98432"/>
                    <a:pt x="14004" y="98432"/>
                  </a:cubicBezTo>
                  <a:cubicBezTo>
                    <a:pt x="15551" y="98432"/>
                    <a:pt x="23997" y="98570"/>
                    <a:pt x="29469" y="98985"/>
                  </a:cubicBezTo>
                  <a:lnTo>
                    <a:pt x="29469" y="92906"/>
                  </a:lnTo>
                  <a:cubicBezTo>
                    <a:pt x="22807" y="92906"/>
                    <a:pt x="20428" y="89452"/>
                    <a:pt x="20428" y="86828"/>
                  </a:cubicBezTo>
                  <a:cubicBezTo>
                    <a:pt x="20428" y="85999"/>
                    <a:pt x="20666" y="85584"/>
                    <a:pt x="21023" y="84479"/>
                  </a:cubicBezTo>
                  <a:lnTo>
                    <a:pt x="27209" y="68177"/>
                  </a:lnTo>
                  <a:lnTo>
                    <a:pt x="65395" y="68177"/>
                  </a:lnTo>
                  <a:lnTo>
                    <a:pt x="72652" y="87518"/>
                  </a:lnTo>
                  <a:cubicBezTo>
                    <a:pt x="73365" y="89176"/>
                    <a:pt x="73365" y="89452"/>
                    <a:pt x="73365" y="89591"/>
                  </a:cubicBezTo>
                  <a:cubicBezTo>
                    <a:pt x="73365" y="92906"/>
                    <a:pt x="66585" y="92906"/>
                    <a:pt x="63135" y="92906"/>
                  </a:cubicBezTo>
                  <a:lnTo>
                    <a:pt x="63135" y="98985"/>
                  </a:lnTo>
                  <a:cubicBezTo>
                    <a:pt x="67774" y="98847"/>
                    <a:pt x="76696" y="98432"/>
                    <a:pt x="82406" y="98432"/>
                  </a:cubicBezTo>
                  <a:cubicBezTo>
                    <a:pt x="88473" y="98432"/>
                    <a:pt x="94897" y="98709"/>
                    <a:pt x="99894" y="98985"/>
                  </a:cubicBezTo>
                  <a:lnTo>
                    <a:pt x="99894" y="92906"/>
                  </a:lnTo>
                  <a:lnTo>
                    <a:pt x="96801" y="92906"/>
                  </a:lnTo>
                  <a:cubicBezTo>
                    <a:pt x="89425" y="92906"/>
                    <a:pt x="87641" y="92077"/>
                    <a:pt x="86213" y="88347"/>
                  </a:cubicBezTo>
                  <a:lnTo>
                    <a:pt x="54213" y="3660"/>
                  </a:lnTo>
                  <a:close/>
                  <a:moveTo>
                    <a:pt x="46242" y="17614"/>
                  </a:moveTo>
                  <a:lnTo>
                    <a:pt x="63135" y="62098"/>
                  </a:lnTo>
                  <a:lnTo>
                    <a:pt x="29469" y="62098"/>
                  </a:lnTo>
                  <a:lnTo>
                    <a:pt x="46242" y="176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8" name="Dowolny kształt: kształt 1237">
              <a:extLst>
                <a:ext uri="{FF2B5EF4-FFF2-40B4-BE49-F238E27FC236}">
                  <a16:creationId xmlns:a16="http://schemas.microsoft.com/office/drawing/2014/main" id="{E9EF2D8C-F702-E18D-8F92-4FD53ECB17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24032" y="7329493"/>
              <a:ext cx="154410" cy="187057"/>
            </a:xfrm>
            <a:custGeom>
              <a:avLst/>
              <a:gdLst>
                <a:gd name="connsiteX0" fmla="*/ 150103 w 154410"/>
                <a:gd name="connsiteY0" fmla="*/ 67 h 187057"/>
                <a:gd name="connsiteX1" fmla="*/ 4733 w 154410"/>
                <a:gd name="connsiteY1" fmla="*/ 67 h 187057"/>
                <a:gd name="connsiteX2" fmla="*/ 212 w 154410"/>
                <a:gd name="connsiteY2" fmla="*/ 62236 h 187057"/>
                <a:gd name="connsiteX3" fmla="*/ 6160 w 154410"/>
                <a:gd name="connsiteY3" fmla="*/ 62236 h 187057"/>
                <a:gd name="connsiteX4" fmla="*/ 48986 w 154410"/>
                <a:gd name="connsiteY4" fmla="*/ 8633 h 187057"/>
                <a:gd name="connsiteX5" fmla="*/ 61834 w 154410"/>
                <a:gd name="connsiteY5" fmla="*/ 9185 h 187057"/>
                <a:gd name="connsiteX6" fmla="*/ 66830 w 154410"/>
                <a:gd name="connsiteY6" fmla="*/ 19685 h 187057"/>
                <a:gd name="connsiteX7" fmla="*/ 66830 w 154410"/>
                <a:gd name="connsiteY7" fmla="*/ 165297 h 187057"/>
                <a:gd name="connsiteX8" fmla="*/ 41848 w 154410"/>
                <a:gd name="connsiteY8" fmla="*/ 178559 h 187057"/>
                <a:gd name="connsiteX9" fmla="*/ 32332 w 154410"/>
                <a:gd name="connsiteY9" fmla="*/ 178559 h 187057"/>
                <a:gd name="connsiteX10" fmla="*/ 32332 w 154410"/>
                <a:gd name="connsiteY10" fmla="*/ 187125 h 187057"/>
                <a:gd name="connsiteX11" fmla="*/ 77299 w 154410"/>
                <a:gd name="connsiteY11" fmla="*/ 186296 h 187057"/>
                <a:gd name="connsiteX12" fmla="*/ 122504 w 154410"/>
                <a:gd name="connsiteY12" fmla="*/ 187125 h 187057"/>
                <a:gd name="connsiteX13" fmla="*/ 122504 w 154410"/>
                <a:gd name="connsiteY13" fmla="*/ 178559 h 187057"/>
                <a:gd name="connsiteX14" fmla="*/ 112987 w 154410"/>
                <a:gd name="connsiteY14" fmla="*/ 178559 h 187057"/>
                <a:gd name="connsiteX15" fmla="*/ 88005 w 154410"/>
                <a:gd name="connsiteY15" fmla="*/ 165297 h 187057"/>
                <a:gd name="connsiteX16" fmla="*/ 88005 w 154410"/>
                <a:gd name="connsiteY16" fmla="*/ 19685 h 187057"/>
                <a:gd name="connsiteX17" fmla="*/ 92288 w 154410"/>
                <a:gd name="connsiteY17" fmla="*/ 9185 h 187057"/>
                <a:gd name="connsiteX18" fmla="*/ 105849 w 154410"/>
                <a:gd name="connsiteY18" fmla="*/ 8633 h 187057"/>
                <a:gd name="connsiteX19" fmla="*/ 148675 w 154410"/>
                <a:gd name="connsiteY19" fmla="*/ 62236 h 187057"/>
                <a:gd name="connsiteX20" fmla="*/ 154623 w 154410"/>
                <a:gd name="connsiteY20" fmla="*/ 62236 h 187057"/>
                <a:gd name="connsiteX21" fmla="*/ 150103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103" y="67"/>
                  </a:moveTo>
                  <a:lnTo>
                    <a:pt x="4733" y="67"/>
                  </a:lnTo>
                  <a:lnTo>
                    <a:pt x="212" y="62236"/>
                  </a:lnTo>
                  <a:lnTo>
                    <a:pt x="6160" y="62236"/>
                  </a:lnTo>
                  <a:cubicBezTo>
                    <a:pt x="9491" y="17751"/>
                    <a:pt x="13060" y="8633"/>
                    <a:pt x="48986" y="8633"/>
                  </a:cubicBezTo>
                  <a:cubicBezTo>
                    <a:pt x="53269" y="8633"/>
                    <a:pt x="59455" y="8633"/>
                    <a:pt x="61834" y="9185"/>
                  </a:cubicBezTo>
                  <a:cubicBezTo>
                    <a:pt x="66830" y="10290"/>
                    <a:pt x="66830" y="13330"/>
                    <a:pt x="66830" y="19685"/>
                  </a:cubicBezTo>
                  <a:lnTo>
                    <a:pt x="66830" y="165297"/>
                  </a:lnTo>
                  <a:cubicBezTo>
                    <a:pt x="66830" y="174691"/>
                    <a:pt x="66830" y="178559"/>
                    <a:pt x="41848" y="178559"/>
                  </a:cubicBezTo>
                  <a:lnTo>
                    <a:pt x="32332" y="178559"/>
                  </a:lnTo>
                  <a:lnTo>
                    <a:pt x="32332" y="187125"/>
                  </a:lnTo>
                  <a:cubicBezTo>
                    <a:pt x="42086" y="186296"/>
                    <a:pt x="66354" y="186296"/>
                    <a:pt x="77299" y="186296"/>
                  </a:cubicBezTo>
                  <a:cubicBezTo>
                    <a:pt x="88243" y="186296"/>
                    <a:pt x="112749" y="186296"/>
                    <a:pt x="122504" y="187125"/>
                  </a:cubicBezTo>
                  <a:lnTo>
                    <a:pt x="122504" y="178559"/>
                  </a:lnTo>
                  <a:lnTo>
                    <a:pt x="112987" y="178559"/>
                  </a:lnTo>
                  <a:cubicBezTo>
                    <a:pt x="88005" y="178559"/>
                    <a:pt x="88005" y="174691"/>
                    <a:pt x="88005" y="165297"/>
                  </a:cubicBezTo>
                  <a:lnTo>
                    <a:pt x="88005" y="19685"/>
                  </a:lnTo>
                  <a:cubicBezTo>
                    <a:pt x="88005" y="14159"/>
                    <a:pt x="88005" y="10290"/>
                    <a:pt x="92288" y="9185"/>
                  </a:cubicBezTo>
                  <a:cubicBezTo>
                    <a:pt x="94905" y="8633"/>
                    <a:pt x="101329" y="8633"/>
                    <a:pt x="105849" y="8633"/>
                  </a:cubicBezTo>
                  <a:cubicBezTo>
                    <a:pt x="141775" y="8633"/>
                    <a:pt x="145344" y="17751"/>
                    <a:pt x="148675" y="62236"/>
                  </a:cubicBezTo>
                  <a:lnTo>
                    <a:pt x="154623" y="62236"/>
                  </a:lnTo>
                  <a:lnTo>
                    <a:pt x="150103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9" name="Dowolny kształt: kształt 1238">
              <a:extLst>
                <a:ext uri="{FF2B5EF4-FFF2-40B4-BE49-F238E27FC236}">
                  <a16:creationId xmlns:a16="http://schemas.microsoft.com/office/drawing/2014/main" id="{F1524E9F-3BE1-24A1-8418-C1B03BD446E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74135" y="7394425"/>
              <a:ext cx="79941" cy="122126"/>
            </a:xfrm>
            <a:custGeom>
              <a:avLst/>
              <a:gdLst>
                <a:gd name="connsiteX0" fmla="*/ 33290 w 79941"/>
                <a:gd name="connsiteY0" fmla="*/ 30461 h 122126"/>
                <a:gd name="connsiteX1" fmla="*/ 33290 w 79941"/>
                <a:gd name="connsiteY1" fmla="*/ 67 h 122126"/>
                <a:gd name="connsiteX2" fmla="*/ 219 w 79941"/>
                <a:gd name="connsiteY2" fmla="*/ 3107 h 122126"/>
                <a:gd name="connsiteX3" fmla="*/ 219 w 79941"/>
                <a:gd name="connsiteY3" fmla="*/ 11672 h 122126"/>
                <a:gd name="connsiteX4" fmla="*/ 18776 w 79941"/>
                <a:gd name="connsiteY4" fmla="*/ 27145 h 122126"/>
                <a:gd name="connsiteX5" fmla="*/ 18776 w 79941"/>
                <a:gd name="connsiteY5" fmla="*/ 101194 h 122126"/>
                <a:gd name="connsiteX6" fmla="*/ 219 w 79941"/>
                <a:gd name="connsiteY6" fmla="*/ 113628 h 122126"/>
                <a:gd name="connsiteX7" fmla="*/ 219 w 79941"/>
                <a:gd name="connsiteY7" fmla="*/ 122193 h 122126"/>
                <a:gd name="connsiteX8" fmla="*/ 27342 w 79941"/>
                <a:gd name="connsiteY8" fmla="*/ 121364 h 122126"/>
                <a:gd name="connsiteX9" fmla="*/ 57558 w 79941"/>
                <a:gd name="connsiteY9" fmla="*/ 122193 h 122126"/>
                <a:gd name="connsiteX10" fmla="*/ 57558 w 79941"/>
                <a:gd name="connsiteY10" fmla="*/ 113628 h 122126"/>
                <a:gd name="connsiteX11" fmla="*/ 52561 w 79941"/>
                <a:gd name="connsiteY11" fmla="*/ 113628 h 122126"/>
                <a:gd name="connsiteX12" fmla="*/ 34479 w 79941"/>
                <a:gd name="connsiteY12" fmla="*/ 100642 h 122126"/>
                <a:gd name="connsiteX13" fmla="*/ 34479 w 79941"/>
                <a:gd name="connsiteY13" fmla="*/ 58091 h 122126"/>
                <a:gd name="connsiteX14" fmla="*/ 62554 w 79941"/>
                <a:gd name="connsiteY14" fmla="*/ 6146 h 122126"/>
                <a:gd name="connsiteX15" fmla="*/ 65171 w 79941"/>
                <a:gd name="connsiteY15" fmla="*/ 6422 h 122126"/>
                <a:gd name="connsiteX16" fmla="*/ 59699 w 79941"/>
                <a:gd name="connsiteY16" fmla="*/ 17198 h 122126"/>
                <a:gd name="connsiteX17" fmla="*/ 69929 w 79941"/>
                <a:gd name="connsiteY17" fmla="*/ 29079 h 122126"/>
                <a:gd name="connsiteX18" fmla="*/ 80160 w 79941"/>
                <a:gd name="connsiteY18" fmla="*/ 16922 h 122126"/>
                <a:gd name="connsiteX19" fmla="*/ 62554 w 79941"/>
                <a:gd name="connsiteY19" fmla="*/ 67 h 122126"/>
                <a:gd name="connsiteX20" fmla="*/ 33290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290" y="30461"/>
                  </a:moveTo>
                  <a:lnTo>
                    <a:pt x="33290" y="67"/>
                  </a:lnTo>
                  <a:lnTo>
                    <a:pt x="219" y="3107"/>
                  </a:lnTo>
                  <a:lnTo>
                    <a:pt x="219" y="11672"/>
                  </a:lnTo>
                  <a:cubicBezTo>
                    <a:pt x="16873" y="11672"/>
                    <a:pt x="18776" y="13606"/>
                    <a:pt x="18776" y="27145"/>
                  </a:cubicBezTo>
                  <a:lnTo>
                    <a:pt x="18776" y="101194"/>
                  </a:lnTo>
                  <a:cubicBezTo>
                    <a:pt x="18776" y="113628"/>
                    <a:pt x="16159" y="113628"/>
                    <a:pt x="219" y="113628"/>
                  </a:cubicBezTo>
                  <a:lnTo>
                    <a:pt x="219" y="122193"/>
                  </a:lnTo>
                  <a:cubicBezTo>
                    <a:pt x="9497" y="121917"/>
                    <a:pt x="20680" y="121364"/>
                    <a:pt x="27342" y="121364"/>
                  </a:cubicBezTo>
                  <a:cubicBezTo>
                    <a:pt x="36858" y="121364"/>
                    <a:pt x="48041" y="121364"/>
                    <a:pt x="57558" y="122193"/>
                  </a:cubicBezTo>
                  <a:lnTo>
                    <a:pt x="57558" y="113628"/>
                  </a:lnTo>
                  <a:lnTo>
                    <a:pt x="52561" y="113628"/>
                  </a:lnTo>
                  <a:cubicBezTo>
                    <a:pt x="34955" y="113628"/>
                    <a:pt x="34479" y="110589"/>
                    <a:pt x="34479" y="100642"/>
                  </a:cubicBezTo>
                  <a:lnTo>
                    <a:pt x="34479" y="58091"/>
                  </a:lnTo>
                  <a:cubicBezTo>
                    <a:pt x="34479" y="30737"/>
                    <a:pt x="44472" y="6146"/>
                    <a:pt x="62554" y="6146"/>
                  </a:cubicBezTo>
                  <a:cubicBezTo>
                    <a:pt x="64219" y="6146"/>
                    <a:pt x="64695" y="6146"/>
                    <a:pt x="65171" y="6422"/>
                  </a:cubicBezTo>
                  <a:cubicBezTo>
                    <a:pt x="64457" y="6699"/>
                    <a:pt x="59699" y="10014"/>
                    <a:pt x="59699" y="17198"/>
                  </a:cubicBezTo>
                  <a:cubicBezTo>
                    <a:pt x="59699" y="24935"/>
                    <a:pt x="64695" y="29079"/>
                    <a:pt x="69929" y="29079"/>
                  </a:cubicBezTo>
                  <a:cubicBezTo>
                    <a:pt x="74212" y="29079"/>
                    <a:pt x="80160" y="25763"/>
                    <a:pt x="80160" y="16922"/>
                  </a:cubicBezTo>
                  <a:cubicBezTo>
                    <a:pt x="80160" y="8080"/>
                    <a:pt x="72785" y="67"/>
                    <a:pt x="62554" y="67"/>
                  </a:cubicBezTo>
                  <a:cubicBezTo>
                    <a:pt x="45186" y="67"/>
                    <a:pt x="36620" y="18580"/>
                    <a:pt x="33290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0" name="Dowolny kształt: kształt 1239">
              <a:extLst>
                <a:ext uri="{FF2B5EF4-FFF2-40B4-BE49-F238E27FC236}">
                  <a16:creationId xmlns:a16="http://schemas.microsoft.com/office/drawing/2014/main" id="{DBF87AA9-DED0-BEA0-CDE1-9360CB04367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43137" y="7198799"/>
              <a:ext cx="90410" cy="497069"/>
            </a:xfrm>
            <a:custGeom>
              <a:avLst/>
              <a:gdLst>
                <a:gd name="connsiteX0" fmla="*/ 79928 w 90410"/>
                <a:gd name="connsiteY0" fmla="*/ 494087 h 497069"/>
                <a:gd name="connsiteX1" fmla="*/ 82783 w 90410"/>
                <a:gd name="connsiteY1" fmla="*/ 497126 h 497069"/>
                <a:gd name="connsiteX2" fmla="*/ 88017 w 90410"/>
                <a:gd name="connsiteY2" fmla="*/ 497126 h 497069"/>
                <a:gd name="connsiteX3" fmla="*/ 90634 w 90410"/>
                <a:gd name="connsiteY3" fmla="*/ 494363 h 497069"/>
                <a:gd name="connsiteX4" fmla="*/ 89682 w 90410"/>
                <a:gd name="connsiteY4" fmla="*/ 491876 h 497069"/>
                <a:gd name="connsiteX5" fmla="*/ 53518 w 90410"/>
                <a:gd name="connsiteY5" fmla="*/ 436339 h 497069"/>
                <a:gd name="connsiteX6" fmla="*/ 18306 w 90410"/>
                <a:gd name="connsiteY6" fmla="*/ 248729 h 497069"/>
                <a:gd name="connsiteX7" fmla="*/ 89920 w 90410"/>
                <a:gd name="connsiteY7" fmla="*/ 5030 h 497069"/>
                <a:gd name="connsiteX8" fmla="*/ 90634 w 90410"/>
                <a:gd name="connsiteY8" fmla="*/ 2819 h 497069"/>
                <a:gd name="connsiteX9" fmla="*/ 86114 w 90410"/>
                <a:gd name="connsiteY9" fmla="*/ 56 h 497069"/>
                <a:gd name="connsiteX10" fmla="*/ 80404 w 90410"/>
                <a:gd name="connsiteY10" fmla="*/ 2267 h 497069"/>
                <a:gd name="connsiteX11" fmla="*/ 15927 w 90410"/>
                <a:gd name="connsiteY11" fmla="*/ 121630 h 497069"/>
                <a:gd name="connsiteX12" fmla="*/ 224 w 90410"/>
                <a:gd name="connsiteY12" fmla="*/ 248453 h 497069"/>
                <a:gd name="connsiteX13" fmla="*/ 47808 w 90410"/>
                <a:gd name="connsiteY13" fmla="*/ 452089 h 497069"/>
                <a:gd name="connsiteX14" fmla="*/ 63035 w 90410"/>
                <a:gd name="connsiteY14" fmla="*/ 474469 h 497069"/>
                <a:gd name="connsiteX15" fmla="*/ 70649 w 90410"/>
                <a:gd name="connsiteY15" fmla="*/ 484140 h 497069"/>
                <a:gd name="connsiteX16" fmla="*/ 79928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79928" y="494087"/>
                  </a:moveTo>
                  <a:cubicBezTo>
                    <a:pt x="80404" y="494363"/>
                    <a:pt x="82545" y="497126"/>
                    <a:pt x="82783" y="497126"/>
                  </a:cubicBezTo>
                  <a:lnTo>
                    <a:pt x="88017" y="497126"/>
                  </a:lnTo>
                  <a:cubicBezTo>
                    <a:pt x="88731" y="497126"/>
                    <a:pt x="90634" y="496850"/>
                    <a:pt x="90634" y="494363"/>
                  </a:cubicBezTo>
                  <a:cubicBezTo>
                    <a:pt x="90634" y="493258"/>
                    <a:pt x="90158" y="492705"/>
                    <a:pt x="89682" y="491876"/>
                  </a:cubicBezTo>
                  <a:cubicBezTo>
                    <a:pt x="81117" y="481929"/>
                    <a:pt x="68270" y="466733"/>
                    <a:pt x="53518" y="436339"/>
                  </a:cubicBezTo>
                  <a:cubicBezTo>
                    <a:pt x="27823" y="383289"/>
                    <a:pt x="18306" y="315042"/>
                    <a:pt x="18306" y="248729"/>
                  </a:cubicBezTo>
                  <a:cubicBezTo>
                    <a:pt x="18306" y="126051"/>
                    <a:pt x="48284" y="53935"/>
                    <a:pt x="89920" y="5030"/>
                  </a:cubicBezTo>
                  <a:cubicBezTo>
                    <a:pt x="90634" y="4201"/>
                    <a:pt x="90634" y="3372"/>
                    <a:pt x="90634" y="2819"/>
                  </a:cubicBezTo>
                  <a:cubicBezTo>
                    <a:pt x="90634" y="56"/>
                    <a:pt x="88969" y="56"/>
                    <a:pt x="86114" y="56"/>
                  </a:cubicBezTo>
                  <a:cubicBezTo>
                    <a:pt x="83021" y="56"/>
                    <a:pt x="82545" y="56"/>
                    <a:pt x="80404" y="2267"/>
                  </a:cubicBezTo>
                  <a:cubicBezTo>
                    <a:pt x="57801" y="24924"/>
                    <a:pt x="32343" y="63330"/>
                    <a:pt x="15927" y="121630"/>
                  </a:cubicBezTo>
                  <a:cubicBezTo>
                    <a:pt x="5696" y="158102"/>
                    <a:pt x="224" y="202587"/>
                    <a:pt x="224" y="248453"/>
                  </a:cubicBezTo>
                  <a:cubicBezTo>
                    <a:pt x="224" y="313937"/>
                    <a:pt x="10455" y="387986"/>
                    <a:pt x="47808" y="452089"/>
                  </a:cubicBezTo>
                  <a:cubicBezTo>
                    <a:pt x="54232" y="462865"/>
                    <a:pt x="63035" y="474193"/>
                    <a:pt x="63035" y="474469"/>
                  </a:cubicBezTo>
                  <a:cubicBezTo>
                    <a:pt x="65415" y="477785"/>
                    <a:pt x="68745" y="482206"/>
                    <a:pt x="70649" y="484140"/>
                  </a:cubicBezTo>
                  <a:lnTo>
                    <a:pt x="79928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1" name="Dowolny kształt: kształt 1240">
              <a:extLst>
                <a:ext uri="{FF2B5EF4-FFF2-40B4-BE49-F238E27FC236}">
                  <a16:creationId xmlns:a16="http://schemas.microsoft.com/office/drawing/2014/main" id="{887A0041-6959-8E14-FC00-E6F455C51C8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88586" y="7262137"/>
              <a:ext cx="79227" cy="25696"/>
            </a:xfrm>
            <a:custGeom>
              <a:avLst/>
              <a:gdLst>
                <a:gd name="connsiteX0" fmla="*/ 79459 w 79227"/>
                <a:gd name="connsiteY0" fmla="*/ 4209 h 25696"/>
                <a:gd name="connsiteX1" fmla="*/ 75652 w 79227"/>
                <a:gd name="connsiteY1" fmla="*/ 65 h 25696"/>
                <a:gd name="connsiteX2" fmla="*/ 56143 w 79227"/>
                <a:gd name="connsiteY2" fmla="*/ 13327 h 25696"/>
                <a:gd name="connsiteX3" fmla="*/ 40678 w 79227"/>
                <a:gd name="connsiteY3" fmla="*/ 6420 h 25696"/>
                <a:gd name="connsiteX4" fmla="*/ 25927 w 79227"/>
                <a:gd name="connsiteY4" fmla="*/ 65 h 25696"/>
                <a:gd name="connsiteX5" fmla="*/ 231 w 79227"/>
                <a:gd name="connsiteY5" fmla="*/ 21616 h 25696"/>
                <a:gd name="connsiteX6" fmla="*/ 4038 w 79227"/>
                <a:gd name="connsiteY6" fmla="*/ 25761 h 25696"/>
                <a:gd name="connsiteX7" fmla="*/ 23547 w 79227"/>
                <a:gd name="connsiteY7" fmla="*/ 12498 h 25696"/>
                <a:gd name="connsiteX8" fmla="*/ 39012 w 79227"/>
                <a:gd name="connsiteY8" fmla="*/ 19406 h 25696"/>
                <a:gd name="connsiteX9" fmla="*/ 53763 w 79227"/>
                <a:gd name="connsiteY9" fmla="*/ 25761 h 25696"/>
                <a:gd name="connsiteX10" fmla="*/ 79459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59" y="4209"/>
                  </a:moveTo>
                  <a:lnTo>
                    <a:pt x="75652" y="65"/>
                  </a:lnTo>
                  <a:cubicBezTo>
                    <a:pt x="75652" y="341"/>
                    <a:pt x="66611" y="13327"/>
                    <a:pt x="56143" y="13327"/>
                  </a:cubicBezTo>
                  <a:cubicBezTo>
                    <a:pt x="50670" y="13327"/>
                    <a:pt x="44722" y="9183"/>
                    <a:pt x="40678" y="6420"/>
                  </a:cubicBezTo>
                  <a:cubicBezTo>
                    <a:pt x="34254" y="1999"/>
                    <a:pt x="29971" y="65"/>
                    <a:pt x="25927" y="65"/>
                  </a:cubicBezTo>
                  <a:cubicBezTo>
                    <a:pt x="16886" y="65"/>
                    <a:pt x="12365" y="6143"/>
                    <a:pt x="231" y="21616"/>
                  </a:cubicBezTo>
                  <a:lnTo>
                    <a:pt x="4038" y="25761"/>
                  </a:lnTo>
                  <a:cubicBezTo>
                    <a:pt x="4038" y="25485"/>
                    <a:pt x="13079" y="12498"/>
                    <a:pt x="23547" y="12498"/>
                  </a:cubicBezTo>
                  <a:cubicBezTo>
                    <a:pt x="29020" y="12498"/>
                    <a:pt x="34968" y="16643"/>
                    <a:pt x="39012" y="19406"/>
                  </a:cubicBezTo>
                  <a:cubicBezTo>
                    <a:pt x="45436" y="23827"/>
                    <a:pt x="49719" y="25761"/>
                    <a:pt x="53763" y="25761"/>
                  </a:cubicBezTo>
                  <a:cubicBezTo>
                    <a:pt x="62804" y="25761"/>
                    <a:pt x="67325" y="19682"/>
                    <a:pt x="79459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2" name="Dowolny kształt: kształt 1241">
              <a:extLst>
                <a:ext uri="{FF2B5EF4-FFF2-40B4-BE49-F238E27FC236}">
                  <a16:creationId xmlns:a16="http://schemas.microsoft.com/office/drawing/2014/main" id="{B51FD316-88CE-5F62-D6B8-83FB8FBF393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52872" y="7321757"/>
              <a:ext cx="150604" cy="194793"/>
            </a:xfrm>
            <a:custGeom>
              <a:avLst/>
              <a:gdLst>
                <a:gd name="connsiteX0" fmla="*/ 150834 w 150604"/>
                <a:gd name="connsiteY0" fmla="*/ 150100 h 194793"/>
                <a:gd name="connsiteX1" fmla="*/ 144886 w 150604"/>
                <a:gd name="connsiteY1" fmla="*/ 150100 h 194793"/>
                <a:gd name="connsiteX2" fmla="*/ 140604 w 150604"/>
                <a:gd name="connsiteY2" fmla="*/ 170270 h 194793"/>
                <a:gd name="connsiteX3" fmla="*/ 124901 w 150604"/>
                <a:gd name="connsiteY3" fmla="*/ 176901 h 194793"/>
                <a:gd name="connsiteX4" fmla="*/ 105867 w 150604"/>
                <a:gd name="connsiteY4" fmla="*/ 176901 h 194793"/>
                <a:gd name="connsiteX5" fmla="*/ 127042 w 150604"/>
                <a:gd name="connsiteY5" fmla="*/ 129930 h 194793"/>
                <a:gd name="connsiteX6" fmla="*/ 147979 w 150604"/>
                <a:gd name="connsiteY6" fmla="*/ 69419 h 194793"/>
                <a:gd name="connsiteX7" fmla="*/ 75651 w 150604"/>
                <a:gd name="connsiteY7" fmla="*/ 67 h 194793"/>
                <a:gd name="connsiteX8" fmla="*/ 3085 w 150604"/>
                <a:gd name="connsiteY8" fmla="*/ 69419 h 194793"/>
                <a:gd name="connsiteX9" fmla="*/ 24022 w 150604"/>
                <a:gd name="connsiteY9" fmla="*/ 129930 h 194793"/>
                <a:gd name="connsiteX10" fmla="*/ 45197 w 150604"/>
                <a:gd name="connsiteY10" fmla="*/ 176901 h 194793"/>
                <a:gd name="connsiteX11" fmla="*/ 26163 w 150604"/>
                <a:gd name="connsiteY11" fmla="*/ 176901 h 194793"/>
                <a:gd name="connsiteX12" fmla="*/ 10461 w 150604"/>
                <a:gd name="connsiteY12" fmla="*/ 170546 h 194793"/>
                <a:gd name="connsiteX13" fmla="*/ 6178 w 150604"/>
                <a:gd name="connsiteY13" fmla="*/ 150100 h 194793"/>
                <a:gd name="connsiteX14" fmla="*/ 230 w 150604"/>
                <a:gd name="connsiteY14" fmla="*/ 150100 h 194793"/>
                <a:gd name="connsiteX15" fmla="*/ 8081 w 150604"/>
                <a:gd name="connsiteY15" fmla="*/ 194861 h 194793"/>
                <a:gd name="connsiteX16" fmla="*/ 46149 w 150604"/>
                <a:gd name="connsiteY16" fmla="*/ 194861 h 194793"/>
                <a:gd name="connsiteX17" fmla="*/ 52097 w 150604"/>
                <a:gd name="connsiteY17" fmla="*/ 189059 h 194793"/>
                <a:gd name="connsiteX18" fmla="*/ 39249 w 150604"/>
                <a:gd name="connsiteY18" fmla="*/ 127719 h 194793"/>
                <a:gd name="connsiteX19" fmla="*/ 27591 w 150604"/>
                <a:gd name="connsiteY19" fmla="*/ 69143 h 194793"/>
                <a:gd name="connsiteX20" fmla="*/ 75413 w 150604"/>
                <a:gd name="connsiteY20" fmla="*/ 6146 h 194793"/>
                <a:gd name="connsiteX21" fmla="*/ 123473 w 150604"/>
                <a:gd name="connsiteY21" fmla="*/ 69143 h 194793"/>
                <a:gd name="connsiteX22" fmla="*/ 110150 w 150604"/>
                <a:gd name="connsiteY22" fmla="*/ 133522 h 194793"/>
                <a:gd name="connsiteX23" fmla="*/ 98967 w 150604"/>
                <a:gd name="connsiteY23" fmla="*/ 189059 h 194793"/>
                <a:gd name="connsiteX24" fmla="*/ 105153 w 150604"/>
                <a:gd name="connsiteY24" fmla="*/ 194861 h 194793"/>
                <a:gd name="connsiteX25" fmla="*/ 142983 w 150604"/>
                <a:gd name="connsiteY25" fmla="*/ 194861 h 194793"/>
                <a:gd name="connsiteX26" fmla="*/ 150834 w 150604"/>
                <a:gd name="connsiteY26" fmla="*/ 150100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04" h="194793">
                  <a:moveTo>
                    <a:pt x="150834" y="150100"/>
                  </a:moveTo>
                  <a:lnTo>
                    <a:pt x="144886" y="150100"/>
                  </a:lnTo>
                  <a:cubicBezTo>
                    <a:pt x="143697" y="157284"/>
                    <a:pt x="142745" y="163639"/>
                    <a:pt x="140604" y="170270"/>
                  </a:cubicBezTo>
                  <a:cubicBezTo>
                    <a:pt x="139414" y="174691"/>
                    <a:pt x="138700" y="176901"/>
                    <a:pt x="124901" y="176901"/>
                  </a:cubicBezTo>
                  <a:lnTo>
                    <a:pt x="105867" y="176901"/>
                  </a:lnTo>
                  <a:cubicBezTo>
                    <a:pt x="108960" y="161428"/>
                    <a:pt x="116336" y="148166"/>
                    <a:pt x="127042" y="129930"/>
                  </a:cubicBezTo>
                  <a:cubicBezTo>
                    <a:pt x="138224" y="110312"/>
                    <a:pt x="147979" y="91247"/>
                    <a:pt x="147979" y="69419"/>
                  </a:cubicBezTo>
                  <a:cubicBezTo>
                    <a:pt x="147979" y="31013"/>
                    <a:pt x="115860" y="67"/>
                    <a:pt x="75651" y="67"/>
                  </a:cubicBezTo>
                  <a:cubicBezTo>
                    <a:pt x="34729" y="67"/>
                    <a:pt x="3085" y="31566"/>
                    <a:pt x="3085" y="69419"/>
                  </a:cubicBezTo>
                  <a:cubicBezTo>
                    <a:pt x="3085" y="91247"/>
                    <a:pt x="12840" y="110312"/>
                    <a:pt x="24022" y="129930"/>
                  </a:cubicBezTo>
                  <a:cubicBezTo>
                    <a:pt x="34491" y="148166"/>
                    <a:pt x="42104" y="161428"/>
                    <a:pt x="45197" y="176901"/>
                  </a:cubicBezTo>
                  <a:lnTo>
                    <a:pt x="26163" y="176901"/>
                  </a:lnTo>
                  <a:cubicBezTo>
                    <a:pt x="12364" y="176901"/>
                    <a:pt x="11650" y="174691"/>
                    <a:pt x="10461" y="170546"/>
                  </a:cubicBezTo>
                  <a:cubicBezTo>
                    <a:pt x="8557" y="164192"/>
                    <a:pt x="7368" y="157008"/>
                    <a:pt x="6178" y="150100"/>
                  </a:cubicBezTo>
                  <a:lnTo>
                    <a:pt x="230" y="150100"/>
                  </a:lnTo>
                  <a:lnTo>
                    <a:pt x="8081" y="194861"/>
                  </a:lnTo>
                  <a:lnTo>
                    <a:pt x="46149" y="194861"/>
                  </a:lnTo>
                  <a:cubicBezTo>
                    <a:pt x="51383" y="194861"/>
                    <a:pt x="52097" y="194861"/>
                    <a:pt x="52097" y="189059"/>
                  </a:cubicBezTo>
                  <a:cubicBezTo>
                    <a:pt x="52097" y="169718"/>
                    <a:pt x="44721" y="145403"/>
                    <a:pt x="39249" y="127719"/>
                  </a:cubicBezTo>
                  <a:cubicBezTo>
                    <a:pt x="34253" y="111694"/>
                    <a:pt x="27591" y="89866"/>
                    <a:pt x="27591" y="69143"/>
                  </a:cubicBezTo>
                  <a:cubicBezTo>
                    <a:pt x="27591" y="24935"/>
                    <a:pt x="53762" y="6146"/>
                    <a:pt x="75413" y="6146"/>
                  </a:cubicBezTo>
                  <a:cubicBezTo>
                    <a:pt x="98254" y="6146"/>
                    <a:pt x="123473" y="26040"/>
                    <a:pt x="123473" y="69143"/>
                  </a:cubicBezTo>
                  <a:cubicBezTo>
                    <a:pt x="123473" y="89866"/>
                    <a:pt x="117049" y="110865"/>
                    <a:pt x="110150" y="133522"/>
                  </a:cubicBezTo>
                  <a:cubicBezTo>
                    <a:pt x="106581" y="145127"/>
                    <a:pt x="98967" y="169994"/>
                    <a:pt x="98967" y="189059"/>
                  </a:cubicBezTo>
                  <a:cubicBezTo>
                    <a:pt x="98967" y="194861"/>
                    <a:pt x="99681" y="194861"/>
                    <a:pt x="105153" y="194861"/>
                  </a:cubicBezTo>
                  <a:lnTo>
                    <a:pt x="142983" y="194861"/>
                  </a:lnTo>
                  <a:lnTo>
                    <a:pt x="150834" y="15010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3" name="Dowolny kształt: kształt 1242">
              <a:extLst>
                <a:ext uri="{FF2B5EF4-FFF2-40B4-BE49-F238E27FC236}">
                  <a16:creationId xmlns:a16="http://schemas.microsoft.com/office/drawing/2014/main" id="{5C0D0CF8-7651-E067-417A-C9ECBB3920A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33388" y="7227968"/>
              <a:ext cx="43301" cy="193218"/>
            </a:xfrm>
            <a:custGeom>
              <a:avLst/>
              <a:gdLst>
                <a:gd name="connsiteX0" fmla="*/ 40208 w 43301"/>
                <a:gd name="connsiteY0" fmla="*/ 62 h 193218"/>
                <a:gd name="connsiteX1" fmla="*/ 237 w 43301"/>
                <a:gd name="connsiteY1" fmla="*/ 96575 h 193218"/>
                <a:gd name="connsiteX2" fmla="*/ 40208 w 43301"/>
                <a:gd name="connsiteY2" fmla="*/ 193281 h 193218"/>
                <a:gd name="connsiteX3" fmla="*/ 43539 w 43301"/>
                <a:gd name="connsiteY3" fmla="*/ 190960 h 193218"/>
                <a:gd name="connsiteX4" fmla="*/ 41873 w 43301"/>
                <a:gd name="connsiteY4" fmla="*/ 188059 h 193218"/>
                <a:gd name="connsiteX5" fmla="*/ 11562 w 43301"/>
                <a:gd name="connsiteY5" fmla="*/ 96768 h 193218"/>
                <a:gd name="connsiteX6" fmla="*/ 42373 w 43301"/>
                <a:gd name="connsiteY6" fmla="*/ 4704 h 193218"/>
                <a:gd name="connsiteX7" fmla="*/ 43539 w 43301"/>
                <a:gd name="connsiteY7" fmla="*/ 2383 h 193218"/>
                <a:gd name="connsiteX8" fmla="*/ 40208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08" y="62"/>
                  </a:moveTo>
                  <a:cubicBezTo>
                    <a:pt x="8564" y="25979"/>
                    <a:pt x="237" y="66983"/>
                    <a:pt x="237" y="96575"/>
                  </a:cubicBezTo>
                  <a:cubicBezTo>
                    <a:pt x="237" y="123846"/>
                    <a:pt x="7232" y="166203"/>
                    <a:pt x="40208" y="193281"/>
                  </a:cubicBezTo>
                  <a:cubicBezTo>
                    <a:pt x="41540" y="193281"/>
                    <a:pt x="43539" y="193281"/>
                    <a:pt x="43539" y="190960"/>
                  </a:cubicBezTo>
                  <a:cubicBezTo>
                    <a:pt x="43539" y="189800"/>
                    <a:pt x="43039" y="189413"/>
                    <a:pt x="41873" y="188059"/>
                  </a:cubicBezTo>
                  <a:cubicBezTo>
                    <a:pt x="19723" y="164849"/>
                    <a:pt x="11562" y="131969"/>
                    <a:pt x="11562" y="96768"/>
                  </a:cubicBezTo>
                  <a:cubicBezTo>
                    <a:pt x="11562" y="44547"/>
                    <a:pt x="28716" y="19016"/>
                    <a:pt x="42373" y="4704"/>
                  </a:cubicBezTo>
                  <a:cubicBezTo>
                    <a:pt x="43039" y="3930"/>
                    <a:pt x="43539" y="3350"/>
                    <a:pt x="43539" y="2383"/>
                  </a:cubicBezTo>
                  <a:cubicBezTo>
                    <a:pt x="43539" y="62"/>
                    <a:pt x="41540" y="62"/>
                    <a:pt x="40208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4" name="Dowolny kształt: kształt 1243">
              <a:extLst>
                <a:ext uri="{FF2B5EF4-FFF2-40B4-BE49-F238E27FC236}">
                  <a16:creationId xmlns:a16="http://schemas.microsoft.com/office/drawing/2014/main" id="{6C3A8F5A-6E9A-66FB-A393-5844FA363F8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96414" y="7287732"/>
              <a:ext cx="152888" cy="87228"/>
            </a:xfrm>
            <a:custGeom>
              <a:avLst/>
              <a:gdLst>
                <a:gd name="connsiteX0" fmla="*/ 64693 w 152888"/>
                <a:gd name="connsiteY0" fmla="*/ 69691 h 87228"/>
                <a:gd name="connsiteX1" fmla="*/ 62362 w 152888"/>
                <a:gd name="connsiteY1" fmla="*/ 81102 h 87228"/>
                <a:gd name="connsiteX2" fmla="*/ 68024 w 152888"/>
                <a:gd name="connsiteY2" fmla="*/ 87291 h 87228"/>
                <a:gd name="connsiteX3" fmla="*/ 74519 w 152888"/>
                <a:gd name="connsiteY3" fmla="*/ 83036 h 87228"/>
                <a:gd name="connsiteX4" fmla="*/ 77517 w 152888"/>
                <a:gd name="connsiteY4" fmla="*/ 71044 h 87228"/>
                <a:gd name="connsiteX5" fmla="*/ 81181 w 152888"/>
                <a:gd name="connsiteY5" fmla="*/ 53637 h 87228"/>
                <a:gd name="connsiteX6" fmla="*/ 84012 w 152888"/>
                <a:gd name="connsiteY6" fmla="*/ 40679 h 87228"/>
                <a:gd name="connsiteX7" fmla="*/ 89175 w 152888"/>
                <a:gd name="connsiteY7" fmla="*/ 25979 h 87228"/>
                <a:gd name="connsiteX8" fmla="*/ 115822 w 152888"/>
                <a:gd name="connsiteY8" fmla="*/ 5478 h 87228"/>
                <a:gd name="connsiteX9" fmla="*/ 125649 w 152888"/>
                <a:gd name="connsiteY9" fmla="*/ 19016 h 87228"/>
                <a:gd name="connsiteX10" fmla="*/ 115822 w 152888"/>
                <a:gd name="connsiteY10" fmla="*/ 60213 h 87228"/>
                <a:gd name="connsiteX11" fmla="*/ 113324 w 152888"/>
                <a:gd name="connsiteY11" fmla="*/ 70658 h 87228"/>
                <a:gd name="connsiteX12" fmla="*/ 129146 w 152888"/>
                <a:gd name="connsiteY12" fmla="*/ 87291 h 87228"/>
                <a:gd name="connsiteX13" fmla="*/ 153129 w 152888"/>
                <a:gd name="connsiteY13" fmla="*/ 57699 h 87228"/>
                <a:gd name="connsiteX14" fmla="*/ 150464 w 152888"/>
                <a:gd name="connsiteY14" fmla="*/ 55185 h 87228"/>
                <a:gd name="connsiteX15" fmla="*/ 147300 w 152888"/>
                <a:gd name="connsiteY15" fmla="*/ 58473 h 87228"/>
                <a:gd name="connsiteX16" fmla="*/ 129646 w 152888"/>
                <a:gd name="connsiteY16" fmla="*/ 81876 h 87228"/>
                <a:gd name="connsiteX17" fmla="*/ 125482 w 152888"/>
                <a:gd name="connsiteY17" fmla="*/ 75106 h 87228"/>
                <a:gd name="connsiteX18" fmla="*/ 129313 w 152888"/>
                <a:gd name="connsiteY18" fmla="*/ 59440 h 87228"/>
                <a:gd name="connsiteX19" fmla="*/ 138140 w 152888"/>
                <a:gd name="connsiteY19" fmla="*/ 22111 h 87228"/>
                <a:gd name="connsiteX20" fmla="*/ 131977 w 152888"/>
                <a:gd name="connsiteY20" fmla="*/ 5284 h 87228"/>
                <a:gd name="connsiteX21" fmla="*/ 116489 w 152888"/>
                <a:gd name="connsiteY21" fmla="*/ 62 h 87228"/>
                <a:gd name="connsiteX22" fmla="*/ 87010 w 152888"/>
                <a:gd name="connsiteY22" fmla="*/ 19597 h 87228"/>
                <a:gd name="connsiteX23" fmla="*/ 65359 w 152888"/>
                <a:gd name="connsiteY23" fmla="*/ 62 h 87228"/>
                <a:gd name="connsiteX24" fmla="*/ 37213 w 152888"/>
                <a:gd name="connsiteY24" fmla="*/ 17663 h 87228"/>
                <a:gd name="connsiteX25" fmla="*/ 19393 w 152888"/>
                <a:gd name="connsiteY25" fmla="*/ 62 h 87228"/>
                <a:gd name="connsiteX26" fmla="*/ 6236 w 152888"/>
                <a:gd name="connsiteY26" fmla="*/ 10506 h 87228"/>
                <a:gd name="connsiteX27" fmla="*/ 240 w 152888"/>
                <a:gd name="connsiteY27" fmla="*/ 29654 h 87228"/>
                <a:gd name="connsiteX28" fmla="*/ 3072 w 152888"/>
                <a:gd name="connsiteY28" fmla="*/ 32169 h 87228"/>
                <a:gd name="connsiteX29" fmla="*/ 6736 w 152888"/>
                <a:gd name="connsiteY29" fmla="*/ 26366 h 87228"/>
                <a:gd name="connsiteX30" fmla="*/ 18893 w 152888"/>
                <a:gd name="connsiteY30" fmla="*/ 5478 h 87228"/>
                <a:gd name="connsiteX31" fmla="*/ 24389 w 152888"/>
                <a:gd name="connsiteY31" fmla="*/ 14955 h 87228"/>
                <a:gd name="connsiteX32" fmla="*/ 21725 w 152888"/>
                <a:gd name="connsiteY32" fmla="*/ 31008 h 87228"/>
                <a:gd name="connsiteX33" fmla="*/ 18061 w 152888"/>
                <a:gd name="connsiteY33" fmla="*/ 48415 h 87228"/>
                <a:gd name="connsiteX34" fmla="*/ 12731 w 152888"/>
                <a:gd name="connsiteY34" fmla="*/ 73172 h 87228"/>
                <a:gd name="connsiteX35" fmla="*/ 11066 w 152888"/>
                <a:gd name="connsiteY35" fmla="*/ 81102 h 87228"/>
                <a:gd name="connsiteX36" fmla="*/ 16728 w 152888"/>
                <a:gd name="connsiteY36" fmla="*/ 87291 h 87228"/>
                <a:gd name="connsiteX37" fmla="*/ 23224 w 152888"/>
                <a:gd name="connsiteY37" fmla="*/ 83036 h 87228"/>
                <a:gd name="connsiteX38" fmla="*/ 26221 w 152888"/>
                <a:gd name="connsiteY38" fmla="*/ 71044 h 87228"/>
                <a:gd name="connsiteX39" fmla="*/ 29885 w 152888"/>
                <a:gd name="connsiteY39" fmla="*/ 53637 h 87228"/>
                <a:gd name="connsiteX40" fmla="*/ 32717 w 152888"/>
                <a:gd name="connsiteY40" fmla="*/ 40679 h 87228"/>
                <a:gd name="connsiteX41" fmla="*/ 39711 w 152888"/>
                <a:gd name="connsiteY41" fmla="*/ 23272 h 87228"/>
                <a:gd name="connsiteX42" fmla="*/ 64693 w 152888"/>
                <a:gd name="connsiteY42" fmla="*/ 5478 h 87228"/>
                <a:gd name="connsiteX43" fmla="*/ 74519 w 152888"/>
                <a:gd name="connsiteY43" fmla="*/ 19016 h 87228"/>
                <a:gd name="connsiteX44" fmla="*/ 71688 w 152888"/>
                <a:gd name="connsiteY44" fmla="*/ 37197 h 87228"/>
                <a:gd name="connsiteX45" fmla="*/ 64693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693" y="69691"/>
                  </a:moveTo>
                  <a:cubicBezTo>
                    <a:pt x="63860" y="73559"/>
                    <a:pt x="62362" y="80135"/>
                    <a:pt x="62362" y="81102"/>
                  </a:cubicBezTo>
                  <a:cubicBezTo>
                    <a:pt x="62362" y="85357"/>
                    <a:pt x="65359" y="87291"/>
                    <a:pt x="68024" y="87291"/>
                  </a:cubicBezTo>
                  <a:cubicBezTo>
                    <a:pt x="71022" y="87291"/>
                    <a:pt x="73687" y="84777"/>
                    <a:pt x="74519" y="83036"/>
                  </a:cubicBezTo>
                  <a:cubicBezTo>
                    <a:pt x="75352" y="81295"/>
                    <a:pt x="76684" y="75106"/>
                    <a:pt x="77517" y="71044"/>
                  </a:cubicBezTo>
                  <a:cubicBezTo>
                    <a:pt x="78350" y="67370"/>
                    <a:pt x="80182" y="58473"/>
                    <a:pt x="81181" y="53637"/>
                  </a:cubicBezTo>
                  <a:cubicBezTo>
                    <a:pt x="82180" y="49382"/>
                    <a:pt x="83180" y="45127"/>
                    <a:pt x="84012" y="40679"/>
                  </a:cubicBezTo>
                  <a:cubicBezTo>
                    <a:pt x="85844" y="32362"/>
                    <a:pt x="85844" y="31975"/>
                    <a:pt x="89175" y="25979"/>
                  </a:cubicBezTo>
                  <a:cubicBezTo>
                    <a:pt x="94505" y="16502"/>
                    <a:pt x="102832" y="5478"/>
                    <a:pt x="115822" y="5478"/>
                  </a:cubicBezTo>
                  <a:cubicBezTo>
                    <a:pt x="125149" y="5478"/>
                    <a:pt x="125649" y="14375"/>
                    <a:pt x="125649" y="19016"/>
                  </a:cubicBezTo>
                  <a:cubicBezTo>
                    <a:pt x="125649" y="30621"/>
                    <a:pt x="118487" y="52090"/>
                    <a:pt x="115822" y="60213"/>
                  </a:cubicBezTo>
                  <a:cubicBezTo>
                    <a:pt x="113991" y="65629"/>
                    <a:pt x="113324" y="67370"/>
                    <a:pt x="113324" y="70658"/>
                  </a:cubicBezTo>
                  <a:cubicBezTo>
                    <a:pt x="113324" y="80908"/>
                    <a:pt x="120652" y="87291"/>
                    <a:pt x="129146" y="87291"/>
                  </a:cubicBezTo>
                  <a:cubicBezTo>
                    <a:pt x="145801" y="87291"/>
                    <a:pt x="153129" y="60600"/>
                    <a:pt x="153129" y="57699"/>
                  </a:cubicBezTo>
                  <a:cubicBezTo>
                    <a:pt x="153129" y="55185"/>
                    <a:pt x="150963" y="55185"/>
                    <a:pt x="150464" y="55185"/>
                  </a:cubicBezTo>
                  <a:cubicBezTo>
                    <a:pt x="148132" y="55185"/>
                    <a:pt x="147966" y="56345"/>
                    <a:pt x="147300" y="58473"/>
                  </a:cubicBezTo>
                  <a:cubicBezTo>
                    <a:pt x="143469" y="73946"/>
                    <a:pt x="136308" y="81876"/>
                    <a:pt x="129646" y="81876"/>
                  </a:cubicBezTo>
                  <a:cubicBezTo>
                    <a:pt x="126148" y="81876"/>
                    <a:pt x="125482" y="79168"/>
                    <a:pt x="125482" y="75106"/>
                  </a:cubicBezTo>
                  <a:cubicBezTo>
                    <a:pt x="125482" y="70658"/>
                    <a:pt x="126315" y="68143"/>
                    <a:pt x="129313" y="59440"/>
                  </a:cubicBezTo>
                  <a:cubicBezTo>
                    <a:pt x="131311" y="53444"/>
                    <a:pt x="138140" y="32942"/>
                    <a:pt x="138140" y="22111"/>
                  </a:cubicBezTo>
                  <a:cubicBezTo>
                    <a:pt x="138140" y="19016"/>
                    <a:pt x="138140" y="10893"/>
                    <a:pt x="131977" y="5284"/>
                  </a:cubicBezTo>
                  <a:cubicBezTo>
                    <a:pt x="129146" y="2770"/>
                    <a:pt x="124316" y="62"/>
                    <a:pt x="116489" y="62"/>
                  </a:cubicBezTo>
                  <a:cubicBezTo>
                    <a:pt x="101500" y="62"/>
                    <a:pt x="92340" y="11473"/>
                    <a:pt x="87010" y="19597"/>
                  </a:cubicBezTo>
                  <a:cubicBezTo>
                    <a:pt x="85678" y="3157"/>
                    <a:pt x="73853" y="62"/>
                    <a:pt x="65359" y="62"/>
                  </a:cubicBezTo>
                  <a:cubicBezTo>
                    <a:pt x="51536" y="62"/>
                    <a:pt x="42210" y="9926"/>
                    <a:pt x="37213" y="17663"/>
                  </a:cubicBezTo>
                  <a:cubicBezTo>
                    <a:pt x="36047" y="4317"/>
                    <a:pt x="26221" y="62"/>
                    <a:pt x="19393" y="62"/>
                  </a:cubicBezTo>
                  <a:cubicBezTo>
                    <a:pt x="12232" y="62"/>
                    <a:pt x="8401" y="6058"/>
                    <a:pt x="6236" y="10506"/>
                  </a:cubicBezTo>
                  <a:cubicBezTo>
                    <a:pt x="2572" y="17663"/>
                    <a:pt x="240" y="28687"/>
                    <a:pt x="240" y="29654"/>
                  </a:cubicBezTo>
                  <a:cubicBezTo>
                    <a:pt x="240" y="32169"/>
                    <a:pt x="2572" y="32169"/>
                    <a:pt x="3072" y="32169"/>
                  </a:cubicBezTo>
                  <a:cubicBezTo>
                    <a:pt x="5403" y="32169"/>
                    <a:pt x="5570" y="31588"/>
                    <a:pt x="6736" y="26366"/>
                  </a:cubicBezTo>
                  <a:cubicBezTo>
                    <a:pt x="9234" y="14955"/>
                    <a:pt x="12398" y="5478"/>
                    <a:pt x="18893" y="5478"/>
                  </a:cubicBezTo>
                  <a:cubicBezTo>
                    <a:pt x="23224" y="5478"/>
                    <a:pt x="24389" y="9733"/>
                    <a:pt x="24389" y="14955"/>
                  </a:cubicBezTo>
                  <a:cubicBezTo>
                    <a:pt x="24389" y="18630"/>
                    <a:pt x="22890" y="25786"/>
                    <a:pt x="21725" y="31008"/>
                  </a:cubicBezTo>
                  <a:cubicBezTo>
                    <a:pt x="20559" y="36230"/>
                    <a:pt x="18893" y="44160"/>
                    <a:pt x="18061" y="48415"/>
                  </a:cubicBezTo>
                  <a:lnTo>
                    <a:pt x="12731" y="73172"/>
                  </a:lnTo>
                  <a:cubicBezTo>
                    <a:pt x="12065" y="75686"/>
                    <a:pt x="11066" y="80522"/>
                    <a:pt x="11066" y="81102"/>
                  </a:cubicBezTo>
                  <a:cubicBezTo>
                    <a:pt x="11066" y="85357"/>
                    <a:pt x="14064" y="87291"/>
                    <a:pt x="16728" y="87291"/>
                  </a:cubicBezTo>
                  <a:cubicBezTo>
                    <a:pt x="19726" y="87291"/>
                    <a:pt x="22391" y="84777"/>
                    <a:pt x="23224" y="83036"/>
                  </a:cubicBezTo>
                  <a:cubicBezTo>
                    <a:pt x="24056" y="81295"/>
                    <a:pt x="25389" y="75106"/>
                    <a:pt x="26221" y="71044"/>
                  </a:cubicBezTo>
                  <a:cubicBezTo>
                    <a:pt x="27054" y="67370"/>
                    <a:pt x="28886" y="58473"/>
                    <a:pt x="29885" y="53637"/>
                  </a:cubicBezTo>
                  <a:cubicBezTo>
                    <a:pt x="30885" y="49382"/>
                    <a:pt x="31884" y="45127"/>
                    <a:pt x="32717" y="40679"/>
                  </a:cubicBezTo>
                  <a:cubicBezTo>
                    <a:pt x="34549" y="32749"/>
                    <a:pt x="34882" y="31201"/>
                    <a:pt x="39711" y="23272"/>
                  </a:cubicBezTo>
                  <a:cubicBezTo>
                    <a:pt x="44375" y="15535"/>
                    <a:pt x="52202" y="5478"/>
                    <a:pt x="64693" y="5478"/>
                  </a:cubicBezTo>
                  <a:cubicBezTo>
                    <a:pt x="74353" y="5478"/>
                    <a:pt x="74519" y="15342"/>
                    <a:pt x="74519" y="19016"/>
                  </a:cubicBezTo>
                  <a:cubicBezTo>
                    <a:pt x="74519" y="23852"/>
                    <a:pt x="74020" y="26366"/>
                    <a:pt x="71688" y="37197"/>
                  </a:cubicBezTo>
                  <a:lnTo>
                    <a:pt x="64693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5" name="Dowolny kształt: kształt 1244">
              <a:extLst>
                <a:ext uri="{FF2B5EF4-FFF2-40B4-BE49-F238E27FC236}">
                  <a16:creationId xmlns:a16="http://schemas.microsoft.com/office/drawing/2014/main" id="{F4B63D20-DD9A-9B69-41E7-4FF279A58A2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69243" y="7227968"/>
              <a:ext cx="43135" cy="193218"/>
            </a:xfrm>
            <a:custGeom>
              <a:avLst/>
              <a:gdLst>
                <a:gd name="connsiteX0" fmla="*/ 3412 w 43135"/>
                <a:gd name="connsiteY0" fmla="*/ 62 h 193218"/>
                <a:gd name="connsiteX1" fmla="*/ 247 w 43135"/>
                <a:gd name="connsiteY1" fmla="*/ 2383 h 193218"/>
                <a:gd name="connsiteX2" fmla="*/ 1746 w 43135"/>
                <a:gd name="connsiteY2" fmla="*/ 5284 h 193218"/>
                <a:gd name="connsiteX3" fmla="*/ 32057 w 43135"/>
                <a:gd name="connsiteY3" fmla="*/ 96575 h 193218"/>
                <a:gd name="connsiteX4" fmla="*/ 3245 w 43135"/>
                <a:gd name="connsiteY4" fmla="*/ 186512 h 193218"/>
                <a:gd name="connsiteX5" fmla="*/ 247 w 43135"/>
                <a:gd name="connsiteY5" fmla="*/ 190960 h 193218"/>
                <a:gd name="connsiteX6" fmla="*/ 2412 w 43135"/>
                <a:gd name="connsiteY6" fmla="*/ 193281 h 193218"/>
                <a:gd name="connsiteX7" fmla="*/ 31225 w 43135"/>
                <a:gd name="connsiteY7" fmla="*/ 156339 h 193218"/>
                <a:gd name="connsiteX8" fmla="*/ 43383 w 43135"/>
                <a:gd name="connsiteY8" fmla="*/ 96768 h 193218"/>
                <a:gd name="connsiteX9" fmla="*/ 341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12" y="62"/>
                  </a:moveTo>
                  <a:cubicBezTo>
                    <a:pt x="2246" y="62"/>
                    <a:pt x="247" y="62"/>
                    <a:pt x="247" y="2383"/>
                  </a:cubicBezTo>
                  <a:cubicBezTo>
                    <a:pt x="247" y="3350"/>
                    <a:pt x="747" y="3930"/>
                    <a:pt x="1746" y="5284"/>
                  </a:cubicBezTo>
                  <a:cubicBezTo>
                    <a:pt x="16069" y="20564"/>
                    <a:pt x="32057" y="46674"/>
                    <a:pt x="32057" y="96575"/>
                  </a:cubicBezTo>
                  <a:cubicBezTo>
                    <a:pt x="32057" y="136998"/>
                    <a:pt x="21232" y="167557"/>
                    <a:pt x="3245" y="186512"/>
                  </a:cubicBezTo>
                  <a:cubicBezTo>
                    <a:pt x="414" y="189800"/>
                    <a:pt x="247" y="189993"/>
                    <a:pt x="247" y="190960"/>
                  </a:cubicBezTo>
                  <a:cubicBezTo>
                    <a:pt x="247" y="191927"/>
                    <a:pt x="747" y="193281"/>
                    <a:pt x="2412" y="193281"/>
                  </a:cubicBezTo>
                  <a:cubicBezTo>
                    <a:pt x="4411" y="193281"/>
                    <a:pt x="20233" y="180516"/>
                    <a:pt x="31225" y="156339"/>
                  </a:cubicBezTo>
                  <a:cubicBezTo>
                    <a:pt x="38553" y="140286"/>
                    <a:pt x="43383" y="119398"/>
                    <a:pt x="43383" y="96768"/>
                  </a:cubicBezTo>
                  <a:cubicBezTo>
                    <a:pt x="43383" y="69497"/>
                    <a:pt x="36388" y="27140"/>
                    <a:pt x="341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6" name="Dowolny kształt: kształt 1245">
              <a:extLst>
                <a:ext uri="{FF2B5EF4-FFF2-40B4-BE49-F238E27FC236}">
                  <a16:creationId xmlns:a16="http://schemas.microsoft.com/office/drawing/2014/main" id="{A8C88903-DE01-8D2F-E8B0-FCD094D822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21730" y="7459848"/>
              <a:ext cx="115082" cy="137903"/>
            </a:xfrm>
            <a:custGeom>
              <a:avLst/>
              <a:gdLst>
                <a:gd name="connsiteX0" fmla="*/ 62358 w 115082"/>
                <a:gd name="connsiteY0" fmla="*/ 4132 h 137903"/>
                <a:gd name="connsiteX1" fmla="*/ 57862 w 115082"/>
                <a:gd name="connsiteY1" fmla="*/ 70 h 137903"/>
                <a:gd name="connsiteX2" fmla="*/ 53199 w 115082"/>
                <a:gd name="connsiteY2" fmla="*/ 4519 h 137903"/>
                <a:gd name="connsiteX3" fmla="*/ 17391 w 115082"/>
                <a:gd name="connsiteY3" fmla="*/ 118439 h 137903"/>
                <a:gd name="connsiteX4" fmla="*/ 237 w 115082"/>
                <a:gd name="connsiteY4" fmla="*/ 131010 h 137903"/>
                <a:gd name="connsiteX5" fmla="*/ 237 w 115082"/>
                <a:gd name="connsiteY5" fmla="*/ 137973 h 137903"/>
                <a:gd name="connsiteX6" fmla="*/ 15726 w 115082"/>
                <a:gd name="connsiteY6" fmla="*/ 137200 h 137903"/>
                <a:gd name="connsiteX7" fmla="*/ 35545 w 115082"/>
                <a:gd name="connsiteY7" fmla="*/ 137973 h 137903"/>
                <a:gd name="connsiteX8" fmla="*/ 35545 w 115082"/>
                <a:gd name="connsiteY8" fmla="*/ 131010 h 137903"/>
                <a:gd name="connsiteX9" fmla="*/ 23220 w 115082"/>
                <a:gd name="connsiteY9" fmla="*/ 121533 h 137903"/>
                <a:gd name="connsiteX10" fmla="*/ 24053 w 115082"/>
                <a:gd name="connsiteY10" fmla="*/ 117665 h 137903"/>
                <a:gd name="connsiteX11" fmla="*/ 52532 w 115082"/>
                <a:gd name="connsiteY11" fmla="*/ 26761 h 137903"/>
                <a:gd name="connsiteX12" fmla="*/ 82510 w 115082"/>
                <a:gd name="connsiteY12" fmla="*/ 122113 h 137903"/>
                <a:gd name="connsiteX13" fmla="*/ 83343 w 115082"/>
                <a:gd name="connsiteY13" fmla="*/ 125595 h 137903"/>
                <a:gd name="connsiteX14" fmla="*/ 69686 w 115082"/>
                <a:gd name="connsiteY14" fmla="*/ 131010 h 137903"/>
                <a:gd name="connsiteX15" fmla="*/ 69686 w 115082"/>
                <a:gd name="connsiteY15" fmla="*/ 137973 h 137903"/>
                <a:gd name="connsiteX16" fmla="*/ 94668 w 115082"/>
                <a:gd name="connsiteY16" fmla="*/ 137200 h 137903"/>
                <a:gd name="connsiteX17" fmla="*/ 115320 w 115082"/>
                <a:gd name="connsiteY17" fmla="*/ 137973 h 137903"/>
                <a:gd name="connsiteX18" fmla="*/ 115320 w 115082"/>
                <a:gd name="connsiteY18" fmla="*/ 131010 h 137903"/>
                <a:gd name="connsiteX19" fmla="*/ 99665 w 115082"/>
                <a:gd name="connsiteY19" fmla="*/ 123274 h 137903"/>
                <a:gd name="connsiteX20" fmla="*/ 62358 w 115082"/>
                <a:gd name="connsiteY20" fmla="*/ 4132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082" h="137903">
                  <a:moveTo>
                    <a:pt x="62358" y="4132"/>
                  </a:moveTo>
                  <a:cubicBezTo>
                    <a:pt x="61193" y="264"/>
                    <a:pt x="59361" y="70"/>
                    <a:pt x="57862" y="70"/>
                  </a:cubicBezTo>
                  <a:cubicBezTo>
                    <a:pt x="54531" y="70"/>
                    <a:pt x="54031" y="1617"/>
                    <a:pt x="53199" y="4519"/>
                  </a:cubicBezTo>
                  <a:lnTo>
                    <a:pt x="17391" y="118439"/>
                  </a:lnTo>
                  <a:cubicBezTo>
                    <a:pt x="14227" y="128689"/>
                    <a:pt x="7399" y="130817"/>
                    <a:pt x="237" y="131010"/>
                  </a:cubicBezTo>
                  <a:lnTo>
                    <a:pt x="237" y="137973"/>
                  </a:lnTo>
                  <a:cubicBezTo>
                    <a:pt x="5400" y="137393"/>
                    <a:pt x="10563" y="137200"/>
                    <a:pt x="15726" y="137200"/>
                  </a:cubicBezTo>
                  <a:cubicBezTo>
                    <a:pt x="21055" y="137200"/>
                    <a:pt x="33047" y="137780"/>
                    <a:pt x="35545" y="137973"/>
                  </a:cubicBezTo>
                  <a:lnTo>
                    <a:pt x="35545" y="131010"/>
                  </a:lnTo>
                  <a:cubicBezTo>
                    <a:pt x="26884" y="130817"/>
                    <a:pt x="23220" y="126175"/>
                    <a:pt x="23220" y="121533"/>
                  </a:cubicBezTo>
                  <a:cubicBezTo>
                    <a:pt x="23220" y="120373"/>
                    <a:pt x="23220" y="119986"/>
                    <a:pt x="24053" y="117665"/>
                  </a:cubicBezTo>
                  <a:lnTo>
                    <a:pt x="52532" y="26761"/>
                  </a:lnTo>
                  <a:lnTo>
                    <a:pt x="82510" y="122113"/>
                  </a:lnTo>
                  <a:cubicBezTo>
                    <a:pt x="83343" y="124628"/>
                    <a:pt x="83343" y="125015"/>
                    <a:pt x="83343" y="125595"/>
                  </a:cubicBezTo>
                  <a:cubicBezTo>
                    <a:pt x="83343" y="131010"/>
                    <a:pt x="74183" y="131010"/>
                    <a:pt x="69686" y="131010"/>
                  </a:cubicBezTo>
                  <a:lnTo>
                    <a:pt x="69686" y="137973"/>
                  </a:lnTo>
                  <a:cubicBezTo>
                    <a:pt x="78014" y="137586"/>
                    <a:pt x="88673" y="137200"/>
                    <a:pt x="94668" y="137200"/>
                  </a:cubicBezTo>
                  <a:cubicBezTo>
                    <a:pt x="101497" y="137200"/>
                    <a:pt x="113488" y="137780"/>
                    <a:pt x="115320" y="137973"/>
                  </a:cubicBezTo>
                  <a:lnTo>
                    <a:pt x="115320" y="131010"/>
                  </a:lnTo>
                  <a:cubicBezTo>
                    <a:pt x="104661" y="131010"/>
                    <a:pt x="102163" y="131010"/>
                    <a:pt x="99665" y="123274"/>
                  </a:cubicBezTo>
                  <a:lnTo>
                    <a:pt x="62358" y="413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7" name="Dowolny kształt: kształt 1246">
              <a:extLst>
                <a:ext uri="{FF2B5EF4-FFF2-40B4-BE49-F238E27FC236}">
                  <a16:creationId xmlns:a16="http://schemas.microsoft.com/office/drawing/2014/main" id="{D3302966-F0DB-0305-68D1-BF099BCECF4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17292" y="7262137"/>
              <a:ext cx="79227" cy="25696"/>
            </a:xfrm>
            <a:custGeom>
              <a:avLst/>
              <a:gdLst>
                <a:gd name="connsiteX0" fmla="*/ 79481 w 79227"/>
                <a:gd name="connsiteY0" fmla="*/ 4209 h 25696"/>
                <a:gd name="connsiteX1" fmla="*/ 75674 w 79227"/>
                <a:gd name="connsiteY1" fmla="*/ 65 h 25696"/>
                <a:gd name="connsiteX2" fmla="*/ 56165 w 79227"/>
                <a:gd name="connsiteY2" fmla="*/ 13327 h 25696"/>
                <a:gd name="connsiteX3" fmla="*/ 40700 w 79227"/>
                <a:gd name="connsiteY3" fmla="*/ 6420 h 25696"/>
                <a:gd name="connsiteX4" fmla="*/ 25949 w 79227"/>
                <a:gd name="connsiteY4" fmla="*/ 65 h 25696"/>
                <a:gd name="connsiteX5" fmla="*/ 253 w 79227"/>
                <a:gd name="connsiteY5" fmla="*/ 21616 h 25696"/>
                <a:gd name="connsiteX6" fmla="*/ 4060 w 79227"/>
                <a:gd name="connsiteY6" fmla="*/ 25761 h 25696"/>
                <a:gd name="connsiteX7" fmla="*/ 23570 w 79227"/>
                <a:gd name="connsiteY7" fmla="*/ 12498 h 25696"/>
                <a:gd name="connsiteX8" fmla="*/ 39034 w 79227"/>
                <a:gd name="connsiteY8" fmla="*/ 19406 h 25696"/>
                <a:gd name="connsiteX9" fmla="*/ 53786 w 79227"/>
                <a:gd name="connsiteY9" fmla="*/ 25761 h 25696"/>
                <a:gd name="connsiteX10" fmla="*/ 79481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81" y="4209"/>
                  </a:moveTo>
                  <a:lnTo>
                    <a:pt x="75674" y="65"/>
                  </a:lnTo>
                  <a:cubicBezTo>
                    <a:pt x="75674" y="341"/>
                    <a:pt x="66633" y="13327"/>
                    <a:pt x="56165" y="13327"/>
                  </a:cubicBezTo>
                  <a:cubicBezTo>
                    <a:pt x="50693" y="13327"/>
                    <a:pt x="44745" y="9183"/>
                    <a:pt x="40700" y="6420"/>
                  </a:cubicBezTo>
                  <a:cubicBezTo>
                    <a:pt x="34276" y="1999"/>
                    <a:pt x="29993" y="65"/>
                    <a:pt x="25949" y="65"/>
                  </a:cubicBezTo>
                  <a:cubicBezTo>
                    <a:pt x="16908" y="65"/>
                    <a:pt x="12387" y="6143"/>
                    <a:pt x="253" y="21616"/>
                  </a:cubicBezTo>
                  <a:lnTo>
                    <a:pt x="4060" y="25761"/>
                  </a:lnTo>
                  <a:cubicBezTo>
                    <a:pt x="4060" y="25485"/>
                    <a:pt x="13101" y="12498"/>
                    <a:pt x="23570" y="12498"/>
                  </a:cubicBezTo>
                  <a:cubicBezTo>
                    <a:pt x="29042" y="12498"/>
                    <a:pt x="34990" y="16643"/>
                    <a:pt x="39034" y="19406"/>
                  </a:cubicBezTo>
                  <a:cubicBezTo>
                    <a:pt x="45458" y="23827"/>
                    <a:pt x="49741" y="25761"/>
                    <a:pt x="53786" y="25761"/>
                  </a:cubicBezTo>
                  <a:cubicBezTo>
                    <a:pt x="62827" y="25761"/>
                    <a:pt x="67347" y="19682"/>
                    <a:pt x="79481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8" name="Dowolny kształt: kształt 1247">
              <a:extLst>
                <a:ext uri="{FF2B5EF4-FFF2-40B4-BE49-F238E27FC236}">
                  <a16:creationId xmlns:a16="http://schemas.microsoft.com/office/drawing/2014/main" id="{8B8166ED-E971-FFF3-C999-078D302EF00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55561" y="7321757"/>
              <a:ext cx="168924" cy="200872"/>
            </a:xfrm>
            <a:custGeom>
              <a:avLst/>
              <a:gdLst>
                <a:gd name="connsiteX0" fmla="*/ 169175 w 168924"/>
                <a:gd name="connsiteY0" fmla="*/ 2830 h 200872"/>
                <a:gd name="connsiteX1" fmla="*/ 166558 w 168924"/>
                <a:gd name="connsiteY1" fmla="*/ 67 h 200872"/>
                <a:gd name="connsiteX2" fmla="*/ 162989 w 168924"/>
                <a:gd name="connsiteY2" fmla="*/ 3383 h 200872"/>
                <a:gd name="connsiteX3" fmla="*/ 146335 w 168924"/>
                <a:gd name="connsiteY3" fmla="*/ 24658 h 200872"/>
                <a:gd name="connsiteX4" fmla="*/ 106840 w 168924"/>
                <a:gd name="connsiteY4" fmla="*/ 67 h 200872"/>
                <a:gd name="connsiteX5" fmla="*/ 251 w 168924"/>
                <a:gd name="connsiteY5" fmla="*/ 125233 h 200872"/>
                <a:gd name="connsiteX6" fmla="*/ 64728 w 168924"/>
                <a:gd name="connsiteY6" fmla="*/ 200940 h 200872"/>
                <a:gd name="connsiteX7" fmla="*/ 116119 w 168924"/>
                <a:gd name="connsiteY7" fmla="*/ 177178 h 200872"/>
                <a:gd name="connsiteX8" fmla="*/ 142290 w 168924"/>
                <a:gd name="connsiteY8" fmla="*/ 128548 h 200872"/>
                <a:gd name="connsiteX9" fmla="*/ 139435 w 168924"/>
                <a:gd name="connsiteY9" fmla="*/ 125785 h 200872"/>
                <a:gd name="connsiteX10" fmla="*/ 136342 w 168924"/>
                <a:gd name="connsiteY10" fmla="*/ 128548 h 200872"/>
                <a:gd name="connsiteX11" fmla="*/ 112312 w 168924"/>
                <a:gd name="connsiteY11" fmla="*/ 172204 h 200872"/>
                <a:gd name="connsiteX12" fmla="*/ 68534 w 168924"/>
                <a:gd name="connsiteY12" fmla="*/ 192374 h 200872"/>
                <a:gd name="connsiteX13" fmla="*/ 21902 w 168924"/>
                <a:gd name="connsiteY13" fmla="*/ 134903 h 200872"/>
                <a:gd name="connsiteX14" fmla="*/ 50690 w 168924"/>
                <a:gd name="connsiteY14" fmla="*/ 42065 h 200872"/>
                <a:gd name="connsiteX15" fmla="*/ 108743 w 168924"/>
                <a:gd name="connsiteY15" fmla="*/ 8633 h 200872"/>
                <a:gd name="connsiteX16" fmla="*/ 147048 w 168924"/>
                <a:gd name="connsiteY16" fmla="*/ 61959 h 200872"/>
                <a:gd name="connsiteX17" fmla="*/ 146335 w 168924"/>
                <a:gd name="connsiteY17" fmla="*/ 76051 h 200872"/>
                <a:gd name="connsiteX18" fmla="*/ 149904 w 168924"/>
                <a:gd name="connsiteY18" fmla="*/ 78814 h 200872"/>
                <a:gd name="connsiteX19" fmla="*/ 154186 w 168924"/>
                <a:gd name="connsiteY19" fmla="*/ 73288 h 200872"/>
                <a:gd name="connsiteX20" fmla="*/ 169175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175" y="2830"/>
                  </a:moveTo>
                  <a:cubicBezTo>
                    <a:pt x="169175" y="2001"/>
                    <a:pt x="168699" y="67"/>
                    <a:pt x="166558" y="67"/>
                  </a:cubicBezTo>
                  <a:cubicBezTo>
                    <a:pt x="165844" y="67"/>
                    <a:pt x="165606" y="344"/>
                    <a:pt x="162989" y="3383"/>
                  </a:cubicBezTo>
                  <a:lnTo>
                    <a:pt x="146335" y="24658"/>
                  </a:lnTo>
                  <a:cubicBezTo>
                    <a:pt x="144193" y="20790"/>
                    <a:pt x="133249" y="67"/>
                    <a:pt x="106840" y="67"/>
                  </a:cubicBezTo>
                  <a:cubicBezTo>
                    <a:pt x="53783" y="67"/>
                    <a:pt x="251" y="61130"/>
                    <a:pt x="251" y="125233"/>
                  </a:cubicBezTo>
                  <a:cubicBezTo>
                    <a:pt x="251" y="170823"/>
                    <a:pt x="28326" y="200940"/>
                    <a:pt x="64728" y="200940"/>
                  </a:cubicBezTo>
                  <a:cubicBezTo>
                    <a:pt x="85427" y="200940"/>
                    <a:pt x="103509" y="189888"/>
                    <a:pt x="116119" y="177178"/>
                  </a:cubicBezTo>
                  <a:cubicBezTo>
                    <a:pt x="138245" y="154521"/>
                    <a:pt x="142290" y="129377"/>
                    <a:pt x="142290" y="128548"/>
                  </a:cubicBezTo>
                  <a:cubicBezTo>
                    <a:pt x="142290" y="125785"/>
                    <a:pt x="139911" y="125785"/>
                    <a:pt x="139435" y="125785"/>
                  </a:cubicBezTo>
                  <a:cubicBezTo>
                    <a:pt x="138007" y="125785"/>
                    <a:pt x="136818" y="126338"/>
                    <a:pt x="136342" y="128548"/>
                  </a:cubicBezTo>
                  <a:cubicBezTo>
                    <a:pt x="134201" y="136561"/>
                    <a:pt x="128729" y="156179"/>
                    <a:pt x="112312" y="172204"/>
                  </a:cubicBezTo>
                  <a:cubicBezTo>
                    <a:pt x="95895" y="187677"/>
                    <a:pt x="80906" y="192374"/>
                    <a:pt x="68534" y="192374"/>
                  </a:cubicBezTo>
                  <a:cubicBezTo>
                    <a:pt x="47122" y="192374"/>
                    <a:pt x="21902" y="178007"/>
                    <a:pt x="21902" y="134903"/>
                  </a:cubicBezTo>
                  <a:cubicBezTo>
                    <a:pt x="21902" y="119154"/>
                    <a:pt x="26898" y="74393"/>
                    <a:pt x="50690" y="42065"/>
                  </a:cubicBezTo>
                  <a:cubicBezTo>
                    <a:pt x="65204" y="22448"/>
                    <a:pt x="87568" y="8633"/>
                    <a:pt x="108743" y="8633"/>
                  </a:cubicBezTo>
                  <a:cubicBezTo>
                    <a:pt x="133011" y="8633"/>
                    <a:pt x="147048" y="29908"/>
                    <a:pt x="147048" y="61959"/>
                  </a:cubicBezTo>
                  <a:cubicBezTo>
                    <a:pt x="147048" y="73011"/>
                    <a:pt x="146335" y="73288"/>
                    <a:pt x="146335" y="76051"/>
                  </a:cubicBezTo>
                  <a:cubicBezTo>
                    <a:pt x="146335" y="78814"/>
                    <a:pt x="148952" y="78814"/>
                    <a:pt x="149904" y="78814"/>
                  </a:cubicBezTo>
                  <a:cubicBezTo>
                    <a:pt x="152996" y="78814"/>
                    <a:pt x="152996" y="78261"/>
                    <a:pt x="154186" y="73288"/>
                  </a:cubicBezTo>
                  <a:lnTo>
                    <a:pt x="169175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9" name="Dowolny kształt: kształt 1248">
              <a:extLst>
                <a:ext uri="{FF2B5EF4-FFF2-40B4-BE49-F238E27FC236}">
                  <a16:creationId xmlns:a16="http://schemas.microsoft.com/office/drawing/2014/main" id="{3C1B7845-907B-4F33-66C3-813BAB198C9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38224" y="7278379"/>
              <a:ext cx="125241" cy="137903"/>
            </a:xfrm>
            <a:custGeom>
              <a:avLst/>
              <a:gdLst>
                <a:gd name="connsiteX0" fmla="*/ 67543 w 125241"/>
                <a:gd name="connsiteY0" fmla="*/ 4512 h 137903"/>
                <a:gd name="connsiteX1" fmla="*/ 62880 w 125241"/>
                <a:gd name="connsiteY1" fmla="*/ 64 h 137903"/>
                <a:gd name="connsiteX2" fmla="*/ 58216 w 125241"/>
                <a:gd name="connsiteY2" fmla="*/ 4512 h 137903"/>
                <a:gd name="connsiteX3" fmla="*/ 19745 w 125241"/>
                <a:gd name="connsiteY3" fmla="*/ 117658 h 137903"/>
                <a:gd name="connsiteX4" fmla="*/ 259 w 125241"/>
                <a:gd name="connsiteY4" fmla="*/ 131004 h 137903"/>
                <a:gd name="connsiteX5" fmla="*/ 259 w 125241"/>
                <a:gd name="connsiteY5" fmla="*/ 137967 h 137903"/>
                <a:gd name="connsiteX6" fmla="*/ 17413 w 125241"/>
                <a:gd name="connsiteY6" fmla="*/ 137193 h 137903"/>
                <a:gd name="connsiteX7" fmla="*/ 37398 w 125241"/>
                <a:gd name="connsiteY7" fmla="*/ 137967 h 137903"/>
                <a:gd name="connsiteX8" fmla="*/ 37398 w 125241"/>
                <a:gd name="connsiteY8" fmla="*/ 131004 h 137903"/>
                <a:gd name="connsiteX9" fmla="*/ 25407 w 125241"/>
                <a:gd name="connsiteY9" fmla="*/ 121720 h 137903"/>
                <a:gd name="connsiteX10" fmla="*/ 26240 w 125241"/>
                <a:gd name="connsiteY10" fmla="*/ 117852 h 137903"/>
                <a:gd name="connsiteX11" fmla="*/ 34234 w 125241"/>
                <a:gd name="connsiteY11" fmla="*/ 94062 h 137903"/>
                <a:gd name="connsiteX12" fmla="*/ 81533 w 125241"/>
                <a:gd name="connsiteY12" fmla="*/ 94062 h 137903"/>
                <a:gd name="connsiteX13" fmla="*/ 91192 w 125241"/>
                <a:gd name="connsiteY13" fmla="*/ 122300 h 137903"/>
                <a:gd name="connsiteX14" fmla="*/ 92025 w 125241"/>
                <a:gd name="connsiteY14" fmla="*/ 125588 h 137903"/>
                <a:gd name="connsiteX15" fmla="*/ 78535 w 125241"/>
                <a:gd name="connsiteY15" fmla="*/ 131004 h 137903"/>
                <a:gd name="connsiteX16" fmla="*/ 78535 w 125241"/>
                <a:gd name="connsiteY16" fmla="*/ 137967 h 137903"/>
                <a:gd name="connsiteX17" fmla="*/ 103350 w 125241"/>
                <a:gd name="connsiteY17" fmla="*/ 137193 h 137903"/>
                <a:gd name="connsiteX18" fmla="*/ 125501 w 125241"/>
                <a:gd name="connsiteY18" fmla="*/ 137967 h 137903"/>
                <a:gd name="connsiteX19" fmla="*/ 125501 w 125241"/>
                <a:gd name="connsiteY19" fmla="*/ 131004 h 137903"/>
                <a:gd name="connsiteX20" fmla="*/ 122170 w 125241"/>
                <a:gd name="connsiteY20" fmla="*/ 131004 h 137903"/>
                <a:gd name="connsiteX21" fmla="*/ 108013 w 125241"/>
                <a:gd name="connsiteY21" fmla="*/ 123654 h 137903"/>
                <a:gd name="connsiteX22" fmla="*/ 67543 w 125241"/>
                <a:gd name="connsiteY22" fmla="*/ 4512 h 137903"/>
                <a:gd name="connsiteX23" fmla="*/ 57883 w 125241"/>
                <a:gd name="connsiteY23" fmla="*/ 24240 h 137903"/>
                <a:gd name="connsiteX24" fmla="*/ 79201 w 125241"/>
                <a:gd name="connsiteY24" fmla="*/ 87099 h 137903"/>
                <a:gd name="connsiteX25" fmla="*/ 36566 w 125241"/>
                <a:gd name="connsiteY25" fmla="*/ 87099 h 137903"/>
                <a:gd name="connsiteX26" fmla="*/ 57883 w 125241"/>
                <a:gd name="connsiteY26" fmla="*/ 24240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43" y="4512"/>
                  </a:moveTo>
                  <a:cubicBezTo>
                    <a:pt x="66544" y="1418"/>
                    <a:pt x="66044" y="64"/>
                    <a:pt x="62880" y="64"/>
                  </a:cubicBezTo>
                  <a:cubicBezTo>
                    <a:pt x="59715" y="64"/>
                    <a:pt x="59216" y="1418"/>
                    <a:pt x="58216" y="4512"/>
                  </a:cubicBezTo>
                  <a:lnTo>
                    <a:pt x="19745" y="117658"/>
                  </a:lnTo>
                  <a:cubicBezTo>
                    <a:pt x="18079" y="122494"/>
                    <a:pt x="15248" y="131004"/>
                    <a:pt x="259" y="131004"/>
                  </a:cubicBezTo>
                  <a:lnTo>
                    <a:pt x="259" y="137967"/>
                  </a:lnTo>
                  <a:cubicBezTo>
                    <a:pt x="5921" y="137386"/>
                    <a:pt x="11750" y="137193"/>
                    <a:pt x="17413" y="137193"/>
                  </a:cubicBezTo>
                  <a:cubicBezTo>
                    <a:pt x="24075" y="137193"/>
                    <a:pt x="36399" y="137967"/>
                    <a:pt x="37398" y="137967"/>
                  </a:cubicBezTo>
                  <a:lnTo>
                    <a:pt x="37398" y="131004"/>
                  </a:lnTo>
                  <a:cubicBezTo>
                    <a:pt x="30070" y="131004"/>
                    <a:pt x="25407" y="127136"/>
                    <a:pt x="25407" y="121720"/>
                  </a:cubicBezTo>
                  <a:cubicBezTo>
                    <a:pt x="25407" y="120173"/>
                    <a:pt x="25574" y="119786"/>
                    <a:pt x="26240" y="117852"/>
                  </a:cubicBezTo>
                  <a:lnTo>
                    <a:pt x="34234" y="94062"/>
                  </a:lnTo>
                  <a:lnTo>
                    <a:pt x="81533" y="94062"/>
                  </a:lnTo>
                  <a:lnTo>
                    <a:pt x="91192" y="122300"/>
                  </a:lnTo>
                  <a:cubicBezTo>
                    <a:pt x="91525" y="123267"/>
                    <a:pt x="92025" y="124621"/>
                    <a:pt x="92025" y="125588"/>
                  </a:cubicBezTo>
                  <a:cubicBezTo>
                    <a:pt x="92025" y="131004"/>
                    <a:pt x="83032" y="131004"/>
                    <a:pt x="78535" y="131004"/>
                  </a:cubicBezTo>
                  <a:lnTo>
                    <a:pt x="78535" y="137967"/>
                  </a:lnTo>
                  <a:cubicBezTo>
                    <a:pt x="86862" y="137580"/>
                    <a:pt x="97521" y="137193"/>
                    <a:pt x="103350" y="137193"/>
                  </a:cubicBezTo>
                  <a:cubicBezTo>
                    <a:pt x="111178" y="137193"/>
                    <a:pt x="123669" y="137773"/>
                    <a:pt x="125501" y="137967"/>
                  </a:cubicBezTo>
                  <a:lnTo>
                    <a:pt x="125501" y="131004"/>
                  </a:lnTo>
                  <a:lnTo>
                    <a:pt x="122170" y="131004"/>
                  </a:lnTo>
                  <a:cubicBezTo>
                    <a:pt x="111011" y="131004"/>
                    <a:pt x="109845" y="129070"/>
                    <a:pt x="108013" y="123654"/>
                  </a:cubicBezTo>
                  <a:lnTo>
                    <a:pt x="67543" y="4512"/>
                  </a:lnTo>
                  <a:close/>
                  <a:moveTo>
                    <a:pt x="57883" y="24240"/>
                  </a:moveTo>
                  <a:lnTo>
                    <a:pt x="79201" y="87099"/>
                  </a:lnTo>
                  <a:lnTo>
                    <a:pt x="36566" y="87099"/>
                  </a:lnTo>
                  <a:lnTo>
                    <a:pt x="57883" y="2424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0" name="Dowolny kształt: kształt 1249">
              <a:extLst>
                <a:ext uri="{FF2B5EF4-FFF2-40B4-BE49-F238E27FC236}">
                  <a16:creationId xmlns:a16="http://schemas.microsoft.com/office/drawing/2014/main" id="{A3D3B648-E06F-95F7-08D5-3C88C1B6936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22372" y="7456706"/>
              <a:ext cx="77276" cy="132294"/>
            </a:xfrm>
            <a:custGeom>
              <a:avLst/>
              <a:gdLst>
                <a:gd name="connsiteX0" fmla="*/ 77535 w 77276"/>
                <a:gd name="connsiteY0" fmla="*/ 66797 h 132294"/>
                <a:gd name="connsiteX1" fmla="*/ 67709 w 77276"/>
                <a:gd name="connsiteY1" fmla="*/ 16703 h 132294"/>
                <a:gd name="connsiteX2" fmla="*/ 38897 w 77276"/>
                <a:gd name="connsiteY2" fmla="*/ 70 h 132294"/>
                <a:gd name="connsiteX3" fmla="*/ 258 w 77276"/>
                <a:gd name="connsiteY3" fmla="*/ 66797 h 132294"/>
                <a:gd name="connsiteX4" fmla="*/ 38897 w 77276"/>
                <a:gd name="connsiteY4" fmla="*/ 132364 h 132294"/>
                <a:gd name="connsiteX5" fmla="*/ 77535 w 77276"/>
                <a:gd name="connsiteY5" fmla="*/ 66797 h 132294"/>
                <a:gd name="connsiteX6" fmla="*/ 38897 w 77276"/>
                <a:gd name="connsiteY6" fmla="*/ 126948 h 132294"/>
                <a:gd name="connsiteX7" fmla="*/ 17745 w 77276"/>
                <a:gd name="connsiteY7" fmla="*/ 105866 h 132294"/>
                <a:gd name="connsiteX8" fmla="*/ 15414 w 77276"/>
                <a:gd name="connsiteY8" fmla="*/ 64283 h 132294"/>
                <a:gd name="connsiteX9" fmla="*/ 17912 w 77276"/>
                <a:gd name="connsiteY9" fmla="*/ 24826 h 132294"/>
                <a:gd name="connsiteX10" fmla="*/ 38897 w 77276"/>
                <a:gd name="connsiteY10" fmla="*/ 5485 h 132294"/>
                <a:gd name="connsiteX11" fmla="*/ 59548 w 77276"/>
                <a:gd name="connsiteY11" fmla="*/ 23086 h 132294"/>
                <a:gd name="connsiteX12" fmla="*/ 62379 w 77276"/>
                <a:gd name="connsiteY12" fmla="*/ 64283 h 132294"/>
                <a:gd name="connsiteX13" fmla="*/ 60214 w 77276"/>
                <a:gd name="connsiteY13" fmla="*/ 105093 h 132294"/>
                <a:gd name="connsiteX14" fmla="*/ 38897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5" y="66797"/>
                  </a:moveTo>
                  <a:cubicBezTo>
                    <a:pt x="77535" y="45522"/>
                    <a:pt x="75370" y="30242"/>
                    <a:pt x="67709" y="16703"/>
                  </a:cubicBezTo>
                  <a:cubicBezTo>
                    <a:pt x="62546" y="7806"/>
                    <a:pt x="52220" y="70"/>
                    <a:pt x="38897" y="70"/>
                  </a:cubicBezTo>
                  <a:cubicBezTo>
                    <a:pt x="258" y="70"/>
                    <a:pt x="258" y="52871"/>
                    <a:pt x="258" y="66797"/>
                  </a:cubicBezTo>
                  <a:cubicBezTo>
                    <a:pt x="258" y="80723"/>
                    <a:pt x="258" y="132364"/>
                    <a:pt x="38897" y="132364"/>
                  </a:cubicBezTo>
                  <a:cubicBezTo>
                    <a:pt x="77535" y="132364"/>
                    <a:pt x="77535" y="80723"/>
                    <a:pt x="77535" y="66797"/>
                  </a:cubicBezTo>
                  <a:close/>
                  <a:moveTo>
                    <a:pt x="38897" y="126948"/>
                  </a:moveTo>
                  <a:cubicBezTo>
                    <a:pt x="31235" y="126948"/>
                    <a:pt x="21076" y="121726"/>
                    <a:pt x="17745" y="105866"/>
                  </a:cubicBezTo>
                  <a:cubicBezTo>
                    <a:pt x="15414" y="94455"/>
                    <a:pt x="15414" y="78595"/>
                    <a:pt x="15414" y="64283"/>
                  </a:cubicBezTo>
                  <a:cubicBezTo>
                    <a:pt x="15414" y="50164"/>
                    <a:pt x="15414" y="35464"/>
                    <a:pt x="17912" y="24826"/>
                  </a:cubicBezTo>
                  <a:cubicBezTo>
                    <a:pt x="21409" y="9547"/>
                    <a:pt x="32068" y="5485"/>
                    <a:pt x="38897" y="5485"/>
                  </a:cubicBezTo>
                  <a:cubicBezTo>
                    <a:pt x="47890" y="5485"/>
                    <a:pt x="56550" y="11868"/>
                    <a:pt x="59548" y="23086"/>
                  </a:cubicBezTo>
                  <a:cubicBezTo>
                    <a:pt x="62213" y="33530"/>
                    <a:pt x="62379" y="47456"/>
                    <a:pt x="62379" y="64283"/>
                  </a:cubicBezTo>
                  <a:cubicBezTo>
                    <a:pt x="62379" y="78595"/>
                    <a:pt x="62379" y="92908"/>
                    <a:pt x="60214" y="105093"/>
                  </a:cubicBezTo>
                  <a:cubicBezTo>
                    <a:pt x="56883" y="122693"/>
                    <a:pt x="45558" y="126948"/>
                    <a:pt x="38897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1" name="Dowolny kształt: kształt 1250">
              <a:extLst>
                <a:ext uri="{FF2B5EF4-FFF2-40B4-BE49-F238E27FC236}">
                  <a16:creationId xmlns:a16="http://schemas.microsoft.com/office/drawing/2014/main" id="{E7B83CBE-DA48-4C81-1F39-423A2AA7518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17211" y="7456706"/>
              <a:ext cx="77276" cy="132294"/>
            </a:xfrm>
            <a:custGeom>
              <a:avLst/>
              <a:gdLst>
                <a:gd name="connsiteX0" fmla="*/ 77539 w 77276"/>
                <a:gd name="connsiteY0" fmla="*/ 66797 h 132294"/>
                <a:gd name="connsiteX1" fmla="*/ 67713 w 77276"/>
                <a:gd name="connsiteY1" fmla="*/ 16703 h 132294"/>
                <a:gd name="connsiteX2" fmla="*/ 38901 w 77276"/>
                <a:gd name="connsiteY2" fmla="*/ 70 h 132294"/>
                <a:gd name="connsiteX3" fmla="*/ 262 w 77276"/>
                <a:gd name="connsiteY3" fmla="*/ 66797 h 132294"/>
                <a:gd name="connsiteX4" fmla="*/ 38901 w 77276"/>
                <a:gd name="connsiteY4" fmla="*/ 132364 h 132294"/>
                <a:gd name="connsiteX5" fmla="*/ 77539 w 77276"/>
                <a:gd name="connsiteY5" fmla="*/ 66797 h 132294"/>
                <a:gd name="connsiteX6" fmla="*/ 38901 w 77276"/>
                <a:gd name="connsiteY6" fmla="*/ 126948 h 132294"/>
                <a:gd name="connsiteX7" fmla="*/ 17749 w 77276"/>
                <a:gd name="connsiteY7" fmla="*/ 105866 h 132294"/>
                <a:gd name="connsiteX8" fmla="*/ 15418 w 77276"/>
                <a:gd name="connsiteY8" fmla="*/ 64283 h 132294"/>
                <a:gd name="connsiteX9" fmla="*/ 17916 w 77276"/>
                <a:gd name="connsiteY9" fmla="*/ 24826 h 132294"/>
                <a:gd name="connsiteX10" fmla="*/ 38901 w 77276"/>
                <a:gd name="connsiteY10" fmla="*/ 5485 h 132294"/>
                <a:gd name="connsiteX11" fmla="*/ 59552 w 77276"/>
                <a:gd name="connsiteY11" fmla="*/ 23086 h 132294"/>
                <a:gd name="connsiteX12" fmla="*/ 62383 w 77276"/>
                <a:gd name="connsiteY12" fmla="*/ 64283 h 132294"/>
                <a:gd name="connsiteX13" fmla="*/ 60218 w 77276"/>
                <a:gd name="connsiteY13" fmla="*/ 105093 h 132294"/>
                <a:gd name="connsiteX14" fmla="*/ 38901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9" y="66797"/>
                  </a:moveTo>
                  <a:cubicBezTo>
                    <a:pt x="77539" y="45522"/>
                    <a:pt x="75374" y="30242"/>
                    <a:pt x="67713" y="16703"/>
                  </a:cubicBezTo>
                  <a:cubicBezTo>
                    <a:pt x="62550" y="7806"/>
                    <a:pt x="52224" y="70"/>
                    <a:pt x="38901" y="70"/>
                  </a:cubicBezTo>
                  <a:cubicBezTo>
                    <a:pt x="262" y="70"/>
                    <a:pt x="262" y="52871"/>
                    <a:pt x="262" y="66797"/>
                  </a:cubicBezTo>
                  <a:cubicBezTo>
                    <a:pt x="262" y="80723"/>
                    <a:pt x="262" y="132364"/>
                    <a:pt x="38901" y="132364"/>
                  </a:cubicBezTo>
                  <a:cubicBezTo>
                    <a:pt x="77539" y="132364"/>
                    <a:pt x="77539" y="80723"/>
                    <a:pt x="77539" y="66797"/>
                  </a:cubicBezTo>
                  <a:close/>
                  <a:moveTo>
                    <a:pt x="38901" y="126948"/>
                  </a:moveTo>
                  <a:cubicBezTo>
                    <a:pt x="31239" y="126948"/>
                    <a:pt x="21080" y="121726"/>
                    <a:pt x="17749" y="105866"/>
                  </a:cubicBezTo>
                  <a:cubicBezTo>
                    <a:pt x="15418" y="94455"/>
                    <a:pt x="15418" y="78595"/>
                    <a:pt x="15418" y="64283"/>
                  </a:cubicBezTo>
                  <a:cubicBezTo>
                    <a:pt x="15418" y="50164"/>
                    <a:pt x="15418" y="35464"/>
                    <a:pt x="17916" y="24826"/>
                  </a:cubicBezTo>
                  <a:cubicBezTo>
                    <a:pt x="21413" y="9547"/>
                    <a:pt x="32072" y="5485"/>
                    <a:pt x="38901" y="5485"/>
                  </a:cubicBezTo>
                  <a:cubicBezTo>
                    <a:pt x="47894" y="5485"/>
                    <a:pt x="56554" y="11868"/>
                    <a:pt x="59552" y="23086"/>
                  </a:cubicBezTo>
                  <a:cubicBezTo>
                    <a:pt x="62217" y="33530"/>
                    <a:pt x="62383" y="47456"/>
                    <a:pt x="62383" y="64283"/>
                  </a:cubicBezTo>
                  <a:cubicBezTo>
                    <a:pt x="62383" y="78595"/>
                    <a:pt x="62383" y="92908"/>
                    <a:pt x="60218" y="105093"/>
                  </a:cubicBezTo>
                  <a:cubicBezTo>
                    <a:pt x="56887" y="122693"/>
                    <a:pt x="45562" y="126948"/>
                    <a:pt x="38901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2" name="Dowolny kształt: kształt 1251">
              <a:extLst>
                <a:ext uri="{FF2B5EF4-FFF2-40B4-BE49-F238E27FC236}">
                  <a16:creationId xmlns:a16="http://schemas.microsoft.com/office/drawing/2014/main" id="{7FCFFD03-87B9-6E45-3810-B890F6F7DA3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23850" y="7198799"/>
              <a:ext cx="90410" cy="497069"/>
            </a:xfrm>
            <a:custGeom>
              <a:avLst/>
              <a:gdLst>
                <a:gd name="connsiteX0" fmla="*/ 90677 w 90410"/>
                <a:gd name="connsiteY0" fmla="*/ 248453 h 497069"/>
                <a:gd name="connsiteX1" fmla="*/ 27865 w 90410"/>
                <a:gd name="connsiteY1" fmla="*/ 22713 h 497069"/>
                <a:gd name="connsiteX2" fmla="*/ 10021 w 90410"/>
                <a:gd name="connsiteY2" fmla="*/ 1714 h 497069"/>
                <a:gd name="connsiteX3" fmla="*/ 4787 w 90410"/>
                <a:gd name="connsiteY3" fmla="*/ 56 h 497069"/>
                <a:gd name="connsiteX4" fmla="*/ 267 w 90410"/>
                <a:gd name="connsiteY4" fmla="*/ 2819 h 497069"/>
                <a:gd name="connsiteX5" fmla="*/ 1694 w 90410"/>
                <a:gd name="connsiteY5" fmla="*/ 5582 h 497069"/>
                <a:gd name="connsiteX6" fmla="*/ 37382 w 90410"/>
                <a:gd name="connsiteY6" fmla="*/ 60843 h 497069"/>
                <a:gd name="connsiteX7" fmla="*/ 72595 w 90410"/>
                <a:gd name="connsiteY7" fmla="*/ 248453 h 497069"/>
                <a:gd name="connsiteX8" fmla="*/ 1218 w 90410"/>
                <a:gd name="connsiteY8" fmla="*/ 492153 h 497069"/>
                <a:gd name="connsiteX9" fmla="*/ 267 w 90410"/>
                <a:gd name="connsiteY9" fmla="*/ 494363 h 497069"/>
                <a:gd name="connsiteX10" fmla="*/ 4787 w 90410"/>
                <a:gd name="connsiteY10" fmla="*/ 497126 h 497069"/>
                <a:gd name="connsiteX11" fmla="*/ 10497 w 90410"/>
                <a:gd name="connsiteY11" fmla="*/ 494916 h 497069"/>
                <a:gd name="connsiteX12" fmla="*/ 74974 w 90410"/>
                <a:gd name="connsiteY12" fmla="*/ 375553 h 497069"/>
                <a:gd name="connsiteX13" fmla="*/ 9067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677" y="248453"/>
                  </a:moveTo>
                  <a:cubicBezTo>
                    <a:pt x="90677" y="169154"/>
                    <a:pt x="74736" y="84881"/>
                    <a:pt x="27865" y="22713"/>
                  </a:cubicBezTo>
                  <a:cubicBezTo>
                    <a:pt x="24535" y="18292"/>
                    <a:pt x="15731" y="7516"/>
                    <a:pt x="10021" y="1714"/>
                  </a:cubicBezTo>
                  <a:cubicBezTo>
                    <a:pt x="8356" y="56"/>
                    <a:pt x="7880" y="56"/>
                    <a:pt x="4787" y="56"/>
                  </a:cubicBezTo>
                  <a:cubicBezTo>
                    <a:pt x="2408" y="56"/>
                    <a:pt x="267" y="56"/>
                    <a:pt x="267" y="2819"/>
                  </a:cubicBezTo>
                  <a:cubicBezTo>
                    <a:pt x="267" y="3924"/>
                    <a:pt x="1218" y="5030"/>
                    <a:pt x="1694" y="5582"/>
                  </a:cubicBezTo>
                  <a:cubicBezTo>
                    <a:pt x="9783" y="15253"/>
                    <a:pt x="22631" y="30450"/>
                    <a:pt x="37382" y="60843"/>
                  </a:cubicBezTo>
                  <a:cubicBezTo>
                    <a:pt x="63078" y="113893"/>
                    <a:pt x="72595" y="182140"/>
                    <a:pt x="72595" y="248453"/>
                  </a:cubicBezTo>
                  <a:cubicBezTo>
                    <a:pt x="72595" y="368369"/>
                    <a:pt x="44044" y="441589"/>
                    <a:pt x="1218" y="492153"/>
                  </a:cubicBezTo>
                  <a:cubicBezTo>
                    <a:pt x="742" y="492705"/>
                    <a:pt x="267" y="493534"/>
                    <a:pt x="267" y="494363"/>
                  </a:cubicBezTo>
                  <a:cubicBezTo>
                    <a:pt x="267" y="497126"/>
                    <a:pt x="2408" y="497126"/>
                    <a:pt x="4787" y="497126"/>
                  </a:cubicBezTo>
                  <a:cubicBezTo>
                    <a:pt x="7880" y="497126"/>
                    <a:pt x="8356" y="497126"/>
                    <a:pt x="10497" y="494916"/>
                  </a:cubicBezTo>
                  <a:cubicBezTo>
                    <a:pt x="33100" y="472259"/>
                    <a:pt x="58557" y="433853"/>
                    <a:pt x="74974" y="375553"/>
                  </a:cubicBezTo>
                  <a:cubicBezTo>
                    <a:pt x="85442" y="337699"/>
                    <a:pt x="90677" y="292938"/>
                    <a:pt x="9067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3" name="Dowolny kształt: kształt 1252">
              <a:extLst>
                <a:ext uri="{FF2B5EF4-FFF2-40B4-BE49-F238E27FC236}">
                  <a16:creationId xmlns:a16="http://schemas.microsoft.com/office/drawing/2014/main" id="{756C89B4-EE3C-9112-8186-64B65CAE12E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67454" y="7355466"/>
              <a:ext cx="158217" cy="184018"/>
            </a:xfrm>
            <a:custGeom>
              <a:avLst/>
              <a:gdLst>
                <a:gd name="connsiteX0" fmla="*/ 84263 w 158217"/>
                <a:gd name="connsiteY0" fmla="*/ 97602 h 184018"/>
                <a:gd name="connsiteX1" fmla="*/ 150643 w 158217"/>
                <a:gd name="connsiteY1" fmla="*/ 97602 h 184018"/>
                <a:gd name="connsiteX2" fmla="*/ 158494 w 158217"/>
                <a:gd name="connsiteY2" fmla="*/ 92076 h 184018"/>
                <a:gd name="connsiteX3" fmla="*/ 150643 w 158217"/>
                <a:gd name="connsiteY3" fmla="*/ 86550 h 184018"/>
                <a:gd name="connsiteX4" fmla="*/ 84263 w 158217"/>
                <a:gd name="connsiteY4" fmla="*/ 86550 h 184018"/>
                <a:gd name="connsiteX5" fmla="*/ 84263 w 158217"/>
                <a:gd name="connsiteY5" fmla="*/ 9185 h 184018"/>
                <a:gd name="connsiteX6" fmla="*/ 79504 w 158217"/>
                <a:gd name="connsiteY6" fmla="*/ 67 h 184018"/>
                <a:gd name="connsiteX7" fmla="*/ 74746 w 158217"/>
                <a:gd name="connsiteY7" fmla="*/ 9185 h 184018"/>
                <a:gd name="connsiteX8" fmla="*/ 74746 w 158217"/>
                <a:gd name="connsiteY8" fmla="*/ 86550 h 184018"/>
                <a:gd name="connsiteX9" fmla="*/ 8128 w 158217"/>
                <a:gd name="connsiteY9" fmla="*/ 86550 h 184018"/>
                <a:gd name="connsiteX10" fmla="*/ 277 w 158217"/>
                <a:gd name="connsiteY10" fmla="*/ 92076 h 184018"/>
                <a:gd name="connsiteX11" fmla="*/ 8128 w 158217"/>
                <a:gd name="connsiteY11" fmla="*/ 97602 h 184018"/>
                <a:gd name="connsiteX12" fmla="*/ 74746 w 158217"/>
                <a:gd name="connsiteY12" fmla="*/ 97602 h 184018"/>
                <a:gd name="connsiteX13" fmla="*/ 74746 w 158217"/>
                <a:gd name="connsiteY13" fmla="*/ 174967 h 184018"/>
                <a:gd name="connsiteX14" fmla="*/ 79504 w 158217"/>
                <a:gd name="connsiteY14" fmla="*/ 184085 h 184018"/>
                <a:gd name="connsiteX15" fmla="*/ 84263 w 158217"/>
                <a:gd name="connsiteY15" fmla="*/ 174967 h 184018"/>
                <a:gd name="connsiteX16" fmla="*/ 84263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263" y="97602"/>
                  </a:moveTo>
                  <a:lnTo>
                    <a:pt x="150643" y="97602"/>
                  </a:lnTo>
                  <a:cubicBezTo>
                    <a:pt x="153974" y="97602"/>
                    <a:pt x="158494" y="97602"/>
                    <a:pt x="158494" y="92076"/>
                  </a:cubicBezTo>
                  <a:cubicBezTo>
                    <a:pt x="158494" y="86550"/>
                    <a:pt x="153974" y="86550"/>
                    <a:pt x="150643" y="86550"/>
                  </a:cubicBezTo>
                  <a:lnTo>
                    <a:pt x="84263" y="86550"/>
                  </a:lnTo>
                  <a:lnTo>
                    <a:pt x="84263" y="9185"/>
                  </a:lnTo>
                  <a:cubicBezTo>
                    <a:pt x="84263" y="5317"/>
                    <a:pt x="84263" y="67"/>
                    <a:pt x="79504" y="67"/>
                  </a:cubicBezTo>
                  <a:cubicBezTo>
                    <a:pt x="74746" y="67"/>
                    <a:pt x="74746" y="5317"/>
                    <a:pt x="74746" y="9185"/>
                  </a:cubicBezTo>
                  <a:lnTo>
                    <a:pt x="74746" y="86550"/>
                  </a:lnTo>
                  <a:lnTo>
                    <a:pt x="8128" y="86550"/>
                  </a:lnTo>
                  <a:cubicBezTo>
                    <a:pt x="4797" y="86550"/>
                    <a:pt x="277" y="86550"/>
                    <a:pt x="277" y="92076"/>
                  </a:cubicBezTo>
                  <a:cubicBezTo>
                    <a:pt x="277" y="97602"/>
                    <a:pt x="4797" y="97602"/>
                    <a:pt x="8128" y="97602"/>
                  </a:cubicBezTo>
                  <a:lnTo>
                    <a:pt x="74746" y="97602"/>
                  </a:lnTo>
                  <a:lnTo>
                    <a:pt x="74746" y="174967"/>
                  </a:lnTo>
                  <a:cubicBezTo>
                    <a:pt x="74746" y="178836"/>
                    <a:pt x="74746" y="184085"/>
                    <a:pt x="79504" y="184085"/>
                  </a:cubicBezTo>
                  <a:cubicBezTo>
                    <a:pt x="84263" y="184085"/>
                    <a:pt x="84263" y="178836"/>
                    <a:pt x="84263" y="174967"/>
                  </a:cubicBezTo>
                  <a:lnTo>
                    <a:pt x="84263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4" name="Dowolny kształt: kształt 1253">
              <a:extLst>
                <a:ext uri="{FF2B5EF4-FFF2-40B4-BE49-F238E27FC236}">
                  <a16:creationId xmlns:a16="http://schemas.microsoft.com/office/drawing/2014/main" id="{056A3DC4-FCAD-1B1D-9BD6-30E213E3497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65353" y="7151750"/>
              <a:ext cx="216508" cy="497346"/>
            </a:xfrm>
            <a:custGeom>
              <a:avLst/>
              <a:gdLst>
                <a:gd name="connsiteX0" fmla="*/ 84508 w 216508"/>
                <a:gd name="connsiteY0" fmla="*/ 455955 h 497346"/>
                <a:gd name="connsiteX1" fmla="*/ 33355 w 216508"/>
                <a:gd name="connsiteY1" fmla="*/ 248728 h 497346"/>
                <a:gd name="connsiteX2" fmla="*/ 284 w 216508"/>
                <a:gd name="connsiteY2" fmla="*/ 293765 h 497346"/>
                <a:gd name="connsiteX3" fmla="*/ 4091 w 216508"/>
                <a:gd name="connsiteY3" fmla="*/ 297910 h 497346"/>
                <a:gd name="connsiteX4" fmla="*/ 20270 w 216508"/>
                <a:gd name="connsiteY4" fmla="*/ 275805 h 497346"/>
                <a:gd name="connsiteX5" fmla="*/ 74992 w 216508"/>
                <a:gd name="connsiteY5" fmla="*/ 497401 h 497346"/>
                <a:gd name="connsiteX6" fmla="*/ 84984 w 216508"/>
                <a:gd name="connsiteY6" fmla="*/ 490769 h 497346"/>
                <a:gd name="connsiteX7" fmla="*/ 215603 w 216508"/>
                <a:gd name="connsiteY7" fmla="*/ 11107 h 497346"/>
                <a:gd name="connsiteX8" fmla="*/ 216793 w 216508"/>
                <a:gd name="connsiteY8" fmla="*/ 5581 h 497346"/>
                <a:gd name="connsiteX9" fmla="*/ 212034 w 216508"/>
                <a:gd name="connsiteY9" fmla="*/ 54 h 497346"/>
                <a:gd name="connsiteX10" fmla="*/ 206562 w 216508"/>
                <a:gd name="connsiteY10" fmla="*/ 7238 h 497346"/>
                <a:gd name="connsiteX11" fmla="*/ 84508 w 216508"/>
                <a:gd name="connsiteY11" fmla="*/ 455955 h 4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508" h="497346">
                  <a:moveTo>
                    <a:pt x="84508" y="455955"/>
                  </a:moveTo>
                  <a:lnTo>
                    <a:pt x="33355" y="248728"/>
                  </a:lnTo>
                  <a:lnTo>
                    <a:pt x="284" y="293765"/>
                  </a:lnTo>
                  <a:lnTo>
                    <a:pt x="4091" y="297910"/>
                  </a:lnTo>
                  <a:lnTo>
                    <a:pt x="20270" y="275805"/>
                  </a:lnTo>
                  <a:lnTo>
                    <a:pt x="74992" y="497401"/>
                  </a:lnTo>
                  <a:cubicBezTo>
                    <a:pt x="82843" y="497401"/>
                    <a:pt x="83081" y="497401"/>
                    <a:pt x="84984" y="490769"/>
                  </a:cubicBezTo>
                  <a:lnTo>
                    <a:pt x="215603" y="11107"/>
                  </a:lnTo>
                  <a:cubicBezTo>
                    <a:pt x="216793" y="6962"/>
                    <a:pt x="216793" y="5857"/>
                    <a:pt x="216793" y="5581"/>
                  </a:cubicBezTo>
                  <a:cubicBezTo>
                    <a:pt x="216793" y="2541"/>
                    <a:pt x="214889" y="54"/>
                    <a:pt x="212034" y="54"/>
                  </a:cubicBezTo>
                  <a:cubicBezTo>
                    <a:pt x="208465" y="54"/>
                    <a:pt x="207514" y="3646"/>
                    <a:pt x="206562" y="7238"/>
                  </a:cubicBezTo>
                  <a:lnTo>
                    <a:pt x="84508" y="455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5" name="Dowolny kształt: kształt 1254">
              <a:extLst>
                <a:ext uri="{FF2B5EF4-FFF2-40B4-BE49-F238E27FC236}">
                  <a16:creationId xmlns:a16="http://schemas.microsoft.com/office/drawing/2014/main" id="{7313BA93-160B-A8D8-A414-BD408565E5E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77103" y="7151751"/>
              <a:ext cx="466590" cy="11051"/>
            </a:xfrm>
            <a:custGeom>
              <a:avLst/>
              <a:gdLst>
                <a:gd name="connsiteX0" fmla="*/ 0 w 466590"/>
                <a:gd name="connsiteY0" fmla="*/ 0 h 11051"/>
                <a:gd name="connsiteX1" fmla="*/ 466591 w 466590"/>
                <a:gd name="connsiteY1" fmla="*/ 0 h 11051"/>
                <a:gd name="connsiteX2" fmla="*/ 466591 w 466590"/>
                <a:gd name="connsiteY2" fmla="*/ 11052 h 11051"/>
                <a:gd name="connsiteX3" fmla="*/ 0 w 466590"/>
                <a:gd name="connsiteY3" fmla="*/ 11052 h 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90" h="11051">
                  <a:moveTo>
                    <a:pt x="0" y="0"/>
                  </a:moveTo>
                  <a:lnTo>
                    <a:pt x="466591" y="0"/>
                  </a:lnTo>
                  <a:lnTo>
                    <a:pt x="466591" y="11052"/>
                  </a:lnTo>
                  <a:lnTo>
                    <a:pt x="0" y="1105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6" name="Dowolny kształt: kształt 1255">
              <a:extLst>
                <a:ext uri="{FF2B5EF4-FFF2-40B4-BE49-F238E27FC236}">
                  <a16:creationId xmlns:a16="http://schemas.microsoft.com/office/drawing/2014/main" id="{8A6F099C-9F3E-4188-8D12-086B655D7BC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1148" y="7327454"/>
              <a:ext cx="193430" cy="197938"/>
            </a:xfrm>
            <a:custGeom>
              <a:avLst/>
              <a:gdLst>
                <a:gd name="connsiteX0" fmla="*/ 193724 w 193430"/>
                <a:gd name="connsiteY0" fmla="*/ 10948 h 197938"/>
                <a:gd name="connsiteX1" fmla="*/ 168029 w 193430"/>
                <a:gd name="connsiteY1" fmla="*/ 173 h 197938"/>
                <a:gd name="connsiteX2" fmla="*/ 78332 w 193430"/>
                <a:gd name="connsiteY2" fmla="*/ 173 h 197938"/>
                <a:gd name="connsiteX3" fmla="*/ 41455 w 193430"/>
                <a:gd name="connsiteY3" fmla="*/ 23106 h 197938"/>
                <a:gd name="connsiteX4" fmla="*/ 43834 w 193430"/>
                <a:gd name="connsiteY4" fmla="*/ 25040 h 197938"/>
                <a:gd name="connsiteX5" fmla="*/ 59537 w 193430"/>
                <a:gd name="connsiteY5" fmla="*/ 15922 h 197938"/>
                <a:gd name="connsiteX6" fmla="*/ 81425 w 193430"/>
                <a:gd name="connsiteY6" fmla="*/ 15369 h 197938"/>
                <a:gd name="connsiteX7" fmla="*/ 96177 w 193430"/>
                <a:gd name="connsiteY7" fmla="*/ 15369 h 197938"/>
                <a:gd name="connsiteX8" fmla="*/ 95225 w 193430"/>
                <a:gd name="connsiteY8" fmla="*/ 20619 h 197938"/>
                <a:gd name="connsiteX9" fmla="*/ 61440 w 193430"/>
                <a:gd name="connsiteY9" fmla="*/ 141087 h 197938"/>
                <a:gd name="connsiteX10" fmla="*/ 43834 w 193430"/>
                <a:gd name="connsiteY10" fmla="*/ 182533 h 197938"/>
                <a:gd name="connsiteX11" fmla="*/ 21231 w 193430"/>
                <a:gd name="connsiteY11" fmla="*/ 165126 h 197938"/>
                <a:gd name="connsiteX12" fmla="*/ 18852 w 193430"/>
                <a:gd name="connsiteY12" fmla="*/ 162363 h 197938"/>
                <a:gd name="connsiteX13" fmla="*/ 294 w 193430"/>
                <a:gd name="connsiteY13" fmla="*/ 175902 h 197938"/>
                <a:gd name="connsiteX14" fmla="*/ 770 w 193430"/>
                <a:gd name="connsiteY14" fmla="*/ 177559 h 197938"/>
                <a:gd name="connsiteX15" fmla="*/ 27417 w 193430"/>
                <a:gd name="connsiteY15" fmla="*/ 198006 h 197938"/>
                <a:gd name="connsiteX16" fmla="*/ 61202 w 193430"/>
                <a:gd name="connsiteY16" fmla="*/ 177559 h 197938"/>
                <a:gd name="connsiteX17" fmla="*/ 90942 w 193430"/>
                <a:gd name="connsiteY17" fmla="*/ 105168 h 197938"/>
                <a:gd name="connsiteX18" fmla="*/ 136861 w 193430"/>
                <a:gd name="connsiteY18" fmla="*/ 105168 h 197938"/>
                <a:gd name="connsiteX19" fmla="*/ 136385 w 193430"/>
                <a:gd name="connsiteY19" fmla="*/ 105997 h 197938"/>
                <a:gd name="connsiteX20" fmla="*/ 138764 w 193430"/>
                <a:gd name="connsiteY20" fmla="*/ 107931 h 197938"/>
                <a:gd name="connsiteX21" fmla="*/ 157560 w 193430"/>
                <a:gd name="connsiteY21" fmla="*/ 91629 h 197938"/>
                <a:gd name="connsiteX22" fmla="*/ 153040 w 193430"/>
                <a:gd name="connsiteY22" fmla="*/ 89971 h 197938"/>
                <a:gd name="connsiteX23" fmla="*/ 95939 w 193430"/>
                <a:gd name="connsiteY23" fmla="*/ 89971 h 197938"/>
                <a:gd name="connsiteX24" fmla="*/ 114497 w 193430"/>
                <a:gd name="connsiteY24" fmla="*/ 15369 h 197938"/>
                <a:gd name="connsiteX25" fmla="*/ 145902 w 193430"/>
                <a:gd name="connsiteY25" fmla="*/ 15369 h 197938"/>
                <a:gd name="connsiteX26" fmla="*/ 172787 w 193430"/>
                <a:gd name="connsiteY26" fmla="*/ 20066 h 197938"/>
                <a:gd name="connsiteX27" fmla="*/ 173263 w 193430"/>
                <a:gd name="connsiteY27" fmla="*/ 25869 h 197938"/>
                <a:gd name="connsiteX28" fmla="*/ 175166 w 193430"/>
                <a:gd name="connsiteY28" fmla="*/ 26698 h 197938"/>
                <a:gd name="connsiteX29" fmla="*/ 193724 w 193430"/>
                <a:gd name="connsiteY29" fmla="*/ 10948 h 19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3430" h="197938">
                  <a:moveTo>
                    <a:pt x="193724" y="10948"/>
                  </a:moveTo>
                  <a:cubicBezTo>
                    <a:pt x="193724" y="-1762"/>
                    <a:pt x="175404" y="173"/>
                    <a:pt x="168029" y="173"/>
                  </a:cubicBezTo>
                  <a:lnTo>
                    <a:pt x="78332" y="173"/>
                  </a:lnTo>
                  <a:cubicBezTo>
                    <a:pt x="66436" y="173"/>
                    <a:pt x="45261" y="8185"/>
                    <a:pt x="41455" y="23106"/>
                  </a:cubicBezTo>
                  <a:cubicBezTo>
                    <a:pt x="41931" y="24764"/>
                    <a:pt x="42406" y="25040"/>
                    <a:pt x="43834" y="25040"/>
                  </a:cubicBezTo>
                  <a:cubicBezTo>
                    <a:pt x="49068" y="25040"/>
                    <a:pt x="56206" y="20066"/>
                    <a:pt x="59537" y="15922"/>
                  </a:cubicBezTo>
                  <a:cubicBezTo>
                    <a:pt x="66912" y="15922"/>
                    <a:pt x="74050" y="15369"/>
                    <a:pt x="81425" y="15369"/>
                  </a:cubicBezTo>
                  <a:lnTo>
                    <a:pt x="96177" y="15369"/>
                  </a:lnTo>
                  <a:cubicBezTo>
                    <a:pt x="96177" y="15369"/>
                    <a:pt x="95225" y="20343"/>
                    <a:pt x="95225" y="20619"/>
                  </a:cubicBezTo>
                  <a:cubicBezTo>
                    <a:pt x="85946" y="71183"/>
                    <a:pt x="71909" y="114010"/>
                    <a:pt x="61440" y="141087"/>
                  </a:cubicBezTo>
                  <a:cubicBezTo>
                    <a:pt x="60013" y="144679"/>
                    <a:pt x="47165" y="179217"/>
                    <a:pt x="43834" y="182533"/>
                  </a:cubicBezTo>
                  <a:cubicBezTo>
                    <a:pt x="33365" y="182533"/>
                    <a:pt x="25514" y="175902"/>
                    <a:pt x="21231" y="165126"/>
                  </a:cubicBezTo>
                  <a:cubicBezTo>
                    <a:pt x="20518" y="163468"/>
                    <a:pt x="20518" y="162363"/>
                    <a:pt x="18852" y="162363"/>
                  </a:cubicBezTo>
                  <a:cubicBezTo>
                    <a:pt x="13380" y="162363"/>
                    <a:pt x="294" y="171204"/>
                    <a:pt x="294" y="175902"/>
                  </a:cubicBezTo>
                  <a:cubicBezTo>
                    <a:pt x="294" y="176454"/>
                    <a:pt x="532" y="177007"/>
                    <a:pt x="770" y="177559"/>
                  </a:cubicBezTo>
                  <a:cubicBezTo>
                    <a:pt x="5053" y="190546"/>
                    <a:pt x="15759" y="198006"/>
                    <a:pt x="27417" y="198006"/>
                  </a:cubicBezTo>
                  <a:cubicBezTo>
                    <a:pt x="39551" y="198006"/>
                    <a:pt x="53589" y="187783"/>
                    <a:pt x="61202" y="177559"/>
                  </a:cubicBezTo>
                  <a:cubicBezTo>
                    <a:pt x="69054" y="167060"/>
                    <a:pt x="84756" y="121746"/>
                    <a:pt x="90942" y="105168"/>
                  </a:cubicBezTo>
                  <a:lnTo>
                    <a:pt x="136861" y="105168"/>
                  </a:lnTo>
                  <a:cubicBezTo>
                    <a:pt x="136623" y="105444"/>
                    <a:pt x="136385" y="105720"/>
                    <a:pt x="136385" y="105997"/>
                  </a:cubicBezTo>
                  <a:cubicBezTo>
                    <a:pt x="136385" y="107102"/>
                    <a:pt x="137813" y="107931"/>
                    <a:pt x="138764" y="107931"/>
                  </a:cubicBezTo>
                  <a:cubicBezTo>
                    <a:pt x="143999" y="107931"/>
                    <a:pt x="157560" y="100194"/>
                    <a:pt x="157560" y="91629"/>
                  </a:cubicBezTo>
                  <a:cubicBezTo>
                    <a:pt x="157560" y="89695"/>
                    <a:pt x="155895" y="89971"/>
                    <a:pt x="153040" y="89971"/>
                  </a:cubicBezTo>
                  <a:lnTo>
                    <a:pt x="95939" y="89971"/>
                  </a:lnTo>
                  <a:cubicBezTo>
                    <a:pt x="102125" y="65104"/>
                    <a:pt x="110214" y="40789"/>
                    <a:pt x="114497" y="15369"/>
                  </a:cubicBezTo>
                  <a:lnTo>
                    <a:pt x="145902" y="15369"/>
                  </a:lnTo>
                  <a:cubicBezTo>
                    <a:pt x="151850" y="15369"/>
                    <a:pt x="168505" y="13988"/>
                    <a:pt x="172787" y="20066"/>
                  </a:cubicBezTo>
                  <a:cubicBezTo>
                    <a:pt x="173263" y="21724"/>
                    <a:pt x="172549" y="24487"/>
                    <a:pt x="173263" y="25869"/>
                  </a:cubicBezTo>
                  <a:cubicBezTo>
                    <a:pt x="173739" y="26421"/>
                    <a:pt x="174453" y="26698"/>
                    <a:pt x="175166" y="26698"/>
                  </a:cubicBezTo>
                  <a:cubicBezTo>
                    <a:pt x="180877" y="26698"/>
                    <a:pt x="193724" y="18409"/>
                    <a:pt x="193724" y="10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7" name="Dowolny kształt: kształt 1256">
              <a:extLst>
                <a:ext uri="{FF2B5EF4-FFF2-40B4-BE49-F238E27FC236}">
                  <a16:creationId xmlns:a16="http://schemas.microsoft.com/office/drawing/2014/main" id="{45F19489-B403-0E40-5E44-90D05CF8B1C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90888" y="7227968"/>
              <a:ext cx="43301" cy="193218"/>
            </a:xfrm>
            <a:custGeom>
              <a:avLst/>
              <a:gdLst>
                <a:gd name="connsiteX0" fmla="*/ 40273 w 43301"/>
                <a:gd name="connsiteY0" fmla="*/ 62 h 193218"/>
                <a:gd name="connsiteX1" fmla="*/ 302 w 43301"/>
                <a:gd name="connsiteY1" fmla="*/ 96575 h 193218"/>
                <a:gd name="connsiteX2" fmla="*/ 40273 w 43301"/>
                <a:gd name="connsiteY2" fmla="*/ 193281 h 193218"/>
                <a:gd name="connsiteX3" fmla="*/ 43604 w 43301"/>
                <a:gd name="connsiteY3" fmla="*/ 190960 h 193218"/>
                <a:gd name="connsiteX4" fmla="*/ 41939 w 43301"/>
                <a:gd name="connsiteY4" fmla="*/ 188059 h 193218"/>
                <a:gd name="connsiteX5" fmla="*/ 11627 w 43301"/>
                <a:gd name="connsiteY5" fmla="*/ 96768 h 193218"/>
                <a:gd name="connsiteX6" fmla="*/ 42438 w 43301"/>
                <a:gd name="connsiteY6" fmla="*/ 4704 h 193218"/>
                <a:gd name="connsiteX7" fmla="*/ 43604 w 43301"/>
                <a:gd name="connsiteY7" fmla="*/ 2383 h 193218"/>
                <a:gd name="connsiteX8" fmla="*/ 40273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73" y="62"/>
                  </a:moveTo>
                  <a:cubicBezTo>
                    <a:pt x="8630" y="25979"/>
                    <a:pt x="302" y="66983"/>
                    <a:pt x="302" y="96575"/>
                  </a:cubicBezTo>
                  <a:cubicBezTo>
                    <a:pt x="302" y="123846"/>
                    <a:pt x="7297" y="166203"/>
                    <a:pt x="40273" y="193281"/>
                  </a:cubicBezTo>
                  <a:cubicBezTo>
                    <a:pt x="41606" y="193281"/>
                    <a:pt x="43604" y="193281"/>
                    <a:pt x="43604" y="190960"/>
                  </a:cubicBezTo>
                  <a:cubicBezTo>
                    <a:pt x="43604" y="189800"/>
                    <a:pt x="43104" y="189413"/>
                    <a:pt x="41939" y="188059"/>
                  </a:cubicBezTo>
                  <a:cubicBezTo>
                    <a:pt x="19788" y="164849"/>
                    <a:pt x="11627" y="131969"/>
                    <a:pt x="11627" y="96768"/>
                  </a:cubicBezTo>
                  <a:cubicBezTo>
                    <a:pt x="11627" y="44547"/>
                    <a:pt x="28782" y="19016"/>
                    <a:pt x="42438" y="4704"/>
                  </a:cubicBezTo>
                  <a:cubicBezTo>
                    <a:pt x="43104" y="3930"/>
                    <a:pt x="43604" y="3350"/>
                    <a:pt x="43604" y="2383"/>
                  </a:cubicBezTo>
                  <a:cubicBezTo>
                    <a:pt x="43604" y="62"/>
                    <a:pt x="41606" y="62"/>
                    <a:pt x="40273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8" name="Dowolny kształt: kształt 1257">
              <a:extLst>
                <a:ext uri="{FF2B5EF4-FFF2-40B4-BE49-F238E27FC236}">
                  <a16:creationId xmlns:a16="http://schemas.microsoft.com/office/drawing/2014/main" id="{020E601E-B7EA-050B-0A75-8E273782F9C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56412" y="7238799"/>
              <a:ext cx="37306" cy="136162"/>
            </a:xfrm>
            <a:custGeom>
              <a:avLst/>
              <a:gdLst>
                <a:gd name="connsiteX0" fmla="*/ 36945 w 37306"/>
                <a:gd name="connsiteY0" fmla="*/ 5864 h 136162"/>
                <a:gd name="connsiteX1" fmla="*/ 37612 w 37306"/>
                <a:gd name="connsiteY1" fmla="*/ 2770 h 136162"/>
                <a:gd name="connsiteX2" fmla="*/ 34947 w 37306"/>
                <a:gd name="connsiteY2" fmla="*/ 62 h 136162"/>
                <a:gd name="connsiteX3" fmla="*/ 13629 w 37306"/>
                <a:gd name="connsiteY3" fmla="*/ 1996 h 136162"/>
                <a:gd name="connsiteX4" fmla="*/ 10132 w 37306"/>
                <a:gd name="connsiteY4" fmla="*/ 6445 h 136162"/>
                <a:gd name="connsiteX5" fmla="*/ 14295 w 37306"/>
                <a:gd name="connsiteY5" fmla="*/ 9152 h 136162"/>
                <a:gd name="connsiteX6" fmla="*/ 22289 w 37306"/>
                <a:gd name="connsiteY6" fmla="*/ 12054 h 136162"/>
                <a:gd name="connsiteX7" fmla="*/ 21623 w 37306"/>
                <a:gd name="connsiteY7" fmla="*/ 16309 h 136162"/>
                <a:gd name="connsiteX8" fmla="*/ 972 w 37306"/>
                <a:gd name="connsiteY8" fmla="*/ 111854 h 136162"/>
                <a:gd name="connsiteX9" fmla="*/ 306 w 37306"/>
                <a:gd name="connsiteY9" fmla="*/ 117850 h 136162"/>
                <a:gd name="connsiteX10" fmla="*/ 17793 w 37306"/>
                <a:gd name="connsiteY10" fmla="*/ 136224 h 136162"/>
                <a:gd name="connsiteX11" fmla="*/ 31116 w 37306"/>
                <a:gd name="connsiteY11" fmla="*/ 125974 h 136162"/>
                <a:gd name="connsiteX12" fmla="*/ 36945 w 37306"/>
                <a:gd name="connsiteY12" fmla="*/ 106632 h 136162"/>
                <a:gd name="connsiteX13" fmla="*/ 34281 w 37306"/>
                <a:gd name="connsiteY13" fmla="*/ 104118 h 136162"/>
                <a:gd name="connsiteX14" fmla="*/ 30950 w 37306"/>
                <a:gd name="connsiteY14" fmla="*/ 108760 h 136162"/>
                <a:gd name="connsiteX15" fmla="*/ 18459 w 37306"/>
                <a:gd name="connsiteY15" fmla="*/ 130809 h 136162"/>
                <a:gd name="connsiteX16" fmla="*/ 12796 w 37306"/>
                <a:gd name="connsiteY16" fmla="*/ 121332 h 136162"/>
                <a:gd name="connsiteX17" fmla="*/ 13796 w 37306"/>
                <a:gd name="connsiteY17" fmla="*/ 113402 h 136162"/>
                <a:gd name="connsiteX18" fmla="*/ 36945 w 37306"/>
                <a:gd name="connsiteY18" fmla="*/ 5864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945" y="5864"/>
                  </a:moveTo>
                  <a:cubicBezTo>
                    <a:pt x="37112" y="5478"/>
                    <a:pt x="37612" y="2963"/>
                    <a:pt x="37612" y="2770"/>
                  </a:cubicBezTo>
                  <a:cubicBezTo>
                    <a:pt x="37612" y="1803"/>
                    <a:pt x="36945" y="62"/>
                    <a:pt x="34947" y="62"/>
                  </a:cubicBezTo>
                  <a:cubicBezTo>
                    <a:pt x="31616" y="62"/>
                    <a:pt x="17793" y="1609"/>
                    <a:pt x="13629" y="1996"/>
                  </a:cubicBezTo>
                  <a:cubicBezTo>
                    <a:pt x="12463" y="2190"/>
                    <a:pt x="10132" y="2383"/>
                    <a:pt x="10132" y="6445"/>
                  </a:cubicBezTo>
                  <a:cubicBezTo>
                    <a:pt x="10132" y="9152"/>
                    <a:pt x="12463" y="9152"/>
                    <a:pt x="14295" y="9152"/>
                  </a:cubicBezTo>
                  <a:cubicBezTo>
                    <a:pt x="22289" y="9152"/>
                    <a:pt x="22289" y="10506"/>
                    <a:pt x="22289" y="12054"/>
                  </a:cubicBezTo>
                  <a:cubicBezTo>
                    <a:pt x="22289" y="13408"/>
                    <a:pt x="21956" y="14568"/>
                    <a:pt x="21623" y="16309"/>
                  </a:cubicBezTo>
                  <a:lnTo>
                    <a:pt x="972" y="111854"/>
                  </a:lnTo>
                  <a:cubicBezTo>
                    <a:pt x="472" y="113789"/>
                    <a:pt x="306" y="115916"/>
                    <a:pt x="306" y="117850"/>
                  </a:cubicBezTo>
                  <a:cubicBezTo>
                    <a:pt x="306" y="130229"/>
                    <a:pt x="9799" y="136224"/>
                    <a:pt x="17793" y="136224"/>
                  </a:cubicBezTo>
                  <a:cubicBezTo>
                    <a:pt x="21790" y="136224"/>
                    <a:pt x="26786" y="134677"/>
                    <a:pt x="31116" y="125974"/>
                  </a:cubicBezTo>
                  <a:cubicBezTo>
                    <a:pt x="34614" y="118817"/>
                    <a:pt x="36945" y="107406"/>
                    <a:pt x="36945" y="106632"/>
                  </a:cubicBezTo>
                  <a:cubicBezTo>
                    <a:pt x="36945" y="104118"/>
                    <a:pt x="34780" y="104118"/>
                    <a:pt x="34281" y="104118"/>
                  </a:cubicBezTo>
                  <a:cubicBezTo>
                    <a:pt x="31949" y="104118"/>
                    <a:pt x="31616" y="105278"/>
                    <a:pt x="30950" y="108760"/>
                  </a:cubicBezTo>
                  <a:cubicBezTo>
                    <a:pt x="28785" y="118430"/>
                    <a:pt x="25620" y="130809"/>
                    <a:pt x="18459" y="130809"/>
                  </a:cubicBezTo>
                  <a:cubicBezTo>
                    <a:pt x="13962" y="130809"/>
                    <a:pt x="12796" y="125974"/>
                    <a:pt x="12796" y="121332"/>
                  </a:cubicBezTo>
                  <a:cubicBezTo>
                    <a:pt x="12796" y="119204"/>
                    <a:pt x="13296" y="115529"/>
                    <a:pt x="13796" y="113402"/>
                  </a:cubicBezTo>
                  <a:lnTo>
                    <a:pt x="36945" y="586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83AB7706-97BB-742F-0B8E-36B4073D721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19044" y="7227968"/>
              <a:ext cx="43135" cy="193218"/>
            </a:xfrm>
            <a:custGeom>
              <a:avLst/>
              <a:gdLst>
                <a:gd name="connsiteX0" fmla="*/ 3472 w 43135"/>
                <a:gd name="connsiteY0" fmla="*/ 62 h 193218"/>
                <a:gd name="connsiteX1" fmla="*/ 308 w 43135"/>
                <a:gd name="connsiteY1" fmla="*/ 2383 h 193218"/>
                <a:gd name="connsiteX2" fmla="*/ 1807 w 43135"/>
                <a:gd name="connsiteY2" fmla="*/ 5284 h 193218"/>
                <a:gd name="connsiteX3" fmla="*/ 32118 w 43135"/>
                <a:gd name="connsiteY3" fmla="*/ 96575 h 193218"/>
                <a:gd name="connsiteX4" fmla="*/ 3306 w 43135"/>
                <a:gd name="connsiteY4" fmla="*/ 186512 h 193218"/>
                <a:gd name="connsiteX5" fmla="*/ 308 w 43135"/>
                <a:gd name="connsiteY5" fmla="*/ 190960 h 193218"/>
                <a:gd name="connsiteX6" fmla="*/ 2473 w 43135"/>
                <a:gd name="connsiteY6" fmla="*/ 193281 h 193218"/>
                <a:gd name="connsiteX7" fmla="*/ 31285 w 43135"/>
                <a:gd name="connsiteY7" fmla="*/ 156339 h 193218"/>
                <a:gd name="connsiteX8" fmla="*/ 43443 w 43135"/>
                <a:gd name="connsiteY8" fmla="*/ 96768 h 193218"/>
                <a:gd name="connsiteX9" fmla="*/ 347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72" y="62"/>
                  </a:moveTo>
                  <a:cubicBezTo>
                    <a:pt x="2307" y="62"/>
                    <a:pt x="308" y="62"/>
                    <a:pt x="308" y="2383"/>
                  </a:cubicBezTo>
                  <a:cubicBezTo>
                    <a:pt x="308" y="3350"/>
                    <a:pt x="808" y="3930"/>
                    <a:pt x="1807" y="5284"/>
                  </a:cubicBezTo>
                  <a:cubicBezTo>
                    <a:pt x="16130" y="20564"/>
                    <a:pt x="32118" y="46674"/>
                    <a:pt x="32118" y="96575"/>
                  </a:cubicBezTo>
                  <a:cubicBezTo>
                    <a:pt x="32118" y="136998"/>
                    <a:pt x="21293" y="167557"/>
                    <a:pt x="3306" y="186512"/>
                  </a:cubicBezTo>
                  <a:cubicBezTo>
                    <a:pt x="475" y="189800"/>
                    <a:pt x="308" y="189993"/>
                    <a:pt x="308" y="190960"/>
                  </a:cubicBezTo>
                  <a:cubicBezTo>
                    <a:pt x="308" y="191927"/>
                    <a:pt x="808" y="193281"/>
                    <a:pt x="2473" y="193281"/>
                  </a:cubicBezTo>
                  <a:cubicBezTo>
                    <a:pt x="4472" y="193281"/>
                    <a:pt x="20294" y="180516"/>
                    <a:pt x="31285" y="156339"/>
                  </a:cubicBezTo>
                  <a:cubicBezTo>
                    <a:pt x="38613" y="140286"/>
                    <a:pt x="43443" y="119398"/>
                    <a:pt x="43443" y="96768"/>
                  </a:cubicBezTo>
                  <a:cubicBezTo>
                    <a:pt x="43443" y="69497"/>
                    <a:pt x="36448" y="27140"/>
                    <a:pt x="347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ADA22044-0B81-9D1F-08A6-F1B569918F2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55603" y="7459848"/>
              <a:ext cx="125241" cy="137903"/>
            </a:xfrm>
            <a:custGeom>
              <a:avLst/>
              <a:gdLst>
                <a:gd name="connsiteX0" fmla="*/ 67586 w 125241"/>
                <a:gd name="connsiteY0" fmla="*/ 4519 h 137903"/>
                <a:gd name="connsiteX1" fmla="*/ 62922 w 125241"/>
                <a:gd name="connsiteY1" fmla="*/ 70 h 137903"/>
                <a:gd name="connsiteX2" fmla="*/ 58259 w 125241"/>
                <a:gd name="connsiteY2" fmla="*/ 4519 h 137903"/>
                <a:gd name="connsiteX3" fmla="*/ 19787 w 125241"/>
                <a:gd name="connsiteY3" fmla="*/ 117665 h 137903"/>
                <a:gd name="connsiteX4" fmla="*/ 301 w 125241"/>
                <a:gd name="connsiteY4" fmla="*/ 131010 h 137903"/>
                <a:gd name="connsiteX5" fmla="*/ 301 w 125241"/>
                <a:gd name="connsiteY5" fmla="*/ 137973 h 137903"/>
                <a:gd name="connsiteX6" fmla="*/ 17456 w 125241"/>
                <a:gd name="connsiteY6" fmla="*/ 137200 h 137903"/>
                <a:gd name="connsiteX7" fmla="*/ 37441 w 125241"/>
                <a:gd name="connsiteY7" fmla="*/ 137973 h 137903"/>
                <a:gd name="connsiteX8" fmla="*/ 37441 w 125241"/>
                <a:gd name="connsiteY8" fmla="*/ 131010 h 137903"/>
                <a:gd name="connsiteX9" fmla="*/ 25450 w 125241"/>
                <a:gd name="connsiteY9" fmla="*/ 121727 h 137903"/>
                <a:gd name="connsiteX10" fmla="*/ 26282 w 125241"/>
                <a:gd name="connsiteY10" fmla="*/ 117858 h 137903"/>
                <a:gd name="connsiteX11" fmla="*/ 34277 w 125241"/>
                <a:gd name="connsiteY11" fmla="*/ 94069 h 137903"/>
                <a:gd name="connsiteX12" fmla="*/ 81575 w 125241"/>
                <a:gd name="connsiteY12" fmla="*/ 94069 h 137903"/>
                <a:gd name="connsiteX13" fmla="*/ 91235 w 125241"/>
                <a:gd name="connsiteY13" fmla="*/ 122307 h 137903"/>
                <a:gd name="connsiteX14" fmla="*/ 92068 w 125241"/>
                <a:gd name="connsiteY14" fmla="*/ 125595 h 137903"/>
                <a:gd name="connsiteX15" fmla="*/ 78578 w 125241"/>
                <a:gd name="connsiteY15" fmla="*/ 131010 h 137903"/>
                <a:gd name="connsiteX16" fmla="*/ 78578 w 125241"/>
                <a:gd name="connsiteY16" fmla="*/ 137973 h 137903"/>
                <a:gd name="connsiteX17" fmla="*/ 103393 w 125241"/>
                <a:gd name="connsiteY17" fmla="*/ 137200 h 137903"/>
                <a:gd name="connsiteX18" fmla="*/ 125543 w 125241"/>
                <a:gd name="connsiteY18" fmla="*/ 137973 h 137903"/>
                <a:gd name="connsiteX19" fmla="*/ 125543 w 125241"/>
                <a:gd name="connsiteY19" fmla="*/ 131010 h 137903"/>
                <a:gd name="connsiteX20" fmla="*/ 122212 w 125241"/>
                <a:gd name="connsiteY20" fmla="*/ 131010 h 137903"/>
                <a:gd name="connsiteX21" fmla="*/ 108056 w 125241"/>
                <a:gd name="connsiteY21" fmla="*/ 123661 h 137903"/>
                <a:gd name="connsiteX22" fmla="*/ 67586 w 125241"/>
                <a:gd name="connsiteY22" fmla="*/ 4519 h 137903"/>
                <a:gd name="connsiteX23" fmla="*/ 57926 w 125241"/>
                <a:gd name="connsiteY23" fmla="*/ 24247 h 137903"/>
                <a:gd name="connsiteX24" fmla="*/ 79244 w 125241"/>
                <a:gd name="connsiteY24" fmla="*/ 87106 h 137903"/>
                <a:gd name="connsiteX25" fmla="*/ 36608 w 125241"/>
                <a:gd name="connsiteY25" fmla="*/ 87106 h 137903"/>
                <a:gd name="connsiteX26" fmla="*/ 57926 w 125241"/>
                <a:gd name="connsiteY26" fmla="*/ 24247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86" y="4519"/>
                  </a:moveTo>
                  <a:cubicBezTo>
                    <a:pt x="66586" y="1424"/>
                    <a:pt x="66087" y="70"/>
                    <a:pt x="62922" y="70"/>
                  </a:cubicBezTo>
                  <a:cubicBezTo>
                    <a:pt x="59758" y="70"/>
                    <a:pt x="59258" y="1424"/>
                    <a:pt x="58259" y="4519"/>
                  </a:cubicBezTo>
                  <a:lnTo>
                    <a:pt x="19787" y="117665"/>
                  </a:lnTo>
                  <a:cubicBezTo>
                    <a:pt x="18122" y="122500"/>
                    <a:pt x="15290" y="131010"/>
                    <a:pt x="301" y="131010"/>
                  </a:cubicBezTo>
                  <a:lnTo>
                    <a:pt x="301" y="137973"/>
                  </a:lnTo>
                  <a:cubicBezTo>
                    <a:pt x="5964" y="137393"/>
                    <a:pt x="11793" y="137200"/>
                    <a:pt x="17456" y="137200"/>
                  </a:cubicBezTo>
                  <a:cubicBezTo>
                    <a:pt x="24117" y="137200"/>
                    <a:pt x="36442" y="137973"/>
                    <a:pt x="37441" y="137973"/>
                  </a:cubicBezTo>
                  <a:lnTo>
                    <a:pt x="37441" y="131010"/>
                  </a:lnTo>
                  <a:cubicBezTo>
                    <a:pt x="30113" y="131010"/>
                    <a:pt x="25450" y="127142"/>
                    <a:pt x="25450" y="121727"/>
                  </a:cubicBezTo>
                  <a:cubicBezTo>
                    <a:pt x="25450" y="120179"/>
                    <a:pt x="25616" y="119792"/>
                    <a:pt x="26282" y="117858"/>
                  </a:cubicBezTo>
                  <a:lnTo>
                    <a:pt x="34277" y="94069"/>
                  </a:lnTo>
                  <a:lnTo>
                    <a:pt x="81575" y="94069"/>
                  </a:lnTo>
                  <a:lnTo>
                    <a:pt x="91235" y="122307"/>
                  </a:lnTo>
                  <a:cubicBezTo>
                    <a:pt x="91568" y="123274"/>
                    <a:pt x="92068" y="124628"/>
                    <a:pt x="92068" y="125595"/>
                  </a:cubicBezTo>
                  <a:cubicBezTo>
                    <a:pt x="92068" y="131010"/>
                    <a:pt x="83074" y="131010"/>
                    <a:pt x="78578" y="131010"/>
                  </a:cubicBezTo>
                  <a:lnTo>
                    <a:pt x="78578" y="137973"/>
                  </a:lnTo>
                  <a:cubicBezTo>
                    <a:pt x="86905" y="137586"/>
                    <a:pt x="97564" y="137200"/>
                    <a:pt x="103393" y="137200"/>
                  </a:cubicBezTo>
                  <a:cubicBezTo>
                    <a:pt x="111220" y="137200"/>
                    <a:pt x="123711" y="137780"/>
                    <a:pt x="125543" y="137973"/>
                  </a:cubicBezTo>
                  <a:lnTo>
                    <a:pt x="125543" y="131010"/>
                  </a:lnTo>
                  <a:lnTo>
                    <a:pt x="122212" y="131010"/>
                  </a:lnTo>
                  <a:cubicBezTo>
                    <a:pt x="111054" y="131010"/>
                    <a:pt x="109888" y="129076"/>
                    <a:pt x="108056" y="123661"/>
                  </a:cubicBezTo>
                  <a:lnTo>
                    <a:pt x="67586" y="4519"/>
                  </a:lnTo>
                  <a:close/>
                  <a:moveTo>
                    <a:pt x="57926" y="24247"/>
                  </a:moveTo>
                  <a:lnTo>
                    <a:pt x="79244" y="87106"/>
                  </a:lnTo>
                  <a:lnTo>
                    <a:pt x="36608" y="87106"/>
                  </a:lnTo>
                  <a:lnTo>
                    <a:pt x="57926" y="242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EA821A22-39A2-68DB-AB8D-476CB2EF4AB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98209" y="7465651"/>
              <a:ext cx="121744" cy="132100"/>
            </a:xfrm>
            <a:custGeom>
              <a:avLst/>
              <a:gdLst>
                <a:gd name="connsiteX0" fmla="*/ 307 w 121744"/>
                <a:gd name="connsiteY0" fmla="*/ 70 h 132100"/>
                <a:gd name="connsiteX1" fmla="*/ 307 w 121744"/>
                <a:gd name="connsiteY1" fmla="*/ 7033 h 132100"/>
                <a:gd name="connsiteX2" fmla="*/ 4304 w 121744"/>
                <a:gd name="connsiteY2" fmla="*/ 7033 h 132100"/>
                <a:gd name="connsiteX3" fmla="*/ 17461 w 121744"/>
                <a:gd name="connsiteY3" fmla="*/ 15737 h 132100"/>
                <a:gd name="connsiteX4" fmla="*/ 17461 w 121744"/>
                <a:gd name="connsiteY4" fmla="*/ 116504 h 132100"/>
                <a:gd name="connsiteX5" fmla="*/ 4304 w 121744"/>
                <a:gd name="connsiteY5" fmla="*/ 125208 h 132100"/>
                <a:gd name="connsiteX6" fmla="*/ 307 w 121744"/>
                <a:gd name="connsiteY6" fmla="*/ 125208 h 132100"/>
                <a:gd name="connsiteX7" fmla="*/ 307 w 121744"/>
                <a:gd name="connsiteY7" fmla="*/ 132171 h 132100"/>
                <a:gd name="connsiteX8" fmla="*/ 65926 w 121744"/>
                <a:gd name="connsiteY8" fmla="*/ 132171 h 132100"/>
                <a:gd name="connsiteX9" fmla="*/ 122052 w 121744"/>
                <a:gd name="connsiteY9" fmla="*/ 67184 h 132100"/>
                <a:gd name="connsiteX10" fmla="*/ 65926 w 121744"/>
                <a:gd name="connsiteY10" fmla="*/ 70 h 132100"/>
                <a:gd name="connsiteX11" fmla="*/ 307 w 121744"/>
                <a:gd name="connsiteY11" fmla="*/ 70 h 132100"/>
                <a:gd name="connsiteX12" fmla="*/ 40611 w 121744"/>
                <a:gd name="connsiteY12" fmla="*/ 125208 h 132100"/>
                <a:gd name="connsiteX13" fmla="*/ 32617 w 121744"/>
                <a:gd name="connsiteY13" fmla="*/ 117665 h 132100"/>
                <a:gd name="connsiteX14" fmla="*/ 32617 w 121744"/>
                <a:gd name="connsiteY14" fmla="*/ 14576 h 132100"/>
                <a:gd name="connsiteX15" fmla="*/ 40611 w 121744"/>
                <a:gd name="connsiteY15" fmla="*/ 7033 h 132100"/>
                <a:gd name="connsiteX16" fmla="*/ 61263 w 121744"/>
                <a:gd name="connsiteY16" fmla="*/ 7033 h 132100"/>
                <a:gd name="connsiteX17" fmla="*/ 95404 w 121744"/>
                <a:gd name="connsiteY17" fmla="*/ 25214 h 132100"/>
                <a:gd name="connsiteX18" fmla="*/ 104898 w 121744"/>
                <a:gd name="connsiteY18" fmla="*/ 67184 h 132100"/>
                <a:gd name="connsiteX19" fmla="*/ 94239 w 121744"/>
                <a:gd name="connsiteY19" fmla="*/ 109348 h 132100"/>
                <a:gd name="connsiteX20" fmla="*/ 61429 w 121744"/>
                <a:gd name="connsiteY20" fmla="*/ 125208 h 132100"/>
                <a:gd name="connsiteX21" fmla="*/ 40611 w 121744"/>
                <a:gd name="connsiteY21" fmla="*/ 125208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744" h="132100">
                  <a:moveTo>
                    <a:pt x="307" y="70"/>
                  </a:moveTo>
                  <a:lnTo>
                    <a:pt x="307" y="7033"/>
                  </a:lnTo>
                  <a:lnTo>
                    <a:pt x="4304" y="7033"/>
                  </a:lnTo>
                  <a:cubicBezTo>
                    <a:pt x="17128" y="7033"/>
                    <a:pt x="17461" y="8967"/>
                    <a:pt x="17461" y="15737"/>
                  </a:cubicBezTo>
                  <a:lnTo>
                    <a:pt x="17461" y="116504"/>
                  </a:lnTo>
                  <a:cubicBezTo>
                    <a:pt x="17461" y="123080"/>
                    <a:pt x="17128" y="125208"/>
                    <a:pt x="4304" y="125208"/>
                  </a:cubicBezTo>
                  <a:lnTo>
                    <a:pt x="307" y="125208"/>
                  </a:lnTo>
                  <a:lnTo>
                    <a:pt x="307" y="132171"/>
                  </a:lnTo>
                  <a:lnTo>
                    <a:pt x="65926" y="132171"/>
                  </a:lnTo>
                  <a:cubicBezTo>
                    <a:pt x="96570" y="132171"/>
                    <a:pt x="122052" y="103546"/>
                    <a:pt x="122052" y="67184"/>
                  </a:cubicBezTo>
                  <a:cubicBezTo>
                    <a:pt x="122052" y="30436"/>
                    <a:pt x="96903" y="70"/>
                    <a:pt x="65926" y="70"/>
                  </a:cubicBezTo>
                  <a:lnTo>
                    <a:pt x="307" y="70"/>
                  </a:lnTo>
                  <a:close/>
                  <a:moveTo>
                    <a:pt x="40611" y="125208"/>
                  </a:moveTo>
                  <a:cubicBezTo>
                    <a:pt x="32784" y="125208"/>
                    <a:pt x="32617" y="123661"/>
                    <a:pt x="32617" y="117665"/>
                  </a:cubicBezTo>
                  <a:lnTo>
                    <a:pt x="32617" y="14576"/>
                  </a:lnTo>
                  <a:cubicBezTo>
                    <a:pt x="32617" y="8580"/>
                    <a:pt x="32784" y="7033"/>
                    <a:pt x="40611" y="7033"/>
                  </a:cubicBezTo>
                  <a:lnTo>
                    <a:pt x="61263" y="7033"/>
                  </a:lnTo>
                  <a:cubicBezTo>
                    <a:pt x="75419" y="7033"/>
                    <a:pt x="87743" y="13802"/>
                    <a:pt x="95404" y="25214"/>
                  </a:cubicBezTo>
                  <a:cubicBezTo>
                    <a:pt x="102233" y="35658"/>
                    <a:pt x="104898" y="50357"/>
                    <a:pt x="104898" y="67184"/>
                  </a:cubicBezTo>
                  <a:cubicBezTo>
                    <a:pt x="104898" y="89620"/>
                    <a:pt x="100068" y="101225"/>
                    <a:pt x="94239" y="109348"/>
                  </a:cubicBezTo>
                  <a:cubicBezTo>
                    <a:pt x="86744" y="119212"/>
                    <a:pt x="74753" y="125208"/>
                    <a:pt x="61429" y="125208"/>
                  </a:cubicBezTo>
                  <a:lnTo>
                    <a:pt x="40611" y="12520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2" name="Dowolny kształt: kształt 1261">
              <a:extLst>
                <a:ext uri="{FF2B5EF4-FFF2-40B4-BE49-F238E27FC236}">
                  <a16:creationId xmlns:a16="http://schemas.microsoft.com/office/drawing/2014/main" id="{470D203B-5202-4EC4-CF35-E066F35223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90960" y="7394425"/>
              <a:ext cx="185816" cy="122126"/>
            </a:xfrm>
            <a:custGeom>
              <a:avLst/>
              <a:gdLst>
                <a:gd name="connsiteX0" fmla="*/ 18873 w 185816"/>
                <a:gd name="connsiteY0" fmla="*/ 27145 h 122126"/>
                <a:gd name="connsiteX1" fmla="*/ 18873 w 185816"/>
                <a:gd name="connsiteY1" fmla="*/ 101194 h 122126"/>
                <a:gd name="connsiteX2" fmla="*/ 315 w 185816"/>
                <a:gd name="connsiteY2" fmla="*/ 113628 h 122126"/>
                <a:gd name="connsiteX3" fmla="*/ 315 w 185816"/>
                <a:gd name="connsiteY3" fmla="*/ 122193 h 122126"/>
                <a:gd name="connsiteX4" fmla="*/ 27201 w 185816"/>
                <a:gd name="connsiteY4" fmla="*/ 121364 h 122126"/>
                <a:gd name="connsiteX5" fmla="*/ 53848 w 185816"/>
                <a:gd name="connsiteY5" fmla="*/ 122193 h 122126"/>
                <a:gd name="connsiteX6" fmla="*/ 53848 w 185816"/>
                <a:gd name="connsiteY6" fmla="*/ 113628 h 122126"/>
                <a:gd name="connsiteX7" fmla="*/ 35290 w 185816"/>
                <a:gd name="connsiteY7" fmla="*/ 101194 h 122126"/>
                <a:gd name="connsiteX8" fmla="*/ 35290 w 185816"/>
                <a:gd name="connsiteY8" fmla="*/ 50354 h 122126"/>
                <a:gd name="connsiteX9" fmla="*/ 67409 w 185816"/>
                <a:gd name="connsiteY9" fmla="*/ 6146 h 122126"/>
                <a:gd name="connsiteX10" fmla="*/ 85015 w 185816"/>
                <a:gd name="connsiteY10" fmla="*/ 36816 h 122126"/>
                <a:gd name="connsiteX11" fmla="*/ 85015 w 185816"/>
                <a:gd name="connsiteY11" fmla="*/ 101194 h 122126"/>
                <a:gd name="connsiteX12" fmla="*/ 66458 w 185816"/>
                <a:gd name="connsiteY12" fmla="*/ 113628 h 122126"/>
                <a:gd name="connsiteX13" fmla="*/ 66458 w 185816"/>
                <a:gd name="connsiteY13" fmla="*/ 122193 h 122126"/>
                <a:gd name="connsiteX14" fmla="*/ 93343 w 185816"/>
                <a:gd name="connsiteY14" fmla="*/ 121364 h 122126"/>
                <a:gd name="connsiteX15" fmla="*/ 119990 w 185816"/>
                <a:gd name="connsiteY15" fmla="*/ 122193 h 122126"/>
                <a:gd name="connsiteX16" fmla="*/ 119990 w 185816"/>
                <a:gd name="connsiteY16" fmla="*/ 113628 h 122126"/>
                <a:gd name="connsiteX17" fmla="*/ 101432 w 185816"/>
                <a:gd name="connsiteY17" fmla="*/ 101194 h 122126"/>
                <a:gd name="connsiteX18" fmla="*/ 101432 w 185816"/>
                <a:gd name="connsiteY18" fmla="*/ 50354 h 122126"/>
                <a:gd name="connsiteX19" fmla="*/ 133551 w 185816"/>
                <a:gd name="connsiteY19" fmla="*/ 6146 h 122126"/>
                <a:gd name="connsiteX20" fmla="*/ 151158 w 185816"/>
                <a:gd name="connsiteY20" fmla="*/ 36816 h 122126"/>
                <a:gd name="connsiteX21" fmla="*/ 151158 w 185816"/>
                <a:gd name="connsiteY21" fmla="*/ 101194 h 122126"/>
                <a:gd name="connsiteX22" fmla="*/ 132600 w 185816"/>
                <a:gd name="connsiteY22" fmla="*/ 113628 h 122126"/>
                <a:gd name="connsiteX23" fmla="*/ 132600 w 185816"/>
                <a:gd name="connsiteY23" fmla="*/ 122193 h 122126"/>
                <a:gd name="connsiteX24" fmla="*/ 159485 w 185816"/>
                <a:gd name="connsiteY24" fmla="*/ 121364 h 122126"/>
                <a:gd name="connsiteX25" fmla="*/ 186132 w 185816"/>
                <a:gd name="connsiteY25" fmla="*/ 122193 h 122126"/>
                <a:gd name="connsiteX26" fmla="*/ 186132 w 185816"/>
                <a:gd name="connsiteY26" fmla="*/ 113628 h 122126"/>
                <a:gd name="connsiteX27" fmla="*/ 167574 w 185816"/>
                <a:gd name="connsiteY27" fmla="*/ 105339 h 122126"/>
                <a:gd name="connsiteX28" fmla="*/ 167574 w 185816"/>
                <a:gd name="connsiteY28" fmla="*/ 52565 h 122126"/>
                <a:gd name="connsiteX29" fmla="*/ 160199 w 185816"/>
                <a:gd name="connsiteY29" fmla="*/ 10290 h 122126"/>
                <a:gd name="connsiteX30" fmla="*/ 135217 w 185816"/>
                <a:gd name="connsiteY30" fmla="*/ 67 h 122126"/>
                <a:gd name="connsiteX31" fmla="*/ 100718 w 185816"/>
                <a:gd name="connsiteY31" fmla="*/ 27145 h 122126"/>
                <a:gd name="connsiteX32" fmla="*/ 69075 w 185816"/>
                <a:gd name="connsiteY32" fmla="*/ 67 h 122126"/>
                <a:gd name="connsiteX33" fmla="*/ 33862 w 185816"/>
                <a:gd name="connsiteY33" fmla="*/ 29079 h 122126"/>
                <a:gd name="connsiteX34" fmla="*/ 33862 w 185816"/>
                <a:gd name="connsiteY34" fmla="*/ 67 h 122126"/>
                <a:gd name="connsiteX35" fmla="*/ 315 w 185816"/>
                <a:gd name="connsiteY35" fmla="*/ 3107 h 122126"/>
                <a:gd name="connsiteX36" fmla="*/ 315 w 185816"/>
                <a:gd name="connsiteY36" fmla="*/ 11672 h 122126"/>
                <a:gd name="connsiteX37" fmla="*/ 18873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873" y="27145"/>
                  </a:moveTo>
                  <a:lnTo>
                    <a:pt x="18873" y="101194"/>
                  </a:lnTo>
                  <a:cubicBezTo>
                    <a:pt x="18873" y="113628"/>
                    <a:pt x="16256" y="113628"/>
                    <a:pt x="315" y="113628"/>
                  </a:cubicBezTo>
                  <a:lnTo>
                    <a:pt x="315" y="122193"/>
                  </a:lnTo>
                  <a:cubicBezTo>
                    <a:pt x="8643" y="121917"/>
                    <a:pt x="20777" y="121364"/>
                    <a:pt x="27201" y="121364"/>
                  </a:cubicBezTo>
                  <a:cubicBezTo>
                    <a:pt x="33387" y="121364"/>
                    <a:pt x="45758" y="121917"/>
                    <a:pt x="53848" y="122193"/>
                  </a:cubicBezTo>
                  <a:lnTo>
                    <a:pt x="53848" y="113628"/>
                  </a:lnTo>
                  <a:cubicBezTo>
                    <a:pt x="37907" y="113628"/>
                    <a:pt x="35290" y="113628"/>
                    <a:pt x="35290" y="101194"/>
                  </a:cubicBezTo>
                  <a:lnTo>
                    <a:pt x="35290" y="50354"/>
                  </a:lnTo>
                  <a:cubicBezTo>
                    <a:pt x="35290" y="21619"/>
                    <a:pt x="52182" y="6146"/>
                    <a:pt x="67409" y="6146"/>
                  </a:cubicBezTo>
                  <a:cubicBezTo>
                    <a:pt x="82398" y="6146"/>
                    <a:pt x="85015" y="21066"/>
                    <a:pt x="85015" y="36816"/>
                  </a:cubicBezTo>
                  <a:lnTo>
                    <a:pt x="85015" y="101194"/>
                  </a:lnTo>
                  <a:cubicBezTo>
                    <a:pt x="85015" y="113628"/>
                    <a:pt x="82398" y="113628"/>
                    <a:pt x="66458" y="113628"/>
                  </a:cubicBezTo>
                  <a:lnTo>
                    <a:pt x="66458" y="122193"/>
                  </a:lnTo>
                  <a:cubicBezTo>
                    <a:pt x="74785" y="121917"/>
                    <a:pt x="86919" y="121364"/>
                    <a:pt x="93343" y="121364"/>
                  </a:cubicBezTo>
                  <a:cubicBezTo>
                    <a:pt x="99529" y="121364"/>
                    <a:pt x="111901" y="121917"/>
                    <a:pt x="119990" y="122193"/>
                  </a:cubicBezTo>
                  <a:lnTo>
                    <a:pt x="119990" y="113628"/>
                  </a:lnTo>
                  <a:cubicBezTo>
                    <a:pt x="104049" y="113628"/>
                    <a:pt x="101432" y="113628"/>
                    <a:pt x="101432" y="101194"/>
                  </a:cubicBezTo>
                  <a:lnTo>
                    <a:pt x="101432" y="50354"/>
                  </a:lnTo>
                  <a:cubicBezTo>
                    <a:pt x="101432" y="21619"/>
                    <a:pt x="118324" y="6146"/>
                    <a:pt x="133551" y="6146"/>
                  </a:cubicBezTo>
                  <a:cubicBezTo>
                    <a:pt x="148540" y="6146"/>
                    <a:pt x="151158" y="21066"/>
                    <a:pt x="151158" y="36816"/>
                  </a:cubicBezTo>
                  <a:lnTo>
                    <a:pt x="151158" y="101194"/>
                  </a:lnTo>
                  <a:cubicBezTo>
                    <a:pt x="151158" y="113628"/>
                    <a:pt x="148540" y="113628"/>
                    <a:pt x="132600" y="113628"/>
                  </a:cubicBezTo>
                  <a:lnTo>
                    <a:pt x="132600" y="122193"/>
                  </a:lnTo>
                  <a:cubicBezTo>
                    <a:pt x="140927" y="121917"/>
                    <a:pt x="153061" y="121364"/>
                    <a:pt x="159485" y="121364"/>
                  </a:cubicBezTo>
                  <a:cubicBezTo>
                    <a:pt x="165671" y="121364"/>
                    <a:pt x="178043" y="121917"/>
                    <a:pt x="186132" y="122193"/>
                  </a:cubicBezTo>
                  <a:lnTo>
                    <a:pt x="186132" y="113628"/>
                  </a:lnTo>
                  <a:cubicBezTo>
                    <a:pt x="173760" y="113628"/>
                    <a:pt x="167812" y="113628"/>
                    <a:pt x="167574" y="105339"/>
                  </a:cubicBezTo>
                  <a:lnTo>
                    <a:pt x="167574" y="52565"/>
                  </a:lnTo>
                  <a:cubicBezTo>
                    <a:pt x="167574" y="28803"/>
                    <a:pt x="167574" y="20237"/>
                    <a:pt x="160199" y="10290"/>
                  </a:cubicBezTo>
                  <a:cubicBezTo>
                    <a:pt x="156868" y="5593"/>
                    <a:pt x="149016" y="67"/>
                    <a:pt x="135217" y="67"/>
                  </a:cubicBezTo>
                  <a:cubicBezTo>
                    <a:pt x="115232" y="67"/>
                    <a:pt x="104763" y="16645"/>
                    <a:pt x="100718" y="27145"/>
                  </a:cubicBezTo>
                  <a:cubicBezTo>
                    <a:pt x="97387" y="3107"/>
                    <a:pt x="79781" y="67"/>
                    <a:pt x="69075" y="67"/>
                  </a:cubicBezTo>
                  <a:cubicBezTo>
                    <a:pt x="51707" y="67"/>
                    <a:pt x="40524" y="11948"/>
                    <a:pt x="33862" y="29079"/>
                  </a:cubicBezTo>
                  <a:lnTo>
                    <a:pt x="33862" y="67"/>
                  </a:lnTo>
                  <a:lnTo>
                    <a:pt x="315" y="3107"/>
                  </a:lnTo>
                  <a:lnTo>
                    <a:pt x="315" y="11672"/>
                  </a:lnTo>
                  <a:cubicBezTo>
                    <a:pt x="16970" y="11672"/>
                    <a:pt x="18873" y="13606"/>
                    <a:pt x="18873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3" name="Dowolny kształt: kształt 1262">
              <a:extLst>
                <a:ext uri="{FF2B5EF4-FFF2-40B4-BE49-F238E27FC236}">
                  <a16:creationId xmlns:a16="http://schemas.microsoft.com/office/drawing/2014/main" id="{F8CA9063-7602-7F0A-5D64-46DE881D54F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91608" y="7392767"/>
              <a:ext cx="107302" cy="126823"/>
            </a:xfrm>
            <a:custGeom>
              <a:avLst/>
              <a:gdLst>
                <a:gd name="connsiteX0" fmla="*/ 69559 w 107302"/>
                <a:gd name="connsiteY0" fmla="*/ 102852 h 126823"/>
                <a:gd name="connsiteX1" fmla="*/ 88117 w 107302"/>
                <a:gd name="connsiteY1" fmla="*/ 125509 h 126823"/>
                <a:gd name="connsiteX2" fmla="*/ 107626 w 107302"/>
                <a:gd name="connsiteY2" fmla="*/ 99260 h 126823"/>
                <a:gd name="connsiteX3" fmla="*/ 107626 w 107302"/>
                <a:gd name="connsiteY3" fmla="*/ 83787 h 126823"/>
                <a:gd name="connsiteX4" fmla="*/ 101678 w 107302"/>
                <a:gd name="connsiteY4" fmla="*/ 83787 h 126823"/>
                <a:gd name="connsiteX5" fmla="*/ 101678 w 107302"/>
                <a:gd name="connsiteY5" fmla="*/ 99260 h 126823"/>
                <a:gd name="connsiteX6" fmla="*/ 93113 w 107302"/>
                <a:gd name="connsiteY6" fmla="*/ 116944 h 126823"/>
                <a:gd name="connsiteX7" fmla="*/ 84310 w 107302"/>
                <a:gd name="connsiteY7" fmla="*/ 103128 h 126823"/>
                <a:gd name="connsiteX8" fmla="*/ 84310 w 107302"/>
                <a:gd name="connsiteY8" fmla="*/ 47868 h 126823"/>
                <a:gd name="connsiteX9" fmla="*/ 75745 w 107302"/>
                <a:gd name="connsiteY9" fmla="*/ 15264 h 126823"/>
                <a:gd name="connsiteX10" fmla="*/ 43150 w 107302"/>
                <a:gd name="connsiteY10" fmla="*/ 67 h 126823"/>
                <a:gd name="connsiteX11" fmla="*/ 7223 w 107302"/>
                <a:gd name="connsiteY11" fmla="*/ 31290 h 126823"/>
                <a:gd name="connsiteX12" fmla="*/ 18168 w 107302"/>
                <a:gd name="connsiteY12" fmla="*/ 44276 h 126823"/>
                <a:gd name="connsiteX13" fmla="*/ 29112 w 107302"/>
                <a:gd name="connsiteY13" fmla="*/ 31566 h 126823"/>
                <a:gd name="connsiteX14" fmla="*/ 16978 w 107302"/>
                <a:gd name="connsiteY14" fmla="*/ 18856 h 126823"/>
                <a:gd name="connsiteX15" fmla="*/ 42674 w 107302"/>
                <a:gd name="connsiteY15" fmla="*/ 6146 h 126823"/>
                <a:gd name="connsiteX16" fmla="*/ 67893 w 107302"/>
                <a:gd name="connsiteY16" fmla="*/ 41513 h 126823"/>
                <a:gd name="connsiteX17" fmla="*/ 67893 w 107302"/>
                <a:gd name="connsiteY17" fmla="*/ 51736 h 126823"/>
                <a:gd name="connsiteX18" fmla="*/ 24116 w 107302"/>
                <a:gd name="connsiteY18" fmla="*/ 61683 h 126823"/>
                <a:gd name="connsiteX19" fmla="*/ 324 w 107302"/>
                <a:gd name="connsiteY19" fmla="*/ 97602 h 126823"/>
                <a:gd name="connsiteX20" fmla="*/ 38391 w 107302"/>
                <a:gd name="connsiteY20" fmla="*/ 126891 h 126823"/>
                <a:gd name="connsiteX21" fmla="*/ 69559 w 107302"/>
                <a:gd name="connsiteY21" fmla="*/ 102852 h 126823"/>
                <a:gd name="connsiteX22" fmla="*/ 67893 w 107302"/>
                <a:gd name="connsiteY22" fmla="*/ 57538 h 126823"/>
                <a:gd name="connsiteX23" fmla="*/ 67893 w 107302"/>
                <a:gd name="connsiteY23" fmla="*/ 85169 h 126823"/>
                <a:gd name="connsiteX24" fmla="*/ 40057 w 107302"/>
                <a:gd name="connsiteY24" fmla="*/ 120812 h 126823"/>
                <a:gd name="connsiteX25" fmla="*/ 18644 w 107302"/>
                <a:gd name="connsiteY25" fmla="*/ 97326 h 126823"/>
                <a:gd name="connsiteX26" fmla="*/ 67893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559" y="102852"/>
                  </a:moveTo>
                  <a:cubicBezTo>
                    <a:pt x="70511" y="113904"/>
                    <a:pt x="76934" y="125509"/>
                    <a:pt x="88117" y="125509"/>
                  </a:cubicBezTo>
                  <a:cubicBezTo>
                    <a:pt x="93113" y="125509"/>
                    <a:pt x="107626" y="121641"/>
                    <a:pt x="107626" y="99260"/>
                  </a:cubicBezTo>
                  <a:lnTo>
                    <a:pt x="107626" y="83787"/>
                  </a:lnTo>
                  <a:lnTo>
                    <a:pt x="101678" y="83787"/>
                  </a:lnTo>
                  <a:lnTo>
                    <a:pt x="101678" y="99260"/>
                  </a:lnTo>
                  <a:cubicBezTo>
                    <a:pt x="101678" y="115286"/>
                    <a:pt x="95730" y="116944"/>
                    <a:pt x="93113" y="116944"/>
                  </a:cubicBezTo>
                  <a:cubicBezTo>
                    <a:pt x="85262" y="116944"/>
                    <a:pt x="84310" y="104510"/>
                    <a:pt x="84310" y="103128"/>
                  </a:cubicBezTo>
                  <a:lnTo>
                    <a:pt x="84310" y="47868"/>
                  </a:lnTo>
                  <a:cubicBezTo>
                    <a:pt x="84310" y="36263"/>
                    <a:pt x="84310" y="25487"/>
                    <a:pt x="75745" y="15264"/>
                  </a:cubicBezTo>
                  <a:cubicBezTo>
                    <a:pt x="66466" y="4488"/>
                    <a:pt x="54570" y="67"/>
                    <a:pt x="43150" y="67"/>
                  </a:cubicBezTo>
                  <a:cubicBezTo>
                    <a:pt x="23640" y="67"/>
                    <a:pt x="7223" y="13054"/>
                    <a:pt x="7223" y="31290"/>
                  </a:cubicBezTo>
                  <a:cubicBezTo>
                    <a:pt x="7223" y="39579"/>
                    <a:pt x="11982" y="44276"/>
                    <a:pt x="18168" y="44276"/>
                  </a:cubicBezTo>
                  <a:cubicBezTo>
                    <a:pt x="24830" y="44276"/>
                    <a:pt x="29112" y="38750"/>
                    <a:pt x="29112" y="31566"/>
                  </a:cubicBezTo>
                  <a:cubicBezTo>
                    <a:pt x="29112" y="28250"/>
                    <a:pt x="27923" y="19132"/>
                    <a:pt x="16978" y="18856"/>
                  </a:cubicBezTo>
                  <a:cubicBezTo>
                    <a:pt x="23402" y="9185"/>
                    <a:pt x="35060" y="6146"/>
                    <a:pt x="42674" y="6146"/>
                  </a:cubicBezTo>
                  <a:cubicBezTo>
                    <a:pt x="54332" y="6146"/>
                    <a:pt x="67893" y="16922"/>
                    <a:pt x="67893" y="41513"/>
                  </a:cubicBezTo>
                  <a:lnTo>
                    <a:pt x="67893" y="51736"/>
                  </a:lnTo>
                  <a:cubicBezTo>
                    <a:pt x="55759" y="52565"/>
                    <a:pt x="39105" y="53394"/>
                    <a:pt x="24116" y="61683"/>
                  </a:cubicBezTo>
                  <a:cubicBezTo>
                    <a:pt x="6272" y="71077"/>
                    <a:pt x="324" y="85445"/>
                    <a:pt x="324" y="97602"/>
                  </a:cubicBezTo>
                  <a:cubicBezTo>
                    <a:pt x="324" y="119983"/>
                    <a:pt x="23402" y="126891"/>
                    <a:pt x="38391" y="126891"/>
                  </a:cubicBezTo>
                  <a:cubicBezTo>
                    <a:pt x="54094" y="126891"/>
                    <a:pt x="65038" y="115838"/>
                    <a:pt x="69559" y="102852"/>
                  </a:cubicBezTo>
                  <a:close/>
                  <a:moveTo>
                    <a:pt x="67893" y="57538"/>
                  </a:moveTo>
                  <a:lnTo>
                    <a:pt x="67893" y="85169"/>
                  </a:lnTo>
                  <a:cubicBezTo>
                    <a:pt x="67893" y="111418"/>
                    <a:pt x="50763" y="120812"/>
                    <a:pt x="40057" y="120812"/>
                  </a:cubicBezTo>
                  <a:cubicBezTo>
                    <a:pt x="28398" y="120812"/>
                    <a:pt x="18644" y="111141"/>
                    <a:pt x="18644" y="97326"/>
                  </a:cubicBezTo>
                  <a:cubicBezTo>
                    <a:pt x="18644" y="82129"/>
                    <a:pt x="28636" y="59196"/>
                    <a:pt x="67893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4" name="Dowolny kształt: kształt 1263">
              <a:extLst>
                <a:ext uri="{FF2B5EF4-FFF2-40B4-BE49-F238E27FC236}">
                  <a16:creationId xmlns:a16="http://schemas.microsoft.com/office/drawing/2014/main" id="{CDEF2458-C330-3EDA-4C91-81B702AF151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03431" y="7397464"/>
              <a:ext cx="119912" cy="119086"/>
            </a:xfrm>
            <a:custGeom>
              <a:avLst/>
              <a:gdLst>
                <a:gd name="connsiteX0" fmla="*/ 65757 w 119912"/>
                <a:gd name="connsiteY0" fmla="*/ 54223 h 119086"/>
                <a:gd name="connsiteX1" fmla="*/ 87646 w 119912"/>
                <a:gd name="connsiteY1" fmla="*/ 23000 h 119086"/>
                <a:gd name="connsiteX2" fmla="*/ 115959 w 119912"/>
                <a:gd name="connsiteY2" fmla="*/ 8633 h 119086"/>
                <a:gd name="connsiteX3" fmla="*/ 115959 w 119912"/>
                <a:gd name="connsiteY3" fmla="*/ 67 h 119086"/>
                <a:gd name="connsiteX4" fmla="*/ 96449 w 119912"/>
                <a:gd name="connsiteY4" fmla="*/ 896 h 119086"/>
                <a:gd name="connsiteX5" fmla="*/ 73609 w 119912"/>
                <a:gd name="connsiteY5" fmla="*/ 67 h 119086"/>
                <a:gd name="connsiteX6" fmla="*/ 73609 w 119912"/>
                <a:gd name="connsiteY6" fmla="*/ 8633 h 119086"/>
                <a:gd name="connsiteX7" fmla="*/ 80508 w 119912"/>
                <a:gd name="connsiteY7" fmla="*/ 17198 h 119086"/>
                <a:gd name="connsiteX8" fmla="*/ 76939 w 119912"/>
                <a:gd name="connsiteY8" fmla="*/ 26869 h 119086"/>
                <a:gd name="connsiteX9" fmla="*/ 62188 w 119912"/>
                <a:gd name="connsiteY9" fmla="*/ 48420 h 119086"/>
                <a:gd name="connsiteX10" fmla="*/ 43630 w 119912"/>
                <a:gd name="connsiteY10" fmla="*/ 20514 h 119086"/>
                <a:gd name="connsiteX11" fmla="*/ 41489 w 119912"/>
                <a:gd name="connsiteY11" fmla="*/ 15540 h 119086"/>
                <a:gd name="connsiteX12" fmla="*/ 49816 w 119912"/>
                <a:gd name="connsiteY12" fmla="*/ 8633 h 119086"/>
                <a:gd name="connsiteX13" fmla="*/ 49816 w 119912"/>
                <a:gd name="connsiteY13" fmla="*/ 67 h 119086"/>
                <a:gd name="connsiteX14" fmla="*/ 24121 w 119912"/>
                <a:gd name="connsiteY14" fmla="*/ 896 h 119086"/>
                <a:gd name="connsiteX15" fmla="*/ 1518 w 119912"/>
                <a:gd name="connsiteY15" fmla="*/ 67 h 119086"/>
                <a:gd name="connsiteX16" fmla="*/ 1518 w 119912"/>
                <a:gd name="connsiteY16" fmla="*/ 8633 h 119086"/>
                <a:gd name="connsiteX17" fmla="*/ 29593 w 119912"/>
                <a:gd name="connsiteY17" fmla="*/ 25487 h 119086"/>
                <a:gd name="connsiteX18" fmla="*/ 53147 w 119912"/>
                <a:gd name="connsiteY18" fmla="*/ 61130 h 119086"/>
                <a:gd name="connsiteX19" fmla="*/ 30783 w 119912"/>
                <a:gd name="connsiteY19" fmla="*/ 94010 h 119086"/>
                <a:gd name="connsiteX20" fmla="*/ 329 w 119912"/>
                <a:gd name="connsiteY20" fmla="*/ 110589 h 119086"/>
                <a:gd name="connsiteX21" fmla="*/ 329 w 119912"/>
                <a:gd name="connsiteY21" fmla="*/ 119154 h 119086"/>
                <a:gd name="connsiteX22" fmla="*/ 20076 w 119912"/>
                <a:gd name="connsiteY22" fmla="*/ 118325 h 119086"/>
                <a:gd name="connsiteX23" fmla="*/ 42679 w 119912"/>
                <a:gd name="connsiteY23" fmla="*/ 119154 h 119086"/>
                <a:gd name="connsiteX24" fmla="*/ 42679 w 119912"/>
                <a:gd name="connsiteY24" fmla="*/ 110589 h 119086"/>
                <a:gd name="connsiteX25" fmla="*/ 35779 w 119912"/>
                <a:gd name="connsiteY25" fmla="*/ 102023 h 119086"/>
                <a:gd name="connsiteX26" fmla="*/ 57192 w 119912"/>
                <a:gd name="connsiteY26" fmla="*/ 66933 h 119086"/>
                <a:gd name="connsiteX27" fmla="*/ 75274 w 119912"/>
                <a:gd name="connsiteY27" fmla="*/ 94563 h 119086"/>
                <a:gd name="connsiteX28" fmla="*/ 80270 w 119912"/>
                <a:gd name="connsiteY28" fmla="*/ 103681 h 119086"/>
                <a:gd name="connsiteX29" fmla="*/ 71705 w 119912"/>
                <a:gd name="connsiteY29" fmla="*/ 110589 h 119086"/>
                <a:gd name="connsiteX30" fmla="*/ 71705 w 119912"/>
                <a:gd name="connsiteY30" fmla="*/ 119154 h 119086"/>
                <a:gd name="connsiteX31" fmla="*/ 97401 w 119912"/>
                <a:gd name="connsiteY31" fmla="*/ 118325 h 119086"/>
                <a:gd name="connsiteX32" fmla="*/ 120241 w 119912"/>
                <a:gd name="connsiteY32" fmla="*/ 119154 h 119086"/>
                <a:gd name="connsiteX33" fmla="*/ 120241 w 119912"/>
                <a:gd name="connsiteY33" fmla="*/ 110589 h 119086"/>
                <a:gd name="connsiteX34" fmla="*/ 97639 w 119912"/>
                <a:gd name="connsiteY34" fmla="*/ 102023 h 119086"/>
                <a:gd name="connsiteX35" fmla="*/ 65757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757" y="54223"/>
                  </a:moveTo>
                  <a:cubicBezTo>
                    <a:pt x="72895" y="43723"/>
                    <a:pt x="81936" y="30184"/>
                    <a:pt x="87646" y="23000"/>
                  </a:cubicBezTo>
                  <a:cubicBezTo>
                    <a:pt x="95021" y="13054"/>
                    <a:pt x="104776" y="8909"/>
                    <a:pt x="115959" y="8633"/>
                  </a:cubicBezTo>
                  <a:lnTo>
                    <a:pt x="115959" y="67"/>
                  </a:lnTo>
                  <a:cubicBezTo>
                    <a:pt x="109773" y="620"/>
                    <a:pt x="102635" y="896"/>
                    <a:pt x="96449" y="896"/>
                  </a:cubicBezTo>
                  <a:cubicBezTo>
                    <a:pt x="89311" y="896"/>
                    <a:pt x="76701" y="344"/>
                    <a:pt x="73609" y="67"/>
                  </a:cubicBezTo>
                  <a:lnTo>
                    <a:pt x="73609" y="8633"/>
                  </a:lnTo>
                  <a:cubicBezTo>
                    <a:pt x="78605" y="9185"/>
                    <a:pt x="80508" y="12777"/>
                    <a:pt x="80508" y="17198"/>
                  </a:cubicBezTo>
                  <a:cubicBezTo>
                    <a:pt x="80508" y="21619"/>
                    <a:pt x="78129" y="25211"/>
                    <a:pt x="76939" y="26869"/>
                  </a:cubicBezTo>
                  <a:lnTo>
                    <a:pt x="62188" y="48420"/>
                  </a:lnTo>
                  <a:lnTo>
                    <a:pt x="43630" y="20514"/>
                  </a:lnTo>
                  <a:cubicBezTo>
                    <a:pt x="41489" y="17751"/>
                    <a:pt x="41489" y="17198"/>
                    <a:pt x="41489" y="15540"/>
                  </a:cubicBezTo>
                  <a:cubicBezTo>
                    <a:pt x="41489" y="11396"/>
                    <a:pt x="45058" y="8909"/>
                    <a:pt x="49816" y="8633"/>
                  </a:cubicBezTo>
                  <a:lnTo>
                    <a:pt x="49816" y="67"/>
                  </a:lnTo>
                  <a:cubicBezTo>
                    <a:pt x="43630" y="344"/>
                    <a:pt x="27928" y="896"/>
                    <a:pt x="24121" y="896"/>
                  </a:cubicBezTo>
                  <a:cubicBezTo>
                    <a:pt x="19125" y="896"/>
                    <a:pt x="7942" y="620"/>
                    <a:pt x="1518" y="67"/>
                  </a:cubicBezTo>
                  <a:lnTo>
                    <a:pt x="1518" y="8633"/>
                  </a:lnTo>
                  <a:cubicBezTo>
                    <a:pt x="18173" y="8633"/>
                    <a:pt x="18411" y="8909"/>
                    <a:pt x="29593" y="25487"/>
                  </a:cubicBezTo>
                  <a:lnTo>
                    <a:pt x="53147" y="61130"/>
                  </a:lnTo>
                  <a:lnTo>
                    <a:pt x="30783" y="94010"/>
                  </a:lnTo>
                  <a:cubicBezTo>
                    <a:pt x="19362" y="110036"/>
                    <a:pt x="5325" y="110589"/>
                    <a:pt x="329" y="110589"/>
                  </a:cubicBezTo>
                  <a:lnTo>
                    <a:pt x="329" y="119154"/>
                  </a:lnTo>
                  <a:cubicBezTo>
                    <a:pt x="6515" y="118601"/>
                    <a:pt x="13890" y="118325"/>
                    <a:pt x="20076" y="118325"/>
                  </a:cubicBezTo>
                  <a:cubicBezTo>
                    <a:pt x="26976" y="118325"/>
                    <a:pt x="36969" y="118878"/>
                    <a:pt x="42679" y="119154"/>
                  </a:cubicBezTo>
                  <a:lnTo>
                    <a:pt x="42679" y="110589"/>
                  </a:lnTo>
                  <a:cubicBezTo>
                    <a:pt x="37444" y="109760"/>
                    <a:pt x="35779" y="106168"/>
                    <a:pt x="35779" y="102023"/>
                  </a:cubicBezTo>
                  <a:cubicBezTo>
                    <a:pt x="35779" y="95945"/>
                    <a:pt x="42679" y="86827"/>
                    <a:pt x="57192" y="66933"/>
                  </a:cubicBezTo>
                  <a:lnTo>
                    <a:pt x="75274" y="94563"/>
                  </a:lnTo>
                  <a:cubicBezTo>
                    <a:pt x="77177" y="97602"/>
                    <a:pt x="80270" y="102023"/>
                    <a:pt x="80270" y="103681"/>
                  </a:cubicBezTo>
                  <a:cubicBezTo>
                    <a:pt x="80270" y="106168"/>
                    <a:pt x="78129" y="110312"/>
                    <a:pt x="71705" y="110589"/>
                  </a:cubicBezTo>
                  <a:lnTo>
                    <a:pt x="71705" y="119154"/>
                  </a:lnTo>
                  <a:cubicBezTo>
                    <a:pt x="78843" y="118878"/>
                    <a:pt x="92166" y="118325"/>
                    <a:pt x="97401" y="118325"/>
                  </a:cubicBezTo>
                  <a:cubicBezTo>
                    <a:pt x="103825" y="118325"/>
                    <a:pt x="113103" y="118601"/>
                    <a:pt x="120241" y="119154"/>
                  </a:cubicBezTo>
                  <a:lnTo>
                    <a:pt x="120241" y="110589"/>
                  </a:lnTo>
                  <a:cubicBezTo>
                    <a:pt x="107393" y="110589"/>
                    <a:pt x="103111" y="110036"/>
                    <a:pt x="97639" y="102023"/>
                  </a:cubicBezTo>
                  <a:lnTo>
                    <a:pt x="65757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5" name="Dowolny kształt: kształt 1264">
              <a:extLst>
                <a:ext uri="{FF2B5EF4-FFF2-40B4-BE49-F238E27FC236}">
                  <a16:creationId xmlns:a16="http://schemas.microsoft.com/office/drawing/2014/main" id="{00BD2C76-70DE-16C5-AB07-F4D120381EE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784812" y="7421307"/>
              <a:ext cx="61288" cy="19341"/>
            </a:xfrm>
            <a:custGeom>
              <a:avLst/>
              <a:gdLst>
                <a:gd name="connsiteX0" fmla="*/ 58293 w 61288"/>
                <a:gd name="connsiteY0" fmla="*/ 69 h 19341"/>
                <a:gd name="connsiteX1" fmla="*/ 43971 w 61288"/>
                <a:gd name="connsiteY1" fmla="*/ 8965 h 19341"/>
                <a:gd name="connsiteX2" fmla="*/ 33312 w 61288"/>
                <a:gd name="connsiteY2" fmla="*/ 5097 h 19341"/>
                <a:gd name="connsiteX3" fmla="*/ 20155 w 61288"/>
                <a:gd name="connsiteY3" fmla="*/ 69 h 19341"/>
                <a:gd name="connsiteX4" fmla="*/ 336 w 61288"/>
                <a:gd name="connsiteY4" fmla="*/ 15542 h 19341"/>
                <a:gd name="connsiteX5" fmla="*/ 3667 w 61288"/>
                <a:gd name="connsiteY5" fmla="*/ 19410 h 19341"/>
                <a:gd name="connsiteX6" fmla="*/ 17990 w 61288"/>
                <a:gd name="connsiteY6" fmla="*/ 10513 h 19341"/>
                <a:gd name="connsiteX7" fmla="*/ 28648 w 61288"/>
                <a:gd name="connsiteY7" fmla="*/ 14381 h 19341"/>
                <a:gd name="connsiteX8" fmla="*/ 41805 w 61288"/>
                <a:gd name="connsiteY8" fmla="*/ 19410 h 19341"/>
                <a:gd name="connsiteX9" fmla="*/ 61624 w 61288"/>
                <a:gd name="connsiteY9" fmla="*/ 3937 h 19341"/>
                <a:gd name="connsiteX10" fmla="*/ 58293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293" y="69"/>
                  </a:moveTo>
                  <a:cubicBezTo>
                    <a:pt x="53464" y="6064"/>
                    <a:pt x="48634" y="8965"/>
                    <a:pt x="43971" y="8965"/>
                  </a:cubicBezTo>
                  <a:cubicBezTo>
                    <a:pt x="39640" y="8965"/>
                    <a:pt x="34644" y="6064"/>
                    <a:pt x="33312" y="5097"/>
                  </a:cubicBezTo>
                  <a:cubicBezTo>
                    <a:pt x="27316" y="1809"/>
                    <a:pt x="23819" y="69"/>
                    <a:pt x="20155" y="69"/>
                  </a:cubicBezTo>
                  <a:cubicBezTo>
                    <a:pt x="13326" y="69"/>
                    <a:pt x="10828" y="3163"/>
                    <a:pt x="336" y="15542"/>
                  </a:cubicBezTo>
                  <a:lnTo>
                    <a:pt x="3667" y="19410"/>
                  </a:lnTo>
                  <a:cubicBezTo>
                    <a:pt x="8496" y="13414"/>
                    <a:pt x="13326" y="10513"/>
                    <a:pt x="17990" y="10513"/>
                  </a:cubicBezTo>
                  <a:cubicBezTo>
                    <a:pt x="22320" y="10513"/>
                    <a:pt x="27316" y="13414"/>
                    <a:pt x="28648" y="14381"/>
                  </a:cubicBezTo>
                  <a:cubicBezTo>
                    <a:pt x="34644" y="17669"/>
                    <a:pt x="38141" y="19410"/>
                    <a:pt x="41805" y="19410"/>
                  </a:cubicBezTo>
                  <a:cubicBezTo>
                    <a:pt x="48634" y="19410"/>
                    <a:pt x="51132" y="16315"/>
                    <a:pt x="61624" y="3937"/>
                  </a:cubicBezTo>
                  <a:lnTo>
                    <a:pt x="58293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6" name="Dowolny kształt: kształt 1265">
              <a:extLst>
                <a:ext uri="{FF2B5EF4-FFF2-40B4-BE49-F238E27FC236}">
                  <a16:creationId xmlns:a16="http://schemas.microsoft.com/office/drawing/2014/main" id="{D00DEF19-AF37-5365-9D17-B00F8F98A9C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37804" y="7464395"/>
              <a:ext cx="128739" cy="139837"/>
            </a:xfrm>
            <a:custGeom>
              <a:avLst/>
              <a:gdLst>
                <a:gd name="connsiteX0" fmla="*/ 129073 w 128739"/>
                <a:gd name="connsiteY0" fmla="*/ 2585 h 139837"/>
                <a:gd name="connsiteX1" fmla="*/ 126908 w 128739"/>
                <a:gd name="connsiteY1" fmla="*/ 70 h 139837"/>
                <a:gd name="connsiteX2" fmla="*/ 123910 w 128739"/>
                <a:gd name="connsiteY2" fmla="*/ 2391 h 139837"/>
                <a:gd name="connsiteX3" fmla="*/ 111753 w 128739"/>
                <a:gd name="connsiteY3" fmla="*/ 17284 h 139837"/>
                <a:gd name="connsiteX4" fmla="*/ 80442 w 128739"/>
                <a:gd name="connsiteY4" fmla="*/ 70 h 139837"/>
                <a:gd name="connsiteX5" fmla="*/ 334 w 128739"/>
                <a:gd name="connsiteY5" fmla="*/ 85365 h 139837"/>
                <a:gd name="connsiteX6" fmla="*/ 51463 w 128739"/>
                <a:gd name="connsiteY6" fmla="*/ 139907 h 139837"/>
                <a:gd name="connsiteX7" fmla="*/ 93599 w 128739"/>
                <a:gd name="connsiteY7" fmla="*/ 120953 h 139837"/>
                <a:gd name="connsiteX8" fmla="*/ 110420 w 128739"/>
                <a:gd name="connsiteY8" fmla="*/ 89620 h 139837"/>
                <a:gd name="connsiteX9" fmla="*/ 107589 w 128739"/>
                <a:gd name="connsiteY9" fmla="*/ 87106 h 139837"/>
                <a:gd name="connsiteX10" fmla="*/ 104591 w 128739"/>
                <a:gd name="connsiteY10" fmla="*/ 90200 h 139837"/>
                <a:gd name="connsiteX11" fmla="*/ 54295 w 128739"/>
                <a:gd name="connsiteY11" fmla="*/ 132945 h 139837"/>
                <a:gd name="connsiteX12" fmla="*/ 16989 w 128739"/>
                <a:gd name="connsiteY12" fmla="*/ 91361 h 139837"/>
                <a:gd name="connsiteX13" fmla="*/ 37307 w 128739"/>
                <a:gd name="connsiteY13" fmla="*/ 30823 h 139837"/>
                <a:gd name="connsiteX14" fmla="*/ 82108 w 128739"/>
                <a:gd name="connsiteY14" fmla="*/ 7033 h 139837"/>
                <a:gd name="connsiteX15" fmla="*/ 112752 w 128739"/>
                <a:gd name="connsiteY15" fmla="*/ 44942 h 139837"/>
                <a:gd name="connsiteX16" fmla="*/ 112252 w 128739"/>
                <a:gd name="connsiteY16" fmla="*/ 52872 h 139837"/>
                <a:gd name="connsiteX17" fmla="*/ 115250 w 128739"/>
                <a:gd name="connsiteY17" fmla="*/ 55386 h 139837"/>
                <a:gd name="connsiteX18" fmla="*/ 118747 w 128739"/>
                <a:gd name="connsiteY18" fmla="*/ 51131 h 139837"/>
                <a:gd name="connsiteX19" fmla="*/ 129073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9073" y="2585"/>
                  </a:moveTo>
                  <a:cubicBezTo>
                    <a:pt x="129073" y="1618"/>
                    <a:pt x="128574" y="70"/>
                    <a:pt x="126908" y="70"/>
                  </a:cubicBezTo>
                  <a:cubicBezTo>
                    <a:pt x="125742" y="70"/>
                    <a:pt x="125409" y="457"/>
                    <a:pt x="123910" y="2391"/>
                  </a:cubicBezTo>
                  <a:lnTo>
                    <a:pt x="111753" y="17284"/>
                  </a:lnTo>
                  <a:cubicBezTo>
                    <a:pt x="110254" y="14963"/>
                    <a:pt x="100927" y="70"/>
                    <a:pt x="80442" y="70"/>
                  </a:cubicBezTo>
                  <a:cubicBezTo>
                    <a:pt x="39972" y="70"/>
                    <a:pt x="334" y="41654"/>
                    <a:pt x="334" y="85365"/>
                  </a:cubicBezTo>
                  <a:cubicBezTo>
                    <a:pt x="334" y="116891"/>
                    <a:pt x="21652" y="139907"/>
                    <a:pt x="51463" y="139907"/>
                  </a:cubicBezTo>
                  <a:cubicBezTo>
                    <a:pt x="60457" y="139907"/>
                    <a:pt x="76445" y="137780"/>
                    <a:pt x="93599" y="120953"/>
                  </a:cubicBezTo>
                  <a:cubicBezTo>
                    <a:pt x="106756" y="107994"/>
                    <a:pt x="110420" y="91168"/>
                    <a:pt x="110420" y="89620"/>
                  </a:cubicBezTo>
                  <a:cubicBezTo>
                    <a:pt x="110420" y="87106"/>
                    <a:pt x="108422" y="87106"/>
                    <a:pt x="107589" y="87106"/>
                  </a:cubicBezTo>
                  <a:cubicBezTo>
                    <a:pt x="105424" y="87106"/>
                    <a:pt x="105091" y="88073"/>
                    <a:pt x="104591" y="90200"/>
                  </a:cubicBezTo>
                  <a:cubicBezTo>
                    <a:pt x="97763" y="116698"/>
                    <a:pt x="74447" y="132945"/>
                    <a:pt x="54295" y="132945"/>
                  </a:cubicBezTo>
                  <a:cubicBezTo>
                    <a:pt x="36641" y="132945"/>
                    <a:pt x="16989" y="121920"/>
                    <a:pt x="16989" y="91361"/>
                  </a:cubicBezTo>
                  <a:cubicBezTo>
                    <a:pt x="16989" y="85752"/>
                    <a:pt x="18154" y="55193"/>
                    <a:pt x="37307" y="30823"/>
                  </a:cubicBezTo>
                  <a:cubicBezTo>
                    <a:pt x="48799" y="15930"/>
                    <a:pt x="66286" y="7033"/>
                    <a:pt x="82108" y="7033"/>
                  </a:cubicBezTo>
                  <a:cubicBezTo>
                    <a:pt x="101427" y="7033"/>
                    <a:pt x="112752" y="23280"/>
                    <a:pt x="112752" y="44942"/>
                  </a:cubicBezTo>
                  <a:cubicBezTo>
                    <a:pt x="112752" y="50357"/>
                    <a:pt x="112252" y="51711"/>
                    <a:pt x="112252" y="52872"/>
                  </a:cubicBezTo>
                  <a:cubicBezTo>
                    <a:pt x="112252" y="55386"/>
                    <a:pt x="114417" y="55386"/>
                    <a:pt x="115250" y="55386"/>
                  </a:cubicBezTo>
                  <a:cubicBezTo>
                    <a:pt x="117915" y="55386"/>
                    <a:pt x="117915" y="54806"/>
                    <a:pt x="118747" y="51131"/>
                  </a:cubicBezTo>
                  <a:lnTo>
                    <a:pt x="129073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7" name="Dowolny kształt: kształt 1266">
              <a:extLst>
                <a:ext uri="{FF2B5EF4-FFF2-40B4-BE49-F238E27FC236}">
                  <a16:creationId xmlns:a16="http://schemas.microsoft.com/office/drawing/2014/main" id="{54D69770-71F0-7695-FC08-8FFDD01B197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84625" y="7450746"/>
              <a:ext cx="89220" cy="94357"/>
            </a:xfrm>
            <a:custGeom>
              <a:avLst/>
              <a:gdLst>
                <a:gd name="connsiteX0" fmla="*/ 13545 w 89220"/>
                <a:gd name="connsiteY0" fmla="*/ 82683 h 94357"/>
                <a:gd name="connsiteX1" fmla="*/ 3909 w 89220"/>
                <a:gd name="connsiteY1" fmla="*/ 88347 h 94357"/>
                <a:gd name="connsiteX2" fmla="*/ 340 w 89220"/>
                <a:gd name="connsiteY2" fmla="*/ 88347 h 94357"/>
                <a:gd name="connsiteX3" fmla="*/ 340 w 89220"/>
                <a:gd name="connsiteY3" fmla="*/ 94426 h 94357"/>
                <a:gd name="connsiteX4" fmla="*/ 56847 w 89220"/>
                <a:gd name="connsiteY4" fmla="*/ 94426 h 94357"/>
                <a:gd name="connsiteX5" fmla="*/ 89561 w 89220"/>
                <a:gd name="connsiteY5" fmla="*/ 68868 h 94357"/>
                <a:gd name="connsiteX6" fmla="*/ 61724 w 89220"/>
                <a:gd name="connsiteY6" fmla="*/ 44968 h 94357"/>
                <a:gd name="connsiteX7" fmla="*/ 85397 w 89220"/>
                <a:gd name="connsiteY7" fmla="*/ 23692 h 94357"/>
                <a:gd name="connsiteX8" fmla="*/ 52921 w 89220"/>
                <a:gd name="connsiteY8" fmla="*/ 68 h 94357"/>
                <a:gd name="connsiteX9" fmla="*/ 340 w 89220"/>
                <a:gd name="connsiteY9" fmla="*/ 68 h 94357"/>
                <a:gd name="connsiteX10" fmla="*/ 340 w 89220"/>
                <a:gd name="connsiteY10" fmla="*/ 6147 h 94357"/>
                <a:gd name="connsiteX11" fmla="*/ 3909 w 89220"/>
                <a:gd name="connsiteY11" fmla="*/ 6147 h 94357"/>
                <a:gd name="connsiteX12" fmla="*/ 13545 w 89220"/>
                <a:gd name="connsiteY12" fmla="*/ 11811 h 94357"/>
                <a:gd name="connsiteX13" fmla="*/ 13545 w 89220"/>
                <a:gd name="connsiteY13" fmla="*/ 82683 h 94357"/>
                <a:gd name="connsiteX14" fmla="*/ 25203 w 89220"/>
                <a:gd name="connsiteY14" fmla="*/ 43033 h 94357"/>
                <a:gd name="connsiteX15" fmla="*/ 25203 w 89220"/>
                <a:gd name="connsiteY15" fmla="*/ 11397 h 94357"/>
                <a:gd name="connsiteX16" fmla="*/ 31032 w 89220"/>
                <a:gd name="connsiteY16" fmla="*/ 6147 h 94357"/>
                <a:gd name="connsiteX17" fmla="*/ 52088 w 89220"/>
                <a:gd name="connsiteY17" fmla="*/ 6147 h 94357"/>
                <a:gd name="connsiteX18" fmla="*/ 72430 w 89220"/>
                <a:gd name="connsiteY18" fmla="*/ 23830 h 94357"/>
                <a:gd name="connsiteX19" fmla="*/ 48876 w 89220"/>
                <a:gd name="connsiteY19" fmla="*/ 43033 h 94357"/>
                <a:gd name="connsiteX20" fmla="*/ 25203 w 89220"/>
                <a:gd name="connsiteY20" fmla="*/ 43033 h 94357"/>
                <a:gd name="connsiteX21" fmla="*/ 31032 w 89220"/>
                <a:gd name="connsiteY21" fmla="*/ 88347 h 94357"/>
                <a:gd name="connsiteX22" fmla="*/ 25203 w 89220"/>
                <a:gd name="connsiteY22" fmla="*/ 83097 h 94357"/>
                <a:gd name="connsiteX23" fmla="*/ 25203 w 89220"/>
                <a:gd name="connsiteY23" fmla="*/ 47592 h 94357"/>
                <a:gd name="connsiteX24" fmla="*/ 53278 w 89220"/>
                <a:gd name="connsiteY24" fmla="*/ 47592 h 94357"/>
                <a:gd name="connsiteX25" fmla="*/ 76118 w 89220"/>
                <a:gd name="connsiteY25" fmla="*/ 68730 h 94357"/>
                <a:gd name="connsiteX26" fmla="*/ 52326 w 89220"/>
                <a:gd name="connsiteY26" fmla="*/ 88347 h 94357"/>
                <a:gd name="connsiteX27" fmla="*/ 31032 w 89220"/>
                <a:gd name="connsiteY27" fmla="*/ 88347 h 9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220" h="94357">
                  <a:moveTo>
                    <a:pt x="13545" y="82683"/>
                  </a:moveTo>
                  <a:cubicBezTo>
                    <a:pt x="13545" y="86966"/>
                    <a:pt x="13545" y="88347"/>
                    <a:pt x="3909" y="88347"/>
                  </a:cubicBezTo>
                  <a:lnTo>
                    <a:pt x="340" y="88347"/>
                  </a:lnTo>
                  <a:lnTo>
                    <a:pt x="340" y="94426"/>
                  </a:lnTo>
                  <a:lnTo>
                    <a:pt x="56847" y="94426"/>
                  </a:lnTo>
                  <a:cubicBezTo>
                    <a:pt x="75166" y="94426"/>
                    <a:pt x="89561" y="82545"/>
                    <a:pt x="89561" y="68868"/>
                  </a:cubicBezTo>
                  <a:cubicBezTo>
                    <a:pt x="89561" y="59059"/>
                    <a:pt x="80996" y="47869"/>
                    <a:pt x="61724" y="44968"/>
                  </a:cubicBezTo>
                  <a:cubicBezTo>
                    <a:pt x="73739" y="42757"/>
                    <a:pt x="85397" y="34744"/>
                    <a:pt x="85397" y="23692"/>
                  </a:cubicBezTo>
                  <a:cubicBezTo>
                    <a:pt x="85397" y="10844"/>
                    <a:pt x="70646" y="68"/>
                    <a:pt x="52921" y="68"/>
                  </a:cubicBezTo>
                  <a:lnTo>
                    <a:pt x="340" y="68"/>
                  </a:lnTo>
                  <a:lnTo>
                    <a:pt x="340" y="6147"/>
                  </a:lnTo>
                  <a:lnTo>
                    <a:pt x="3909" y="6147"/>
                  </a:lnTo>
                  <a:cubicBezTo>
                    <a:pt x="13545" y="6147"/>
                    <a:pt x="13545" y="7528"/>
                    <a:pt x="13545" y="11811"/>
                  </a:cubicBezTo>
                  <a:lnTo>
                    <a:pt x="13545" y="82683"/>
                  </a:lnTo>
                  <a:close/>
                  <a:moveTo>
                    <a:pt x="25203" y="43033"/>
                  </a:moveTo>
                  <a:lnTo>
                    <a:pt x="25203" y="11397"/>
                  </a:lnTo>
                  <a:cubicBezTo>
                    <a:pt x="25203" y="7114"/>
                    <a:pt x="25203" y="6147"/>
                    <a:pt x="31032" y="6147"/>
                  </a:cubicBezTo>
                  <a:lnTo>
                    <a:pt x="52088" y="6147"/>
                  </a:lnTo>
                  <a:cubicBezTo>
                    <a:pt x="64817" y="6147"/>
                    <a:pt x="72430" y="15265"/>
                    <a:pt x="72430" y="23830"/>
                  </a:cubicBezTo>
                  <a:cubicBezTo>
                    <a:pt x="72430" y="33915"/>
                    <a:pt x="61962" y="43033"/>
                    <a:pt x="48876" y="43033"/>
                  </a:cubicBezTo>
                  <a:lnTo>
                    <a:pt x="25203" y="43033"/>
                  </a:lnTo>
                  <a:close/>
                  <a:moveTo>
                    <a:pt x="31032" y="88347"/>
                  </a:moveTo>
                  <a:cubicBezTo>
                    <a:pt x="25203" y="88347"/>
                    <a:pt x="25203" y="87380"/>
                    <a:pt x="25203" y="83097"/>
                  </a:cubicBezTo>
                  <a:lnTo>
                    <a:pt x="25203" y="47592"/>
                  </a:lnTo>
                  <a:lnTo>
                    <a:pt x="53278" y="47592"/>
                  </a:lnTo>
                  <a:cubicBezTo>
                    <a:pt x="69218" y="47592"/>
                    <a:pt x="76118" y="59750"/>
                    <a:pt x="76118" y="68730"/>
                  </a:cubicBezTo>
                  <a:cubicBezTo>
                    <a:pt x="76118" y="79091"/>
                    <a:pt x="66244" y="88347"/>
                    <a:pt x="52326" y="88347"/>
                  </a:cubicBezTo>
                  <a:lnTo>
                    <a:pt x="31032" y="883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8" name="Dowolny kształt: kształt 1267">
              <a:extLst>
                <a:ext uri="{FF2B5EF4-FFF2-40B4-BE49-F238E27FC236}">
                  <a16:creationId xmlns:a16="http://schemas.microsoft.com/office/drawing/2014/main" id="{3BB8592E-9CD1-A17A-DE39-CBFA18776E0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57245" y="7327835"/>
              <a:ext cx="165831" cy="194793"/>
            </a:xfrm>
            <a:custGeom>
              <a:avLst/>
              <a:gdLst>
                <a:gd name="connsiteX0" fmla="*/ 45315 w 165831"/>
                <a:gd name="connsiteY0" fmla="*/ 91247 h 194793"/>
                <a:gd name="connsiteX1" fmla="*/ 45315 w 165831"/>
                <a:gd name="connsiteY1" fmla="*/ 19685 h 194793"/>
                <a:gd name="connsiteX2" fmla="*/ 50549 w 165831"/>
                <a:gd name="connsiteY2" fmla="*/ 9185 h 194793"/>
                <a:gd name="connsiteX3" fmla="*/ 64586 w 165831"/>
                <a:gd name="connsiteY3" fmla="*/ 8633 h 194793"/>
                <a:gd name="connsiteX4" fmla="*/ 112646 w 165831"/>
                <a:gd name="connsiteY4" fmla="*/ 49802 h 194793"/>
                <a:gd name="connsiteX5" fmla="*/ 71724 w 165831"/>
                <a:gd name="connsiteY5" fmla="*/ 91247 h 194793"/>
                <a:gd name="connsiteX6" fmla="*/ 45315 w 165831"/>
                <a:gd name="connsiteY6" fmla="*/ 91247 h 194793"/>
                <a:gd name="connsiteX7" fmla="*/ 95516 w 165831"/>
                <a:gd name="connsiteY7" fmla="*/ 94839 h 194793"/>
                <a:gd name="connsiteX8" fmla="*/ 137152 w 165831"/>
                <a:gd name="connsiteY8" fmla="*/ 49802 h 194793"/>
                <a:gd name="connsiteX9" fmla="*/ 75055 w 165831"/>
                <a:gd name="connsiteY9" fmla="*/ 67 h 194793"/>
                <a:gd name="connsiteX10" fmla="*/ 348 w 165831"/>
                <a:gd name="connsiteY10" fmla="*/ 67 h 194793"/>
                <a:gd name="connsiteX11" fmla="*/ 348 w 165831"/>
                <a:gd name="connsiteY11" fmla="*/ 8633 h 194793"/>
                <a:gd name="connsiteX12" fmla="*/ 6058 w 165831"/>
                <a:gd name="connsiteY12" fmla="*/ 8633 h 194793"/>
                <a:gd name="connsiteX13" fmla="*/ 24853 w 165831"/>
                <a:gd name="connsiteY13" fmla="*/ 21619 h 194793"/>
                <a:gd name="connsiteX14" fmla="*/ 24853 w 165831"/>
                <a:gd name="connsiteY14" fmla="*/ 167231 h 194793"/>
                <a:gd name="connsiteX15" fmla="*/ 6058 w 165831"/>
                <a:gd name="connsiteY15" fmla="*/ 180217 h 194793"/>
                <a:gd name="connsiteX16" fmla="*/ 348 w 165831"/>
                <a:gd name="connsiteY16" fmla="*/ 180217 h 194793"/>
                <a:gd name="connsiteX17" fmla="*/ 348 w 165831"/>
                <a:gd name="connsiteY17" fmla="*/ 188783 h 194793"/>
                <a:gd name="connsiteX18" fmla="*/ 35084 w 165831"/>
                <a:gd name="connsiteY18" fmla="*/ 187954 h 194793"/>
                <a:gd name="connsiteX19" fmla="*/ 69821 w 165831"/>
                <a:gd name="connsiteY19" fmla="*/ 188783 h 194793"/>
                <a:gd name="connsiteX20" fmla="*/ 69821 w 165831"/>
                <a:gd name="connsiteY20" fmla="*/ 180217 h 194793"/>
                <a:gd name="connsiteX21" fmla="*/ 64110 w 165831"/>
                <a:gd name="connsiteY21" fmla="*/ 180217 h 194793"/>
                <a:gd name="connsiteX22" fmla="*/ 45315 w 165831"/>
                <a:gd name="connsiteY22" fmla="*/ 167231 h 194793"/>
                <a:gd name="connsiteX23" fmla="*/ 45315 w 165831"/>
                <a:gd name="connsiteY23" fmla="*/ 97326 h 194793"/>
                <a:gd name="connsiteX24" fmla="*/ 72676 w 165831"/>
                <a:gd name="connsiteY24" fmla="*/ 97326 h 194793"/>
                <a:gd name="connsiteX25" fmla="*/ 94802 w 165831"/>
                <a:gd name="connsiteY25" fmla="*/ 106720 h 194793"/>
                <a:gd name="connsiteX26" fmla="*/ 103843 w 165831"/>
                <a:gd name="connsiteY26" fmla="*/ 143745 h 194793"/>
                <a:gd name="connsiteX27" fmla="*/ 113598 w 165831"/>
                <a:gd name="connsiteY27" fmla="*/ 183256 h 194793"/>
                <a:gd name="connsiteX28" fmla="*/ 143576 w 165831"/>
                <a:gd name="connsiteY28" fmla="*/ 194861 h 194793"/>
                <a:gd name="connsiteX29" fmla="*/ 166179 w 165831"/>
                <a:gd name="connsiteY29" fmla="*/ 164468 h 194793"/>
                <a:gd name="connsiteX30" fmla="*/ 163086 w 165831"/>
                <a:gd name="connsiteY30" fmla="*/ 159771 h 194793"/>
                <a:gd name="connsiteX31" fmla="*/ 160231 w 165831"/>
                <a:gd name="connsiteY31" fmla="*/ 164191 h 194793"/>
                <a:gd name="connsiteX32" fmla="*/ 144528 w 165831"/>
                <a:gd name="connsiteY32" fmla="*/ 188783 h 194793"/>
                <a:gd name="connsiteX33" fmla="*/ 127635 w 165831"/>
                <a:gd name="connsiteY33" fmla="*/ 148995 h 194793"/>
                <a:gd name="connsiteX34" fmla="*/ 124542 w 165831"/>
                <a:gd name="connsiteY34" fmla="*/ 126891 h 194793"/>
                <a:gd name="connsiteX35" fmla="*/ 95516 w 165831"/>
                <a:gd name="connsiteY35" fmla="*/ 94839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5831" h="194793">
                  <a:moveTo>
                    <a:pt x="45315" y="91247"/>
                  </a:moveTo>
                  <a:lnTo>
                    <a:pt x="45315" y="19685"/>
                  </a:lnTo>
                  <a:cubicBezTo>
                    <a:pt x="45315" y="13330"/>
                    <a:pt x="45315" y="10014"/>
                    <a:pt x="50549" y="9185"/>
                  </a:cubicBezTo>
                  <a:cubicBezTo>
                    <a:pt x="52928" y="8633"/>
                    <a:pt x="59828" y="8633"/>
                    <a:pt x="64586" y="8633"/>
                  </a:cubicBezTo>
                  <a:cubicBezTo>
                    <a:pt x="85999" y="8633"/>
                    <a:pt x="112646" y="9738"/>
                    <a:pt x="112646" y="49802"/>
                  </a:cubicBezTo>
                  <a:cubicBezTo>
                    <a:pt x="112646" y="68867"/>
                    <a:pt x="106936" y="91247"/>
                    <a:pt x="71724" y="91247"/>
                  </a:cubicBezTo>
                  <a:lnTo>
                    <a:pt x="45315" y="91247"/>
                  </a:lnTo>
                  <a:close/>
                  <a:moveTo>
                    <a:pt x="95516" y="94839"/>
                  </a:moveTo>
                  <a:cubicBezTo>
                    <a:pt x="118594" y="88208"/>
                    <a:pt x="137152" y="71354"/>
                    <a:pt x="137152" y="49802"/>
                  </a:cubicBezTo>
                  <a:cubicBezTo>
                    <a:pt x="137152" y="23277"/>
                    <a:pt x="110029" y="67"/>
                    <a:pt x="75055" y="67"/>
                  </a:cubicBezTo>
                  <a:lnTo>
                    <a:pt x="348" y="67"/>
                  </a:lnTo>
                  <a:lnTo>
                    <a:pt x="348" y="8633"/>
                  </a:lnTo>
                  <a:lnTo>
                    <a:pt x="6058" y="8633"/>
                  </a:lnTo>
                  <a:cubicBezTo>
                    <a:pt x="24378" y="8633"/>
                    <a:pt x="24853" y="11672"/>
                    <a:pt x="24853" y="21619"/>
                  </a:cubicBezTo>
                  <a:lnTo>
                    <a:pt x="24853" y="167231"/>
                  </a:lnTo>
                  <a:cubicBezTo>
                    <a:pt x="24853" y="177178"/>
                    <a:pt x="24378" y="180217"/>
                    <a:pt x="6058" y="180217"/>
                  </a:cubicBezTo>
                  <a:lnTo>
                    <a:pt x="348" y="180217"/>
                  </a:lnTo>
                  <a:lnTo>
                    <a:pt x="348" y="188783"/>
                  </a:lnTo>
                  <a:cubicBezTo>
                    <a:pt x="8913" y="187954"/>
                    <a:pt x="25805" y="187954"/>
                    <a:pt x="35084" y="187954"/>
                  </a:cubicBezTo>
                  <a:cubicBezTo>
                    <a:pt x="44363" y="187954"/>
                    <a:pt x="61255" y="187954"/>
                    <a:pt x="69821" y="188783"/>
                  </a:cubicBezTo>
                  <a:lnTo>
                    <a:pt x="69821" y="180217"/>
                  </a:lnTo>
                  <a:lnTo>
                    <a:pt x="64110" y="180217"/>
                  </a:lnTo>
                  <a:cubicBezTo>
                    <a:pt x="45791" y="180217"/>
                    <a:pt x="45315" y="177178"/>
                    <a:pt x="45315" y="167231"/>
                  </a:cubicBezTo>
                  <a:lnTo>
                    <a:pt x="45315" y="97326"/>
                  </a:lnTo>
                  <a:lnTo>
                    <a:pt x="72676" y="97326"/>
                  </a:lnTo>
                  <a:cubicBezTo>
                    <a:pt x="76482" y="97326"/>
                    <a:pt x="86475" y="97326"/>
                    <a:pt x="94802" y="106720"/>
                  </a:cubicBezTo>
                  <a:cubicBezTo>
                    <a:pt x="103843" y="116667"/>
                    <a:pt x="103843" y="125233"/>
                    <a:pt x="103843" y="143745"/>
                  </a:cubicBezTo>
                  <a:cubicBezTo>
                    <a:pt x="103843" y="161705"/>
                    <a:pt x="103843" y="172757"/>
                    <a:pt x="113598" y="183256"/>
                  </a:cubicBezTo>
                  <a:cubicBezTo>
                    <a:pt x="123353" y="193203"/>
                    <a:pt x="136439" y="194861"/>
                    <a:pt x="143576" y="194861"/>
                  </a:cubicBezTo>
                  <a:cubicBezTo>
                    <a:pt x="162134" y="194861"/>
                    <a:pt x="166179" y="172204"/>
                    <a:pt x="166179" y="164468"/>
                  </a:cubicBezTo>
                  <a:cubicBezTo>
                    <a:pt x="166179" y="162810"/>
                    <a:pt x="166179" y="159771"/>
                    <a:pt x="163086" y="159771"/>
                  </a:cubicBezTo>
                  <a:cubicBezTo>
                    <a:pt x="160469" y="159771"/>
                    <a:pt x="160469" y="162257"/>
                    <a:pt x="160231" y="164191"/>
                  </a:cubicBezTo>
                  <a:cubicBezTo>
                    <a:pt x="158803" y="183809"/>
                    <a:pt x="150476" y="188783"/>
                    <a:pt x="144528" y="188783"/>
                  </a:cubicBezTo>
                  <a:cubicBezTo>
                    <a:pt x="132870" y="188783"/>
                    <a:pt x="130966" y="174691"/>
                    <a:pt x="127635" y="148995"/>
                  </a:cubicBezTo>
                  <a:lnTo>
                    <a:pt x="124542" y="126891"/>
                  </a:lnTo>
                  <a:cubicBezTo>
                    <a:pt x="120260" y="109207"/>
                    <a:pt x="108602" y="100089"/>
                    <a:pt x="95516" y="94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9" name="Dowolny kształt: kształt 1268">
              <a:extLst>
                <a:ext uri="{FF2B5EF4-FFF2-40B4-BE49-F238E27FC236}">
                  <a16:creationId xmlns:a16="http://schemas.microsoft.com/office/drawing/2014/main" id="{3BFDAB4F-FCC2-F0EE-7160-7A67A4380A8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30716" y="7392767"/>
              <a:ext cx="92075" cy="126823"/>
            </a:xfrm>
            <a:custGeom>
              <a:avLst/>
              <a:gdLst>
                <a:gd name="connsiteX0" fmla="*/ 20340 w 92075"/>
                <a:gd name="connsiteY0" fmla="*/ 54223 h 126823"/>
                <a:gd name="connsiteX1" fmla="*/ 49842 w 92075"/>
                <a:gd name="connsiteY1" fmla="*/ 6146 h 126823"/>
                <a:gd name="connsiteX2" fmla="*/ 76728 w 92075"/>
                <a:gd name="connsiteY2" fmla="*/ 54223 h 126823"/>
                <a:gd name="connsiteX3" fmla="*/ 20340 w 92075"/>
                <a:gd name="connsiteY3" fmla="*/ 54223 h 126823"/>
                <a:gd name="connsiteX4" fmla="*/ 20102 w 92075"/>
                <a:gd name="connsiteY4" fmla="*/ 60025 h 126823"/>
                <a:gd name="connsiteX5" fmla="*/ 86482 w 92075"/>
                <a:gd name="connsiteY5" fmla="*/ 60025 h 126823"/>
                <a:gd name="connsiteX6" fmla="*/ 92430 w 92075"/>
                <a:gd name="connsiteY6" fmla="*/ 54223 h 126823"/>
                <a:gd name="connsiteX7" fmla="*/ 49842 w 92075"/>
                <a:gd name="connsiteY7" fmla="*/ 67 h 126823"/>
                <a:gd name="connsiteX8" fmla="*/ 355 w 92075"/>
                <a:gd name="connsiteY8" fmla="*/ 63064 h 126823"/>
                <a:gd name="connsiteX9" fmla="*/ 52698 w 92075"/>
                <a:gd name="connsiteY9" fmla="*/ 126891 h 126823"/>
                <a:gd name="connsiteX10" fmla="*/ 92430 w 92075"/>
                <a:gd name="connsiteY10" fmla="*/ 90971 h 126823"/>
                <a:gd name="connsiteX11" fmla="*/ 89337 w 92075"/>
                <a:gd name="connsiteY11" fmla="*/ 87655 h 126823"/>
                <a:gd name="connsiteX12" fmla="*/ 86244 w 92075"/>
                <a:gd name="connsiteY12" fmla="*/ 91524 h 126823"/>
                <a:gd name="connsiteX13" fmla="*/ 54125 w 92075"/>
                <a:gd name="connsiteY13" fmla="*/ 119983 h 126823"/>
                <a:gd name="connsiteX14" fmla="*/ 27240 w 92075"/>
                <a:gd name="connsiteY14" fmla="*/ 101471 h 126823"/>
                <a:gd name="connsiteX15" fmla="*/ 20102 w 92075"/>
                <a:gd name="connsiteY15" fmla="*/ 60025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075" h="126823">
                  <a:moveTo>
                    <a:pt x="20340" y="54223"/>
                  </a:moveTo>
                  <a:cubicBezTo>
                    <a:pt x="21768" y="13054"/>
                    <a:pt x="41753" y="6146"/>
                    <a:pt x="49842" y="6146"/>
                  </a:cubicBezTo>
                  <a:cubicBezTo>
                    <a:pt x="74348" y="6146"/>
                    <a:pt x="76728" y="43447"/>
                    <a:pt x="76728" y="54223"/>
                  </a:cubicBezTo>
                  <a:lnTo>
                    <a:pt x="20340" y="54223"/>
                  </a:lnTo>
                  <a:close/>
                  <a:moveTo>
                    <a:pt x="20102" y="60025"/>
                  </a:moveTo>
                  <a:lnTo>
                    <a:pt x="86482" y="60025"/>
                  </a:lnTo>
                  <a:cubicBezTo>
                    <a:pt x="91717" y="60025"/>
                    <a:pt x="92430" y="60025"/>
                    <a:pt x="92430" y="54223"/>
                  </a:cubicBezTo>
                  <a:cubicBezTo>
                    <a:pt x="92430" y="26869"/>
                    <a:pt x="79583" y="67"/>
                    <a:pt x="49842" y="67"/>
                  </a:cubicBezTo>
                  <a:cubicBezTo>
                    <a:pt x="22244" y="67"/>
                    <a:pt x="355" y="28527"/>
                    <a:pt x="355" y="63064"/>
                  </a:cubicBezTo>
                  <a:cubicBezTo>
                    <a:pt x="355" y="100089"/>
                    <a:pt x="25337" y="126891"/>
                    <a:pt x="52698" y="126891"/>
                  </a:cubicBezTo>
                  <a:cubicBezTo>
                    <a:pt x="81724" y="126891"/>
                    <a:pt x="92430" y="96221"/>
                    <a:pt x="92430" y="90971"/>
                  </a:cubicBezTo>
                  <a:cubicBezTo>
                    <a:pt x="92430" y="88208"/>
                    <a:pt x="90527" y="87655"/>
                    <a:pt x="89337" y="87655"/>
                  </a:cubicBezTo>
                  <a:cubicBezTo>
                    <a:pt x="87196" y="87655"/>
                    <a:pt x="86720" y="89313"/>
                    <a:pt x="86244" y="91524"/>
                  </a:cubicBezTo>
                  <a:cubicBezTo>
                    <a:pt x="77917" y="119983"/>
                    <a:pt x="56504" y="119983"/>
                    <a:pt x="54125" y="119983"/>
                  </a:cubicBezTo>
                  <a:cubicBezTo>
                    <a:pt x="42229" y="119983"/>
                    <a:pt x="32712" y="111694"/>
                    <a:pt x="27240" y="101471"/>
                  </a:cubicBezTo>
                  <a:cubicBezTo>
                    <a:pt x="20102" y="88208"/>
                    <a:pt x="20102" y="69972"/>
                    <a:pt x="20102" y="6002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0" name="Dowolny kształt: kształt 1269">
              <a:extLst>
                <a:ext uri="{FF2B5EF4-FFF2-40B4-BE49-F238E27FC236}">
                  <a16:creationId xmlns:a16="http://schemas.microsoft.com/office/drawing/2014/main" id="{6727FD23-FAF1-E2D5-E39B-25A4A336A1A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12275" y="7198799"/>
              <a:ext cx="90410" cy="497069"/>
            </a:xfrm>
            <a:custGeom>
              <a:avLst/>
              <a:gdLst>
                <a:gd name="connsiteX0" fmla="*/ 80065 w 90410"/>
                <a:gd name="connsiteY0" fmla="*/ 494087 h 497069"/>
                <a:gd name="connsiteX1" fmla="*/ 82920 w 90410"/>
                <a:gd name="connsiteY1" fmla="*/ 497126 h 497069"/>
                <a:gd name="connsiteX2" fmla="*/ 88154 w 90410"/>
                <a:gd name="connsiteY2" fmla="*/ 497126 h 497069"/>
                <a:gd name="connsiteX3" fmla="*/ 90771 w 90410"/>
                <a:gd name="connsiteY3" fmla="*/ 494363 h 497069"/>
                <a:gd name="connsiteX4" fmla="*/ 89819 w 90410"/>
                <a:gd name="connsiteY4" fmla="*/ 491876 h 497069"/>
                <a:gd name="connsiteX5" fmla="*/ 53655 w 90410"/>
                <a:gd name="connsiteY5" fmla="*/ 436339 h 497069"/>
                <a:gd name="connsiteX6" fmla="*/ 18443 w 90410"/>
                <a:gd name="connsiteY6" fmla="*/ 248729 h 497069"/>
                <a:gd name="connsiteX7" fmla="*/ 90057 w 90410"/>
                <a:gd name="connsiteY7" fmla="*/ 5030 h 497069"/>
                <a:gd name="connsiteX8" fmla="*/ 90771 w 90410"/>
                <a:gd name="connsiteY8" fmla="*/ 2819 h 497069"/>
                <a:gd name="connsiteX9" fmla="*/ 86251 w 90410"/>
                <a:gd name="connsiteY9" fmla="*/ 56 h 497069"/>
                <a:gd name="connsiteX10" fmla="*/ 80540 w 90410"/>
                <a:gd name="connsiteY10" fmla="*/ 2267 h 497069"/>
                <a:gd name="connsiteX11" fmla="*/ 16064 w 90410"/>
                <a:gd name="connsiteY11" fmla="*/ 121630 h 497069"/>
                <a:gd name="connsiteX12" fmla="*/ 361 w 90410"/>
                <a:gd name="connsiteY12" fmla="*/ 248453 h 497069"/>
                <a:gd name="connsiteX13" fmla="*/ 47945 w 90410"/>
                <a:gd name="connsiteY13" fmla="*/ 452089 h 497069"/>
                <a:gd name="connsiteX14" fmla="*/ 63172 w 90410"/>
                <a:gd name="connsiteY14" fmla="*/ 474469 h 497069"/>
                <a:gd name="connsiteX15" fmla="*/ 70786 w 90410"/>
                <a:gd name="connsiteY15" fmla="*/ 484140 h 497069"/>
                <a:gd name="connsiteX16" fmla="*/ 80065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65" y="494087"/>
                  </a:moveTo>
                  <a:cubicBezTo>
                    <a:pt x="80540" y="494363"/>
                    <a:pt x="82682" y="497126"/>
                    <a:pt x="82920" y="497126"/>
                  </a:cubicBezTo>
                  <a:lnTo>
                    <a:pt x="88154" y="497126"/>
                  </a:lnTo>
                  <a:cubicBezTo>
                    <a:pt x="88868" y="497126"/>
                    <a:pt x="90771" y="496850"/>
                    <a:pt x="90771" y="494363"/>
                  </a:cubicBezTo>
                  <a:cubicBezTo>
                    <a:pt x="90771" y="493258"/>
                    <a:pt x="90295" y="492705"/>
                    <a:pt x="89819" y="491876"/>
                  </a:cubicBezTo>
                  <a:cubicBezTo>
                    <a:pt x="81254" y="481929"/>
                    <a:pt x="68406" y="466733"/>
                    <a:pt x="53655" y="436339"/>
                  </a:cubicBezTo>
                  <a:cubicBezTo>
                    <a:pt x="27960" y="383289"/>
                    <a:pt x="18443" y="315042"/>
                    <a:pt x="18443" y="248729"/>
                  </a:cubicBezTo>
                  <a:cubicBezTo>
                    <a:pt x="18443" y="126051"/>
                    <a:pt x="48421" y="53935"/>
                    <a:pt x="90057" y="5030"/>
                  </a:cubicBezTo>
                  <a:cubicBezTo>
                    <a:pt x="90771" y="4201"/>
                    <a:pt x="90771" y="3372"/>
                    <a:pt x="90771" y="2819"/>
                  </a:cubicBezTo>
                  <a:cubicBezTo>
                    <a:pt x="90771" y="56"/>
                    <a:pt x="89106" y="56"/>
                    <a:pt x="86251" y="56"/>
                  </a:cubicBezTo>
                  <a:cubicBezTo>
                    <a:pt x="83158" y="56"/>
                    <a:pt x="82682" y="56"/>
                    <a:pt x="80540" y="2267"/>
                  </a:cubicBezTo>
                  <a:cubicBezTo>
                    <a:pt x="57938" y="24924"/>
                    <a:pt x="32480" y="63330"/>
                    <a:pt x="16064" y="121630"/>
                  </a:cubicBezTo>
                  <a:cubicBezTo>
                    <a:pt x="5833" y="158102"/>
                    <a:pt x="361" y="202587"/>
                    <a:pt x="361" y="248453"/>
                  </a:cubicBezTo>
                  <a:cubicBezTo>
                    <a:pt x="361" y="313937"/>
                    <a:pt x="10592" y="387986"/>
                    <a:pt x="47945" y="452089"/>
                  </a:cubicBezTo>
                  <a:cubicBezTo>
                    <a:pt x="54369" y="462865"/>
                    <a:pt x="63172" y="474193"/>
                    <a:pt x="63172" y="474469"/>
                  </a:cubicBezTo>
                  <a:cubicBezTo>
                    <a:pt x="65551" y="477785"/>
                    <a:pt x="68882" y="482206"/>
                    <a:pt x="70786" y="484140"/>
                  </a:cubicBezTo>
                  <a:lnTo>
                    <a:pt x="80065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1" name="Dowolny kształt: kształt 1270">
              <a:extLst>
                <a:ext uri="{FF2B5EF4-FFF2-40B4-BE49-F238E27FC236}">
                  <a16:creationId xmlns:a16="http://schemas.microsoft.com/office/drawing/2014/main" id="{860CE039-53E8-767C-F271-5CCA51DD1BB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20106" y="7329493"/>
              <a:ext cx="154410" cy="187057"/>
            </a:xfrm>
            <a:custGeom>
              <a:avLst/>
              <a:gdLst>
                <a:gd name="connsiteX0" fmla="*/ 150257 w 154410"/>
                <a:gd name="connsiteY0" fmla="*/ 67 h 187057"/>
                <a:gd name="connsiteX1" fmla="*/ 4887 w 154410"/>
                <a:gd name="connsiteY1" fmla="*/ 67 h 187057"/>
                <a:gd name="connsiteX2" fmla="*/ 367 w 154410"/>
                <a:gd name="connsiteY2" fmla="*/ 62236 h 187057"/>
                <a:gd name="connsiteX3" fmla="*/ 6315 w 154410"/>
                <a:gd name="connsiteY3" fmla="*/ 62236 h 187057"/>
                <a:gd name="connsiteX4" fmla="*/ 49141 w 154410"/>
                <a:gd name="connsiteY4" fmla="*/ 8633 h 187057"/>
                <a:gd name="connsiteX5" fmla="*/ 61989 w 154410"/>
                <a:gd name="connsiteY5" fmla="*/ 9185 h 187057"/>
                <a:gd name="connsiteX6" fmla="*/ 66985 w 154410"/>
                <a:gd name="connsiteY6" fmla="*/ 19685 h 187057"/>
                <a:gd name="connsiteX7" fmla="*/ 66985 w 154410"/>
                <a:gd name="connsiteY7" fmla="*/ 165297 h 187057"/>
                <a:gd name="connsiteX8" fmla="*/ 42003 w 154410"/>
                <a:gd name="connsiteY8" fmla="*/ 178559 h 187057"/>
                <a:gd name="connsiteX9" fmla="*/ 32486 w 154410"/>
                <a:gd name="connsiteY9" fmla="*/ 178559 h 187057"/>
                <a:gd name="connsiteX10" fmla="*/ 32486 w 154410"/>
                <a:gd name="connsiteY10" fmla="*/ 187125 h 187057"/>
                <a:gd name="connsiteX11" fmla="*/ 77453 w 154410"/>
                <a:gd name="connsiteY11" fmla="*/ 186296 h 187057"/>
                <a:gd name="connsiteX12" fmla="*/ 122658 w 154410"/>
                <a:gd name="connsiteY12" fmla="*/ 187125 h 187057"/>
                <a:gd name="connsiteX13" fmla="*/ 122658 w 154410"/>
                <a:gd name="connsiteY13" fmla="*/ 178559 h 187057"/>
                <a:gd name="connsiteX14" fmla="*/ 113142 w 154410"/>
                <a:gd name="connsiteY14" fmla="*/ 178559 h 187057"/>
                <a:gd name="connsiteX15" fmla="*/ 88160 w 154410"/>
                <a:gd name="connsiteY15" fmla="*/ 165297 h 187057"/>
                <a:gd name="connsiteX16" fmla="*/ 88160 w 154410"/>
                <a:gd name="connsiteY16" fmla="*/ 19685 h 187057"/>
                <a:gd name="connsiteX17" fmla="*/ 92442 w 154410"/>
                <a:gd name="connsiteY17" fmla="*/ 9185 h 187057"/>
                <a:gd name="connsiteX18" fmla="*/ 106004 w 154410"/>
                <a:gd name="connsiteY18" fmla="*/ 8633 h 187057"/>
                <a:gd name="connsiteX19" fmla="*/ 148830 w 154410"/>
                <a:gd name="connsiteY19" fmla="*/ 62236 h 187057"/>
                <a:gd name="connsiteX20" fmla="*/ 154778 w 154410"/>
                <a:gd name="connsiteY20" fmla="*/ 62236 h 187057"/>
                <a:gd name="connsiteX21" fmla="*/ 150257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257" y="67"/>
                  </a:moveTo>
                  <a:lnTo>
                    <a:pt x="4887" y="67"/>
                  </a:lnTo>
                  <a:lnTo>
                    <a:pt x="367" y="62236"/>
                  </a:lnTo>
                  <a:lnTo>
                    <a:pt x="6315" y="62236"/>
                  </a:lnTo>
                  <a:cubicBezTo>
                    <a:pt x="9646" y="17751"/>
                    <a:pt x="13215" y="8633"/>
                    <a:pt x="49141" y="8633"/>
                  </a:cubicBezTo>
                  <a:cubicBezTo>
                    <a:pt x="53423" y="8633"/>
                    <a:pt x="59609" y="8633"/>
                    <a:pt x="61989" y="9185"/>
                  </a:cubicBezTo>
                  <a:cubicBezTo>
                    <a:pt x="66985" y="10290"/>
                    <a:pt x="66985" y="13330"/>
                    <a:pt x="66985" y="19685"/>
                  </a:cubicBezTo>
                  <a:lnTo>
                    <a:pt x="66985" y="165297"/>
                  </a:lnTo>
                  <a:cubicBezTo>
                    <a:pt x="66985" y="174691"/>
                    <a:pt x="66985" y="178559"/>
                    <a:pt x="42003" y="178559"/>
                  </a:cubicBezTo>
                  <a:lnTo>
                    <a:pt x="32486" y="178559"/>
                  </a:lnTo>
                  <a:lnTo>
                    <a:pt x="32486" y="187125"/>
                  </a:lnTo>
                  <a:cubicBezTo>
                    <a:pt x="42241" y="186296"/>
                    <a:pt x="66509" y="186296"/>
                    <a:pt x="77453" y="186296"/>
                  </a:cubicBezTo>
                  <a:cubicBezTo>
                    <a:pt x="88398" y="186296"/>
                    <a:pt x="112904" y="186296"/>
                    <a:pt x="122658" y="187125"/>
                  </a:cubicBezTo>
                  <a:lnTo>
                    <a:pt x="122658" y="178559"/>
                  </a:lnTo>
                  <a:lnTo>
                    <a:pt x="113142" y="178559"/>
                  </a:lnTo>
                  <a:cubicBezTo>
                    <a:pt x="88160" y="178559"/>
                    <a:pt x="88160" y="174691"/>
                    <a:pt x="88160" y="165297"/>
                  </a:cubicBezTo>
                  <a:lnTo>
                    <a:pt x="88160" y="19685"/>
                  </a:lnTo>
                  <a:cubicBezTo>
                    <a:pt x="88160" y="14159"/>
                    <a:pt x="88160" y="10290"/>
                    <a:pt x="92442" y="9185"/>
                  </a:cubicBezTo>
                  <a:cubicBezTo>
                    <a:pt x="95060" y="8633"/>
                    <a:pt x="101483" y="8633"/>
                    <a:pt x="106004" y="8633"/>
                  </a:cubicBezTo>
                  <a:cubicBezTo>
                    <a:pt x="141930" y="8633"/>
                    <a:pt x="145499" y="17751"/>
                    <a:pt x="148830" y="62236"/>
                  </a:cubicBezTo>
                  <a:lnTo>
                    <a:pt x="154778" y="62236"/>
                  </a:lnTo>
                  <a:lnTo>
                    <a:pt x="150257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2" name="Dowolny kształt: kształt 1271">
              <a:extLst>
                <a:ext uri="{FF2B5EF4-FFF2-40B4-BE49-F238E27FC236}">
                  <a16:creationId xmlns:a16="http://schemas.microsoft.com/office/drawing/2014/main" id="{B63F94EE-0C5D-65D5-9A3D-BE4669212F2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670209" y="7394425"/>
              <a:ext cx="79941" cy="122126"/>
            </a:xfrm>
            <a:custGeom>
              <a:avLst/>
              <a:gdLst>
                <a:gd name="connsiteX0" fmla="*/ 33444 w 79941"/>
                <a:gd name="connsiteY0" fmla="*/ 30461 h 122126"/>
                <a:gd name="connsiteX1" fmla="*/ 33444 w 79941"/>
                <a:gd name="connsiteY1" fmla="*/ 67 h 122126"/>
                <a:gd name="connsiteX2" fmla="*/ 373 w 79941"/>
                <a:gd name="connsiteY2" fmla="*/ 3107 h 122126"/>
                <a:gd name="connsiteX3" fmla="*/ 373 w 79941"/>
                <a:gd name="connsiteY3" fmla="*/ 11672 h 122126"/>
                <a:gd name="connsiteX4" fmla="*/ 18931 w 79941"/>
                <a:gd name="connsiteY4" fmla="*/ 27145 h 122126"/>
                <a:gd name="connsiteX5" fmla="*/ 18931 w 79941"/>
                <a:gd name="connsiteY5" fmla="*/ 101194 h 122126"/>
                <a:gd name="connsiteX6" fmla="*/ 373 w 79941"/>
                <a:gd name="connsiteY6" fmla="*/ 113628 h 122126"/>
                <a:gd name="connsiteX7" fmla="*/ 373 w 79941"/>
                <a:gd name="connsiteY7" fmla="*/ 122193 h 122126"/>
                <a:gd name="connsiteX8" fmla="*/ 27496 w 79941"/>
                <a:gd name="connsiteY8" fmla="*/ 121364 h 122126"/>
                <a:gd name="connsiteX9" fmla="*/ 57712 w 79941"/>
                <a:gd name="connsiteY9" fmla="*/ 122193 h 122126"/>
                <a:gd name="connsiteX10" fmla="*/ 57712 w 79941"/>
                <a:gd name="connsiteY10" fmla="*/ 113628 h 122126"/>
                <a:gd name="connsiteX11" fmla="*/ 52716 w 79941"/>
                <a:gd name="connsiteY11" fmla="*/ 113628 h 122126"/>
                <a:gd name="connsiteX12" fmla="*/ 34634 w 79941"/>
                <a:gd name="connsiteY12" fmla="*/ 100642 h 122126"/>
                <a:gd name="connsiteX13" fmla="*/ 34634 w 79941"/>
                <a:gd name="connsiteY13" fmla="*/ 58091 h 122126"/>
                <a:gd name="connsiteX14" fmla="*/ 62709 w 79941"/>
                <a:gd name="connsiteY14" fmla="*/ 6146 h 122126"/>
                <a:gd name="connsiteX15" fmla="*/ 65326 w 79941"/>
                <a:gd name="connsiteY15" fmla="*/ 6422 h 122126"/>
                <a:gd name="connsiteX16" fmla="*/ 59854 w 79941"/>
                <a:gd name="connsiteY16" fmla="*/ 17198 h 122126"/>
                <a:gd name="connsiteX17" fmla="*/ 70084 w 79941"/>
                <a:gd name="connsiteY17" fmla="*/ 29079 h 122126"/>
                <a:gd name="connsiteX18" fmla="*/ 80315 w 79941"/>
                <a:gd name="connsiteY18" fmla="*/ 16922 h 122126"/>
                <a:gd name="connsiteX19" fmla="*/ 62709 w 79941"/>
                <a:gd name="connsiteY19" fmla="*/ 67 h 122126"/>
                <a:gd name="connsiteX20" fmla="*/ 33444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444" y="30461"/>
                  </a:moveTo>
                  <a:lnTo>
                    <a:pt x="33444" y="67"/>
                  </a:lnTo>
                  <a:lnTo>
                    <a:pt x="373" y="3107"/>
                  </a:lnTo>
                  <a:lnTo>
                    <a:pt x="373" y="11672"/>
                  </a:lnTo>
                  <a:cubicBezTo>
                    <a:pt x="17028" y="11672"/>
                    <a:pt x="18931" y="13606"/>
                    <a:pt x="18931" y="27145"/>
                  </a:cubicBezTo>
                  <a:lnTo>
                    <a:pt x="18931" y="101194"/>
                  </a:lnTo>
                  <a:cubicBezTo>
                    <a:pt x="18931" y="113628"/>
                    <a:pt x="16314" y="113628"/>
                    <a:pt x="373" y="113628"/>
                  </a:cubicBezTo>
                  <a:lnTo>
                    <a:pt x="373" y="122193"/>
                  </a:lnTo>
                  <a:cubicBezTo>
                    <a:pt x="9652" y="121917"/>
                    <a:pt x="20835" y="121364"/>
                    <a:pt x="27496" y="121364"/>
                  </a:cubicBezTo>
                  <a:cubicBezTo>
                    <a:pt x="37013" y="121364"/>
                    <a:pt x="48195" y="121364"/>
                    <a:pt x="57712" y="122193"/>
                  </a:cubicBezTo>
                  <a:lnTo>
                    <a:pt x="57712" y="113628"/>
                  </a:lnTo>
                  <a:lnTo>
                    <a:pt x="52716" y="113628"/>
                  </a:lnTo>
                  <a:cubicBezTo>
                    <a:pt x="35110" y="113628"/>
                    <a:pt x="34634" y="110589"/>
                    <a:pt x="34634" y="100642"/>
                  </a:cubicBezTo>
                  <a:lnTo>
                    <a:pt x="34634" y="58091"/>
                  </a:lnTo>
                  <a:cubicBezTo>
                    <a:pt x="34634" y="30737"/>
                    <a:pt x="44627" y="6146"/>
                    <a:pt x="62709" y="6146"/>
                  </a:cubicBezTo>
                  <a:cubicBezTo>
                    <a:pt x="64374" y="6146"/>
                    <a:pt x="64850" y="6146"/>
                    <a:pt x="65326" y="6422"/>
                  </a:cubicBezTo>
                  <a:cubicBezTo>
                    <a:pt x="64612" y="6699"/>
                    <a:pt x="59854" y="10014"/>
                    <a:pt x="59854" y="17198"/>
                  </a:cubicBezTo>
                  <a:cubicBezTo>
                    <a:pt x="59854" y="24935"/>
                    <a:pt x="64850" y="29079"/>
                    <a:pt x="70084" y="29079"/>
                  </a:cubicBezTo>
                  <a:cubicBezTo>
                    <a:pt x="74367" y="29079"/>
                    <a:pt x="80315" y="25763"/>
                    <a:pt x="80315" y="16922"/>
                  </a:cubicBezTo>
                  <a:cubicBezTo>
                    <a:pt x="80315" y="8080"/>
                    <a:pt x="72939" y="67"/>
                    <a:pt x="62709" y="67"/>
                  </a:cubicBezTo>
                  <a:cubicBezTo>
                    <a:pt x="45340" y="67"/>
                    <a:pt x="36775" y="18580"/>
                    <a:pt x="33444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3" name="Dowolny kształt: kształt 1272">
              <a:extLst>
                <a:ext uri="{FF2B5EF4-FFF2-40B4-BE49-F238E27FC236}">
                  <a16:creationId xmlns:a16="http://schemas.microsoft.com/office/drawing/2014/main" id="{4CF6E660-CCF8-26CB-2782-F7D4393CD55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39211" y="7198799"/>
              <a:ext cx="90410" cy="497069"/>
            </a:xfrm>
            <a:custGeom>
              <a:avLst/>
              <a:gdLst>
                <a:gd name="connsiteX0" fmla="*/ 80082 w 90410"/>
                <a:gd name="connsiteY0" fmla="*/ 494087 h 497069"/>
                <a:gd name="connsiteX1" fmla="*/ 82938 w 90410"/>
                <a:gd name="connsiteY1" fmla="*/ 497126 h 497069"/>
                <a:gd name="connsiteX2" fmla="*/ 88172 w 90410"/>
                <a:gd name="connsiteY2" fmla="*/ 497126 h 497069"/>
                <a:gd name="connsiteX3" fmla="*/ 90789 w 90410"/>
                <a:gd name="connsiteY3" fmla="*/ 494363 h 497069"/>
                <a:gd name="connsiteX4" fmla="*/ 89837 w 90410"/>
                <a:gd name="connsiteY4" fmla="*/ 491876 h 497069"/>
                <a:gd name="connsiteX5" fmla="*/ 53673 w 90410"/>
                <a:gd name="connsiteY5" fmla="*/ 436339 h 497069"/>
                <a:gd name="connsiteX6" fmla="*/ 18461 w 90410"/>
                <a:gd name="connsiteY6" fmla="*/ 248729 h 497069"/>
                <a:gd name="connsiteX7" fmla="*/ 90075 w 90410"/>
                <a:gd name="connsiteY7" fmla="*/ 5030 h 497069"/>
                <a:gd name="connsiteX8" fmla="*/ 90789 w 90410"/>
                <a:gd name="connsiteY8" fmla="*/ 2819 h 497069"/>
                <a:gd name="connsiteX9" fmla="*/ 86268 w 90410"/>
                <a:gd name="connsiteY9" fmla="*/ 56 h 497069"/>
                <a:gd name="connsiteX10" fmla="*/ 80558 w 90410"/>
                <a:gd name="connsiteY10" fmla="*/ 2267 h 497069"/>
                <a:gd name="connsiteX11" fmla="*/ 16082 w 90410"/>
                <a:gd name="connsiteY11" fmla="*/ 121630 h 497069"/>
                <a:gd name="connsiteX12" fmla="*/ 379 w 90410"/>
                <a:gd name="connsiteY12" fmla="*/ 248453 h 497069"/>
                <a:gd name="connsiteX13" fmla="*/ 47963 w 90410"/>
                <a:gd name="connsiteY13" fmla="*/ 452089 h 497069"/>
                <a:gd name="connsiteX14" fmla="*/ 63190 w 90410"/>
                <a:gd name="connsiteY14" fmla="*/ 474469 h 497069"/>
                <a:gd name="connsiteX15" fmla="*/ 70804 w 90410"/>
                <a:gd name="connsiteY15" fmla="*/ 484140 h 497069"/>
                <a:gd name="connsiteX16" fmla="*/ 80082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82" y="494087"/>
                  </a:moveTo>
                  <a:cubicBezTo>
                    <a:pt x="80558" y="494363"/>
                    <a:pt x="82700" y="497126"/>
                    <a:pt x="82938" y="497126"/>
                  </a:cubicBezTo>
                  <a:lnTo>
                    <a:pt x="88172" y="497126"/>
                  </a:lnTo>
                  <a:cubicBezTo>
                    <a:pt x="88886" y="497126"/>
                    <a:pt x="90789" y="496850"/>
                    <a:pt x="90789" y="494363"/>
                  </a:cubicBezTo>
                  <a:cubicBezTo>
                    <a:pt x="90789" y="493258"/>
                    <a:pt x="90313" y="492705"/>
                    <a:pt x="89837" y="491876"/>
                  </a:cubicBezTo>
                  <a:cubicBezTo>
                    <a:pt x="81272" y="481929"/>
                    <a:pt x="68424" y="466733"/>
                    <a:pt x="53673" y="436339"/>
                  </a:cubicBezTo>
                  <a:cubicBezTo>
                    <a:pt x="27978" y="383289"/>
                    <a:pt x="18461" y="315042"/>
                    <a:pt x="18461" y="248729"/>
                  </a:cubicBezTo>
                  <a:cubicBezTo>
                    <a:pt x="18461" y="126051"/>
                    <a:pt x="48439" y="53935"/>
                    <a:pt x="90075" y="5030"/>
                  </a:cubicBezTo>
                  <a:cubicBezTo>
                    <a:pt x="90789" y="4201"/>
                    <a:pt x="90789" y="3372"/>
                    <a:pt x="90789" y="2819"/>
                  </a:cubicBezTo>
                  <a:cubicBezTo>
                    <a:pt x="90789" y="56"/>
                    <a:pt x="89123" y="56"/>
                    <a:pt x="86268" y="56"/>
                  </a:cubicBezTo>
                  <a:cubicBezTo>
                    <a:pt x="83175" y="56"/>
                    <a:pt x="82700" y="56"/>
                    <a:pt x="80558" y="2267"/>
                  </a:cubicBezTo>
                  <a:cubicBezTo>
                    <a:pt x="57956" y="24924"/>
                    <a:pt x="32498" y="63330"/>
                    <a:pt x="16082" y="121630"/>
                  </a:cubicBezTo>
                  <a:cubicBezTo>
                    <a:pt x="5851" y="158102"/>
                    <a:pt x="379" y="202587"/>
                    <a:pt x="379" y="248453"/>
                  </a:cubicBezTo>
                  <a:cubicBezTo>
                    <a:pt x="379" y="313937"/>
                    <a:pt x="10609" y="387986"/>
                    <a:pt x="47963" y="452089"/>
                  </a:cubicBezTo>
                  <a:cubicBezTo>
                    <a:pt x="54387" y="462865"/>
                    <a:pt x="63190" y="474193"/>
                    <a:pt x="63190" y="474469"/>
                  </a:cubicBezTo>
                  <a:cubicBezTo>
                    <a:pt x="65569" y="477785"/>
                    <a:pt x="68900" y="482206"/>
                    <a:pt x="70804" y="484140"/>
                  </a:cubicBezTo>
                  <a:lnTo>
                    <a:pt x="80082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4" name="Dowolny kształt: kształt 1273">
              <a:extLst>
                <a:ext uri="{FF2B5EF4-FFF2-40B4-BE49-F238E27FC236}">
                  <a16:creationId xmlns:a16="http://schemas.microsoft.com/office/drawing/2014/main" id="{9419276F-6477-F441-FCBE-E465C4886A5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2284" y="7322586"/>
              <a:ext cx="152031" cy="247567"/>
            </a:xfrm>
            <a:custGeom>
              <a:avLst/>
              <a:gdLst>
                <a:gd name="connsiteX0" fmla="*/ 1336 w 152031"/>
                <a:gd name="connsiteY0" fmla="*/ 239346 h 247567"/>
                <a:gd name="connsiteX1" fmla="*/ 385 w 152031"/>
                <a:gd name="connsiteY1" fmla="*/ 243767 h 247567"/>
                <a:gd name="connsiteX2" fmla="*/ 6095 w 152031"/>
                <a:gd name="connsiteY2" fmla="*/ 247635 h 247567"/>
                <a:gd name="connsiteX3" fmla="*/ 12281 w 152031"/>
                <a:gd name="connsiteY3" fmla="*/ 241280 h 247567"/>
                <a:gd name="connsiteX4" fmla="*/ 27508 w 152031"/>
                <a:gd name="connsiteY4" fmla="*/ 169994 h 247567"/>
                <a:gd name="connsiteX5" fmla="*/ 74854 w 152031"/>
                <a:gd name="connsiteY5" fmla="*/ 197348 h 247567"/>
                <a:gd name="connsiteX6" fmla="*/ 149324 w 152031"/>
                <a:gd name="connsiteY6" fmla="*/ 118878 h 247567"/>
                <a:gd name="connsiteX7" fmla="*/ 134097 w 152031"/>
                <a:gd name="connsiteY7" fmla="*/ 82129 h 247567"/>
                <a:gd name="connsiteX8" fmla="*/ 152417 w 152031"/>
                <a:gd name="connsiteY8" fmla="*/ 36816 h 247567"/>
                <a:gd name="connsiteX9" fmla="*/ 115301 w 152031"/>
                <a:gd name="connsiteY9" fmla="*/ 67 h 247567"/>
                <a:gd name="connsiteX10" fmla="*/ 37501 w 152031"/>
                <a:gd name="connsiteY10" fmla="*/ 70801 h 247567"/>
                <a:gd name="connsiteX11" fmla="*/ 1336 w 152031"/>
                <a:gd name="connsiteY11" fmla="*/ 239346 h 247567"/>
                <a:gd name="connsiteX12" fmla="*/ 109115 w 152031"/>
                <a:gd name="connsiteY12" fmla="*/ 83235 h 247567"/>
                <a:gd name="connsiteX13" fmla="*/ 94126 w 152031"/>
                <a:gd name="connsiteY13" fmla="*/ 87932 h 247567"/>
                <a:gd name="connsiteX14" fmla="*/ 82706 w 152031"/>
                <a:gd name="connsiteY14" fmla="*/ 85721 h 247567"/>
                <a:gd name="connsiteX15" fmla="*/ 97457 w 152031"/>
                <a:gd name="connsiteY15" fmla="*/ 81300 h 247567"/>
                <a:gd name="connsiteX16" fmla="*/ 109115 w 152031"/>
                <a:gd name="connsiteY16" fmla="*/ 83235 h 247567"/>
                <a:gd name="connsiteX17" fmla="*/ 117204 w 152031"/>
                <a:gd name="connsiteY17" fmla="*/ 73564 h 247567"/>
                <a:gd name="connsiteX18" fmla="*/ 98170 w 152031"/>
                <a:gd name="connsiteY18" fmla="*/ 71354 h 247567"/>
                <a:gd name="connsiteX19" fmla="*/ 71285 w 152031"/>
                <a:gd name="connsiteY19" fmla="*/ 86274 h 247567"/>
                <a:gd name="connsiteX20" fmla="*/ 93888 w 152031"/>
                <a:gd name="connsiteY20" fmla="*/ 97879 h 247567"/>
                <a:gd name="connsiteX21" fmla="*/ 119345 w 152031"/>
                <a:gd name="connsiteY21" fmla="*/ 92629 h 247567"/>
                <a:gd name="connsiteX22" fmla="*/ 121963 w 152031"/>
                <a:gd name="connsiteY22" fmla="*/ 106997 h 247567"/>
                <a:gd name="connsiteX23" fmla="*/ 108401 w 152031"/>
                <a:gd name="connsiteY23" fmla="*/ 164744 h 247567"/>
                <a:gd name="connsiteX24" fmla="*/ 74378 w 152031"/>
                <a:gd name="connsiteY24" fmla="*/ 187401 h 247567"/>
                <a:gd name="connsiteX25" fmla="*/ 33694 w 152031"/>
                <a:gd name="connsiteY25" fmla="*/ 147061 h 247567"/>
                <a:gd name="connsiteX26" fmla="*/ 35359 w 152031"/>
                <a:gd name="connsiteY26" fmla="*/ 132969 h 247567"/>
                <a:gd name="connsiteX27" fmla="*/ 49397 w 152031"/>
                <a:gd name="connsiteY27" fmla="*/ 68314 h 247567"/>
                <a:gd name="connsiteX28" fmla="*/ 114111 w 152031"/>
                <a:gd name="connsiteY28" fmla="*/ 10014 h 247567"/>
                <a:gd name="connsiteX29" fmla="*/ 128149 w 152031"/>
                <a:gd name="connsiteY29" fmla="*/ 25763 h 247567"/>
                <a:gd name="connsiteX30" fmla="*/ 117204 w 152031"/>
                <a:gd name="connsiteY30" fmla="*/ 73564 h 2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031" h="247567">
                  <a:moveTo>
                    <a:pt x="1336" y="239346"/>
                  </a:moveTo>
                  <a:cubicBezTo>
                    <a:pt x="1099" y="239899"/>
                    <a:pt x="385" y="243491"/>
                    <a:pt x="385" y="243767"/>
                  </a:cubicBezTo>
                  <a:cubicBezTo>
                    <a:pt x="385" y="247635"/>
                    <a:pt x="3954" y="247635"/>
                    <a:pt x="6095" y="247635"/>
                  </a:cubicBezTo>
                  <a:cubicBezTo>
                    <a:pt x="10853" y="247635"/>
                    <a:pt x="10853" y="247083"/>
                    <a:pt x="12281" y="241280"/>
                  </a:cubicBezTo>
                  <a:cubicBezTo>
                    <a:pt x="12995" y="236859"/>
                    <a:pt x="27270" y="170546"/>
                    <a:pt x="27508" y="169994"/>
                  </a:cubicBezTo>
                  <a:cubicBezTo>
                    <a:pt x="37501" y="189335"/>
                    <a:pt x="55820" y="197348"/>
                    <a:pt x="74854" y="197348"/>
                  </a:cubicBezTo>
                  <a:cubicBezTo>
                    <a:pt x="122676" y="197348"/>
                    <a:pt x="149324" y="155073"/>
                    <a:pt x="149324" y="118878"/>
                  </a:cubicBezTo>
                  <a:cubicBezTo>
                    <a:pt x="149324" y="99536"/>
                    <a:pt x="141948" y="89037"/>
                    <a:pt x="134097" y="82129"/>
                  </a:cubicBezTo>
                  <a:cubicBezTo>
                    <a:pt x="142662" y="73840"/>
                    <a:pt x="152417" y="55881"/>
                    <a:pt x="152417" y="36816"/>
                  </a:cubicBezTo>
                  <a:cubicBezTo>
                    <a:pt x="152417" y="13330"/>
                    <a:pt x="137665" y="67"/>
                    <a:pt x="115301" y="67"/>
                  </a:cubicBezTo>
                  <a:cubicBezTo>
                    <a:pt x="81278" y="67"/>
                    <a:pt x="46066" y="30737"/>
                    <a:pt x="37501" y="70801"/>
                  </a:cubicBezTo>
                  <a:lnTo>
                    <a:pt x="1336" y="239346"/>
                  </a:lnTo>
                  <a:close/>
                  <a:moveTo>
                    <a:pt x="109115" y="83235"/>
                  </a:moveTo>
                  <a:cubicBezTo>
                    <a:pt x="103405" y="87932"/>
                    <a:pt x="97457" y="87932"/>
                    <a:pt x="94126" y="87932"/>
                  </a:cubicBezTo>
                  <a:cubicBezTo>
                    <a:pt x="93174" y="87932"/>
                    <a:pt x="82706" y="87932"/>
                    <a:pt x="82706" y="85721"/>
                  </a:cubicBezTo>
                  <a:cubicBezTo>
                    <a:pt x="82706" y="81300"/>
                    <a:pt x="94364" y="81300"/>
                    <a:pt x="97457" y="81300"/>
                  </a:cubicBezTo>
                  <a:cubicBezTo>
                    <a:pt x="101739" y="81300"/>
                    <a:pt x="104594" y="81300"/>
                    <a:pt x="109115" y="83235"/>
                  </a:cubicBezTo>
                  <a:close/>
                  <a:moveTo>
                    <a:pt x="117204" y="73564"/>
                  </a:moveTo>
                  <a:cubicBezTo>
                    <a:pt x="109353" y="71354"/>
                    <a:pt x="102691" y="71354"/>
                    <a:pt x="98170" y="71354"/>
                  </a:cubicBezTo>
                  <a:cubicBezTo>
                    <a:pt x="90557" y="71354"/>
                    <a:pt x="71285" y="71354"/>
                    <a:pt x="71285" y="86274"/>
                  </a:cubicBezTo>
                  <a:cubicBezTo>
                    <a:pt x="71285" y="97879"/>
                    <a:pt x="85561" y="97879"/>
                    <a:pt x="93888" y="97879"/>
                  </a:cubicBezTo>
                  <a:cubicBezTo>
                    <a:pt x="97933" y="97879"/>
                    <a:pt x="108639" y="97879"/>
                    <a:pt x="119345" y="92629"/>
                  </a:cubicBezTo>
                  <a:cubicBezTo>
                    <a:pt x="121249" y="96773"/>
                    <a:pt x="121963" y="102300"/>
                    <a:pt x="121963" y="106997"/>
                  </a:cubicBezTo>
                  <a:cubicBezTo>
                    <a:pt x="121963" y="116944"/>
                    <a:pt x="115777" y="150376"/>
                    <a:pt x="108401" y="164744"/>
                  </a:cubicBezTo>
                  <a:cubicBezTo>
                    <a:pt x="101026" y="178283"/>
                    <a:pt x="89367" y="187401"/>
                    <a:pt x="74378" y="187401"/>
                  </a:cubicBezTo>
                  <a:cubicBezTo>
                    <a:pt x="52252" y="187401"/>
                    <a:pt x="33694" y="171928"/>
                    <a:pt x="33694" y="147061"/>
                  </a:cubicBezTo>
                  <a:cubicBezTo>
                    <a:pt x="33694" y="141535"/>
                    <a:pt x="34883" y="135732"/>
                    <a:pt x="35359" y="132969"/>
                  </a:cubicBezTo>
                  <a:cubicBezTo>
                    <a:pt x="38928" y="116667"/>
                    <a:pt x="46542" y="80472"/>
                    <a:pt x="49397" y="68314"/>
                  </a:cubicBezTo>
                  <a:cubicBezTo>
                    <a:pt x="57010" y="38197"/>
                    <a:pt x="85799" y="10014"/>
                    <a:pt x="114111" y="10014"/>
                  </a:cubicBezTo>
                  <a:cubicBezTo>
                    <a:pt x="122914" y="10014"/>
                    <a:pt x="128149" y="14988"/>
                    <a:pt x="128149" y="25763"/>
                  </a:cubicBezTo>
                  <a:cubicBezTo>
                    <a:pt x="128149" y="34329"/>
                    <a:pt x="122438" y="62788"/>
                    <a:pt x="117204" y="735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5" name="Dowolny kształt: kształt 1274">
              <a:extLst>
                <a:ext uri="{FF2B5EF4-FFF2-40B4-BE49-F238E27FC236}">
                  <a16:creationId xmlns:a16="http://schemas.microsoft.com/office/drawing/2014/main" id="{5DD22F5D-A474-AD37-677D-F72DCD7FFA7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22687" y="7247922"/>
              <a:ext cx="43301" cy="193218"/>
            </a:xfrm>
            <a:custGeom>
              <a:avLst/>
              <a:gdLst>
                <a:gd name="connsiteX0" fmla="*/ 40362 w 43301"/>
                <a:gd name="connsiteY0" fmla="*/ 63 h 193218"/>
                <a:gd name="connsiteX1" fmla="*/ 392 w 43301"/>
                <a:gd name="connsiteY1" fmla="*/ 96576 h 193218"/>
                <a:gd name="connsiteX2" fmla="*/ 40362 w 43301"/>
                <a:gd name="connsiteY2" fmla="*/ 193282 h 193218"/>
                <a:gd name="connsiteX3" fmla="*/ 43693 w 43301"/>
                <a:gd name="connsiteY3" fmla="*/ 190961 h 193218"/>
                <a:gd name="connsiteX4" fmla="*/ 42028 w 43301"/>
                <a:gd name="connsiteY4" fmla="*/ 188060 h 193218"/>
                <a:gd name="connsiteX5" fmla="*/ 11717 w 43301"/>
                <a:gd name="connsiteY5" fmla="*/ 96769 h 193218"/>
                <a:gd name="connsiteX6" fmla="*/ 42528 w 43301"/>
                <a:gd name="connsiteY6" fmla="*/ 4705 h 193218"/>
                <a:gd name="connsiteX7" fmla="*/ 43693 w 43301"/>
                <a:gd name="connsiteY7" fmla="*/ 2384 h 193218"/>
                <a:gd name="connsiteX8" fmla="*/ 40362 w 43301"/>
                <a:gd name="connsiteY8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362" y="63"/>
                  </a:moveTo>
                  <a:cubicBezTo>
                    <a:pt x="8719" y="25980"/>
                    <a:pt x="392" y="66983"/>
                    <a:pt x="392" y="96576"/>
                  </a:cubicBezTo>
                  <a:cubicBezTo>
                    <a:pt x="392" y="123847"/>
                    <a:pt x="7387" y="166204"/>
                    <a:pt x="40362" y="193282"/>
                  </a:cubicBezTo>
                  <a:cubicBezTo>
                    <a:pt x="41695" y="193282"/>
                    <a:pt x="43693" y="193282"/>
                    <a:pt x="43693" y="190961"/>
                  </a:cubicBezTo>
                  <a:cubicBezTo>
                    <a:pt x="43693" y="189800"/>
                    <a:pt x="43194" y="189414"/>
                    <a:pt x="42028" y="188060"/>
                  </a:cubicBezTo>
                  <a:cubicBezTo>
                    <a:pt x="19877" y="164850"/>
                    <a:pt x="11717" y="131970"/>
                    <a:pt x="11717" y="96769"/>
                  </a:cubicBezTo>
                  <a:cubicBezTo>
                    <a:pt x="11717" y="44548"/>
                    <a:pt x="28871" y="19017"/>
                    <a:pt x="42528" y="4705"/>
                  </a:cubicBezTo>
                  <a:cubicBezTo>
                    <a:pt x="43194" y="3931"/>
                    <a:pt x="43693" y="3351"/>
                    <a:pt x="43693" y="2384"/>
                  </a:cubicBezTo>
                  <a:cubicBezTo>
                    <a:pt x="43693" y="63"/>
                    <a:pt x="41695" y="63"/>
                    <a:pt x="40362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6" name="Dowolny kształt: kształt 1275">
              <a:extLst>
                <a:ext uri="{FF2B5EF4-FFF2-40B4-BE49-F238E27FC236}">
                  <a16:creationId xmlns:a16="http://schemas.microsoft.com/office/drawing/2014/main" id="{13377862-EF14-53AC-6F92-558F30D7C97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85713" y="7307686"/>
              <a:ext cx="152888" cy="87228"/>
            </a:xfrm>
            <a:custGeom>
              <a:avLst/>
              <a:gdLst>
                <a:gd name="connsiteX0" fmla="*/ 64848 w 152888"/>
                <a:gd name="connsiteY0" fmla="*/ 69691 h 87228"/>
                <a:gd name="connsiteX1" fmla="*/ 62516 w 152888"/>
                <a:gd name="connsiteY1" fmla="*/ 81103 h 87228"/>
                <a:gd name="connsiteX2" fmla="*/ 68179 w 152888"/>
                <a:gd name="connsiteY2" fmla="*/ 87292 h 87228"/>
                <a:gd name="connsiteX3" fmla="*/ 74674 w 152888"/>
                <a:gd name="connsiteY3" fmla="*/ 83037 h 87228"/>
                <a:gd name="connsiteX4" fmla="*/ 77672 w 152888"/>
                <a:gd name="connsiteY4" fmla="*/ 71045 h 87228"/>
                <a:gd name="connsiteX5" fmla="*/ 81336 w 152888"/>
                <a:gd name="connsiteY5" fmla="*/ 53638 h 87228"/>
                <a:gd name="connsiteX6" fmla="*/ 84167 w 152888"/>
                <a:gd name="connsiteY6" fmla="*/ 40679 h 87228"/>
                <a:gd name="connsiteX7" fmla="*/ 89330 w 152888"/>
                <a:gd name="connsiteY7" fmla="*/ 25980 h 87228"/>
                <a:gd name="connsiteX8" fmla="*/ 115977 w 152888"/>
                <a:gd name="connsiteY8" fmla="*/ 5478 h 87228"/>
                <a:gd name="connsiteX9" fmla="*/ 125803 w 152888"/>
                <a:gd name="connsiteY9" fmla="*/ 19017 h 87228"/>
                <a:gd name="connsiteX10" fmla="*/ 115977 w 152888"/>
                <a:gd name="connsiteY10" fmla="*/ 60214 h 87228"/>
                <a:gd name="connsiteX11" fmla="*/ 113479 w 152888"/>
                <a:gd name="connsiteY11" fmla="*/ 70658 h 87228"/>
                <a:gd name="connsiteX12" fmla="*/ 129301 w 152888"/>
                <a:gd name="connsiteY12" fmla="*/ 87292 h 87228"/>
                <a:gd name="connsiteX13" fmla="*/ 153283 w 152888"/>
                <a:gd name="connsiteY13" fmla="*/ 57700 h 87228"/>
                <a:gd name="connsiteX14" fmla="*/ 150618 w 152888"/>
                <a:gd name="connsiteY14" fmla="*/ 55185 h 87228"/>
                <a:gd name="connsiteX15" fmla="*/ 147454 w 152888"/>
                <a:gd name="connsiteY15" fmla="*/ 58473 h 87228"/>
                <a:gd name="connsiteX16" fmla="*/ 129800 w 152888"/>
                <a:gd name="connsiteY16" fmla="*/ 81876 h 87228"/>
                <a:gd name="connsiteX17" fmla="*/ 125637 w 152888"/>
                <a:gd name="connsiteY17" fmla="*/ 75107 h 87228"/>
                <a:gd name="connsiteX18" fmla="*/ 129467 w 152888"/>
                <a:gd name="connsiteY18" fmla="*/ 59440 h 87228"/>
                <a:gd name="connsiteX19" fmla="*/ 138294 w 152888"/>
                <a:gd name="connsiteY19" fmla="*/ 22112 h 87228"/>
                <a:gd name="connsiteX20" fmla="*/ 132132 w 152888"/>
                <a:gd name="connsiteY20" fmla="*/ 5285 h 87228"/>
                <a:gd name="connsiteX21" fmla="*/ 116643 w 152888"/>
                <a:gd name="connsiteY21" fmla="*/ 63 h 87228"/>
                <a:gd name="connsiteX22" fmla="*/ 87165 w 152888"/>
                <a:gd name="connsiteY22" fmla="*/ 19597 h 87228"/>
                <a:gd name="connsiteX23" fmla="*/ 65514 w 152888"/>
                <a:gd name="connsiteY23" fmla="*/ 63 h 87228"/>
                <a:gd name="connsiteX24" fmla="*/ 37368 w 152888"/>
                <a:gd name="connsiteY24" fmla="*/ 17663 h 87228"/>
                <a:gd name="connsiteX25" fmla="*/ 19547 w 152888"/>
                <a:gd name="connsiteY25" fmla="*/ 63 h 87228"/>
                <a:gd name="connsiteX26" fmla="*/ 6390 w 152888"/>
                <a:gd name="connsiteY26" fmla="*/ 10507 h 87228"/>
                <a:gd name="connsiteX27" fmla="*/ 395 w 152888"/>
                <a:gd name="connsiteY27" fmla="*/ 29655 h 87228"/>
                <a:gd name="connsiteX28" fmla="*/ 3226 w 152888"/>
                <a:gd name="connsiteY28" fmla="*/ 32169 h 87228"/>
                <a:gd name="connsiteX29" fmla="*/ 6890 w 152888"/>
                <a:gd name="connsiteY29" fmla="*/ 26367 h 87228"/>
                <a:gd name="connsiteX30" fmla="*/ 19048 w 152888"/>
                <a:gd name="connsiteY30" fmla="*/ 5478 h 87228"/>
                <a:gd name="connsiteX31" fmla="*/ 24544 w 152888"/>
                <a:gd name="connsiteY31" fmla="*/ 14956 h 87228"/>
                <a:gd name="connsiteX32" fmla="*/ 21879 w 152888"/>
                <a:gd name="connsiteY32" fmla="*/ 31009 h 87228"/>
                <a:gd name="connsiteX33" fmla="*/ 18215 w 152888"/>
                <a:gd name="connsiteY33" fmla="*/ 48416 h 87228"/>
                <a:gd name="connsiteX34" fmla="*/ 12886 w 152888"/>
                <a:gd name="connsiteY34" fmla="*/ 73173 h 87228"/>
                <a:gd name="connsiteX35" fmla="*/ 11220 w 152888"/>
                <a:gd name="connsiteY35" fmla="*/ 81103 h 87228"/>
                <a:gd name="connsiteX36" fmla="*/ 16883 w 152888"/>
                <a:gd name="connsiteY36" fmla="*/ 87292 h 87228"/>
                <a:gd name="connsiteX37" fmla="*/ 23378 w 152888"/>
                <a:gd name="connsiteY37" fmla="*/ 83037 h 87228"/>
                <a:gd name="connsiteX38" fmla="*/ 26376 w 152888"/>
                <a:gd name="connsiteY38" fmla="*/ 71045 h 87228"/>
                <a:gd name="connsiteX39" fmla="*/ 30040 w 152888"/>
                <a:gd name="connsiteY39" fmla="*/ 53638 h 87228"/>
                <a:gd name="connsiteX40" fmla="*/ 32871 w 152888"/>
                <a:gd name="connsiteY40" fmla="*/ 40679 h 87228"/>
                <a:gd name="connsiteX41" fmla="*/ 39866 w 152888"/>
                <a:gd name="connsiteY41" fmla="*/ 23272 h 87228"/>
                <a:gd name="connsiteX42" fmla="*/ 64848 w 152888"/>
                <a:gd name="connsiteY42" fmla="*/ 5478 h 87228"/>
                <a:gd name="connsiteX43" fmla="*/ 74674 w 152888"/>
                <a:gd name="connsiteY43" fmla="*/ 19017 h 87228"/>
                <a:gd name="connsiteX44" fmla="*/ 71843 w 152888"/>
                <a:gd name="connsiteY44" fmla="*/ 37198 h 87228"/>
                <a:gd name="connsiteX45" fmla="*/ 64848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848" y="69691"/>
                  </a:moveTo>
                  <a:cubicBezTo>
                    <a:pt x="64015" y="73560"/>
                    <a:pt x="62516" y="80136"/>
                    <a:pt x="62516" y="81103"/>
                  </a:cubicBezTo>
                  <a:cubicBezTo>
                    <a:pt x="62516" y="85358"/>
                    <a:pt x="65514" y="87292"/>
                    <a:pt x="68179" y="87292"/>
                  </a:cubicBezTo>
                  <a:cubicBezTo>
                    <a:pt x="71176" y="87292"/>
                    <a:pt x="73841" y="84777"/>
                    <a:pt x="74674" y="83037"/>
                  </a:cubicBezTo>
                  <a:cubicBezTo>
                    <a:pt x="75507" y="81296"/>
                    <a:pt x="76839" y="75107"/>
                    <a:pt x="77672" y="71045"/>
                  </a:cubicBezTo>
                  <a:cubicBezTo>
                    <a:pt x="78504" y="67370"/>
                    <a:pt x="80336" y="58473"/>
                    <a:pt x="81336" y="53638"/>
                  </a:cubicBezTo>
                  <a:cubicBezTo>
                    <a:pt x="82335" y="49383"/>
                    <a:pt x="83334" y="45128"/>
                    <a:pt x="84167" y="40679"/>
                  </a:cubicBezTo>
                  <a:cubicBezTo>
                    <a:pt x="85999" y="32363"/>
                    <a:pt x="85999" y="31976"/>
                    <a:pt x="89330" y="25980"/>
                  </a:cubicBezTo>
                  <a:cubicBezTo>
                    <a:pt x="94659" y="16503"/>
                    <a:pt x="102986" y="5478"/>
                    <a:pt x="115977" y="5478"/>
                  </a:cubicBezTo>
                  <a:cubicBezTo>
                    <a:pt x="125304" y="5478"/>
                    <a:pt x="125803" y="14375"/>
                    <a:pt x="125803" y="19017"/>
                  </a:cubicBezTo>
                  <a:cubicBezTo>
                    <a:pt x="125803" y="30622"/>
                    <a:pt x="118642" y="52091"/>
                    <a:pt x="115977" y="60214"/>
                  </a:cubicBezTo>
                  <a:cubicBezTo>
                    <a:pt x="114145" y="65630"/>
                    <a:pt x="113479" y="67370"/>
                    <a:pt x="113479" y="70658"/>
                  </a:cubicBezTo>
                  <a:cubicBezTo>
                    <a:pt x="113479" y="80909"/>
                    <a:pt x="120807" y="87292"/>
                    <a:pt x="129301" y="87292"/>
                  </a:cubicBezTo>
                  <a:cubicBezTo>
                    <a:pt x="145955" y="87292"/>
                    <a:pt x="153283" y="60601"/>
                    <a:pt x="153283" y="57700"/>
                  </a:cubicBezTo>
                  <a:cubicBezTo>
                    <a:pt x="153283" y="55185"/>
                    <a:pt x="151118" y="55185"/>
                    <a:pt x="150618" y="55185"/>
                  </a:cubicBezTo>
                  <a:cubicBezTo>
                    <a:pt x="148287" y="55185"/>
                    <a:pt x="148120" y="56346"/>
                    <a:pt x="147454" y="58473"/>
                  </a:cubicBezTo>
                  <a:cubicBezTo>
                    <a:pt x="143623" y="73946"/>
                    <a:pt x="136462" y="81876"/>
                    <a:pt x="129800" y="81876"/>
                  </a:cubicBezTo>
                  <a:cubicBezTo>
                    <a:pt x="126303" y="81876"/>
                    <a:pt x="125637" y="79168"/>
                    <a:pt x="125637" y="75107"/>
                  </a:cubicBezTo>
                  <a:cubicBezTo>
                    <a:pt x="125637" y="70658"/>
                    <a:pt x="126469" y="68144"/>
                    <a:pt x="129467" y="59440"/>
                  </a:cubicBezTo>
                  <a:cubicBezTo>
                    <a:pt x="131466" y="53445"/>
                    <a:pt x="138294" y="32943"/>
                    <a:pt x="138294" y="22112"/>
                  </a:cubicBezTo>
                  <a:cubicBezTo>
                    <a:pt x="138294" y="19017"/>
                    <a:pt x="138294" y="10894"/>
                    <a:pt x="132132" y="5285"/>
                  </a:cubicBezTo>
                  <a:cubicBezTo>
                    <a:pt x="129301" y="2771"/>
                    <a:pt x="124471" y="63"/>
                    <a:pt x="116643" y="63"/>
                  </a:cubicBezTo>
                  <a:cubicBezTo>
                    <a:pt x="101654" y="63"/>
                    <a:pt x="92494" y="11474"/>
                    <a:pt x="87165" y="19597"/>
                  </a:cubicBezTo>
                  <a:cubicBezTo>
                    <a:pt x="85832" y="3157"/>
                    <a:pt x="74008" y="63"/>
                    <a:pt x="65514" y="63"/>
                  </a:cubicBezTo>
                  <a:cubicBezTo>
                    <a:pt x="51691" y="63"/>
                    <a:pt x="42364" y="9927"/>
                    <a:pt x="37368" y="17663"/>
                  </a:cubicBezTo>
                  <a:cubicBezTo>
                    <a:pt x="36202" y="4318"/>
                    <a:pt x="26376" y="63"/>
                    <a:pt x="19547" y="63"/>
                  </a:cubicBezTo>
                  <a:cubicBezTo>
                    <a:pt x="12386" y="63"/>
                    <a:pt x="8555" y="6059"/>
                    <a:pt x="6390" y="10507"/>
                  </a:cubicBezTo>
                  <a:cubicBezTo>
                    <a:pt x="2726" y="17663"/>
                    <a:pt x="395" y="28688"/>
                    <a:pt x="395" y="29655"/>
                  </a:cubicBezTo>
                  <a:cubicBezTo>
                    <a:pt x="395" y="32169"/>
                    <a:pt x="2726" y="32169"/>
                    <a:pt x="3226" y="32169"/>
                  </a:cubicBezTo>
                  <a:cubicBezTo>
                    <a:pt x="5558" y="32169"/>
                    <a:pt x="5724" y="31589"/>
                    <a:pt x="6890" y="26367"/>
                  </a:cubicBezTo>
                  <a:cubicBezTo>
                    <a:pt x="9388" y="14956"/>
                    <a:pt x="12553" y="5478"/>
                    <a:pt x="19048" y="5478"/>
                  </a:cubicBezTo>
                  <a:cubicBezTo>
                    <a:pt x="23378" y="5478"/>
                    <a:pt x="24544" y="9733"/>
                    <a:pt x="24544" y="14956"/>
                  </a:cubicBezTo>
                  <a:cubicBezTo>
                    <a:pt x="24544" y="18630"/>
                    <a:pt x="23045" y="25787"/>
                    <a:pt x="21879" y="31009"/>
                  </a:cubicBezTo>
                  <a:cubicBezTo>
                    <a:pt x="20713" y="36231"/>
                    <a:pt x="19048" y="44161"/>
                    <a:pt x="18215" y="48416"/>
                  </a:cubicBezTo>
                  <a:lnTo>
                    <a:pt x="12886" y="73173"/>
                  </a:lnTo>
                  <a:cubicBezTo>
                    <a:pt x="12219" y="75687"/>
                    <a:pt x="11220" y="80522"/>
                    <a:pt x="11220" y="81103"/>
                  </a:cubicBezTo>
                  <a:cubicBezTo>
                    <a:pt x="11220" y="85358"/>
                    <a:pt x="14218" y="87292"/>
                    <a:pt x="16883" y="87292"/>
                  </a:cubicBezTo>
                  <a:cubicBezTo>
                    <a:pt x="19881" y="87292"/>
                    <a:pt x="22545" y="84777"/>
                    <a:pt x="23378" y="83037"/>
                  </a:cubicBezTo>
                  <a:cubicBezTo>
                    <a:pt x="24211" y="81296"/>
                    <a:pt x="25543" y="75107"/>
                    <a:pt x="26376" y="71045"/>
                  </a:cubicBezTo>
                  <a:cubicBezTo>
                    <a:pt x="27209" y="67370"/>
                    <a:pt x="29041" y="58473"/>
                    <a:pt x="30040" y="53638"/>
                  </a:cubicBezTo>
                  <a:cubicBezTo>
                    <a:pt x="31039" y="49383"/>
                    <a:pt x="32038" y="45128"/>
                    <a:pt x="32871" y="40679"/>
                  </a:cubicBezTo>
                  <a:cubicBezTo>
                    <a:pt x="34703" y="32749"/>
                    <a:pt x="35036" y="31202"/>
                    <a:pt x="39866" y="23272"/>
                  </a:cubicBezTo>
                  <a:cubicBezTo>
                    <a:pt x="44529" y="15536"/>
                    <a:pt x="52357" y="5478"/>
                    <a:pt x="64848" y="5478"/>
                  </a:cubicBezTo>
                  <a:cubicBezTo>
                    <a:pt x="74507" y="5478"/>
                    <a:pt x="74674" y="15342"/>
                    <a:pt x="74674" y="19017"/>
                  </a:cubicBezTo>
                  <a:cubicBezTo>
                    <a:pt x="74674" y="23853"/>
                    <a:pt x="74174" y="26367"/>
                    <a:pt x="71843" y="37198"/>
                  </a:cubicBezTo>
                  <a:lnTo>
                    <a:pt x="64848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7" name="Dowolny kształt: kształt 1276">
              <a:extLst>
                <a:ext uri="{FF2B5EF4-FFF2-40B4-BE49-F238E27FC236}">
                  <a16:creationId xmlns:a16="http://schemas.microsoft.com/office/drawing/2014/main" id="{1F3E51B5-2BCC-A493-DFC6-B4CB3AABF40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58542" y="7247922"/>
              <a:ext cx="43135" cy="193218"/>
            </a:xfrm>
            <a:custGeom>
              <a:avLst/>
              <a:gdLst>
                <a:gd name="connsiteX0" fmla="*/ 3566 w 43135"/>
                <a:gd name="connsiteY0" fmla="*/ 63 h 193218"/>
                <a:gd name="connsiteX1" fmla="*/ 402 w 43135"/>
                <a:gd name="connsiteY1" fmla="*/ 2384 h 193218"/>
                <a:gd name="connsiteX2" fmla="*/ 1901 w 43135"/>
                <a:gd name="connsiteY2" fmla="*/ 5285 h 193218"/>
                <a:gd name="connsiteX3" fmla="*/ 32212 w 43135"/>
                <a:gd name="connsiteY3" fmla="*/ 96576 h 193218"/>
                <a:gd name="connsiteX4" fmla="*/ 3400 w 43135"/>
                <a:gd name="connsiteY4" fmla="*/ 186512 h 193218"/>
                <a:gd name="connsiteX5" fmla="*/ 402 w 43135"/>
                <a:gd name="connsiteY5" fmla="*/ 190961 h 193218"/>
                <a:gd name="connsiteX6" fmla="*/ 2567 w 43135"/>
                <a:gd name="connsiteY6" fmla="*/ 193282 h 193218"/>
                <a:gd name="connsiteX7" fmla="*/ 31379 w 43135"/>
                <a:gd name="connsiteY7" fmla="*/ 156340 h 193218"/>
                <a:gd name="connsiteX8" fmla="*/ 43537 w 43135"/>
                <a:gd name="connsiteY8" fmla="*/ 96769 h 193218"/>
                <a:gd name="connsiteX9" fmla="*/ 3566 w 43135"/>
                <a:gd name="connsiteY9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566" y="63"/>
                  </a:moveTo>
                  <a:cubicBezTo>
                    <a:pt x="2400" y="63"/>
                    <a:pt x="402" y="63"/>
                    <a:pt x="402" y="2384"/>
                  </a:cubicBezTo>
                  <a:cubicBezTo>
                    <a:pt x="402" y="3351"/>
                    <a:pt x="902" y="3931"/>
                    <a:pt x="1901" y="5285"/>
                  </a:cubicBezTo>
                  <a:cubicBezTo>
                    <a:pt x="16224" y="20565"/>
                    <a:pt x="32212" y="46675"/>
                    <a:pt x="32212" y="96576"/>
                  </a:cubicBezTo>
                  <a:cubicBezTo>
                    <a:pt x="32212" y="136999"/>
                    <a:pt x="21387" y="167558"/>
                    <a:pt x="3400" y="186512"/>
                  </a:cubicBezTo>
                  <a:cubicBezTo>
                    <a:pt x="568" y="189800"/>
                    <a:pt x="402" y="189994"/>
                    <a:pt x="402" y="190961"/>
                  </a:cubicBezTo>
                  <a:cubicBezTo>
                    <a:pt x="402" y="191928"/>
                    <a:pt x="902" y="193282"/>
                    <a:pt x="2567" y="193282"/>
                  </a:cubicBezTo>
                  <a:cubicBezTo>
                    <a:pt x="4565" y="193282"/>
                    <a:pt x="20387" y="180517"/>
                    <a:pt x="31379" y="156340"/>
                  </a:cubicBezTo>
                  <a:cubicBezTo>
                    <a:pt x="38707" y="140287"/>
                    <a:pt x="43537" y="119398"/>
                    <a:pt x="43537" y="96769"/>
                  </a:cubicBezTo>
                  <a:cubicBezTo>
                    <a:pt x="43537" y="69498"/>
                    <a:pt x="36542" y="27141"/>
                    <a:pt x="3566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8" name="Dowolny kształt: kształt 1277">
              <a:extLst>
                <a:ext uri="{FF2B5EF4-FFF2-40B4-BE49-F238E27FC236}">
                  <a16:creationId xmlns:a16="http://schemas.microsoft.com/office/drawing/2014/main" id="{5061E7DB-957F-212D-69DE-35868F89AE3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506591" y="7262137"/>
              <a:ext cx="79227" cy="25696"/>
            </a:xfrm>
            <a:custGeom>
              <a:avLst/>
              <a:gdLst>
                <a:gd name="connsiteX0" fmla="*/ 79636 w 79227"/>
                <a:gd name="connsiteY0" fmla="*/ 4209 h 25696"/>
                <a:gd name="connsiteX1" fmla="*/ 75829 w 79227"/>
                <a:gd name="connsiteY1" fmla="*/ 65 h 25696"/>
                <a:gd name="connsiteX2" fmla="*/ 56319 w 79227"/>
                <a:gd name="connsiteY2" fmla="*/ 13327 h 25696"/>
                <a:gd name="connsiteX3" fmla="*/ 40854 w 79227"/>
                <a:gd name="connsiteY3" fmla="*/ 6420 h 25696"/>
                <a:gd name="connsiteX4" fmla="*/ 26103 w 79227"/>
                <a:gd name="connsiteY4" fmla="*/ 65 h 25696"/>
                <a:gd name="connsiteX5" fmla="*/ 408 w 79227"/>
                <a:gd name="connsiteY5" fmla="*/ 21616 h 25696"/>
                <a:gd name="connsiteX6" fmla="*/ 4214 w 79227"/>
                <a:gd name="connsiteY6" fmla="*/ 25761 h 25696"/>
                <a:gd name="connsiteX7" fmla="*/ 23724 w 79227"/>
                <a:gd name="connsiteY7" fmla="*/ 12498 h 25696"/>
                <a:gd name="connsiteX8" fmla="*/ 39189 w 79227"/>
                <a:gd name="connsiteY8" fmla="*/ 19406 h 25696"/>
                <a:gd name="connsiteX9" fmla="*/ 53940 w 79227"/>
                <a:gd name="connsiteY9" fmla="*/ 25761 h 25696"/>
                <a:gd name="connsiteX10" fmla="*/ 79636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636" y="4209"/>
                  </a:moveTo>
                  <a:lnTo>
                    <a:pt x="75829" y="65"/>
                  </a:lnTo>
                  <a:cubicBezTo>
                    <a:pt x="75829" y="341"/>
                    <a:pt x="66788" y="13327"/>
                    <a:pt x="56319" y="13327"/>
                  </a:cubicBezTo>
                  <a:cubicBezTo>
                    <a:pt x="50847" y="13327"/>
                    <a:pt x="44899" y="9183"/>
                    <a:pt x="40854" y="6420"/>
                  </a:cubicBezTo>
                  <a:cubicBezTo>
                    <a:pt x="34431" y="1999"/>
                    <a:pt x="30148" y="65"/>
                    <a:pt x="26103" y="65"/>
                  </a:cubicBezTo>
                  <a:cubicBezTo>
                    <a:pt x="17062" y="65"/>
                    <a:pt x="12542" y="6143"/>
                    <a:pt x="408" y="21616"/>
                  </a:cubicBezTo>
                  <a:lnTo>
                    <a:pt x="4214" y="25761"/>
                  </a:lnTo>
                  <a:cubicBezTo>
                    <a:pt x="4214" y="25485"/>
                    <a:pt x="13256" y="12498"/>
                    <a:pt x="23724" y="12498"/>
                  </a:cubicBezTo>
                  <a:cubicBezTo>
                    <a:pt x="29196" y="12498"/>
                    <a:pt x="35144" y="16643"/>
                    <a:pt x="39189" y="19406"/>
                  </a:cubicBezTo>
                  <a:cubicBezTo>
                    <a:pt x="45613" y="23827"/>
                    <a:pt x="49895" y="25761"/>
                    <a:pt x="53940" y="25761"/>
                  </a:cubicBezTo>
                  <a:cubicBezTo>
                    <a:pt x="62981" y="25761"/>
                    <a:pt x="67502" y="19682"/>
                    <a:pt x="79636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9" name="Dowolny kształt: kształt 1278">
              <a:extLst>
                <a:ext uri="{FF2B5EF4-FFF2-40B4-BE49-F238E27FC236}">
                  <a16:creationId xmlns:a16="http://schemas.microsoft.com/office/drawing/2014/main" id="{3A96407A-26DE-3762-071B-7302B895A92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444860" y="7321757"/>
              <a:ext cx="168924" cy="200872"/>
            </a:xfrm>
            <a:custGeom>
              <a:avLst/>
              <a:gdLst>
                <a:gd name="connsiteX0" fmla="*/ 169330 w 168924"/>
                <a:gd name="connsiteY0" fmla="*/ 2830 h 200872"/>
                <a:gd name="connsiteX1" fmla="*/ 166712 w 168924"/>
                <a:gd name="connsiteY1" fmla="*/ 67 h 200872"/>
                <a:gd name="connsiteX2" fmla="*/ 163144 w 168924"/>
                <a:gd name="connsiteY2" fmla="*/ 3383 h 200872"/>
                <a:gd name="connsiteX3" fmla="*/ 146489 w 168924"/>
                <a:gd name="connsiteY3" fmla="*/ 24658 h 200872"/>
                <a:gd name="connsiteX4" fmla="*/ 106994 w 168924"/>
                <a:gd name="connsiteY4" fmla="*/ 67 h 200872"/>
                <a:gd name="connsiteX5" fmla="*/ 405 w 168924"/>
                <a:gd name="connsiteY5" fmla="*/ 125233 h 200872"/>
                <a:gd name="connsiteX6" fmla="*/ 64882 w 168924"/>
                <a:gd name="connsiteY6" fmla="*/ 200940 h 200872"/>
                <a:gd name="connsiteX7" fmla="*/ 116273 w 168924"/>
                <a:gd name="connsiteY7" fmla="*/ 177178 h 200872"/>
                <a:gd name="connsiteX8" fmla="*/ 142445 w 168924"/>
                <a:gd name="connsiteY8" fmla="*/ 128548 h 200872"/>
                <a:gd name="connsiteX9" fmla="*/ 139589 w 168924"/>
                <a:gd name="connsiteY9" fmla="*/ 125785 h 200872"/>
                <a:gd name="connsiteX10" fmla="*/ 136496 w 168924"/>
                <a:gd name="connsiteY10" fmla="*/ 128548 h 200872"/>
                <a:gd name="connsiteX11" fmla="*/ 112466 w 168924"/>
                <a:gd name="connsiteY11" fmla="*/ 172204 h 200872"/>
                <a:gd name="connsiteX12" fmla="*/ 68689 w 168924"/>
                <a:gd name="connsiteY12" fmla="*/ 192374 h 200872"/>
                <a:gd name="connsiteX13" fmla="*/ 22056 w 168924"/>
                <a:gd name="connsiteY13" fmla="*/ 134903 h 200872"/>
                <a:gd name="connsiteX14" fmla="*/ 50845 w 168924"/>
                <a:gd name="connsiteY14" fmla="*/ 42065 h 200872"/>
                <a:gd name="connsiteX15" fmla="*/ 108898 w 168924"/>
                <a:gd name="connsiteY15" fmla="*/ 8633 h 200872"/>
                <a:gd name="connsiteX16" fmla="*/ 147203 w 168924"/>
                <a:gd name="connsiteY16" fmla="*/ 61959 h 200872"/>
                <a:gd name="connsiteX17" fmla="*/ 146489 w 168924"/>
                <a:gd name="connsiteY17" fmla="*/ 76051 h 200872"/>
                <a:gd name="connsiteX18" fmla="*/ 150058 w 168924"/>
                <a:gd name="connsiteY18" fmla="*/ 78814 h 200872"/>
                <a:gd name="connsiteX19" fmla="*/ 154341 w 168924"/>
                <a:gd name="connsiteY19" fmla="*/ 73288 h 200872"/>
                <a:gd name="connsiteX20" fmla="*/ 169330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330" y="2830"/>
                  </a:moveTo>
                  <a:cubicBezTo>
                    <a:pt x="169330" y="2001"/>
                    <a:pt x="168854" y="67"/>
                    <a:pt x="166712" y="67"/>
                  </a:cubicBezTo>
                  <a:cubicBezTo>
                    <a:pt x="165999" y="67"/>
                    <a:pt x="165761" y="344"/>
                    <a:pt x="163144" y="3383"/>
                  </a:cubicBezTo>
                  <a:lnTo>
                    <a:pt x="146489" y="24658"/>
                  </a:lnTo>
                  <a:cubicBezTo>
                    <a:pt x="144348" y="20790"/>
                    <a:pt x="133404" y="67"/>
                    <a:pt x="106994" y="67"/>
                  </a:cubicBezTo>
                  <a:cubicBezTo>
                    <a:pt x="53938" y="67"/>
                    <a:pt x="405" y="61130"/>
                    <a:pt x="405" y="125233"/>
                  </a:cubicBezTo>
                  <a:cubicBezTo>
                    <a:pt x="405" y="170823"/>
                    <a:pt x="28480" y="200940"/>
                    <a:pt x="64882" y="200940"/>
                  </a:cubicBezTo>
                  <a:cubicBezTo>
                    <a:pt x="85581" y="200940"/>
                    <a:pt x="103663" y="189888"/>
                    <a:pt x="116273" y="177178"/>
                  </a:cubicBezTo>
                  <a:cubicBezTo>
                    <a:pt x="138400" y="154521"/>
                    <a:pt x="142445" y="129377"/>
                    <a:pt x="142445" y="128548"/>
                  </a:cubicBezTo>
                  <a:cubicBezTo>
                    <a:pt x="142445" y="125785"/>
                    <a:pt x="140065" y="125785"/>
                    <a:pt x="139589" y="125785"/>
                  </a:cubicBezTo>
                  <a:cubicBezTo>
                    <a:pt x="138162" y="125785"/>
                    <a:pt x="136972" y="126338"/>
                    <a:pt x="136496" y="128548"/>
                  </a:cubicBezTo>
                  <a:cubicBezTo>
                    <a:pt x="134355" y="136561"/>
                    <a:pt x="128883" y="156179"/>
                    <a:pt x="112466" y="172204"/>
                  </a:cubicBezTo>
                  <a:cubicBezTo>
                    <a:pt x="96050" y="187677"/>
                    <a:pt x="81061" y="192374"/>
                    <a:pt x="68689" y="192374"/>
                  </a:cubicBezTo>
                  <a:cubicBezTo>
                    <a:pt x="47276" y="192374"/>
                    <a:pt x="22056" y="178007"/>
                    <a:pt x="22056" y="134903"/>
                  </a:cubicBezTo>
                  <a:cubicBezTo>
                    <a:pt x="22056" y="119154"/>
                    <a:pt x="27053" y="74393"/>
                    <a:pt x="50845" y="42065"/>
                  </a:cubicBezTo>
                  <a:cubicBezTo>
                    <a:pt x="65358" y="22448"/>
                    <a:pt x="87723" y="8633"/>
                    <a:pt x="108898" y="8633"/>
                  </a:cubicBezTo>
                  <a:cubicBezTo>
                    <a:pt x="133166" y="8633"/>
                    <a:pt x="147203" y="29908"/>
                    <a:pt x="147203" y="61959"/>
                  </a:cubicBezTo>
                  <a:cubicBezTo>
                    <a:pt x="147203" y="73011"/>
                    <a:pt x="146489" y="73288"/>
                    <a:pt x="146489" y="76051"/>
                  </a:cubicBezTo>
                  <a:cubicBezTo>
                    <a:pt x="146489" y="78814"/>
                    <a:pt x="149106" y="78814"/>
                    <a:pt x="150058" y="78814"/>
                  </a:cubicBezTo>
                  <a:cubicBezTo>
                    <a:pt x="153151" y="78814"/>
                    <a:pt x="153151" y="78261"/>
                    <a:pt x="154341" y="73288"/>
                  </a:cubicBezTo>
                  <a:lnTo>
                    <a:pt x="169330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0" name="Dowolny kształt: kształt 1279">
              <a:extLst>
                <a:ext uri="{FF2B5EF4-FFF2-40B4-BE49-F238E27FC236}">
                  <a16:creationId xmlns:a16="http://schemas.microsoft.com/office/drawing/2014/main" id="{561B1638-6F52-4E93-49C9-A3031008CDF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630022" y="7284182"/>
              <a:ext cx="111251" cy="132100"/>
            </a:xfrm>
            <a:custGeom>
              <a:avLst/>
              <a:gdLst>
                <a:gd name="connsiteX0" fmla="*/ 413 w 111251"/>
                <a:gd name="connsiteY0" fmla="*/ 64 h 132100"/>
                <a:gd name="connsiteX1" fmla="*/ 413 w 111251"/>
                <a:gd name="connsiteY1" fmla="*/ 7026 h 132100"/>
                <a:gd name="connsiteX2" fmla="*/ 4410 w 111251"/>
                <a:gd name="connsiteY2" fmla="*/ 7026 h 132100"/>
                <a:gd name="connsiteX3" fmla="*/ 17567 w 111251"/>
                <a:gd name="connsiteY3" fmla="*/ 15730 h 132100"/>
                <a:gd name="connsiteX4" fmla="*/ 17567 w 111251"/>
                <a:gd name="connsiteY4" fmla="*/ 116498 h 132100"/>
                <a:gd name="connsiteX5" fmla="*/ 4410 w 111251"/>
                <a:gd name="connsiteY5" fmla="*/ 125201 h 132100"/>
                <a:gd name="connsiteX6" fmla="*/ 413 w 111251"/>
                <a:gd name="connsiteY6" fmla="*/ 125201 h 132100"/>
                <a:gd name="connsiteX7" fmla="*/ 413 w 111251"/>
                <a:gd name="connsiteY7" fmla="*/ 132164 h 132100"/>
                <a:gd name="connsiteX8" fmla="*/ 71028 w 111251"/>
                <a:gd name="connsiteY8" fmla="*/ 132164 h 132100"/>
                <a:gd name="connsiteX9" fmla="*/ 111665 w 111251"/>
                <a:gd name="connsiteY9" fmla="*/ 96770 h 132100"/>
                <a:gd name="connsiteX10" fmla="*/ 76691 w 111251"/>
                <a:gd name="connsiteY10" fmla="*/ 63116 h 132100"/>
                <a:gd name="connsiteX11" fmla="*/ 106669 w 111251"/>
                <a:gd name="connsiteY11" fmla="*/ 32944 h 132100"/>
                <a:gd name="connsiteX12" fmla="*/ 66032 w 111251"/>
                <a:gd name="connsiteY12" fmla="*/ 64 h 132100"/>
                <a:gd name="connsiteX13" fmla="*/ 413 w 111251"/>
                <a:gd name="connsiteY13" fmla="*/ 64 h 132100"/>
                <a:gd name="connsiteX14" fmla="*/ 32223 w 111251"/>
                <a:gd name="connsiteY14" fmla="*/ 60795 h 132100"/>
                <a:gd name="connsiteX15" fmla="*/ 32223 w 111251"/>
                <a:gd name="connsiteY15" fmla="*/ 14570 h 132100"/>
                <a:gd name="connsiteX16" fmla="*/ 40218 w 111251"/>
                <a:gd name="connsiteY16" fmla="*/ 7026 h 132100"/>
                <a:gd name="connsiteX17" fmla="*/ 64866 w 111251"/>
                <a:gd name="connsiteY17" fmla="*/ 7026 h 132100"/>
                <a:gd name="connsiteX18" fmla="*/ 90014 w 111251"/>
                <a:gd name="connsiteY18" fmla="*/ 32944 h 132100"/>
                <a:gd name="connsiteX19" fmla="*/ 59703 w 111251"/>
                <a:gd name="connsiteY19" fmla="*/ 60795 h 132100"/>
                <a:gd name="connsiteX20" fmla="*/ 32223 w 111251"/>
                <a:gd name="connsiteY20" fmla="*/ 60795 h 132100"/>
                <a:gd name="connsiteX21" fmla="*/ 40218 w 111251"/>
                <a:gd name="connsiteY21" fmla="*/ 125201 h 132100"/>
                <a:gd name="connsiteX22" fmla="*/ 32223 w 111251"/>
                <a:gd name="connsiteY22" fmla="*/ 117658 h 132100"/>
                <a:gd name="connsiteX23" fmla="*/ 32223 w 111251"/>
                <a:gd name="connsiteY23" fmla="*/ 66211 h 132100"/>
                <a:gd name="connsiteX24" fmla="*/ 67697 w 111251"/>
                <a:gd name="connsiteY24" fmla="*/ 66211 h 132100"/>
                <a:gd name="connsiteX25" fmla="*/ 94511 w 111251"/>
                <a:gd name="connsiteY25" fmla="*/ 96383 h 132100"/>
                <a:gd name="connsiteX26" fmla="*/ 65199 w 111251"/>
                <a:gd name="connsiteY26" fmla="*/ 125201 h 132100"/>
                <a:gd name="connsiteX27" fmla="*/ 40218 w 111251"/>
                <a:gd name="connsiteY27" fmla="*/ 125201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251" h="132100">
                  <a:moveTo>
                    <a:pt x="413" y="64"/>
                  </a:moveTo>
                  <a:lnTo>
                    <a:pt x="413" y="7026"/>
                  </a:lnTo>
                  <a:lnTo>
                    <a:pt x="4410" y="7026"/>
                  </a:lnTo>
                  <a:cubicBezTo>
                    <a:pt x="17234" y="7026"/>
                    <a:pt x="17567" y="8961"/>
                    <a:pt x="17567" y="15730"/>
                  </a:cubicBezTo>
                  <a:lnTo>
                    <a:pt x="17567" y="116498"/>
                  </a:lnTo>
                  <a:cubicBezTo>
                    <a:pt x="17567" y="123074"/>
                    <a:pt x="17234" y="125201"/>
                    <a:pt x="4410" y="125201"/>
                  </a:cubicBezTo>
                  <a:lnTo>
                    <a:pt x="413" y="125201"/>
                  </a:lnTo>
                  <a:lnTo>
                    <a:pt x="413" y="132164"/>
                  </a:lnTo>
                  <a:lnTo>
                    <a:pt x="71028" y="132164"/>
                  </a:lnTo>
                  <a:cubicBezTo>
                    <a:pt x="94511" y="132164"/>
                    <a:pt x="111665" y="115144"/>
                    <a:pt x="111665" y="96770"/>
                  </a:cubicBezTo>
                  <a:cubicBezTo>
                    <a:pt x="111665" y="79943"/>
                    <a:pt x="97009" y="65630"/>
                    <a:pt x="76691" y="63116"/>
                  </a:cubicBezTo>
                  <a:cubicBezTo>
                    <a:pt x="93012" y="59635"/>
                    <a:pt x="106669" y="47836"/>
                    <a:pt x="106669" y="32944"/>
                  </a:cubicBezTo>
                  <a:cubicBezTo>
                    <a:pt x="106669" y="15537"/>
                    <a:pt x="89182" y="64"/>
                    <a:pt x="66032" y="64"/>
                  </a:cubicBezTo>
                  <a:lnTo>
                    <a:pt x="413" y="64"/>
                  </a:lnTo>
                  <a:close/>
                  <a:moveTo>
                    <a:pt x="32223" y="60795"/>
                  </a:moveTo>
                  <a:lnTo>
                    <a:pt x="32223" y="14570"/>
                  </a:lnTo>
                  <a:cubicBezTo>
                    <a:pt x="32223" y="8574"/>
                    <a:pt x="32390" y="7026"/>
                    <a:pt x="40218" y="7026"/>
                  </a:cubicBezTo>
                  <a:lnTo>
                    <a:pt x="64866" y="7026"/>
                  </a:lnTo>
                  <a:cubicBezTo>
                    <a:pt x="81354" y="7026"/>
                    <a:pt x="90014" y="20759"/>
                    <a:pt x="90014" y="32944"/>
                  </a:cubicBezTo>
                  <a:cubicBezTo>
                    <a:pt x="90014" y="46676"/>
                    <a:pt x="78856" y="60795"/>
                    <a:pt x="59703" y="60795"/>
                  </a:cubicBezTo>
                  <a:lnTo>
                    <a:pt x="32223" y="60795"/>
                  </a:lnTo>
                  <a:close/>
                  <a:moveTo>
                    <a:pt x="40218" y="125201"/>
                  </a:moveTo>
                  <a:cubicBezTo>
                    <a:pt x="32390" y="125201"/>
                    <a:pt x="32223" y="123654"/>
                    <a:pt x="32223" y="117658"/>
                  </a:cubicBezTo>
                  <a:lnTo>
                    <a:pt x="32223" y="66211"/>
                  </a:lnTo>
                  <a:lnTo>
                    <a:pt x="67697" y="66211"/>
                  </a:lnTo>
                  <a:cubicBezTo>
                    <a:pt x="85351" y="66211"/>
                    <a:pt x="94511" y="82844"/>
                    <a:pt x="94511" y="96383"/>
                  </a:cubicBezTo>
                  <a:cubicBezTo>
                    <a:pt x="94511" y="110696"/>
                    <a:pt x="83519" y="125201"/>
                    <a:pt x="65199" y="125201"/>
                  </a:cubicBezTo>
                  <a:lnTo>
                    <a:pt x="40218" y="1252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1" name="Dowolny kształt: kształt 1280">
              <a:extLst>
                <a:ext uri="{FF2B5EF4-FFF2-40B4-BE49-F238E27FC236}">
                  <a16:creationId xmlns:a16="http://schemas.microsoft.com/office/drawing/2014/main" id="{489806C3-539B-329D-29CB-8EE5869EC9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621165" y="7456706"/>
              <a:ext cx="60622" cy="128425"/>
            </a:xfrm>
            <a:custGeom>
              <a:avLst/>
              <a:gdLst>
                <a:gd name="connsiteX0" fmla="*/ 38052 w 60622"/>
                <a:gd name="connsiteY0" fmla="*/ 5485 h 128425"/>
                <a:gd name="connsiteX1" fmla="*/ 33055 w 60622"/>
                <a:gd name="connsiteY1" fmla="*/ 70 h 128425"/>
                <a:gd name="connsiteX2" fmla="*/ 413 w 60622"/>
                <a:gd name="connsiteY2" fmla="*/ 12448 h 128425"/>
                <a:gd name="connsiteX3" fmla="*/ 413 w 60622"/>
                <a:gd name="connsiteY3" fmla="*/ 19411 h 128425"/>
                <a:gd name="connsiteX4" fmla="*/ 24562 w 60622"/>
                <a:gd name="connsiteY4" fmla="*/ 13995 h 128425"/>
                <a:gd name="connsiteX5" fmla="*/ 24562 w 60622"/>
                <a:gd name="connsiteY5" fmla="*/ 112636 h 128425"/>
                <a:gd name="connsiteX6" fmla="*/ 7907 w 60622"/>
                <a:gd name="connsiteY6" fmla="*/ 121533 h 128425"/>
                <a:gd name="connsiteX7" fmla="*/ 1578 w 60622"/>
                <a:gd name="connsiteY7" fmla="*/ 121533 h 128425"/>
                <a:gd name="connsiteX8" fmla="*/ 1578 w 60622"/>
                <a:gd name="connsiteY8" fmla="*/ 128496 h 128425"/>
                <a:gd name="connsiteX9" fmla="*/ 31223 w 60622"/>
                <a:gd name="connsiteY9" fmla="*/ 127722 h 128425"/>
                <a:gd name="connsiteX10" fmla="*/ 61035 w 60622"/>
                <a:gd name="connsiteY10" fmla="*/ 128496 h 128425"/>
                <a:gd name="connsiteX11" fmla="*/ 61035 w 60622"/>
                <a:gd name="connsiteY11" fmla="*/ 121533 h 128425"/>
                <a:gd name="connsiteX12" fmla="*/ 54706 w 60622"/>
                <a:gd name="connsiteY12" fmla="*/ 121533 h 128425"/>
                <a:gd name="connsiteX13" fmla="*/ 38052 w 60622"/>
                <a:gd name="connsiteY13" fmla="*/ 112636 h 128425"/>
                <a:gd name="connsiteX14" fmla="*/ 38052 w 60622"/>
                <a:gd name="connsiteY14" fmla="*/ 5485 h 1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22" h="128425">
                  <a:moveTo>
                    <a:pt x="38052" y="5485"/>
                  </a:moveTo>
                  <a:cubicBezTo>
                    <a:pt x="38052" y="263"/>
                    <a:pt x="37719" y="70"/>
                    <a:pt x="33055" y="70"/>
                  </a:cubicBezTo>
                  <a:cubicBezTo>
                    <a:pt x="22397" y="12255"/>
                    <a:pt x="7241" y="12448"/>
                    <a:pt x="413" y="12448"/>
                  </a:cubicBezTo>
                  <a:lnTo>
                    <a:pt x="413" y="19411"/>
                  </a:lnTo>
                  <a:cubicBezTo>
                    <a:pt x="4410" y="19411"/>
                    <a:pt x="15402" y="19411"/>
                    <a:pt x="24562" y="13995"/>
                  </a:cubicBezTo>
                  <a:lnTo>
                    <a:pt x="24562" y="112636"/>
                  </a:lnTo>
                  <a:cubicBezTo>
                    <a:pt x="24562" y="119018"/>
                    <a:pt x="24562" y="121533"/>
                    <a:pt x="7907" y="121533"/>
                  </a:cubicBezTo>
                  <a:lnTo>
                    <a:pt x="1578" y="121533"/>
                  </a:lnTo>
                  <a:lnTo>
                    <a:pt x="1578" y="128496"/>
                  </a:lnTo>
                  <a:cubicBezTo>
                    <a:pt x="4576" y="128302"/>
                    <a:pt x="25061" y="127722"/>
                    <a:pt x="31223" y="127722"/>
                  </a:cubicBezTo>
                  <a:cubicBezTo>
                    <a:pt x="36386" y="127722"/>
                    <a:pt x="57371" y="128302"/>
                    <a:pt x="61035" y="128496"/>
                  </a:cubicBezTo>
                  <a:lnTo>
                    <a:pt x="61035" y="121533"/>
                  </a:lnTo>
                  <a:lnTo>
                    <a:pt x="54706" y="121533"/>
                  </a:lnTo>
                  <a:cubicBezTo>
                    <a:pt x="38052" y="121533"/>
                    <a:pt x="38052" y="119018"/>
                    <a:pt x="38052" y="112636"/>
                  </a:cubicBezTo>
                  <a:lnTo>
                    <a:pt x="38052" y="54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2" name="Dowolny kształt: kształt 1281">
              <a:extLst>
                <a:ext uri="{FF2B5EF4-FFF2-40B4-BE49-F238E27FC236}">
                  <a16:creationId xmlns:a16="http://schemas.microsoft.com/office/drawing/2014/main" id="{5A19527C-9E0E-61DB-31E9-4D30D2E4640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706510" y="7456706"/>
              <a:ext cx="77276" cy="132294"/>
            </a:xfrm>
            <a:custGeom>
              <a:avLst/>
              <a:gdLst>
                <a:gd name="connsiteX0" fmla="*/ 77693 w 77276"/>
                <a:gd name="connsiteY0" fmla="*/ 66797 h 132294"/>
                <a:gd name="connsiteX1" fmla="*/ 67867 w 77276"/>
                <a:gd name="connsiteY1" fmla="*/ 16703 h 132294"/>
                <a:gd name="connsiteX2" fmla="*/ 39055 w 77276"/>
                <a:gd name="connsiteY2" fmla="*/ 70 h 132294"/>
                <a:gd name="connsiteX3" fmla="*/ 417 w 77276"/>
                <a:gd name="connsiteY3" fmla="*/ 66797 h 132294"/>
                <a:gd name="connsiteX4" fmla="*/ 39055 w 77276"/>
                <a:gd name="connsiteY4" fmla="*/ 132364 h 132294"/>
                <a:gd name="connsiteX5" fmla="*/ 77693 w 77276"/>
                <a:gd name="connsiteY5" fmla="*/ 66797 h 132294"/>
                <a:gd name="connsiteX6" fmla="*/ 39055 w 77276"/>
                <a:gd name="connsiteY6" fmla="*/ 126948 h 132294"/>
                <a:gd name="connsiteX7" fmla="*/ 17904 w 77276"/>
                <a:gd name="connsiteY7" fmla="*/ 105866 h 132294"/>
                <a:gd name="connsiteX8" fmla="*/ 15572 w 77276"/>
                <a:gd name="connsiteY8" fmla="*/ 64283 h 132294"/>
                <a:gd name="connsiteX9" fmla="*/ 18070 w 77276"/>
                <a:gd name="connsiteY9" fmla="*/ 24826 h 132294"/>
                <a:gd name="connsiteX10" fmla="*/ 39055 w 77276"/>
                <a:gd name="connsiteY10" fmla="*/ 5485 h 132294"/>
                <a:gd name="connsiteX11" fmla="*/ 59707 w 77276"/>
                <a:gd name="connsiteY11" fmla="*/ 23086 h 132294"/>
                <a:gd name="connsiteX12" fmla="*/ 62538 w 77276"/>
                <a:gd name="connsiteY12" fmla="*/ 64283 h 132294"/>
                <a:gd name="connsiteX13" fmla="*/ 60373 w 77276"/>
                <a:gd name="connsiteY13" fmla="*/ 105093 h 132294"/>
                <a:gd name="connsiteX14" fmla="*/ 39055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693" y="66797"/>
                  </a:moveTo>
                  <a:cubicBezTo>
                    <a:pt x="77693" y="45522"/>
                    <a:pt x="75528" y="30242"/>
                    <a:pt x="67867" y="16703"/>
                  </a:cubicBezTo>
                  <a:cubicBezTo>
                    <a:pt x="62704" y="7806"/>
                    <a:pt x="52379" y="70"/>
                    <a:pt x="39055" y="70"/>
                  </a:cubicBezTo>
                  <a:cubicBezTo>
                    <a:pt x="417" y="70"/>
                    <a:pt x="417" y="52871"/>
                    <a:pt x="417" y="66797"/>
                  </a:cubicBezTo>
                  <a:cubicBezTo>
                    <a:pt x="417" y="80723"/>
                    <a:pt x="417" y="132364"/>
                    <a:pt x="39055" y="132364"/>
                  </a:cubicBezTo>
                  <a:cubicBezTo>
                    <a:pt x="77693" y="132364"/>
                    <a:pt x="77693" y="80723"/>
                    <a:pt x="77693" y="66797"/>
                  </a:cubicBezTo>
                  <a:close/>
                  <a:moveTo>
                    <a:pt x="39055" y="126948"/>
                  </a:moveTo>
                  <a:cubicBezTo>
                    <a:pt x="31394" y="126948"/>
                    <a:pt x="21235" y="121726"/>
                    <a:pt x="17904" y="105866"/>
                  </a:cubicBezTo>
                  <a:cubicBezTo>
                    <a:pt x="15572" y="94455"/>
                    <a:pt x="15572" y="78595"/>
                    <a:pt x="15572" y="64283"/>
                  </a:cubicBezTo>
                  <a:cubicBezTo>
                    <a:pt x="15572" y="50164"/>
                    <a:pt x="15572" y="35464"/>
                    <a:pt x="18070" y="24826"/>
                  </a:cubicBezTo>
                  <a:cubicBezTo>
                    <a:pt x="21568" y="9547"/>
                    <a:pt x="32227" y="5485"/>
                    <a:pt x="39055" y="5485"/>
                  </a:cubicBezTo>
                  <a:cubicBezTo>
                    <a:pt x="48048" y="5485"/>
                    <a:pt x="56709" y="11868"/>
                    <a:pt x="59707" y="23086"/>
                  </a:cubicBezTo>
                  <a:cubicBezTo>
                    <a:pt x="62371" y="33530"/>
                    <a:pt x="62538" y="47456"/>
                    <a:pt x="62538" y="64283"/>
                  </a:cubicBezTo>
                  <a:cubicBezTo>
                    <a:pt x="62538" y="78595"/>
                    <a:pt x="62538" y="92908"/>
                    <a:pt x="60373" y="105093"/>
                  </a:cubicBezTo>
                  <a:cubicBezTo>
                    <a:pt x="57042" y="122693"/>
                    <a:pt x="45717" y="126948"/>
                    <a:pt x="39055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B5A9143B-3438-F60A-EA12-6EA7B1A8974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813149" y="7198799"/>
              <a:ext cx="90410" cy="497069"/>
            </a:xfrm>
            <a:custGeom>
              <a:avLst/>
              <a:gdLst>
                <a:gd name="connsiteX0" fmla="*/ 90831 w 90410"/>
                <a:gd name="connsiteY0" fmla="*/ 248453 h 497069"/>
                <a:gd name="connsiteX1" fmla="*/ 28020 w 90410"/>
                <a:gd name="connsiteY1" fmla="*/ 22713 h 497069"/>
                <a:gd name="connsiteX2" fmla="*/ 10176 w 90410"/>
                <a:gd name="connsiteY2" fmla="*/ 1714 h 497069"/>
                <a:gd name="connsiteX3" fmla="*/ 4942 w 90410"/>
                <a:gd name="connsiteY3" fmla="*/ 56 h 497069"/>
                <a:gd name="connsiteX4" fmla="*/ 421 w 90410"/>
                <a:gd name="connsiteY4" fmla="*/ 2819 h 497069"/>
                <a:gd name="connsiteX5" fmla="*/ 1849 w 90410"/>
                <a:gd name="connsiteY5" fmla="*/ 5582 h 497069"/>
                <a:gd name="connsiteX6" fmla="*/ 37537 w 90410"/>
                <a:gd name="connsiteY6" fmla="*/ 60843 h 497069"/>
                <a:gd name="connsiteX7" fmla="*/ 72749 w 90410"/>
                <a:gd name="connsiteY7" fmla="*/ 248453 h 497069"/>
                <a:gd name="connsiteX8" fmla="*/ 1373 w 90410"/>
                <a:gd name="connsiteY8" fmla="*/ 492153 h 497069"/>
                <a:gd name="connsiteX9" fmla="*/ 421 w 90410"/>
                <a:gd name="connsiteY9" fmla="*/ 494363 h 497069"/>
                <a:gd name="connsiteX10" fmla="*/ 4942 w 90410"/>
                <a:gd name="connsiteY10" fmla="*/ 497126 h 497069"/>
                <a:gd name="connsiteX11" fmla="*/ 10652 w 90410"/>
                <a:gd name="connsiteY11" fmla="*/ 494916 h 497069"/>
                <a:gd name="connsiteX12" fmla="*/ 75128 w 90410"/>
                <a:gd name="connsiteY12" fmla="*/ 375553 h 497069"/>
                <a:gd name="connsiteX13" fmla="*/ 90831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1" y="248453"/>
                  </a:moveTo>
                  <a:cubicBezTo>
                    <a:pt x="90831" y="169154"/>
                    <a:pt x="74890" y="84881"/>
                    <a:pt x="28020" y="22713"/>
                  </a:cubicBezTo>
                  <a:cubicBezTo>
                    <a:pt x="24689" y="18292"/>
                    <a:pt x="15886" y="7516"/>
                    <a:pt x="10176" y="1714"/>
                  </a:cubicBezTo>
                  <a:cubicBezTo>
                    <a:pt x="8510" y="56"/>
                    <a:pt x="8035" y="56"/>
                    <a:pt x="4942" y="56"/>
                  </a:cubicBezTo>
                  <a:cubicBezTo>
                    <a:pt x="2562" y="56"/>
                    <a:pt x="421" y="56"/>
                    <a:pt x="421" y="2819"/>
                  </a:cubicBezTo>
                  <a:cubicBezTo>
                    <a:pt x="421" y="3924"/>
                    <a:pt x="1373" y="5030"/>
                    <a:pt x="1849" y="5582"/>
                  </a:cubicBezTo>
                  <a:cubicBezTo>
                    <a:pt x="9938" y="15253"/>
                    <a:pt x="22786" y="30450"/>
                    <a:pt x="37537" y="60843"/>
                  </a:cubicBezTo>
                  <a:cubicBezTo>
                    <a:pt x="63232" y="113893"/>
                    <a:pt x="72749" y="182140"/>
                    <a:pt x="72749" y="248453"/>
                  </a:cubicBezTo>
                  <a:cubicBezTo>
                    <a:pt x="72749" y="368369"/>
                    <a:pt x="44199" y="441589"/>
                    <a:pt x="1373" y="492153"/>
                  </a:cubicBezTo>
                  <a:cubicBezTo>
                    <a:pt x="897" y="492705"/>
                    <a:pt x="421" y="493534"/>
                    <a:pt x="421" y="494363"/>
                  </a:cubicBezTo>
                  <a:cubicBezTo>
                    <a:pt x="421" y="497126"/>
                    <a:pt x="2562" y="497126"/>
                    <a:pt x="4942" y="497126"/>
                  </a:cubicBezTo>
                  <a:cubicBezTo>
                    <a:pt x="8035" y="497126"/>
                    <a:pt x="8510" y="497126"/>
                    <a:pt x="10652" y="494916"/>
                  </a:cubicBezTo>
                  <a:cubicBezTo>
                    <a:pt x="33254" y="472259"/>
                    <a:pt x="58712" y="433853"/>
                    <a:pt x="75128" y="375553"/>
                  </a:cubicBezTo>
                  <a:cubicBezTo>
                    <a:pt x="85597" y="337699"/>
                    <a:pt x="90831" y="292938"/>
                    <a:pt x="90831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3406F48A-EFAF-9017-0A2C-02BDB725EEA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55241" y="7198799"/>
              <a:ext cx="90410" cy="497069"/>
            </a:xfrm>
            <a:custGeom>
              <a:avLst/>
              <a:gdLst>
                <a:gd name="connsiteX0" fmla="*/ 90837 w 90410"/>
                <a:gd name="connsiteY0" fmla="*/ 248453 h 497069"/>
                <a:gd name="connsiteX1" fmla="*/ 28026 w 90410"/>
                <a:gd name="connsiteY1" fmla="*/ 22713 h 497069"/>
                <a:gd name="connsiteX2" fmla="*/ 10182 w 90410"/>
                <a:gd name="connsiteY2" fmla="*/ 1714 h 497069"/>
                <a:gd name="connsiteX3" fmla="*/ 4948 w 90410"/>
                <a:gd name="connsiteY3" fmla="*/ 56 h 497069"/>
                <a:gd name="connsiteX4" fmla="*/ 427 w 90410"/>
                <a:gd name="connsiteY4" fmla="*/ 2819 h 497069"/>
                <a:gd name="connsiteX5" fmla="*/ 1855 w 90410"/>
                <a:gd name="connsiteY5" fmla="*/ 5582 h 497069"/>
                <a:gd name="connsiteX6" fmla="*/ 37543 w 90410"/>
                <a:gd name="connsiteY6" fmla="*/ 60843 h 497069"/>
                <a:gd name="connsiteX7" fmla="*/ 72755 w 90410"/>
                <a:gd name="connsiteY7" fmla="*/ 248453 h 497069"/>
                <a:gd name="connsiteX8" fmla="*/ 1379 w 90410"/>
                <a:gd name="connsiteY8" fmla="*/ 492153 h 497069"/>
                <a:gd name="connsiteX9" fmla="*/ 427 w 90410"/>
                <a:gd name="connsiteY9" fmla="*/ 494363 h 497069"/>
                <a:gd name="connsiteX10" fmla="*/ 4948 w 90410"/>
                <a:gd name="connsiteY10" fmla="*/ 497126 h 497069"/>
                <a:gd name="connsiteX11" fmla="*/ 10658 w 90410"/>
                <a:gd name="connsiteY11" fmla="*/ 494916 h 497069"/>
                <a:gd name="connsiteX12" fmla="*/ 75134 w 90410"/>
                <a:gd name="connsiteY12" fmla="*/ 375553 h 497069"/>
                <a:gd name="connsiteX13" fmla="*/ 9083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7" y="248453"/>
                  </a:moveTo>
                  <a:cubicBezTo>
                    <a:pt x="90837" y="169154"/>
                    <a:pt x="74896" y="84881"/>
                    <a:pt x="28026" y="22713"/>
                  </a:cubicBezTo>
                  <a:cubicBezTo>
                    <a:pt x="24695" y="18292"/>
                    <a:pt x="15892" y="7516"/>
                    <a:pt x="10182" y="1714"/>
                  </a:cubicBezTo>
                  <a:cubicBezTo>
                    <a:pt x="8516" y="56"/>
                    <a:pt x="8040" y="56"/>
                    <a:pt x="4948" y="56"/>
                  </a:cubicBezTo>
                  <a:cubicBezTo>
                    <a:pt x="2568" y="56"/>
                    <a:pt x="427" y="56"/>
                    <a:pt x="427" y="2819"/>
                  </a:cubicBezTo>
                  <a:cubicBezTo>
                    <a:pt x="427" y="3924"/>
                    <a:pt x="1379" y="5030"/>
                    <a:pt x="1855" y="5582"/>
                  </a:cubicBezTo>
                  <a:cubicBezTo>
                    <a:pt x="9944" y="15253"/>
                    <a:pt x="22792" y="30450"/>
                    <a:pt x="37543" y="60843"/>
                  </a:cubicBezTo>
                  <a:cubicBezTo>
                    <a:pt x="63238" y="113893"/>
                    <a:pt x="72755" y="182140"/>
                    <a:pt x="72755" y="248453"/>
                  </a:cubicBezTo>
                  <a:cubicBezTo>
                    <a:pt x="72755" y="368369"/>
                    <a:pt x="44205" y="441589"/>
                    <a:pt x="1379" y="492153"/>
                  </a:cubicBezTo>
                  <a:cubicBezTo>
                    <a:pt x="903" y="492705"/>
                    <a:pt x="427" y="493534"/>
                    <a:pt x="427" y="494363"/>
                  </a:cubicBezTo>
                  <a:cubicBezTo>
                    <a:pt x="427" y="497126"/>
                    <a:pt x="2568" y="497126"/>
                    <a:pt x="4948" y="497126"/>
                  </a:cubicBezTo>
                  <a:cubicBezTo>
                    <a:pt x="8040" y="497126"/>
                    <a:pt x="8516" y="497126"/>
                    <a:pt x="10658" y="494916"/>
                  </a:cubicBezTo>
                  <a:cubicBezTo>
                    <a:pt x="33260" y="472259"/>
                    <a:pt x="58718" y="433853"/>
                    <a:pt x="75134" y="375553"/>
                  </a:cubicBezTo>
                  <a:cubicBezTo>
                    <a:pt x="85603" y="337699"/>
                    <a:pt x="90837" y="292938"/>
                    <a:pt x="9083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2944F371-9F2B-293D-D280-F2C234670E2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092099" y="7115907"/>
              <a:ext cx="62573" cy="662851"/>
            </a:xfrm>
            <a:custGeom>
              <a:avLst/>
              <a:gdLst>
                <a:gd name="connsiteX0" fmla="*/ 49921 w 62573"/>
                <a:gd name="connsiteY0" fmla="*/ 647709 h 662851"/>
                <a:gd name="connsiteX1" fmla="*/ 433 w 62573"/>
                <a:gd name="connsiteY1" fmla="*/ 647709 h 662851"/>
                <a:gd name="connsiteX2" fmla="*/ 433 w 62573"/>
                <a:gd name="connsiteY2" fmla="*/ 662905 h 662851"/>
                <a:gd name="connsiteX3" fmla="*/ 63006 w 62573"/>
                <a:gd name="connsiteY3" fmla="*/ 662905 h 662851"/>
                <a:gd name="connsiteX4" fmla="*/ 63006 w 62573"/>
                <a:gd name="connsiteY4" fmla="*/ 53 h 662851"/>
                <a:gd name="connsiteX5" fmla="*/ 433 w 62573"/>
                <a:gd name="connsiteY5" fmla="*/ 53 h 662851"/>
                <a:gd name="connsiteX6" fmla="*/ 433 w 62573"/>
                <a:gd name="connsiteY6" fmla="*/ 15250 h 662851"/>
                <a:gd name="connsiteX7" fmla="*/ 49921 w 62573"/>
                <a:gd name="connsiteY7" fmla="*/ 15250 h 662851"/>
                <a:gd name="connsiteX8" fmla="*/ 49921 w 62573"/>
                <a:gd name="connsiteY8" fmla="*/ 647709 h 6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3" h="662851">
                  <a:moveTo>
                    <a:pt x="49921" y="647709"/>
                  </a:moveTo>
                  <a:lnTo>
                    <a:pt x="433" y="647709"/>
                  </a:lnTo>
                  <a:lnTo>
                    <a:pt x="433" y="662905"/>
                  </a:lnTo>
                  <a:lnTo>
                    <a:pt x="63006" y="662905"/>
                  </a:lnTo>
                  <a:lnTo>
                    <a:pt x="63006" y="53"/>
                  </a:lnTo>
                  <a:lnTo>
                    <a:pt x="433" y="53"/>
                  </a:lnTo>
                  <a:lnTo>
                    <a:pt x="433" y="15250"/>
                  </a:lnTo>
                  <a:lnTo>
                    <a:pt x="49921" y="15250"/>
                  </a:lnTo>
                  <a:lnTo>
                    <a:pt x="49921" y="64770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7947EBE5-1BE4-0ED3-A88C-14883B306410}"/>
              </a:ext>
            </a:extLst>
          </p:cNvPr>
          <p:cNvSpPr/>
          <p:nvPr/>
        </p:nvSpPr>
        <p:spPr>
          <a:xfrm>
            <a:off x="205289" y="2468981"/>
            <a:ext cx="4464982" cy="23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78897747-7437-B465-4D5B-2864DC886888}"/>
              </a:ext>
            </a:extLst>
          </p:cNvPr>
          <p:cNvSpPr txBox="1"/>
          <p:nvPr/>
        </p:nvSpPr>
        <p:spPr>
          <a:xfrm>
            <a:off x="5736333" y="2756150"/>
            <a:ext cx="264582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  <p:pic>
        <p:nvPicPr>
          <p:cNvPr id="1363" name="Obraz 1362">
            <a:extLst>
              <a:ext uri="{FF2B5EF4-FFF2-40B4-BE49-F238E27FC236}">
                <a16:creationId xmlns:a16="http://schemas.microsoft.com/office/drawing/2014/main" id="{DF18DAA8-B40E-70F3-4117-9C0890A09868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62942" y="1172837"/>
            <a:ext cx="8926171" cy="4096322"/>
          </a:xfrm>
          <a:prstGeom prst="rect">
            <a:avLst/>
          </a:prstGeom>
        </p:spPr>
      </p:pic>
      <p:sp>
        <p:nvSpPr>
          <p:cNvPr id="1364" name="pole tekstowe 1363">
            <a:extLst>
              <a:ext uri="{FF2B5EF4-FFF2-40B4-BE49-F238E27FC236}">
                <a16:creationId xmlns:a16="http://schemas.microsoft.com/office/drawing/2014/main" id="{23981551-611F-4200-D1FD-EB57EF64C02D}"/>
              </a:ext>
            </a:extLst>
          </p:cNvPr>
          <p:cNvSpPr txBox="1"/>
          <p:nvPr/>
        </p:nvSpPr>
        <p:spPr>
          <a:xfrm>
            <a:off x="450472" y="5246420"/>
            <a:ext cx="79208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Single SDP </a:t>
            </a:r>
            <a:r>
              <a:rPr lang="pl-PL" dirty="0" err="1"/>
              <a:t>optimization</a:t>
            </a:r>
            <a:r>
              <a:rPr lang="pl-PL" dirty="0"/>
              <a:t>. </a:t>
            </a:r>
            <a:r>
              <a:rPr lang="pl-PL" dirty="0" err="1"/>
              <a:t>Larger</a:t>
            </a:r>
            <a:r>
              <a:rPr lang="pl-PL" dirty="0"/>
              <a:t> </a:t>
            </a:r>
            <a:r>
              <a:rPr lang="pl-PL" i="1" dirty="0"/>
              <a:t>m</a:t>
            </a:r>
            <a:r>
              <a:rPr lang="pl-PL" dirty="0"/>
              <a:t> </a:t>
            </a:r>
            <a:r>
              <a:rPr lang="pl-PL" dirty="0" err="1"/>
              <a:t>leads</a:t>
            </a:r>
            <a:r>
              <a:rPr lang="pl-PL" dirty="0"/>
              <a:t> to a </a:t>
            </a:r>
            <a:r>
              <a:rPr lang="pl-PL" dirty="0" err="1"/>
              <a:t>tighter</a:t>
            </a:r>
            <a:r>
              <a:rPr lang="pl-PL" dirty="0"/>
              <a:t> </a:t>
            </a:r>
            <a:r>
              <a:rPr lang="pl-PL" dirty="0" err="1"/>
              <a:t>bound</a:t>
            </a:r>
            <a:r>
              <a:rPr lang="pl-PL" dirty="0"/>
              <a:t>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86ED90F-E235-11DD-B799-7C326810D28E}"/>
              </a:ext>
            </a:extLst>
          </p:cNvPr>
          <p:cNvSpPr txBox="1"/>
          <p:nvPr/>
        </p:nvSpPr>
        <p:spPr>
          <a:xfrm>
            <a:off x="456375" y="5662854"/>
            <a:ext cx="79208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Every</a:t>
            </a:r>
            <a:r>
              <a:rPr lang="pl-PL" dirty="0"/>
              <a:t> m-</a:t>
            </a:r>
            <a:r>
              <a:rPr lang="pl-PL" dirty="0" err="1"/>
              <a:t>channels</a:t>
            </a:r>
            <a:r>
              <a:rPr lang="pl-PL" dirty="0"/>
              <a:t> we </a:t>
            </a:r>
            <a:r>
              <a:rPr lang="pl-PL" dirty="0" err="1"/>
              <a:t>allow</a:t>
            </a:r>
            <a:r>
              <a:rPr lang="pl-PL" dirty="0"/>
              <a:t> for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to environment.</a:t>
            </a:r>
          </a:p>
        </p:txBody>
      </p:sp>
      <p:pic>
        <p:nvPicPr>
          <p:cNvPr id="14" name="Obraz 1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D6620EF9-C08E-4D1B-D410-DF43E1862CED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7"/>
              </a:ext>
            </a:extLst>
          </a:blip>
          <a:stretch>
            <a:fillRect/>
          </a:stretch>
        </p:blipFill>
        <p:spPr>
          <a:xfrm>
            <a:off x="2982163" y="3867342"/>
            <a:ext cx="595327" cy="595327"/>
          </a:xfrm>
          <a:prstGeom prst="rect">
            <a:avLst/>
          </a:prstGeom>
          <a:noFill/>
        </p:spPr>
      </p:pic>
      <p:pic>
        <p:nvPicPr>
          <p:cNvPr id="15" name="Obraz 14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CCC4A0D4-2082-031E-2D78-6D602627FB58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7"/>
              </a:ext>
            </a:extLst>
          </a:blip>
          <a:stretch>
            <a:fillRect/>
          </a:stretch>
        </p:blipFill>
        <p:spPr>
          <a:xfrm>
            <a:off x="5671363" y="3868999"/>
            <a:ext cx="595327" cy="5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9C908-4969-8854-DA08-33B5D3D1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stęga zakrzywiona w górę 5">
            <a:extLst>
              <a:ext uri="{FF2B5EF4-FFF2-40B4-BE49-F238E27FC236}">
                <a16:creationId xmlns:a16="http://schemas.microsoft.com/office/drawing/2014/main" id="{69EE2B8F-998E-54E2-9464-B1E31DD07560}"/>
              </a:ext>
            </a:extLst>
          </p:cNvPr>
          <p:cNvSpPr/>
          <p:nvPr/>
        </p:nvSpPr>
        <p:spPr>
          <a:xfrm>
            <a:off x="143508" y="2060848"/>
            <a:ext cx="8856984" cy="1800200"/>
          </a:xfrm>
          <a:prstGeom prst="ellipseRibbon2">
            <a:avLst>
              <a:gd name="adj1" fmla="val 25000"/>
              <a:gd name="adj2" fmla="val 67826"/>
              <a:gd name="adj3" fmla="val 1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Which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methods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we go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multiparameter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259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-6224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Multiparameter</a:t>
            </a:r>
            <a:r>
              <a:rPr lang="pl-PL" sz="3400" dirty="0"/>
              <a:t> </a:t>
            </a:r>
            <a:r>
              <a:rPr lang="pl-PL" sz="3400" dirty="0" err="1"/>
              <a:t>issues</a:t>
            </a:r>
            <a:r>
              <a:rPr lang="pl-PL" sz="3400" dirty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55776" y="407707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Input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estimators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6" name="Obraz 5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42" y="1333999"/>
            <a:ext cx="1957518" cy="28800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6582CAB-1923-40D4-7226-B04D67745600}"/>
              </a:ext>
            </a:extLst>
          </p:cNvPr>
          <p:cNvSpPr/>
          <p:nvPr/>
        </p:nvSpPr>
        <p:spPr>
          <a:xfrm>
            <a:off x="5145934" y="2238918"/>
            <a:ext cx="536308" cy="529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48DA24B-C048-BD12-5B2A-D32C0BDAFAFA}"/>
              </a:ext>
            </a:extLst>
          </p:cNvPr>
          <p:cNvSpPr txBox="1"/>
          <p:nvPr/>
        </p:nvSpPr>
        <p:spPr>
          <a:xfrm>
            <a:off x="5277172" y="2318755"/>
            <a:ext cx="3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30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1006" y="-132831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Multiparameter</a:t>
            </a:r>
            <a:r>
              <a:rPr lang="pl-PL" sz="3400" dirty="0"/>
              <a:t> </a:t>
            </a:r>
            <a:r>
              <a:rPr lang="pl-PL" sz="3400" dirty="0" err="1"/>
              <a:t>issues</a:t>
            </a:r>
            <a:r>
              <a:rPr lang="pl-PL" sz="3400" dirty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71600" y="4077072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Input </a:t>
            </a:r>
            <a:r>
              <a:rPr lang="pl-PL" sz="20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may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affect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scaling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of precision with the numer of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parameters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involved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!</a:t>
            </a:r>
            <a:b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</a:p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>
                <a:latin typeface="+mj-lt"/>
                <a:cs typeface="Times" panose="02020603050405020304" pitchFamily="18" charset="0"/>
              </a:rPr>
            </a:b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asymptotically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at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most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twice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overhead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in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resources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for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noisy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models</a:t>
            </a:r>
            <a:br>
              <a:rPr lang="pl-PL" sz="1600" dirty="0">
                <a:latin typeface="+mj-lt"/>
                <a:cs typeface="Times" panose="02020603050405020304" pitchFamily="18" charset="0"/>
              </a:rPr>
            </a:br>
            <a:endParaRPr lang="pl-PL" sz="1600" dirty="0">
              <a:latin typeface="+mj-lt"/>
              <a:cs typeface="Times" panose="02020603050405020304" pitchFamily="18" charset="0"/>
            </a:endParaRPr>
          </a:p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estimators</a:t>
            </a:r>
            <a:br>
              <a:rPr lang="pl-PL" sz="2000" dirty="0">
                <a:latin typeface="+mj-lt"/>
                <a:cs typeface="Times" panose="02020603050405020304" pitchFamily="18" charset="0"/>
              </a:rPr>
            </a:b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problem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removed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if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proper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parametrization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chosen</a:t>
            </a:r>
            <a:endParaRPr lang="pl-PL" sz="16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95536" y="836712"/>
            <a:ext cx="3024336" cy="3096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15C82F21-A520-F1CB-759F-115457BE6BBF}"/>
              </a:ext>
            </a:extLst>
          </p:cNvPr>
          <p:cNvSpPr/>
          <p:nvPr/>
        </p:nvSpPr>
        <p:spPr>
          <a:xfrm>
            <a:off x="5145934" y="2238918"/>
            <a:ext cx="536308" cy="529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A14EEB5-D902-DD28-B9FC-ADB9EC4AD35B}"/>
              </a:ext>
            </a:extLst>
          </p:cNvPr>
          <p:cNvSpPr txBox="1"/>
          <p:nvPr/>
        </p:nvSpPr>
        <p:spPr>
          <a:xfrm>
            <a:off x="5277172" y="2318755"/>
            <a:ext cx="3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?</a:t>
            </a:r>
          </a:p>
        </p:txBody>
      </p:sp>
      <p:pic>
        <p:nvPicPr>
          <p:cNvPr id="12" name="Obraz 11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>
            <a:extLst>
              <a:ext uri="{FF2B5EF4-FFF2-40B4-BE49-F238E27FC236}">
                <a16:creationId xmlns:a16="http://schemas.microsoft.com/office/drawing/2014/main" id="{008306BD-CA39-D6DC-1093-88EBBE2227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42" y="1333999"/>
            <a:ext cx="1957518" cy="2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7790B336-3F98-D998-5BE1-8A521A503725}"/>
              </a:ext>
            </a:extLst>
          </p:cNvPr>
          <p:cNvSpPr/>
          <p:nvPr/>
        </p:nvSpPr>
        <p:spPr>
          <a:xfrm>
            <a:off x="6187998" y="1939360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7C41053E-8EA3-61DF-7008-0779026E22FD}"/>
              </a:ext>
            </a:extLst>
          </p:cNvPr>
          <p:cNvSpPr/>
          <p:nvPr/>
        </p:nvSpPr>
        <p:spPr>
          <a:xfrm>
            <a:off x="7384616" y="1939357"/>
            <a:ext cx="787785" cy="71584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9BFDB2DD-5DD1-BBBD-2E15-BDA82A971478}"/>
              </a:ext>
            </a:extLst>
          </p:cNvPr>
          <p:cNvSpPr/>
          <p:nvPr/>
        </p:nvSpPr>
        <p:spPr>
          <a:xfrm>
            <a:off x="6232163" y="2023190"/>
            <a:ext cx="711225" cy="52687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AE0C30B9-22FF-9153-77A8-C635B5A1F73D}"/>
              </a:ext>
            </a:extLst>
          </p:cNvPr>
          <p:cNvSpPr/>
          <p:nvPr/>
        </p:nvSpPr>
        <p:spPr>
          <a:xfrm>
            <a:off x="683568" y="2139654"/>
            <a:ext cx="544689" cy="51555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7" y="215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Quantum </a:t>
            </a:r>
            <a:r>
              <a:rPr lang="pl-PL" dirty="0" err="1"/>
              <a:t>metrology</a:t>
            </a:r>
            <a:r>
              <a:rPr lang="pl-PL" dirty="0"/>
              <a:t> as a quantum channel </a:t>
            </a:r>
            <a:r>
              <a:rPr lang="pl-PL" dirty="0" err="1"/>
              <a:t>estimation</a:t>
            </a:r>
            <a:r>
              <a:rPr lang="pl-PL" dirty="0"/>
              <a:t> problem…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3015C5-B00A-6932-5F78-C2D0F7441ABB}"/>
              </a:ext>
            </a:extLst>
          </p:cNvPr>
          <p:cNvSpPr/>
          <p:nvPr/>
        </p:nvSpPr>
        <p:spPr>
          <a:xfrm>
            <a:off x="2200612" y="1826369"/>
            <a:ext cx="1018080" cy="954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F6DE9593-F778-45F2-51C5-7E3926AD9F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2265697"/>
            <a:ext cx="236789" cy="277043"/>
          </a:xfrm>
          <a:prstGeom prst="rect">
            <a:avLst/>
          </a:prstGeom>
          <a:noFill/>
          <a:ln/>
          <a:effectLst/>
        </p:spPr>
      </p:pic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 title="IguanaTex Vector Display">
            <a:extLst>
              <a:ext uri="{FF2B5EF4-FFF2-40B4-BE49-F238E27FC236}">
                <a16:creationId xmlns:a16="http://schemas.microsoft.com/office/drawing/2014/main" id="{821C7CA3-B63C-78C5-067D-FE40A1F1BEE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89200" y="2159000"/>
            <a:ext cx="438717" cy="377156"/>
            <a:chOff x="11207675" y="4671464"/>
            <a:chExt cx="438717" cy="377156"/>
          </a:xfrm>
        </p:grpSpPr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AE2AB598-DBD8-E4E2-DAC7-2F433E069B3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207675" y="4671464"/>
              <a:ext cx="240179" cy="265478"/>
            </a:xfrm>
            <a:custGeom>
              <a:avLst/>
              <a:gdLst>
                <a:gd name="connsiteX0" fmla="*/ 129291 w 240179"/>
                <a:gd name="connsiteY0" fmla="*/ 7861 h 265478"/>
                <a:gd name="connsiteX1" fmla="*/ 120508 w 240179"/>
                <a:gd name="connsiteY1" fmla="*/ 75 h 265478"/>
                <a:gd name="connsiteX2" fmla="*/ 111726 w 240179"/>
                <a:gd name="connsiteY2" fmla="*/ 7861 h 265478"/>
                <a:gd name="connsiteX3" fmla="*/ 38412 w 240179"/>
                <a:gd name="connsiteY3" fmla="*/ 228476 h 265478"/>
                <a:gd name="connsiteX4" fmla="*/ 227 w 240179"/>
                <a:gd name="connsiteY4" fmla="*/ 254059 h 265478"/>
                <a:gd name="connsiteX5" fmla="*/ 227 w 240179"/>
                <a:gd name="connsiteY5" fmla="*/ 265554 h 265478"/>
                <a:gd name="connsiteX6" fmla="*/ 35739 w 240179"/>
                <a:gd name="connsiteY6" fmla="*/ 264441 h 265478"/>
                <a:gd name="connsiteX7" fmla="*/ 78887 w 240179"/>
                <a:gd name="connsiteY7" fmla="*/ 265554 h 265478"/>
                <a:gd name="connsiteX8" fmla="*/ 78887 w 240179"/>
                <a:gd name="connsiteY8" fmla="*/ 254059 h 265478"/>
                <a:gd name="connsiteX9" fmla="*/ 49485 w 240179"/>
                <a:gd name="connsiteY9" fmla="*/ 234779 h 265478"/>
                <a:gd name="connsiteX10" fmla="*/ 51394 w 240179"/>
                <a:gd name="connsiteY10" fmla="*/ 226622 h 265478"/>
                <a:gd name="connsiteX11" fmla="*/ 108671 w 240179"/>
                <a:gd name="connsiteY11" fmla="*/ 53838 h 265478"/>
                <a:gd name="connsiteX12" fmla="*/ 169002 w 240179"/>
                <a:gd name="connsiteY12" fmla="*/ 236262 h 265478"/>
                <a:gd name="connsiteX13" fmla="*/ 170912 w 240179"/>
                <a:gd name="connsiteY13" fmla="*/ 242936 h 265478"/>
                <a:gd name="connsiteX14" fmla="*/ 138455 w 240179"/>
                <a:gd name="connsiteY14" fmla="*/ 254059 h 265478"/>
                <a:gd name="connsiteX15" fmla="*/ 138455 w 240179"/>
                <a:gd name="connsiteY15" fmla="*/ 265554 h 265478"/>
                <a:gd name="connsiteX16" fmla="*/ 193440 w 240179"/>
                <a:gd name="connsiteY16" fmla="*/ 264441 h 265478"/>
                <a:gd name="connsiteX17" fmla="*/ 240407 w 240179"/>
                <a:gd name="connsiteY17" fmla="*/ 265554 h 265478"/>
                <a:gd name="connsiteX18" fmla="*/ 240407 w 240179"/>
                <a:gd name="connsiteY18" fmla="*/ 254059 h 265478"/>
                <a:gd name="connsiteX19" fmla="*/ 205659 w 240179"/>
                <a:gd name="connsiteY19" fmla="*/ 238116 h 265478"/>
                <a:gd name="connsiteX20" fmla="*/ 129291 w 240179"/>
                <a:gd name="connsiteY20" fmla="*/ 7861 h 2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79" h="265478">
                  <a:moveTo>
                    <a:pt x="129291" y="7861"/>
                  </a:moveTo>
                  <a:cubicBezTo>
                    <a:pt x="126999" y="816"/>
                    <a:pt x="124708" y="75"/>
                    <a:pt x="120508" y="75"/>
                  </a:cubicBezTo>
                  <a:cubicBezTo>
                    <a:pt x="114399" y="75"/>
                    <a:pt x="113635" y="1558"/>
                    <a:pt x="111726" y="7861"/>
                  </a:cubicBezTo>
                  <a:lnTo>
                    <a:pt x="38412" y="228476"/>
                  </a:lnTo>
                  <a:cubicBezTo>
                    <a:pt x="34593" y="239599"/>
                    <a:pt x="26956" y="254059"/>
                    <a:pt x="227" y="254059"/>
                  </a:cubicBezTo>
                  <a:lnTo>
                    <a:pt x="227" y="265554"/>
                  </a:lnTo>
                  <a:cubicBezTo>
                    <a:pt x="12828" y="264812"/>
                    <a:pt x="32302" y="264441"/>
                    <a:pt x="35739" y="264441"/>
                  </a:cubicBezTo>
                  <a:cubicBezTo>
                    <a:pt x="46812" y="264441"/>
                    <a:pt x="67050" y="265183"/>
                    <a:pt x="78887" y="265554"/>
                  </a:cubicBezTo>
                  <a:lnTo>
                    <a:pt x="78887" y="254059"/>
                  </a:lnTo>
                  <a:cubicBezTo>
                    <a:pt x="58268" y="253689"/>
                    <a:pt x="49485" y="243678"/>
                    <a:pt x="49485" y="234779"/>
                  </a:cubicBezTo>
                  <a:cubicBezTo>
                    <a:pt x="49485" y="232925"/>
                    <a:pt x="49485" y="231813"/>
                    <a:pt x="51394" y="226622"/>
                  </a:cubicBezTo>
                  <a:lnTo>
                    <a:pt x="108671" y="53838"/>
                  </a:lnTo>
                  <a:lnTo>
                    <a:pt x="169002" y="236262"/>
                  </a:lnTo>
                  <a:cubicBezTo>
                    <a:pt x="170912" y="241453"/>
                    <a:pt x="170912" y="242194"/>
                    <a:pt x="170912" y="242936"/>
                  </a:cubicBezTo>
                  <a:cubicBezTo>
                    <a:pt x="170912" y="254059"/>
                    <a:pt x="148383" y="254059"/>
                    <a:pt x="138455" y="254059"/>
                  </a:cubicBezTo>
                  <a:lnTo>
                    <a:pt x="138455" y="265554"/>
                  </a:lnTo>
                  <a:cubicBezTo>
                    <a:pt x="151819" y="264441"/>
                    <a:pt x="178930" y="264441"/>
                    <a:pt x="193440" y="264441"/>
                  </a:cubicBezTo>
                  <a:cubicBezTo>
                    <a:pt x="208332" y="264441"/>
                    <a:pt x="225515" y="265183"/>
                    <a:pt x="240407" y="265554"/>
                  </a:cubicBezTo>
                  <a:lnTo>
                    <a:pt x="240407" y="254059"/>
                  </a:lnTo>
                  <a:cubicBezTo>
                    <a:pt x="211387" y="254059"/>
                    <a:pt x="210241" y="251835"/>
                    <a:pt x="205659" y="238116"/>
                  </a:cubicBezTo>
                  <a:lnTo>
                    <a:pt x="129291" y="7861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8ADA6626-57BA-3AC7-B2FC-1AA51B6E683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479069" y="4878099"/>
              <a:ext cx="167323" cy="170521"/>
            </a:xfrm>
            <a:custGeom>
              <a:avLst/>
              <a:gdLst>
                <a:gd name="connsiteX0" fmla="*/ 66255 w 167323"/>
                <a:gd name="connsiteY0" fmla="*/ 116872 h 170521"/>
                <a:gd name="connsiteX1" fmla="*/ 75343 w 167323"/>
                <a:gd name="connsiteY1" fmla="*/ 117132 h 170521"/>
                <a:gd name="connsiteX2" fmla="*/ 167558 w 167323"/>
                <a:gd name="connsiteY2" fmla="*/ 37970 h 170521"/>
                <a:gd name="connsiteX3" fmla="*/ 132543 w 167323"/>
                <a:gd name="connsiteY3" fmla="*/ 76 h 170521"/>
                <a:gd name="connsiteX4" fmla="*/ 68661 w 167323"/>
                <a:gd name="connsiteY4" fmla="*/ 65222 h 170521"/>
                <a:gd name="connsiteX5" fmla="*/ 57702 w 167323"/>
                <a:gd name="connsiteY5" fmla="*/ 97925 h 170521"/>
                <a:gd name="connsiteX6" fmla="*/ 9589 w 167323"/>
                <a:gd name="connsiteY6" fmla="*/ 61848 h 170521"/>
                <a:gd name="connsiteX7" fmla="*/ 32844 w 167323"/>
                <a:gd name="connsiteY7" fmla="*/ 9160 h 170521"/>
                <a:gd name="connsiteX8" fmla="*/ 34982 w 167323"/>
                <a:gd name="connsiteY8" fmla="*/ 5786 h 170521"/>
                <a:gd name="connsiteX9" fmla="*/ 30705 w 167323"/>
                <a:gd name="connsiteY9" fmla="*/ 2672 h 170521"/>
                <a:gd name="connsiteX10" fmla="*/ 22152 w 167323"/>
                <a:gd name="connsiteY10" fmla="*/ 8382 h 170521"/>
                <a:gd name="connsiteX11" fmla="*/ 234 w 167323"/>
                <a:gd name="connsiteY11" fmla="*/ 64444 h 170521"/>
                <a:gd name="connsiteX12" fmla="*/ 52089 w 167323"/>
                <a:gd name="connsiteY12" fmla="*/ 114796 h 170521"/>
                <a:gd name="connsiteX13" fmla="*/ 37120 w 167323"/>
                <a:gd name="connsiteY13" fmla="*/ 162293 h 170521"/>
                <a:gd name="connsiteX14" fmla="*/ 46208 w 167323"/>
                <a:gd name="connsiteY14" fmla="*/ 170598 h 170521"/>
                <a:gd name="connsiteX15" fmla="*/ 56633 w 167323"/>
                <a:gd name="connsiteY15" fmla="*/ 164888 h 170521"/>
                <a:gd name="connsiteX16" fmla="*/ 66255 w 167323"/>
                <a:gd name="connsiteY16" fmla="*/ 116872 h 170521"/>
                <a:gd name="connsiteX17" fmla="*/ 69730 w 167323"/>
                <a:gd name="connsiteY17" fmla="*/ 99223 h 170521"/>
                <a:gd name="connsiteX18" fmla="*/ 90044 w 167323"/>
                <a:gd name="connsiteY18" fmla="*/ 40825 h 170521"/>
                <a:gd name="connsiteX19" fmla="*/ 129603 w 167323"/>
                <a:gd name="connsiteY19" fmla="*/ 17725 h 170521"/>
                <a:gd name="connsiteX20" fmla="*/ 157936 w 167323"/>
                <a:gd name="connsiteY20" fmla="*/ 43161 h 170521"/>
                <a:gd name="connsiteX21" fmla="*/ 78283 w 167323"/>
                <a:gd name="connsiteY21" fmla="*/ 99483 h 170521"/>
                <a:gd name="connsiteX22" fmla="*/ 69730 w 167323"/>
                <a:gd name="connsiteY22" fmla="*/ 99223 h 17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323" h="170521">
                  <a:moveTo>
                    <a:pt x="66255" y="116872"/>
                  </a:moveTo>
                  <a:cubicBezTo>
                    <a:pt x="69195" y="117132"/>
                    <a:pt x="72403" y="117132"/>
                    <a:pt x="75343" y="117132"/>
                  </a:cubicBezTo>
                  <a:cubicBezTo>
                    <a:pt x="123455" y="117132"/>
                    <a:pt x="167558" y="78978"/>
                    <a:pt x="167558" y="37970"/>
                  </a:cubicBezTo>
                  <a:cubicBezTo>
                    <a:pt x="167558" y="14870"/>
                    <a:pt x="153392" y="76"/>
                    <a:pt x="132543" y="76"/>
                  </a:cubicBezTo>
                  <a:cubicBezTo>
                    <a:pt x="95657" y="76"/>
                    <a:pt x="76145" y="45756"/>
                    <a:pt x="68661" y="65222"/>
                  </a:cubicBezTo>
                  <a:cubicBezTo>
                    <a:pt x="65186" y="74826"/>
                    <a:pt x="59305" y="92994"/>
                    <a:pt x="57702" y="97925"/>
                  </a:cubicBezTo>
                  <a:cubicBezTo>
                    <a:pt x="28300" y="94032"/>
                    <a:pt x="9589" y="81055"/>
                    <a:pt x="9589" y="61848"/>
                  </a:cubicBezTo>
                  <a:cubicBezTo>
                    <a:pt x="9589" y="61589"/>
                    <a:pt x="11193" y="32520"/>
                    <a:pt x="32844" y="9160"/>
                  </a:cubicBezTo>
                  <a:cubicBezTo>
                    <a:pt x="34715" y="7344"/>
                    <a:pt x="34982" y="6824"/>
                    <a:pt x="34982" y="5786"/>
                  </a:cubicBezTo>
                  <a:cubicBezTo>
                    <a:pt x="34982" y="2672"/>
                    <a:pt x="31507" y="2672"/>
                    <a:pt x="30705" y="2672"/>
                  </a:cubicBezTo>
                  <a:cubicBezTo>
                    <a:pt x="28300" y="2672"/>
                    <a:pt x="27231" y="2672"/>
                    <a:pt x="22152" y="8382"/>
                  </a:cubicBezTo>
                  <a:cubicBezTo>
                    <a:pt x="7184" y="26290"/>
                    <a:pt x="234" y="53283"/>
                    <a:pt x="234" y="64444"/>
                  </a:cubicBezTo>
                  <a:cubicBezTo>
                    <a:pt x="234" y="87543"/>
                    <a:pt x="17608" y="107528"/>
                    <a:pt x="52089" y="114796"/>
                  </a:cubicBezTo>
                  <a:cubicBezTo>
                    <a:pt x="38724" y="155025"/>
                    <a:pt x="37120" y="159957"/>
                    <a:pt x="37120" y="162293"/>
                  </a:cubicBezTo>
                  <a:cubicBezTo>
                    <a:pt x="37120" y="169300"/>
                    <a:pt x="43268" y="170598"/>
                    <a:pt x="46208" y="170598"/>
                  </a:cubicBezTo>
                  <a:cubicBezTo>
                    <a:pt x="49148" y="170598"/>
                    <a:pt x="54494" y="168781"/>
                    <a:pt x="56633" y="164888"/>
                  </a:cubicBezTo>
                  <a:cubicBezTo>
                    <a:pt x="58504" y="160995"/>
                    <a:pt x="60909" y="147758"/>
                    <a:pt x="66255" y="116872"/>
                  </a:cubicBezTo>
                  <a:close/>
                  <a:moveTo>
                    <a:pt x="69730" y="99223"/>
                  </a:moveTo>
                  <a:cubicBezTo>
                    <a:pt x="75076" y="69375"/>
                    <a:pt x="77214" y="57696"/>
                    <a:pt x="90044" y="40825"/>
                  </a:cubicBezTo>
                  <a:cubicBezTo>
                    <a:pt x="102072" y="24993"/>
                    <a:pt x="116238" y="17725"/>
                    <a:pt x="129603" y="17725"/>
                  </a:cubicBezTo>
                  <a:cubicBezTo>
                    <a:pt x="148046" y="17725"/>
                    <a:pt x="157936" y="29665"/>
                    <a:pt x="157936" y="43161"/>
                  </a:cubicBezTo>
                  <a:cubicBezTo>
                    <a:pt x="157936" y="69375"/>
                    <a:pt x="124257" y="99483"/>
                    <a:pt x="78283" y="99483"/>
                  </a:cubicBezTo>
                  <a:cubicBezTo>
                    <a:pt x="75877" y="99483"/>
                    <a:pt x="72135" y="99483"/>
                    <a:pt x="69730" y="99223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3F56C0A3-E55D-4AB8-DF08-EDE3DDA49DD6}"/>
              </a:ext>
            </a:extLst>
          </p:cNvPr>
          <p:cNvCxnSpPr>
            <a:cxnSpLocks/>
          </p:cNvCxnSpPr>
          <p:nvPr/>
        </p:nvCxnSpPr>
        <p:spPr>
          <a:xfrm>
            <a:off x="1378842" y="2360145"/>
            <a:ext cx="6728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E046CB4-E262-C8E5-AD78-1C03D24C39C4}"/>
              </a:ext>
            </a:extLst>
          </p:cNvPr>
          <p:cNvCxnSpPr>
            <a:cxnSpLocks/>
          </p:cNvCxnSpPr>
          <p:nvPr/>
        </p:nvCxnSpPr>
        <p:spPr>
          <a:xfrm>
            <a:off x="3369277" y="2360145"/>
            <a:ext cx="6266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a 8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 title="IguanaTex Vector Display">
            <a:extLst>
              <a:ext uri="{FF2B5EF4-FFF2-40B4-BE49-F238E27FC236}">
                <a16:creationId xmlns:a16="http://schemas.microsoft.com/office/drawing/2014/main" id="{15862684-4477-6B0A-8302-04FFCE73E9B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140200" y="2108200"/>
            <a:ext cx="1829024" cy="420519"/>
            <a:chOff x="12034764" y="4805047"/>
            <a:chExt cx="1829024" cy="420519"/>
          </a:xfrm>
        </p:grpSpPr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21B5FF22-3E77-2584-4730-E195CBF3F46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034764" y="4928259"/>
              <a:ext cx="177573" cy="263224"/>
            </a:xfrm>
            <a:custGeom>
              <a:avLst/>
              <a:gdLst>
                <a:gd name="connsiteX0" fmla="*/ 1337 w 177573"/>
                <a:gd name="connsiteY0" fmla="*/ 246098 h 263224"/>
                <a:gd name="connsiteX1" fmla="*/ 209 w 177573"/>
                <a:gd name="connsiteY1" fmla="*/ 252499 h 263224"/>
                <a:gd name="connsiteX2" fmla="*/ 10743 w 177573"/>
                <a:gd name="connsiteY2" fmla="*/ 263300 h 263224"/>
                <a:gd name="connsiteX3" fmla="*/ 23910 w 177573"/>
                <a:gd name="connsiteY3" fmla="*/ 254899 h 263224"/>
                <a:gd name="connsiteX4" fmla="*/ 47988 w 177573"/>
                <a:gd name="connsiteY4" fmla="*/ 154489 h 263224"/>
                <a:gd name="connsiteX5" fmla="*/ 85234 w 177573"/>
                <a:gd name="connsiteY5" fmla="*/ 181292 h 263224"/>
                <a:gd name="connsiteX6" fmla="*/ 177783 w 177573"/>
                <a:gd name="connsiteY6" fmla="*/ 65281 h 263224"/>
                <a:gd name="connsiteX7" fmla="*/ 125489 w 177573"/>
                <a:gd name="connsiteY7" fmla="*/ 75 h 263224"/>
                <a:gd name="connsiteX8" fmla="*/ 38207 w 177573"/>
                <a:gd name="connsiteY8" fmla="*/ 88883 h 263224"/>
                <a:gd name="connsiteX9" fmla="*/ 1337 w 177573"/>
                <a:gd name="connsiteY9" fmla="*/ 246098 h 263224"/>
                <a:gd name="connsiteX10" fmla="*/ 84857 w 177573"/>
                <a:gd name="connsiteY10" fmla="*/ 172491 h 263224"/>
                <a:gd name="connsiteX11" fmla="*/ 52503 w 177573"/>
                <a:gd name="connsiteY11" fmla="*/ 136888 h 263224"/>
                <a:gd name="connsiteX12" fmla="*/ 55512 w 177573"/>
                <a:gd name="connsiteY12" fmla="*/ 122086 h 263224"/>
                <a:gd name="connsiteX13" fmla="*/ 78085 w 177573"/>
                <a:gd name="connsiteY13" fmla="*/ 46879 h 263224"/>
                <a:gd name="connsiteX14" fmla="*/ 124736 w 177573"/>
                <a:gd name="connsiteY14" fmla="*/ 8876 h 263224"/>
                <a:gd name="connsiteX15" fmla="*/ 150695 w 177573"/>
                <a:gd name="connsiteY15" fmla="*/ 48079 h 263224"/>
                <a:gd name="connsiteX16" fmla="*/ 129627 w 177573"/>
                <a:gd name="connsiteY16" fmla="*/ 134487 h 263224"/>
                <a:gd name="connsiteX17" fmla="*/ 84857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37" y="246098"/>
                  </a:moveTo>
                  <a:cubicBezTo>
                    <a:pt x="209" y="250898"/>
                    <a:pt x="209" y="251699"/>
                    <a:pt x="209" y="252499"/>
                  </a:cubicBezTo>
                  <a:cubicBezTo>
                    <a:pt x="209" y="258499"/>
                    <a:pt x="4347" y="263300"/>
                    <a:pt x="10743" y="263300"/>
                  </a:cubicBezTo>
                  <a:cubicBezTo>
                    <a:pt x="18643" y="263300"/>
                    <a:pt x="23158" y="256099"/>
                    <a:pt x="23910" y="254899"/>
                  </a:cubicBezTo>
                  <a:cubicBezTo>
                    <a:pt x="25791" y="251299"/>
                    <a:pt x="37830" y="197693"/>
                    <a:pt x="47988" y="154489"/>
                  </a:cubicBezTo>
                  <a:cubicBezTo>
                    <a:pt x="55512" y="170491"/>
                    <a:pt x="67551" y="181292"/>
                    <a:pt x="85234" y="181292"/>
                  </a:cubicBezTo>
                  <a:cubicBezTo>
                    <a:pt x="129251" y="181292"/>
                    <a:pt x="177783" y="124887"/>
                    <a:pt x="177783" y="65281"/>
                  </a:cubicBezTo>
                  <a:cubicBezTo>
                    <a:pt x="177783" y="22877"/>
                    <a:pt x="152952" y="75"/>
                    <a:pt x="125489" y="75"/>
                  </a:cubicBezTo>
                  <a:cubicBezTo>
                    <a:pt x="88996" y="75"/>
                    <a:pt x="49493" y="40079"/>
                    <a:pt x="38207" y="88883"/>
                  </a:cubicBezTo>
                  <a:lnTo>
                    <a:pt x="1337" y="246098"/>
                  </a:lnTo>
                  <a:close/>
                  <a:moveTo>
                    <a:pt x="84857" y="172491"/>
                  </a:moveTo>
                  <a:cubicBezTo>
                    <a:pt x="58522" y="172491"/>
                    <a:pt x="52503" y="140488"/>
                    <a:pt x="52503" y="136888"/>
                  </a:cubicBezTo>
                  <a:cubicBezTo>
                    <a:pt x="52503" y="135288"/>
                    <a:pt x="54384" y="127287"/>
                    <a:pt x="55512" y="122086"/>
                  </a:cubicBezTo>
                  <a:cubicBezTo>
                    <a:pt x="66046" y="77282"/>
                    <a:pt x="69809" y="62881"/>
                    <a:pt x="78085" y="46879"/>
                  </a:cubicBezTo>
                  <a:cubicBezTo>
                    <a:pt x="94263" y="17676"/>
                    <a:pt x="113073" y="8876"/>
                    <a:pt x="124736" y="8876"/>
                  </a:cubicBezTo>
                  <a:cubicBezTo>
                    <a:pt x="138656" y="8876"/>
                    <a:pt x="150695" y="20477"/>
                    <a:pt x="150695" y="48079"/>
                  </a:cubicBezTo>
                  <a:cubicBezTo>
                    <a:pt x="150695" y="70081"/>
                    <a:pt x="139785" y="114886"/>
                    <a:pt x="129627" y="134487"/>
                  </a:cubicBezTo>
                  <a:cubicBezTo>
                    <a:pt x="117212" y="159690"/>
                    <a:pt x="99153" y="172491"/>
                    <a:pt x="84857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54CE4226-545A-2CDC-BEE8-B5DCD7EECE0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236158" y="5041589"/>
              <a:ext cx="164857" cy="183977"/>
            </a:xfrm>
            <a:custGeom>
              <a:avLst/>
              <a:gdLst>
                <a:gd name="connsiteX0" fmla="*/ 65262 w 164857"/>
                <a:gd name="connsiteY0" fmla="*/ 126088 h 183977"/>
                <a:gd name="connsiteX1" fmla="*/ 74216 w 164857"/>
                <a:gd name="connsiteY1" fmla="*/ 126368 h 183977"/>
                <a:gd name="connsiteX2" fmla="*/ 165072 w 164857"/>
                <a:gd name="connsiteY2" fmla="*/ 40960 h 183977"/>
                <a:gd name="connsiteX3" fmla="*/ 130573 w 164857"/>
                <a:gd name="connsiteY3" fmla="*/ 76 h 183977"/>
                <a:gd name="connsiteX4" fmla="*/ 67632 w 164857"/>
                <a:gd name="connsiteY4" fmla="*/ 70363 h 183977"/>
                <a:gd name="connsiteX5" fmla="*/ 56834 w 164857"/>
                <a:gd name="connsiteY5" fmla="*/ 105646 h 183977"/>
                <a:gd name="connsiteX6" fmla="*/ 9431 w 164857"/>
                <a:gd name="connsiteY6" fmla="*/ 66723 h 183977"/>
                <a:gd name="connsiteX7" fmla="*/ 32343 w 164857"/>
                <a:gd name="connsiteY7" fmla="*/ 9877 h 183977"/>
                <a:gd name="connsiteX8" fmla="*/ 34450 w 164857"/>
                <a:gd name="connsiteY8" fmla="*/ 6237 h 183977"/>
                <a:gd name="connsiteX9" fmla="*/ 30236 w 164857"/>
                <a:gd name="connsiteY9" fmla="*/ 2876 h 183977"/>
                <a:gd name="connsiteX10" fmla="*/ 21809 w 164857"/>
                <a:gd name="connsiteY10" fmla="*/ 9037 h 183977"/>
                <a:gd name="connsiteX11" fmla="*/ 214 w 164857"/>
                <a:gd name="connsiteY11" fmla="*/ 69523 h 183977"/>
                <a:gd name="connsiteX12" fmla="*/ 51304 w 164857"/>
                <a:gd name="connsiteY12" fmla="*/ 123848 h 183977"/>
                <a:gd name="connsiteX13" fmla="*/ 36556 w 164857"/>
                <a:gd name="connsiteY13" fmla="*/ 175093 h 183977"/>
                <a:gd name="connsiteX14" fmla="*/ 45510 w 164857"/>
                <a:gd name="connsiteY14" fmla="*/ 184054 h 183977"/>
                <a:gd name="connsiteX15" fmla="*/ 55781 w 164857"/>
                <a:gd name="connsiteY15" fmla="*/ 177893 h 183977"/>
                <a:gd name="connsiteX16" fmla="*/ 65262 w 164857"/>
                <a:gd name="connsiteY16" fmla="*/ 126088 h 183977"/>
                <a:gd name="connsiteX17" fmla="*/ 68685 w 164857"/>
                <a:gd name="connsiteY17" fmla="*/ 107046 h 183977"/>
                <a:gd name="connsiteX18" fmla="*/ 88700 w 164857"/>
                <a:gd name="connsiteY18" fmla="*/ 44040 h 183977"/>
                <a:gd name="connsiteX19" fmla="*/ 127676 w 164857"/>
                <a:gd name="connsiteY19" fmla="*/ 19118 h 183977"/>
                <a:gd name="connsiteX20" fmla="*/ 155591 w 164857"/>
                <a:gd name="connsiteY20" fmla="*/ 46561 h 183977"/>
                <a:gd name="connsiteX21" fmla="*/ 77112 w 164857"/>
                <a:gd name="connsiteY21" fmla="*/ 107326 h 183977"/>
                <a:gd name="connsiteX22" fmla="*/ 68685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62" y="126088"/>
                  </a:moveTo>
                  <a:cubicBezTo>
                    <a:pt x="68158" y="126368"/>
                    <a:pt x="71319" y="126368"/>
                    <a:pt x="74216" y="126368"/>
                  </a:cubicBezTo>
                  <a:cubicBezTo>
                    <a:pt x="121619" y="126368"/>
                    <a:pt x="165072" y="85204"/>
                    <a:pt x="165072" y="40960"/>
                  </a:cubicBezTo>
                  <a:cubicBezTo>
                    <a:pt x="165072" y="16038"/>
                    <a:pt x="151114" y="76"/>
                    <a:pt x="130573" y="76"/>
                  </a:cubicBezTo>
                  <a:cubicBezTo>
                    <a:pt x="94230" y="76"/>
                    <a:pt x="75006" y="49361"/>
                    <a:pt x="67632" y="70363"/>
                  </a:cubicBezTo>
                  <a:cubicBezTo>
                    <a:pt x="64208" y="80724"/>
                    <a:pt x="58414" y="100326"/>
                    <a:pt x="56834" y="105646"/>
                  </a:cubicBezTo>
                  <a:cubicBezTo>
                    <a:pt x="27866" y="101446"/>
                    <a:pt x="9431" y="87445"/>
                    <a:pt x="9431" y="66723"/>
                  </a:cubicBezTo>
                  <a:cubicBezTo>
                    <a:pt x="9431" y="66443"/>
                    <a:pt x="11011" y="35080"/>
                    <a:pt x="32343" y="9877"/>
                  </a:cubicBezTo>
                  <a:cubicBezTo>
                    <a:pt x="34186" y="7917"/>
                    <a:pt x="34450" y="7357"/>
                    <a:pt x="34450" y="6237"/>
                  </a:cubicBezTo>
                  <a:cubicBezTo>
                    <a:pt x="34450" y="2876"/>
                    <a:pt x="31026" y="2876"/>
                    <a:pt x="30236" y="2876"/>
                  </a:cubicBezTo>
                  <a:cubicBezTo>
                    <a:pt x="27866" y="2876"/>
                    <a:pt x="26812" y="2876"/>
                    <a:pt x="21809" y="9037"/>
                  </a:cubicBezTo>
                  <a:cubicBezTo>
                    <a:pt x="7061" y="28359"/>
                    <a:pt x="214" y="57482"/>
                    <a:pt x="214" y="69523"/>
                  </a:cubicBezTo>
                  <a:cubicBezTo>
                    <a:pt x="214" y="94445"/>
                    <a:pt x="17332" y="116007"/>
                    <a:pt x="51304" y="123848"/>
                  </a:cubicBezTo>
                  <a:cubicBezTo>
                    <a:pt x="38136" y="167252"/>
                    <a:pt x="36556" y="172573"/>
                    <a:pt x="36556" y="175093"/>
                  </a:cubicBezTo>
                  <a:cubicBezTo>
                    <a:pt x="36556" y="182654"/>
                    <a:pt x="42613" y="184054"/>
                    <a:pt x="45510" y="184054"/>
                  </a:cubicBezTo>
                  <a:cubicBezTo>
                    <a:pt x="48407" y="184054"/>
                    <a:pt x="53674" y="182093"/>
                    <a:pt x="55781" y="177893"/>
                  </a:cubicBezTo>
                  <a:cubicBezTo>
                    <a:pt x="57624" y="173693"/>
                    <a:pt x="59995" y="159411"/>
                    <a:pt x="65262" y="126088"/>
                  </a:cubicBezTo>
                  <a:close/>
                  <a:moveTo>
                    <a:pt x="68685" y="107046"/>
                  </a:moveTo>
                  <a:cubicBezTo>
                    <a:pt x="73952" y="74843"/>
                    <a:pt x="76059" y="62242"/>
                    <a:pt x="88700" y="44040"/>
                  </a:cubicBezTo>
                  <a:cubicBezTo>
                    <a:pt x="100551" y="26959"/>
                    <a:pt x="114508" y="19118"/>
                    <a:pt x="127676" y="19118"/>
                  </a:cubicBezTo>
                  <a:cubicBezTo>
                    <a:pt x="145847" y="19118"/>
                    <a:pt x="155591" y="31999"/>
                    <a:pt x="155591" y="46561"/>
                  </a:cubicBezTo>
                  <a:cubicBezTo>
                    <a:pt x="155591" y="74843"/>
                    <a:pt x="122409" y="107326"/>
                    <a:pt x="77112" y="107326"/>
                  </a:cubicBezTo>
                  <a:cubicBezTo>
                    <a:pt x="74742" y="107326"/>
                    <a:pt x="71055" y="107326"/>
                    <a:pt x="68685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BB77958C-B122-9B08-5ACE-AA09AF3742E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560247" y="4958262"/>
              <a:ext cx="250183" cy="93608"/>
            </a:xfrm>
            <a:custGeom>
              <a:avLst/>
              <a:gdLst>
                <a:gd name="connsiteX0" fmla="*/ 237614 w 250183"/>
                <a:gd name="connsiteY0" fmla="*/ 16076 h 93608"/>
                <a:gd name="connsiteX1" fmla="*/ 250406 w 250183"/>
                <a:gd name="connsiteY1" fmla="*/ 8075 h 93608"/>
                <a:gd name="connsiteX2" fmla="*/ 237991 w 250183"/>
                <a:gd name="connsiteY2" fmla="*/ 75 h 93608"/>
                <a:gd name="connsiteX3" fmla="*/ 12638 w 250183"/>
                <a:gd name="connsiteY3" fmla="*/ 75 h 93608"/>
                <a:gd name="connsiteX4" fmla="*/ 222 w 250183"/>
                <a:gd name="connsiteY4" fmla="*/ 8075 h 93608"/>
                <a:gd name="connsiteX5" fmla="*/ 13014 w 250183"/>
                <a:gd name="connsiteY5" fmla="*/ 16076 h 93608"/>
                <a:gd name="connsiteX6" fmla="*/ 237614 w 250183"/>
                <a:gd name="connsiteY6" fmla="*/ 16076 h 93608"/>
                <a:gd name="connsiteX7" fmla="*/ 237991 w 250183"/>
                <a:gd name="connsiteY7" fmla="*/ 93684 h 93608"/>
                <a:gd name="connsiteX8" fmla="*/ 250406 w 250183"/>
                <a:gd name="connsiteY8" fmla="*/ 85683 h 93608"/>
                <a:gd name="connsiteX9" fmla="*/ 237614 w 250183"/>
                <a:gd name="connsiteY9" fmla="*/ 77682 h 93608"/>
                <a:gd name="connsiteX10" fmla="*/ 13014 w 250183"/>
                <a:gd name="connsiteY10" fmla="*/ 77682 h 93608"/>
                <a:gd name="connsiteX11" fmla="*/ 222 w 250183"/>
                <a:gd name="connsiteY11" fmla="*/ 85683 h 93608"/>
                <a:gd name="connsiteX12" fmla="*/ 12638 w 250183"/>
                <a:gd name="connsiteY12" fmla="*/ 93684 h 93608"/>
                <a:gd name="connsiteX13" fmla="*/ 237991 w 250183"/>
                <a:gd name="connsiteY13" fmla="*/ 93684 h 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183" h="93608">
                  <a:moveTo>
                    <a:pt x="237614" y="16076"/>
                  </a:moveTo>
                  <a:cubicBezTo>
                    <a:pt x="243258" y="16076"/>
                    <a:pt x="250406" y="16076"/>
                    <a:pt x="250406" y="8075"/>
                  </a:cubicBezTo>
                  <a:cubicBezTo>
                    <a:pt x="250406" y="75"/>
                    <a:pt x="243258" y="75"/>
                    <a:pt x="237991" y="75"/>
                  </a:cubicBezTo>
                  <a:lnTo>
                    <a:pt x="12638" y="75"/>
                  </a:lnTo>
                  <a:cubicBezTo>
                    <a:pt x="7371" y="75"/>
                    <a:pt x="222" y="75"/>
                    <a:pt x="222" y="8075"/>
                  </a:cubicBezTo>
                  <a:cubicBezTo>
                    <a:pt x="222" y="16076"/>
                    <a:pt x="7371" y="16076"/>
                    <a:pt x="13014" y="16076"/>
                  </a:cubicBezTo>
                  <a:lnTo>
                    <a:pt x="237614" y="16076"/>
                  </a:lnTo>
                  <a:close/>
                  <a:moveTo>
                    <a:pt x="237991" y="93684"/>
                  </a:moveTo>
                  <a:cubicBezTo>
                    <a:pt x="243258" y="93684"/>
                    <a:pt x="250406" y="93684"/>
                    <a:pt x="250406" y="85683"/>
                  </a:cubicBezTo>
                  <a:cubicBezTo>
                    <a:pt x="250406" y="77682"/>
                    <a:pt x="243258" y="77682"/>
                    <a:pt x="237614" y="77682"/>
                  </a:cubicBezTo>
                  <a:lnTo>
                    <a:pt x="13014" y="77682"/>
                  </a:lnTo>
                  <a:cubicBezTo>
                    <a:pt x="7371" y="77682"/>
                    <a:pt x="222" y="77682"/>
                    <a:pt x="222" y="85683"/>
                  </a:cubicBezTo>
                  <a:cubicBezTo>
                    <a:pt x="222" y="93684"/>
                    <a:pt x="7371" y="93684"/>
                    <a:pt x="12638" y="93684"/>
                  </a:cubicBezTo>
                  <a:lnTo>
                    <a:pt x="237991" y="93684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ECE3967D-6AF6-717E-50F1-6DB60568440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948333" y="4818648"/>
              <a:ext cx="236639" cy="286427"/>
            </a:xfrm>
            <a:custGeom>
              <a:avLst/>
              <a:gdLst>
                <a:gd name="connsiteX0" fmla="*/ 127394 w 236639"/>
                <a:gd name="connsiteY0" fmla="*/ 8476 h 286427"/>
                <a:gd name="connsiteX1" fmla="*/ 118741 w 236639"/>
                <a:gd name="connsiteY1" fmla="*/ 75 h 286427"/>
                <a:gd name="connsiteX2" fmla="*/ 110088 w 236639"/>
                <a:gd name="connsiteY2" fmla="*/ 8476 h 286427"/>
                <a:gd name="connsiteX3" fmla="*/ 37854 w 236639"/>
                <a:gd name="connsiteY3" fmla="*/ 246498 h 286427"/>
                <a:gd name="connsiteX4" fmla="*/ 233 w 236639"/>
                <a:gd name="connsiteY4" fmla="*/ 274101 h 286427"/>
                <a:gd name="connsiteX5" fmla="*/ 233 w 236639"/>
                <a:gd name="connsiteY5" fmla="*/ 286502 h 286427"/>
                <a:gd name="connsiteX6" fmla="*/ 35221 w 236639"/>
                <a:gd name="connsiteY6" fmla="*/ 285302 h 286427"/>
                <a:gd name="connsiteX7" fmla="*/ 77733 w 236639"/>
                <a:gd name="connsiteY7" fmla="*/ 286502 h 286427"/>
                <a:gd name="connsiteX8" fmla="*/ 77733 w 236639"/>
                <a:gd name="connsiteY8" fmla="*/ 274101 h 286427"/>
                <a:gd name="connsiteX9" fmla="*/ 48765 w 236639"/>
                <a:gd name="connsiteY9" fmla="*/ 253299 h 286427"/>
                <a:gd name="connsiteX10" fmla="*/ 50646 w 236639"/>
                <a:gd name="connsiteY10" fmla="*/ 244498 h 286427"/>
                <a:gd name="connsiteX11" fmla="*/ 107078 w 236639"/>
                <a:gd name="connsiteY11" fmla="*/ 58080 h 286427"/>
                <a:gd name="connsiteX12" fmla="*/ 166520 w 236639"/>
                <a:gd name="connsiteY12" fmla="*/ 254899 h 286427"/>
                <a:gd name="connsiteX13" fmla="*/ 168401 w 236639"/>
                <a:gd name="connsiteY13" fmla="*/ 262100 h 286427"/>
                <a:gd name="connsiteX14" fmla="*/ 136423 w 236639"/>
                <a:gd name="connsiteY14" fmla="*/ 274101 h 286427"/>
                <a:gd name="connsiteX15" fmla="*/ 136423 w 236639"/>
                <a:gd name="connsiteY15" fmla="*/ 286502 h 286427"/>
                <a:gd name="connsiteX16" fmla="*/ 190598 w 236639"/>
                <a:gd name="connsiteY16" fmla="*/ 285302 h 286427"/>
                <a:gd name="connsiteX17" fmla="*/ 236873 w 236639"/>
                <a:gd name="connsiteY17" fmla="*/ 286502 h 286427"/>
                <a:gd name="connsiteX18" fmla="*/ 236873 w 236639"/>
                <a:gd name="connsiteY18" fmla="*/ 274101 h 286427"/>
                <a:gd name="connsiteX19" fmla="*/ 202637 w 236639"/>
                <a:gd name="connsiteY19" fmla="*/ 256899 h 286427"/>
                <a:gd name="connsiteX20" fmla="*/ 127394 w 236639"/>
                <a:gd name="connsiteY20" fmla="*/ 8476 h 28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639" h="286427">
                  <a:moveTo>
                    <a:pt x="127394" y="8476"/>
                  </a:moveTo>
                  <a:cubicBezTo>
                    <a:pt x="125137" y="875"/>
                    <a:pt x="122879" y="75"/>
                    <a:pt x="118741" y="75"/>
                  </a:cubicBezTo>
                  <a:cubicBezTo>
                    <a:pt x="112721" y="75"/>
                    <a:pt x="111969" y="1675"/>
                    <a:pt x="110088" y="8476"/>
                  </a:cubicBezTo>
                  <a:lnTo>
                    <a:pt x="37854" y="246498"/>
                  </a:lnTo>
                  <a:cubicBezTo>
                    <a:pt x="34092" y="258499"/>
                    <a:pt x="26568" y="274101"/>
                    <a:pt x="233" y="274101"/>
                  </a:cubicBezTo>
                  <a:lnTo>
                    <a:pt x="233" y="286502"/>
                  </a:lnTo>
                  <a:cubicBezTo>
                    <a:pt x="12648" y="285702"/>
                    <a:pt x="31835" y="285302"/>
                    <a:pt x="35221" y="285302"/>
                  </a:cubicBezTo>
                  <a:cubicBezTo>
                    <a:pt x="46131" y="285302"/>
                    <a:pt x="66071" y="286102"/>
                    <a:pt x="77733" y="286502"/>
                  </a:cubicBezTo>
                  <a:lnTo>
                    <a:pt x="77733" y="274101"/>
                  </a:lnTo>
                  <a:cubicBezTo>
                    <a:pt x="57418" y="273701"/>
                    <a:pt x="48765" y="262900"/>
                    <a:pt x="48765" y="253299"/>
                  </a:cubicBezTo>
                  <a:cubicBezTo>
                    <a:pt x="48765" y="251299"/>
                    <a:pt x="48765" y="250098"/>
                    <a:pt x="50646" y="244498"/>
                  </a:cubicBezTo>
                  <a:lnTo>
                    <a:pt x="107078" y="58080"/>
                  </a:lnTo>
                  <a:lnTo>
                    <a:pt x="166520" y="254899"/>
                  </a:lnTo>
                  <a:cubicBezTo>
                    <a:pt x="168401" y="260499"/>
                    <a:pt x="168401" y="261299"/>
                    <a:pt x="168401" y="262100"/>
                  </a:cubicBezTo>
                  <a:cubicBezTo>
                    <a:pt x="168401" y="274101"/>
                    <a:pt x="146205" y="274101"/>
                    <a:pt x="136423" y="274101"/>
                  </a:cubicBezTo>
                  <a:lnTo>
                    <a:pt x="136423" y="286502"/>
                  </a:lnTo>
                  <a:cubicBezTo>
                    <a:pt x="149591" y="285302"/>
                    <a:pt x="176302" y="285302"/>
                    <a:pt x="190598" y="285302"/>
                  </a:cubicBezTo>
                  <a:cubicBezTo>
                    <a:pt x="205270" y="285302"/>
                    <a:pt x="222200" y="286102"/>
                    <a:pt x="236873" y="286502"/>
                  </a:cubicBezTo>
                  <a:lnTo>
                    <a:pt x="236873" y="274101"/>
                  </a:lnTo>
                  <a:cubicBezTo>
                    <a:pt x="208280" y="274101"/>
                    <a:pt x="207152" y="271700"/>
                    <a:pt x="202637" y="256899"/>
                  </a:cubicBezTo>
                  <a:lnTo>
                    <a:pt x="127394" y="8476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8BA9FC42-F8E4-50F0-7232-32E8A211B79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215727" y="5041589"/>
              <a:ext cx="164857" cy="183977"/>
            </a:xfrm>
            <a:custGeom>
              <a:avLst/>
              <a:gdLst>
                <a:gd name="connsiteX0" fmla="*/ 65288 w 164857"/>
                <a:gd name="connsiteY0" fmla="*/ 126088 h 183977"/>
                <a:gd name="connsiteX1" fmla="*/ 74241 w 164857"/>
                <a:gd name="connsiteY1" fmla="*/ 126368 h 183977"/>
                <a:gd name="connsiteX2" fmla="*/ 165098 w 164857"/>
                <a:gd name="connsiteY2" fmla="*/ 40960 h 183977"/>
                <a:gd name="connsiteX3" fmla="*/ 130599 w 164857"/>
                <a:gd name="connsiteY3" fmla="*/ 76 h 183977"/>
                <a:gd name="connsiteX4" fmla="*/ 67658 w 164857"/>
                <a:gd name="connsiteY4" fmla="*/ 70363 h 183977"/>
                <a:gd name="connsiteX5" fmla="*/ 56860 w 164857"/>
                <a:gd name="connsiteY5" fmla="*/ 105646 h 183977"/>
                <a:gd name="connsiteX6" fmla="*/ 9457 w 164857"/>
                <a:gd name="connsiteY6" fmla="*/ 66723 h 183977"/>
                <a:gd name="connsiteX7" fmla="*/ 32369 w 164857"/>
                <a:gd name="connsiteY7" fmla="*/ 9877 h 183977"/>
                <a:gd name="connsiteX8" fmla="*/ 34475 w 164857"/>
                <a:gd name="connsiteY8" fmla="*/ 6237 h 183977"/>
                <a:gd name="connsiteX9" fmla="*/ 30262 w 164857"/>
                <a:gd name="connsiteY9" fmla="*/ 2876 h 183977"/>
                <a:gd name="connsiteX10" fmla="*/ 21835 w 164857"/>
                <a:gd name="connsiteY10" fmla="*/ 9037 h 183977"/>
                <a:gd name="connsiteX11" fmla="*/ 240 w 164857"/>
                <a:gd name="connsiteY11" fmla="*/ 69523 h 183977"/>
                <a:gd name="connsiteX12" fmla="*/ 51330 w 164857"/>
                <a:gd name="connsiteY12" fmla="*/ 123848 h 183977"/>
                <a:gd name="connsiteX13" fmla="*/ 36582 w 164857"/>
                <a:gd name="connsiteY13" fmla="*/ 175093 h 183977"/>
                <a:gd name="connsiteX14" fmla="*/ 45536 w 164857"/>
                <a:gd name="connsiteY14" fmla="*/ 184054 h 183977"/>
                <a:gd name="connsiteX15" fmla="*/ 55807 w 164857"/>
                <a:gd name="connsiteY15" fmla="*/ 177893 h 183977"/>
                <a:gd name="connsiteX16" fmla="*/ 65288 w 164857"/>
                <a:gd name="connsiteY16" fmla="*/ 126088 h 183977"/>
                <a:gd name="connsiteX17" fmla="*/ 68711 w 164857"/>
                <a:gd name="connsiteY17" fmla="*/ 107046 h 183977"/>
                <a:gd name="connsiteX18" fmla="*/ 88726 w 164857"/>
                <a:gd name="connsiteY18" fmla="*/ 44040 h 183977"/>
                <a:gd name="connsiteX19" fmla="*/ 127702 w 164857"/>
                <a:gd name="connsiteY19" fmla="*/ 19118 h 183977"/>
                <a:gd name="connsiteX20" fmla="*/ 155617 w 164857"/>
                <a:gd name="connsiteY20" fmla="*/ 46561 h 183977"/>
                <a:gd name="connsiteX21" fmla="*/ 77138 w 164857"/>
                <a:gd name="connsiteY21" fmla="*/ 107326 h 183977"/>
                <a:gd name="connsiteX22" fmla="*/ 68711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88" y="126088"/>
                  </a:moveTo>
                  <a:cubicBezTo>
                    <a:pt x="68184" y="126368"/>
                    <a:pt x="71345" y="126368"/>
                    <a:pt x="74241" y="126368"/>
                  </a:cubicBezTo>
                  <a:cubicBezTo>
                    <a:pt x="121645" y="126368"/>
                    <a:pt x="165098" y="85204"/>
                    <a:pt x="165098" y="40960"/>
                  </a:cubicBezTo>
                  <a:cubicBezTo>
                    <a:pt x="165098" y="16038"/>
                    <a:pt x="151140" y="76"/>
                    <a:pt x="130599" y="76"/>
                  </a:cubicBezTo>
                  <a:cubicBezTo>
                    <a:pt x="94256" y="76"/>
                    <a:pt x="75031" y="49361"/>
                    <a:pt x="67658" y="70363"/>
                  </a:cubicBezTo>
                  <a:cubicBezTo>
                    <a:pt x="64234" y="80724"/>
                    <a:pt x="58440" y="100326"/>
                    <a:pt x="56860" y="105646"/>
                  </a:cubicBezTo>
                  <a:cubicBezTo>
                    <a:pt x="27892" y="101446"/>
                    <a:pt x="9457" y="87445"/>
                    <a:pt x="9457" y="66723"/>
                  </a:cubicBezTo>
                  <a:cubicBezTo>
                    <a:pt x="9457" y="66443"/>
                    <a:pt x="11037" y="35080"/>
                    <a:pt x="32369" y="9877"/>
                  </a:cubicBezTo>
                  <a:cubicBezTo>
                    <a:pt x="34212" y="7917"/>
                    <a:pt x="34475" y="7357"/>
                    <a:pt x="34475" y="6237"/>
                  </a:cubicBezTo>
                  <a:cubicBezTo>
                    <a:pt x="34475" y="2876"/>
                    <a:pt x="31052" y="2876"/>
                    <a:pt x="30262" y="2876"/>
                  </a:cubicBezTo>
                  <a:cubicBezTo>
                    <a:pt x="27892" y="2876"/>
                    <a:pt x="26838" y="2876"/>
                    <a:pt x="21835" y="9037"/>
                  </a:cubicBezTo>
                  <a:cubicBezTo>
                    <a:pt x="7087" y="28359"/>
                    <a:pt x="240" y="57482"/>
                    <a:pt x="240" y="69523"/>
                  </a:cubicBezTo>
                  <a:cubicBezTo>
                    <a:pt x="240" y="94445"/>
                    <a:pt x="17358" y="116007"/>
                    <a:pt x="51330" y="123848"/>
                  </a:cubicBezTo>
                  <a:cubicBezTo>
                    <a:pt x="38162" y="167252"/>
                    <a:pt x="36582" y="172573"/>
                    <a:pt x="36582" y="175093"/>
                  </a:cubicBezTo>
                  <a:cubicBezTo>
                    <a:pt x="36582" y="182654"/>
                    <a:pt x="42639" y="184054"/>
                    <a:pt x="45536" y="184054"/>
                  </a:cubicBezTo>
                  <a:cubicBezTo>
                    <a:pt x="48433" y="184054"/>
                    <a:pt x="53700" y="182093"/>
                    <a:pt x="55807" y="177893"/>
                  </a:cubicBezTo>
                  <a:cubicBezTo>
                    <a:pt x="57650" y="173693"/>
                    <a:pt x="60020" y="159411"/>
                    <a:pt x="65288" y="126088"/>
                  </a:cubicBezTo>
                  <a:close/>
                  <a:moveTo>
                    <a:pt x="68711" y="107046"/>
                  </a:moveTo>
                  <a:cubicBezTo>
                    <a:pt x="73978" y="74843"/>
                    <a:pt x="76085" y="62242"/>
                    <a:pt x="88726" y="44040"/>
                  </a:cubicBezTo>
                  <a:cubicBezTo>
                    <a:pt x="100577" y="26959"/>
                    <a:pt x="114534" y="19118"/>
                    <a:pt x="127702" y="19118"/>
                  </a:cubicBezTo>
                  <a:cubicBezTo>
                    <a:pt x="145873" y="19118"/>
                    <a:pt x="155617" y="31999"/>
                    <a:pt x="155617" y="46561"/>
                  </a:cubicBezTo>
                  <a:cubicBezTo>
                    <a:pt x="155617" y="74843"/>
                    <a:pt x="122435" y="107326"/>
                    <a:pt x="77138" y="107326"/>
                  </a:cubicBezTo>
                  <a:cubicBezTo>
                    <a:pt x="74768" y="107326"/>
                    <a:pt x="71081" y="107326"/>
                    <a:pt x="68711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19DA5F81-1C21-B274-B6CB-CCF81BCE7C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3451491" y="4805047"/>
              <a:ext cx="87282" cy="400037"/>
            </a:xfrm>
            <a:custGeom>
              <a:avLst/>
              <a:gdLst>
                <a:gd name="connsiteX0" fmla="*/ 87528 w 87282"/>
                <a:gd name="connsiteY0" fmla="*/ 396112 h 400037"/>
                <a:gd name="connsiteX1" fmla="*/ 81132 w 87282"/>
                <a:gd name="connsiteY1" fmla="*/ 387311 h 400037"/>
                <a:gd name="connsiteX2" fmla="*/ 22066 w 87282"/>
                <a:gd name="connsiteY2" fmla="*/ 200094 h 400037"/>
                <a:gd name="connsiteX3" fmla="*/ 82637 w 87282"/>
                <a:gd name="connsiteY3" fmla="*/ 10876 h 400037"/>
                <a:gd name="connsiteX4" fmla="*/ 87528 w 87282"/>
                <a:gd name="connsiteY4" fmla="*/ 4075 h 400037"/>
                <a:gd name="connsiteX5" fmla="*/ 83765 w 87282"/>
                <a:gd name="connsiteY5" fmla="*/ 75 h 400037"/>
                <a:gd name="connsiteX6" fmla="*/ 23947 w 87282"/>
                <a:gd name="connsiteY6" fmla="*/ 78082 h 400037"/>
                <a:gd name="connsiteX7" fmla="*/ 246 w 87282"/>
                <a:gd name="connsiteY7" fmla="*/ 200094 h 400037"/>
                <a:gd name="connsiteX8" fmla="*/ 25076 w 87282"/>
                <a:gd name="connsiteY8" fmla="*/ 324905 h 400037"/>
                <a:gd name="connsiteX9" fmla="*/ 83765 w 87282"/>
                <a:gd name="connsiteY9" fmla="*/ 400113 h 400037"/>
                <a:gd name="connsiteX10" fmla="*/ 87528 w 87282"/>
                <a:gd name="connsiteY10" fmla="*/ 396112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28" y="396112"/>
                  </a:moveTo>
                  <a:cubicBezTo>
                    <a:pt x="87528" y="394912"/>
                    <a:pt x="87528" y="394112"/>
                    <a:pt x="81132" y="387311"/>
                  </a:cubicBezTo>
                  <a:cubicBezTo>
                    <a:pt x="34105" y="336907"/>
                    <a:pt x="22066" y="261299"/>
                    <a:pt x="22066" y="200094"/>
                  </a:cubicBezTo>
                  <a:cubicBezTo>
                    <a:pt x="22066" y="130487"/>
                    <a:pt x="36362" y="60880"/>
                    <a:pt x="82637" y="10876"/>
                  </a:cubicBezTo>
                  <a:cubicBezTo>
                    <a:pt x="87528" y="6075"/>
                    <a:pt x="87528" y="5275"/>
                    <a:pt x="87528" y="4075"/>
                  </a:cubicBezTo>
                  <a:cubicBezTo>
                    <a:pt x="87528" y="1275"/>
                    <a:pt x="86023" y="75"/>
                    <a:pt x="83765" y="75"/>
                  </a:cubicBezTo>
                  <a:cubicBezTo>
                    <a:pt x="80003" y="75"/>
                    <a:pt x="46144" y="27277"/>
                    <a:pt x="23947" y="78082"/>
                  </a:cubicBezTo>
                  <a:cubicBezTo>
                    <a:pt x="4760" y="122086"/>
                    <a:pt x="246" y="166490"/>
                    <a:pt x="246" y="200094"/>
                  </a:cubicBezTo>
                  <a:cubicBezTo>
                    <a:pt x="246" y="231297"/>
                    <a:pt x="4384" y="279701"/>
                    <a:pt x="25076" y="324905"/>
                  </a:cubicBezTo>
                  <a:cubicBezTo>
                    <a:pt x="47649" y="374110"/>
                    <a:pt x="80003" y="400113"/>
                    <a:pt x="83765" y="400113"/>
                  </a:cubicBezTo>
                  <a:cubicBezTo>
                    <a:pt x="86023" y="400113"/>
                    <a:pt x="87528" y="398912"/>
                    <a:pt x="87528" y="396112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6A3B772-B29F-3095-8069-AB7B8EBC779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571839" y="4928259"/>
              <a:ext cx="177573" cy="263224"/>
            </a:xfrm>
            <a:custGeom>
              <a:avLst/>
              <a:gdLst>
                <a:gd name="connsiteX0" fmla="*/ 1378 w 177573"/>
                <a:gd name="connsiteY0" fmla="*/ 246098 h 263224"/>
                <a:gd name="connsiteX1" fmla="*/ 249 w 177573"/>
                <a:gd name="connsiteY1" fmla="*/ 252499 h 263224"/>
                <a:gd name="connsiteX2" fmla="*/ 10784 w 177573"/>
                <a:gd name="connsiteY2" fmla="*/ 263300 h 263224"/>
                <a:gd name="connsiteX3" fmla="*/ 23951 w 177573"/>
                <a:gd name="connsiteY3" fmla="*/ 254899 h 263224"/>
                <a:gd name="connsiteX4" fmla="*/ 48029 w 177573"/>
                <a:gd name="connsiteY4" fmla="*/ 154489 h 263224"/>
                <a:gd name="connsiteX5" fmla="*/ 85274 w 177573"/>
                <a:gd name="connsiteY5" fmla="*/ 181292 h 263224"/>
                <a:gd name="connsiteX6" fmla="*/ 177823 w 177573"/>
                <a:gd name="connsiteY6" fmla="*/ 65281 h 263224"/>
                <a:gd name="connsiteX7" fmla="*/ 125529 w 177573"/>
                <a:gd name="connsiteY7" fmla="*/ 75 h 263224"/>
                <a:gd name="connsiteX8" fmla="*/ 38247 w 177573"/>
                <a:gd name="connsiteY8" fmla="*/ 88883 h 263224"/>
                <a:gd name="connsiteX9" fmla="*/ 1378 w 177573"/>
                <a:gd name="connsiteY9" fmla="*/ 246098 h 263224"/>
                <a:gd name="connsiteX10" fmla="*/ 84898 w 177573"/>
                <a:gd name="connsiteY10" fmla="*/ 172491 h 263224"/>
                <a:gd name="connsiteX11" fmla="*/ 52543 w 177573"/>
                <a:gd name="connsiteY11" fmla="*/ 136888 h 263224"/>
                <a:gd name="connsiteX12" fmla="*/ 55553 w 177573"/>
                <a:gd name="connsiteY12" fmla="*/ 122086 h 263224"/>
                <a:gd name="connsiteX13" fmla="*/ 78126 w 177573"/>
                <a:gd name="connsiteY13" fmla="*/ 46879 h 263224"/>
                <a:gd name="connsiteX14" fmla="*/ 124777 w 177573"/>
                <a:gd name="connsiteY14" fmla="*/ 8876 h 263224"/>
                <a:gd name="connsiteX15" fmla="*/ 150736 w 177573"/>
                <a:gd name="connsiteY15" fmla="*/ 48079 h 263224"/>
                <a:gd name="connsiteX16" fmla="*/ 129668 w 177573"/>
                <a:gd name="connsiteY16" fmla="*/ 134487 h 263224"/>
                <a:gd name="connsiteX17" fmla="*/ 84898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78" y="246098"/>
                  </a:moveTo>
                  <a:cubicBezTo>
                    <a:pt x="249" y="250898"/>
                    <a:pt x="249" y="251699"/>
                    <a:pt x="249" y="252499"/>
                  </a:cubicBezTo>
                  <a:cubicBezTo>
                    <a:pt x="249" y="258499"/>
                    <a:pt x="4388" y="263300"/>
                    <a:pt x="10784" y="263300"/>
                  </a:cubicBezTo>
                  <a:cubicBezTo>
                    <a:pt x="18684" y="263300"/>
                    <a:pt x="23199" y="256099"/>
                    <a:pt x="23951" y="254899"/>
                  </a:cubicBezTo>
                  <a:cubicBezTo>
                    <a:pt x="25832" y="251299"/>
                    <a:pt x="37871" y="197693"/>
                    <a:pt x="48029" y="154489"/>
                  </a:cubicBezTo>
                  <a:cubicBezTo>
                    <a:pt x="55553" y="170491"/>
                    <a:pt x="67592" y="181292"/>
                    <a:pt x="85274" y="181292"/>
                  </a:cubicBezTo>
                  <a:cubicBezTo>
                    <a:pt x="129291" y="181292"/>
                    <a:pt x="177823" y="124887"/>
                    <a:pt x="177823" y="65281"/>
                  </a:cubicBezTo>
                  <a:cubicBezTo>
                    <a:pt x="177823" y="22877"/>
                    <a:pt x="152993" y="75"/>
                    <a:pt x="125529" y="75"/>
                  </a:cubicBezTo>
                  <a:cubicBezTo>
                    <a:pt x="89036" y="75"/>
                    <a:pt x="49534" y="40079"/>
                    <a:pt x="38247" y="88883"/>
                  </a:cubicBezTo>
                  <a:lnTo>
                    <a:pt x="1378" y="246098"/>
                  </a:lnTo>
                  <a:close/>
                  <a:moveTo>
                    <a:pt x="84898" y="172491"/>
                  </a:moveTo>
                  <a:cubicBezTo>
                    <a:pt x="58563" y="172491"/>
                    <a:pt x="52543" y="140488"/>
                    <a:pt x="52543" y="136888"/>
                  </a:cubicBezTo>
                  <a:cubicBezTo>
                    <a:pt x="52543" y="135288"/>
                    <a:pt x="54425" y="127287"/>
                    <a:pt x="55553" y="122086"/>
                  </a:cubicBezTo>
                  <a:cubicBezTo>
                    <a:pt x="66087" y="77282"/>
                    <a:pt x="69849" y="62881"/>
                    <a:pt x="78126" y="46879"/>
                  </a:cubicBezTo>
                  <a:cubicBezTo>
                    <a:pt x="94303" y="17676"/>
                    <a:pt x="113114" y="8876"/>
                    <a:pt x="124777" y="8876"/>
                  </a:cubicBezTo>
                  <a:cubicBezTo>
                    <a:pt x="138697" y="8876"/>
                    <a:pt x="150736" y="20477"/>
                    <a:pt x="150736" y="48079"/>
                  </a:cubicBezTo>
                  <a:cubicBezTo>
                    <a:pt x="150736" y="70081"/>
                    <a:pt x="139825" y="114886"/>
                    <a:pt x="129668" y="134487"/>
                  </a:cubicBezTo>
                  <a:cubicBezTo>
                    <a:pt x="117253" y="159690"/>
                    <a:pt x="99194" y="172491"/>
                    <a:pt x="84898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BAAB88FE-A0E4-C8CE-E4FE-1B34D1867C1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776506" y="4805047"/>
              <a:ext cx="87282" cy="400037"/>
            </a:xfrm>
            <a:custGeom>
              <a:avLst/>
              <a:gdLst>
                <a:gd name="connsiteX0" fmla="*/ 87537 w 87282"/>
                <a:gd name="connsiteY0" fmla="*/ 200094 h 400037"/>
                <a:gd name="connsiteX1" fmla="*/ 62706 w 87282"/>
                <a:gd name="connsiteY1" fmla="*/ 75282 h 400037"/>
                <a:gd name="connsiteX2" fmla="*/ 4017 w 87282"/>
                <a:gd name="connsiteY2" fmla="*/ 75 h 400037"/>
                <a:gd name="connsiteX3" fmla="*/ 255 w 87282"/>
                <a:gd name="connsiteY3" fmla="*/ 4075 h 400037"/>
                <a:gd name="connsiteX4" fmla="*/ 7403 w 87282"/>
                <a:gd name="connsiteY4" fmla="*/ 13276 h 400037"/>
                <a:gd name="connsiteX5" fmla="*/ 65716 w 87282"/>
                <a:gd name="connsiteY5" fmla="*/ 200094 h 400037"/>
                <a:gd name="connsiteX6" fmla="*/ 5145 w 87282"/>
                <a:gd name="connsiteY6" fmla="*/ 389312 h 400037"/>
                <a:gd name="connsiteX7" fmla="*/ 255 w 87282"/>
                <a:gd name="connsiteY7" fmla="*/ 396112 h 400037"/>
                <a:gd name="connsiteX8" fmla="*/ 4017 w 87282"/>
                <a:gd name="connsiteY8" fmla="*/ 400113 h 400037"/>
                <a:gd name="connsiteX9" fmla="*/ 63835 w 87282"/>
                <a:gd name="connsiteY9" fmla="*/ 322105 h 400037"/>
                <a:gd name="connsiteX10" fmla="*/ 87537 w 87282"/>
                <a:gd name="connsiteY10" fmla="*/ 200094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37" y="200094"/>
                  </a:moveTo>
                  <a:cubicBezTo>
                    <a:pt x="87537" y="168891"/>
                    <a:pt x="83398" y="120486"/>
                    <a:pt x="62706" y="75282"/>
                  </a:cubicBezTo>
                  <a:cubicBezTo>
                    <a:pt x="40133" y="26077"/>
                    <a:pt x="7779" y="75"/>
                    <a:pt x="4017" y="75"/>
                  </a:cubicBezTo>
                  <a:cubicBezTo>
                    <a:pt x="1759" y="75"/>
                    <a:pt x="255" y="1675"/>
                    <a:pt x="255" y="4075"/>
                  </a:cubicBezTo>
                  <a:cubicBezTo>
                    <a:pt x="255" y="5275"/>
                    <a:pt x="255" y="6075"/>
                    <a:pt x="7403" y="13276"/>
                  </a:cubicBezTo>
                  <a:cubicBezTo>
                    <a:pt x="44272" y="52880"/>
                    <a:pt x="65716" y="116486"/>
                    <a:pt x="65716" y="200094"/>
                  </a:cubicBezTo>
                  <a:cubicBezTo>
                    <a:pt x="65716" y="268500"/>
                    <a:pt x="51796" y="338907"/>
                    <a:pt x="5145" y="389312"/>
                  </a:cubicBezTo>
                  <a:cubicBezTo>
                    <a:pt x="255" y="394112"/>
                    <a:pt x="255" y="394912"/>
                    <a:pt x="255" y="396112"/>
                  </a:cubicBezTo>
                  <a:cubicBezTo>
                    <a:pt x="255" y="398512"/>
                    <a:pt x="1759" y="400113"/>
                    <a:pt x="4017" y="400113"/>
                  </a:cubicBezTo>
                  <a:cubicBezTo>
                    <a:pt x="7779" y="400113"/>
                    <a:pt x="41638" y="372910"/>
                    <a:pt x="63835" y="322105"/>
                  </a:cubicBezTo>
                  <a:cubicBezTo>
                    <a:pt x="83022" y="278101"/>
                    <a:pt x="87537" y="233697"/>
                    <a:pt x="87537" y="200094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3" name="Grupa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Vector Display">
            <a:extLst>
              <a:ext uri="{FF2B5EF4-FFF2-40B4-BE49-F238E27FC236}">
                <a16:creationId xmlns:a16="http://schemas.microsoft.com/office/drawing/2014/main" id="{8DDF9F6F-7FA8-FA75-6132-C9B1DD69195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62700" y="2133600"/>
            <a:ext cx="440323" cy="376719"/>
            <a:chOff x="9899821" y="4669122"/>
            <a:chExt cx="440323" cy="376719"/>
          </a:xfrm>
        </p:grpSpPr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E5BBB3F5-6FDD-C5B6-8FB9-6B8AAFBFFB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899821" y="4669122"/>
              <a:ext cx="312620" cy="306056"/>
            </a:xfrm>
            <a:custGeom>
              <a:avLst/>
              <a:gdLst>
                <a:gd name="connsiteX0" fmla="*/ 265552 w 312620"/>
                <a:gd name="connsiteY0" fmla="*/ 35169 h 306056"/>
                <a:gd name="connsiteX1" fmla="*/ 301712 w 312620"/>
                <a:gd name="connsiteY1" fmla="*/ 14015 h 306056"/>
                <a:gd name="connsiteX2" fmla="*/ 312697 w 312620"/>
                <a:gd name="connsiteY2" fmla="*/ 14015 h 306056"/>
                <a:gd name="connsiteX3" fmla="*/ 312697 w 312620"/>
                <a:gd name="connsiteY3" fmla="*/ 63 h 306056"/>
                <a:gd name="connsiteX4" fmla="*/ 77 w 312620"/>
                <a:gd name="connsiteY4" fmla="*/ 63 h 306056"/>
                <a:gd name="connsiteX5" fmla="*/ 77 w 312620"/>
                <a:gd name="connsiteY5" fmla="*/ 14015 h 306056"/>
                <a:gd name="connsiteX6" fmla="*/ 11062 w 312620"/>
                <a:gd name="connsiteY6" fmla="*/ 14015 h 306056"/>
                <a:gd name="connsiteX7" fmla="*/ 47222 w 312620"/>
                <a:gd name="connsiteY7" fmla="*/ 35169 h 306056"/>
                <a:gd name="connsiteX8" fmla="*/ 47222 w 312620"/>
                <a:gd name="connsiteY8" fmla="*/ 271013 h 306056"/>
                <a:gd name="connsiteX9" fmla="*/ 11062 w 312620"/>
                <a:gd name="connsiteY9" fmla="*/ 292167 h 306056"/>
                <a:gd name="connsiteX10" fmla="*/ 77 w 312620"/>
                <a:gd name="connsiteY10" fmla="*/ 292167 h 306056"/>
                <a:gd name="connsiteX11" fmla="*/ 77 w 312620"/>
                <a:gd name="connsiteY11" fmla="*/ 306119 h 306056"/>
                <a:gd name="connsiteX12" fmla="*/ 67361 w 312620"/>
                <a:gd name="connsiteY12" fmla="*/ 304769 h 306056"/>
                <a:gd name="connsiteX13" fmla="*/ 135103 w 312620"/>
                <a:gd name="connsiteY13" fmla="*/ 306119 h 306056"/>
                <a:gd name="connsiteX14" fmla="*/ 135103 w 312620"/>
                <a:gd name="connsiteY14" fmla="*/ 292167 h 306056"/>
                <a:gd name="connsiteX15" fmla="*/ 124118 w 312620"/>
                <a:gd name="connsiteY15" fmla="*/ 292167 h 306056"/>
                <a:gd name="connsiteX16" fmla="*/ 87958 w 312620"/>
                <a:gd name="connsiteY16" fmla="*/ 271013 h 306056"/>
                <a:gd name="connsiteX17" fmla="*/ 87958 w 312620"/>
                <a:gd name="connsiteY17" fmla="*/ 14015 h 306056"/>
                <a:gd name="connsiteX18" fmla="*/ 224816 w 312620"/>
                <a:gd name="connsiteY18" fmla="*/ 14015 h 306056"/>
                <a:gd name="connsiteX19" fmla="*/ 224816 w 312620"/>
                <a:gd name="connsiteY19" fmla="*/ 271013 h 306056"/>
                <a:gd name="connsiteX20" fmla="*/ 188656 w 312620"/>
                <a:gd name="connsiteY20" fmla="*/ 292167 h 306056"/>
                <a:gd name="connsiteX21" fmla="*/ 177671 w 312620"/>
                <a:gd name="connsiteY21" fmla="*/ 292167 h 306056"/>
                <a:gd name="connsiteX22" fmla="*/ 177671 w 312620"/>
                <a:gd name="connsiteY22" fmla="*/ 306119 h 306056"/>
                <a:gd name="connsiteX23" fmla="*/ 244955 w 312620"/>
                <a:gd name="connsiteY23" fmla="*/ 304769 h 306056"/>
                <a:gd name="connsiteX24" fmla="*/ 312697 w 312620"/>
                <a:gd name="connsiteY24" fmla="*/ 306119 h 306056"/>
                <a:gd name="connsiteX25" fmla="*/ 312697 w 312620"/>
                <a:gd name="connsiteY25" fmla="*/ 292167 h 306056"/>
                <a:gd name="connsiteX26" fmla="*/ 301712 w 312620"/>
                <a:gd name="connsiteY26" fmla="*/ 292167 h 306056"/>
                <a:gd name="connsiteX27" fmla="*/ 265552 w 312620"/>
                <a:gd name="connsiteY27" fmla="*/ 271013 h 306056"/>
                <a:gd name="connsiteX28" fmla="*/ 265552 w 312620"/>
                <a:gd name="connsiteY28" fmla="*/ 35169 h 3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2620" h="306056">
                  <a:moveTo>
                    <a:pt x="265552" y="35169"/>
                  </a:moveTo>
                  <a:cubicBezTo>
                    <a:pt x="265552" y="18966"/>
                    <a:pt x="266468" y="14015"/>
                    <a:pt x="301712" y="14015"/>
                  </a:cubicBezTo>
                  <a:lnTo>
                    <a:pt x="312697" y="14015"/>
                  </a:lnTo>
                  <a:lnTo>
                    <a:pt x="312697" y="63"/>
                  </a:lnTo>
                  <a:lnTo>
                    <a:pt x="77" y="63"/>
                  </a:lnTo>
                  <a:lnTo>
                    <a:pt x="77" y="14015"/>
                  </a:lnTo>
                  <a:lnTo>
                    <a:pt x="11062" y="14015"/>
                  </a:lnTo>
                  <a:cubicBezTo>
                    <a:pt x="46306" y="14015"/>
                    <a:pt x="47222" y="18966"/>
                    <a:pt x="47222" y="35169"/>
                  </a:cubicBezTo>
                  <a:lnTo>
                    <a:pt x="47222" y="271013"/>
                  </a:lnTo>
                  <a:cubicBezTo>
                    <a:pt x="47222" y="287216"/>
                    <a:pt x="46306" y="292167"/>
                    <a:pt x="11062" y="292167"/>
                  </a:cubicBezTo>
                  <a:lnTo>
                    <a:pt x="77" y="292167"/>
                  </a:lnTo>
                  <a:lnTo>
                    <a:pt x="77" y="306119"/>
                  </a:lnTo>
                  <a:cubicBezTo>
                    <a:pt x="16097" y="304769"/>
                    <a:pt x="49968" y="304769"/>
                    <a:pt x="67361" y="304769"/>
                  </a:cubicBezTo>
                  <a:cubicBezTo>
                    <a:pt x="84754" y="304769"/>
                    <a:pt x="119083" y="304769"/>
                    <a:pt x="135103" y="306119"/>
                  </a:cubicBezTo>
                  <a:lnTo>
                    <a:pt x="135103" y="292167"/>
                  </a:lnTo>
                  <a:lnTo>
                    <a:pt x="124118" y="292167"/>
                  </a:lnTo>
                  <a:cubicBezTo>
                    <a:pt x="88874" y="292167"/>
                    <a:pt x="87958" y="287216"/>
                    <a:pt x="87958" y="271013"/>
                  </a:cubicBezTo>
                  <a:lnTo>
                    <a:pt x="87958" y="14015"/>
                  </a:lnTo>
                  <a:lnTo>
                    <a:pt x="224816" y="14015"/>
                  </a:lnTo>
                  <a:lnTo>
                    <a:pt x="224816" y="271013"/>
                  </a:lnTo>
                  <a:cubicBezTo>
                    <a:pt x="224816" y="287216"/>
                    <a:pt x="223900" y="292167"/>
                    <a:pt x="188656" y="292167"/>
                  </a:cubicBezTo>
                  <a:lnTo>
                    <a:pt x="177671" y="292167"/>
                  </a:lnTo>
                  <a:lnTo>
                    <a:pt x="177671" y="306119"/>
                  </a:lnTo>
                  <a:cubicBezTo>
                    <a:pt x="193691" y="304769"/>
                    <a:pt x="227562" y="304769"/>
                    <a:pt x="244955" y="304769"/>
                  </a:cubicBezTo>
                  <a:cubicBezTo>
                    <a:pt x="262348" y="304769"/>
                    <a:pt x="296677" y="304769"/>
                    <a:pt x="312697" y="306119"/>
                  </a:cubicBezTo>
                  <a:lnTo>
                    <a:pt x="312697" y="292167"/>
                  </a:lnTo>
                  <a:lnTo>
                    <a:pt x="301712" y="292167"/>
                  </a:lnTo>
                  <a:cubicBezTo>
                    <a:pt x="266468" y="292167"/>
                    <a:pt x="265552" y="287216"/>
                    <a:pt x="265552" y="271013"/>
                  </a:cubicBezTo>
                  <a:lnTo>
                    <a:pt x="265552" y="35169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BB2DE6EA-D149-0BAA-EF78-BDC297E160D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43063" y="4833807"/>
              <a:ext cx="97081" cy="212034"/>
            </a:xfrm>
            <a:custGeom>
              <a:avLst/>
              <a:gdLst>
                <a:gd name="connsiteX0" fmla="*/ 88835 w 97081"/>
                <a:gd name="connsiteY0" fmla="*/ 12036 h 212034"/>
                <a:gd name="connsiteX1" fmla="*/ 76019 w 97081"/>
                <a:gd name="connsiteY1" fmla="*/ 64 h 212034"/>
                <a:gd name="connsiteX2" fmla="*/ 58077 w 97081"/>
                <a:gd name="connsiteY2" fmla="*/ 17392 h 212034"/>
                <a:gd name="connsiteX3" fmla="*/ 70893 w 97081"/>
                <a:gd name="connsiteY3" fmla="*/ 29365 h 212034"/>
                <a:gd name="connsiteX4" fmla="*/ 88835 w 97081"/>
                <a:gd name="connsiteY4" fmla="*/ 12036 h 212034"/>
                <a:gd name="connsiteX5" fmla="*/ 23474 w 97081"/>
                <a:gd name="connsiteY5" fmla="*/ 172086 h 212034"/>
                <a:gd name="connsiteX6" fmla="*/ 20590 w 97081"/>
                <a:gd name="connsiteY6" fmla="*/ 185319 h 212034"/>
                <a:gd name="connsiteX7" fmla="*/ 51028 w 97081"/>
                <a:gd name="connsiteY7" fmla="*/ 212099 h 212034"/>
                <a:gd name="connsiteX8" fmla="*/ 97166 w 97081"/>
                <a:gd name="connsiteY8" fmla="*/ 163895 h 212034"/>
                <a:gd name="connsiteX9" fmla="*/ 92039 w 97081"/>
                <a:gd name="connsiteY9" fmla="*/ 159799 h 212034"/>
                <a:gd name="connsiteX10" fmla="*/ 85952 w 97081"/>
                <a:gd name="connsiteY10" fmla="*/ 165155 h 212034"/>
                <a:gd name="connsiteX11" fmla="*/ 51989 w 97081"/>
                <a:gd name="connsiteY11" fmla="*/ 203277 h 212034"/>
                <a:gd name="connsiteX12" fmla="*/ 43979 w 97081"/>
                <a:gd name="connsiteY12" fmla="*/ 192250 h 212034"/>
                <a:gd name="connsiteX13" fmla="*/ 49106 w 97081"/>
                <a:gd name="connsiteY13" fmla="*/ 172086 h 212034"/>
                <a:gd name="connsiteX14" fmla="*/ 59358 w 97081"/>
                <a:gd name="connsiteY14" fmla="*/ 146881 h 212034"/>
                <a:gd name="connsiteX15" fmla="*/ 75058 w 97081"/>
                <a:gd name="connsiteY15" fmla="*/ 106869 h 212034"/>
                <a:gd name="connsiteX16" fmla="*/ 76981 w 97081"/>
                <a:gd name="connsiteY16" fmla="*/ 96787 h 212034"/>
                <a:gd name="connsiteX17" fmla="*/ 46542 w 97081"/>
                <a:gd name="connsiteY17" fmla="*/ 70007 h 212034"/>
                <a:gd name="connsiteX18" fmla="*/ 84 w 97081"/>
                <a:gd name="connsiteY18" fmla="*/ 118211 h 212034"/>
                <a:gd name="connsiteX19" fmla="*/ 5531 w 97081"/>
                <a:gd name="connsiteY19" fmla="*/ 122307 h 212034"/>
                <a:gd name="connsiteX20" fmla="*/ 11298 w 97081"/>
                <a:gd name="connsiteY20" fmla="*/ 117266 h 212034"/>
                <a:gd name="connsiteX21" fmla="*/ 45581 w 97081"/>
                <a:gd name="connsiteY21" fmla="*/ 78829 h 212034"/>
                <a:gd name="connsiteX22" fmla="*/ 53591 w 97081"/>
                <a:gd name="connsiteY22" fmla="*/ 89856 h 212034"/>
                <a:gd name="connsiteX23" fmla="*/ 43659 w 97081"/>
                <a:gd name="connsiteY23" fmla="*/ 121362 h 212034"/>
                <a:gd name="connsiteX24" fmla="*/ 23474 w 97081"/>
                <a:gd name="connsiteY24" fmla="*/ 172086 h 21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081" h="212034">
                  <a:moveTo>
                    <a:pt x="88835" y="12036"/>
                  </a:moveTo>
                  <a:cubicBezTo>
                    <a:pt x="88835" y="6996"/>
                    <a:pt x="84991" y="64"/>
                    <a:pt x="76019" y="64"/>
                  </a:cubicBezTo>
                  <a:cubicBezTo>
                    <a:pt x="67369" y="64"/>
                    <a:pt x="58077" y="8256"/>
                    <a:pt x="58077" y="17392"/>
                  </a:cubicBezTo>
                  <a:cubicBezTo>
                    <a:pt x="58077" y="22748"/>
                    <a:pt x="62242" y="29365"/>
                    <a:pt x="70893" y="29365"/>
                  </a:cubicBezTo>
                  <a:cubicBezTo>
                    <a:pt x="80185" y="29365"/>
                    <a:pt x="88835" y="20543"/>
                    <a:pt x="88835" y="12036"/>
                  </a:cubicBezTo>
                  <a:close/>
                  <a:moveTo>
                    <a:pt x="23474" y="172086"/>
                  </a:moveTo>
                  <a:cubicBezTo>
                    <a:pt x="22192" y="176182"/>
                    <a:pt x="20590" y="179963"/>
                    <a:pt x="20590" y="185319"/>
                  </a:cubicBezTo>
                  <a:cubicBezTo>
                    <a:pt x="20590" y="200126"/>
                    <a:pt x="33406" y="212099"/>
                    <a:pt x="51028" y="212099"/>
                  </a:cubicBezTo>
                  <a:cubicBezTo>
                    <a:pt x="83068" y="212099"/>
                    <a:pt x="97166" y="168620"/>
                    <a:pt x="97166" y="163895"/>
                  </a:cubicBezTo>
                  <a:cubicBezTo>
                    <a:pt x="97166" y="159799"/>
                    <a:pt x="93001" y="159799"/>
                    <a:pt x="92039" y="159799"/>
                  </a:cubicBezTo>
                  <a:cubicBezTo>
                    <a:pt x="87554" y="159799"/>
                    <a:pt x="87233" y="161689"/>
                    <a:pt x="85952" y="165155"/>
                  </a:cubicBezTo>
                  <a:cubicBezTo>
                    <a:pt x="78583" y="190360"/>
                    <a:pt x="64485" y="203277"/>
                    <a:pt x="51989" y="203277"/>
                  </a:cubicBezTo>
                  <a:cubicBezTo>
                    <a:pt x="45581" y="203277"/>
                    <a:pt x="43979" y="199181"/>
                    <a:pt x="43979" y="192250"/>
                  </a:cubicBezTo>
                  <a:cubicBezTo>
                    <a:pt x="43979" y="185004"/>
                    <a:pt x="46222" y="179017"/>
                    <a:pt x="49106" y="172086"/>
                  </a:cubicBezTo>
                  <a:cubicBezTo>
                    <a:pt x="52310" y="163580"/>
                    <a:pt x="55834" y="155073"/>
                    <a:pt x="59358" y="146881"/>
                  </a:cubicBezTo>
                  <a:cubicBezTo>
                    <a:pt x="62242" y="139320"/>
                    <a:pt x="73777" y="110650"/>
                    <a:pt x="75058" y="106869"/>
                  </a:cubicBezTo>
                  <a:cubicBezTo>
                    <a:pt x="76019" y="103718"/>
                    <a:pt x="76981" y="99938"/>
                    <a:pt x="76981" y="96787"/>
                  </a:cubicBezTo>
                  <a:cubicBezTo>
                    <a:pt x="76981" y="81979"/>
                    <a:pt x="64164" y="70007"/>
                    <a:pt x="46542" y="70007"/>
                  </a:cubicBezTo>
                  <a:cubicBezTo>
                    <a:pt x="14823" y="70007"/>
                    <a:pt x="84" y="112855"/>
                    <a:pt x="84" y="118211"/>
                  </a:cubicBezTo>
                  <a:cubicBezTo>
                    <a:pt x="84" y="122307"/>
                    <a:pt x="4570" y="122307"/>
                    <a:pt x="5531" y="122307"/>
                  </a:cubicBezTo>
                  <a:cubicBezTo>
                    <a:pt x="10017" y="122307"/>
                    <a:pt x="10337" y="120732"/>
                    <a:pt x="11298" y="117266"/>
                  </a:cubicBezTo>
                  <a:cubicBezTo>
                    <a:pt x="19629" y="90171"/>
                    <a:pt x="33726" y="78829"/>
                    <a:pt x="45581" y="78829"/>
                  </a:cubicBezTo>
                  <a:cubicBezTo>
                    <a:pt x="50708" y="78829"/>
                    <a:pt x="53591" y="81349"/>
                    <a:pt x="53591" y="89856"/>
                  </a:cubicBezTo>
                  <a:cubicBezTo>
                    <a:pt x="53591" y="97102"/>
                    <a:pt x="51669" y="101828"/>
                    <a:pt x="43659" y="121362"/>
                  </a:cubicBezTo>
                  <a:lnTo>
                    <a:pt x="23474" y="172086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6" name="Grupa 3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Vector Display">
            <a:extLst>
              <a:ext uri="{FF2B5EF4-FFF2-40B4-BE49-F238E27FC236}">
                <a16:creationId xmlns:a16="http://schemas.microsoft.com/office/drawing/2014/main" id="{C15FF2C7-BB06-948E-54F6-FDDB255BD20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429500" y="2070100"/>
            <a:ext cx="666910" cy="401703"/>
            <a:chOff x="10608560" y="4296422"/>
            <a:chExt cx="666910" cy="401703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B8E40EEC-FE0A-917D-DA58-AA450ACADC7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687864" y="4329361"/>
              <a:ext cx="136533" cy="37358"/>
            </a:xfrm>
            <a:custGeom>
              <a:avLst/>
              <a:gdLst>
                <a:gd name="connsiteX0" fmla="*/ 136612 w 136533"/>
                <a:gd name="connsiteY0" fmla="*/ 6088 h 37358"/>
                <a:gd name="connsiteX1" fmla="*/ 130052 w 136533"/>
                <a:gd name="connsiteY1" fmla="*/ 63 h 37358"/>
                <a:gd name="connsiteX2" fmla="*/ 96431 w 136533"/>
                <a:gd name="connsiteY2" fmla="*/ 19345 h 37358"/>
                <a:gd name="connsiteX3" fmla="*/ 69780 w 136533"/>
                <a:gd name="connsiteY3" fmla="*/ 9302 h 37358"/>
                <a:gd name="connsiteX4" fmla="*/ 44359 w 136533"/>
                <a:gd name="connsiteY4" fmla="*/ 63 h 37358"/>
                <a:gd name="connsiteX5" fmla="*/ 78 w 136533"/>
                <a:gd name="connsiteY5" fmla="*/ 31396 h 37358"/>
                <a:gd name="connsiteX6" fmla="*/ 6638 w 136533"/>
                <a:gd name="connsiteY6" fmla="*/ 37421 h 37358"/>
                <a:gd name="connsiteX7" fmla="*/ 40259 w 136533"/>
                <a:gd name="connsiteY7" fmla="*/ 18139 h 37358"/>
                <a:gd name="connsiteX8" fmla="*/ 66910 w 136533"/>
                <a:gd name="connsiteY8" fmla="*/ 28182 h 37358"/>
                <a:gd name="connsiteX9" fmla="*/ 92331 w 136533"/>
                <a:gd name="connsiteY9" fmla="*/ 37421 h 37358"/>
                <a:gd name="connsiteX10" fmla="*/ 136612 w 136533"/>
                <a:gd name="connsiteY10" fmla="*/ 6088 h 3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33" h="37358">
                  <a:moveTo>
                    <a:pt x="136612" y="6088"/>
                  </a:moveTo>
                  <a:lnTo>
                    <a:pt x="130052" y="63"/>
                  </a:lnTo>
                  <a:cubicBezTo>
                    <a:pt x="130052" y="464"/>
                    <a:pt x="114471" y="19345"/>
                    <a:pt x="96431" y="19345"/>
                  </a:cubicBezTo>
                  <a:cubicBezTo>
                    <a:pt x="87000" y="19345"/>
                    <a:pt x="76750" y="13319"/>
                    <a:pt x="69780" y="9302"/>
                  </a:cubicBezTo>
                  <a:cubicBezTo>
                    <a:pt x="58710" y="2875"/>
                    <a:pt x="51330" y="63"/>
                    <a:pt x="44359" y="63"/>
                  </a:cubicBezTo>
                  <a:cubicBezTo>
                    <a:pt x="28779" y="63"/>
                    <a:pt x="20989" y="8900"/>
                    <a:pt x="78" y="31396"/>
                  </a:cubicBezTo>
                  <a:lnTo>
                    <a:pt x="6638" y="37421"/>
                  </a:lnTo>
                  <a:cubicBezTo>
                    <a:pt x="6638" y="37020"/>
                    <a:pt x="22219" y="18139"/>
                    <a:pt x="40259" y="18139"/>
                  </a:cubicBezTo>
                  <a:cubicBezTo>
                    <a:pt x="49690" y="18139"/>
                    <a:pt x="59940" y="24165"/>
                    <a:pt x="66910" y="28182"/>
                  </a:cubicBezTo>
                  <a:cubicBezTo>
                    <a:pt x="77980" y="34609"/>
                    <a:pt x="85360" y="37421"/>
                    <a:pt x="92331" y="37421"/>
                  </a:cubicBezTo>
                  <a:cubicBezTo>
                    <a:pt x="107911" y="37421"/>
                    <a:pt x="115701" y="28584"/>
                    <a:pt x="136612" y="6088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0B901B96-9197-EE4C-7376-E59506F2F99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608560" y="4420146"/>
              <a:ext cx="233295" cy="265124"/>
            </a:xfrm>
            <a:custGeom>
              <a:avLst/>
              <a:gdLst>
                <a:gd name="connsiteX0" fmla="*/ 49278 w 233295"/>
                <a:gd name="connsiteY0" fmla="*/ 245905 h 265124"/>
                <a:gd name="connsiteX1" fmla="*/ 47228 w 233295"/>
                <a:gd name="connsiteY1" fmla="*/ 253939 h 265124"/>
                <a:gd name="connsiteX2" fmla="*/ 59118 w 233295"/>
                <a:gd name="connsiteY2" fmla="*/ 265187 h 265124"/>
                <a:gd name="connsiteX3" fmla="*/ 74289 w 233295"/>
                <a:gd name="connsiteY3" fmla="*/ 254743 h 265124"/>
                <a:gd name="connsiteX4" fmla="*/ 88639 w 233295"/>
                <a:gd name="connsiteY4" fmla="*/ 181231 h 265124"/>
                <a:gd name="connsiteX5" fmla="*/ 102169 w 233295"/>
                <a:gd name="connsiteY5" fmla="*/ 182035 h 265124"/>
                <a:gd name="connsiteX6" fmla="*/ 233373 w 233295"/>
                <a:gd name="connsiteY6" fmla="*/ 55498 h 265124"/>
                <a:gd name="connsiteX7" fmla="*/ 186631 w 233295"/>
                <a:gd name="connsiteY7" fmla="*/ 63 h 265124"/>
                <a:gd name="connsiteX8" fmla="*/ 77979 w 233295"/>
                <a:gd name="connsiteY8" fmla="*/ 156325 h 265124"/>
                <a:gd name="connsiteX9" fmla="*/ 10737 w 233295"/>
                <a:gd name="connsiteY9" fmla="*/ 96873 h 265124"/>
                <a:gd name="connsiteX10" fmla="*/ 44768 w 233295"/>
                <a:gd name="connsiteY10" fmla="*/ 13721 h 265124"/>
                <a:gd name="connsiteX11" fmla="*/ 48048 w 233295"/>
                <a:gd name="connsiteY11" fmla="*/ 8499 h 265124"/>
                <a:gd name="connsiteX12" fmla="*/ 43128 w 233295"/>
                <a:gd name="connsiteY12" fmla="*/ 4482 h 265124"/>
                <a:gd name="connsiteX13" fmla="*/ 77 w 233295"/>
                <a:gd name="connsiteY13" fmla="*/ 101292 h 265124"/>
                <a:gd name="connsiteX14" fmla="*/ 71008 w 233295"/>
                <a:gd name="connsiteY14" fmla="*/ 178419 h 265124"/>
                <a:gd name="connsiteX15" fmla="*/ 49278 w 233295"/>
                <a:gd name="connsiteY15" fmla="*/ 245905 h 265124"/>
                <a:gd name="connsiteX16" fmla="*/ 105859 w 233295"/>
                <a:gd name="connsiteY16" fmla="*/ 158736 h 265124"/>
                <a:gd name="connsiteX17" fmla="*/ 98479 w 233295"/>
                <a:gd name="connsiteY17" fmla="*/ 158334 h 265124"/>
                <a:gd name="connsiteX18" fmla="*/ 93149 w 233295"/>
                <a:gd name="connsiteY18" fmla="*/ 156727 h 265124"/>
                <a:gd name="connsiteX19" fmla="*/ 101349 w 233295"/>
                <a:gd name="connsiteY19" fmla="*/ 113343 h 265124"/>
                <a:gd name="connsiteX20" fmla="*/ 182531 w 233295"/>
                <a:gd name="connsiteY20" fmla="*/ 23362 h 265124"/>
                <a:gd name="connsiteX21" fmla="*/ 221892 w 233295"/>
                <a:gd name="connsiteY21" fmla="*/ 64335 h 265124"/>
                <a:gd name="connsiteX22" fmla="*/ 105859 w 233295"/>
                <a:gd name="connsiteY22" fmla="*/ 158736 h 2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3295" h="265124">
                  <a:moveTo>
                    <a:pt x="49278" y="245905"/>
                  </a:moveTo>
                  <a:cubicBezTo>
                    <a:pt x="47638" y="251128"/>
                    <a:pt x="47228" y="251931"/>
                    <a:pt x="47228" y="253939"/>
                  </a:cubicBezTo>
                  <a:cubicBezTo>
                    <a:pt x="47228" y="262777"/>
                    <a:pt x="55018" y="265187"/>
                    <a:pt x="59118" y="265187"/>
                  </a:cubicBezTo>
                  <a:cubicBezTo>
                    <a:pt x="61168" y="265187"/>
                    <a:pt x="70188" y="263982"/>
                    <a:pt x="74289" y="254743"/>
                  </a:cubicBezTo>
                  <a:cubicBezTo>
                    <a:pt x="75519" y="251529"/>
                    <a:pt x="77569" y="238273"/>
                    <a:pt x="88639" y="181231"/>
                  </a:cubicBezTo>
                  <a:cubicBezTo>
                    <a:pt x="92329" y="181633"/>
                    <a:pt x="95199" y="182035"/>
                    <a:pt x="102169" y="182035"/>
                  </a:cubicBezTo>
                  <a:cubicBezTo>
                    <a:pt x="170231" y="182035"/>
                    <a:pt x="233373" y="118967"/>
                    <a:pt x="233373" y="55498"/>
                  </a:cubicBezTo>
                  <a:cubicBezTo>
                    <a:pt x="233373" y="24165"/>
                    <a:pt x="217382" y="63"/>
                    <a:pt x="186631" y="63"/>
                  </a:cubicBezTo>
                  <a:cubicBezTo>
                    <a:pt x="127180" y="63"/>
                    <a:pt x="102579" y="77993"/>
                    <a:pt x="77979" y="156325"/>
                  </a:cubicBezTo>
                  <a:cubicBezTo>
                    <a:pt x="33698" y="148291"/>
                    <a:pt x="10737" y="125796"/>
                    <a:pt x="10737" y="96873"/>
                  </a:cubicBezTo>
                  <a:cubicBezTo>
                    <a:pt x="10737" y="85626"/>
                    <a:pt x="20167" y="41438"/>
                    <a:pt x="44768" y="13721"/>
                  </a:cubicBezTo>
                  <a:cubicBezTo>
                    <a:pt x="48048" y="10105"/>
                    <a:pt x="48048" y="9302"/>
                    <a:pt x="48048" y="8499"/>
                  </a:cubicBezTo>
                  <a:cubicBezTo>
                    <a:pt x="48048" y="6892"/>
                    <a:pt x="47228" y="4482"/>
                    <a:pt x="43128" y="4482"/>
                  </a:cubicBezTo>
                  <a:cubicBezTo>
                    <a:pt x="31647" y="4482"/>
                    <a:pt x="77" y="62729"/>
                    <a:pt x="77" y="101292"/>
                  </a:cubicBezTo>
                  <a:cubicBezTo>
                    <a:pt x="77" y="139052"/>
                    <a:pt x="27137" y="168377"/>
                    <a:pt x="71008" y="178419"/>
                  </a:cubicBezTo>
                  <a:lnTo>
                    <a:pt x="49278" y="245905"/>
                  </a:lnTo>
                  <a:close/>
                  <a:moveTo>
                    <a:pt x="105859" y="158736"/>
                  </a:moveTo>
                  <a:cubicBezTo>
                    <a:pt x="102579" y="158736"/>
                    <a:pt x="101759" y="158736"/>
                    <a:pt x="98479" y="158334"/>
                  </a:cubicBezTo>
                  <a:cubicBezTo>
                    <a:pt x="93559" y="158334"/>
                    <a:pt x="93149" y="157932"/>
                    <a:pt x="93149" y="156727"/>
                  </a:cubicBezTo>
                  <a:cubicBezTo>
                    <a:pt x="93149" y="155924"/>
                    <a:pt x="100119" y="119369"/>
                    <a:pt x="101349" y="113343"/>
                  </a:cubicBezTo>
                  <a:cubicBezTo>
                    <a:pt x="114060" y="61925"/>
                    <a:pt x="146040" y="23362"/>
                    <a:pt x="182531" y="23362"/>
                  </a:cubicBezTo>
                  <a:cubicBezTo>
                    <a:pt x="210822" y="23362"/>
                    <a:pt x="221892" y="45054"/>
                    <a:pt x="221892" y="64335"/>
                  </a:cubicBezTo>
                  <a:cubicBezTo>
                    <a:pt x="221892" y="109728"/>
                    <a:pt x="169001" y="158736"/>
                    <a:pt x="105859" y="158736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F2D766F-B032-4093-A9C7-B417C0FB123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896866" y="4296422"/>
              <a:ext cx="95122" cy="401703"/>
            </a:xfrm>
            <a:custGeom>
              <a:avLst/>
              <a:gdLst>
                <a:gd name="connsiteX0" fmla="*/ 95206 w 95122"/>
                <a:gd name="connsiteY0" fmla="*/ 397749 h 401703"/>
                <a:gd name="connsiteX1" fmla="*/ 88235 w 95122"/>
                <a:gd name="connsiteY1" fmla="*/ 388912 h 401703"/>
                <a:gd name="connsiteX2" fmla="*/ 23864 w 95122"/>
                <a:gd name="connsiteY2" fmla="*/ 200915 h 401703"/>
                <a:gd name="connsiteX3" fmla="*/ 89876 w 95122"/>
                <a:gd name="connsiteY3" fmla="*/ 10909 h 401703"/>
                <a:gd name="connsiteX4" fmla="*/ 95206 w 95122"/>
                <a:gd name="connsiteY4" fmla="*/ 4080 h 401703"/>
                <a:gd name="connsiteX5" fmla="*/ 91106 w 95122"/>
                <a:gd name="connsiteY5" fmla="*/ 63 h 401703"/>
                <a:gd name="connsiteX6" fmla="*/ 25914 w 95122"/>
                <a:gd name="connsiteY6" fmla="*/ 78395 h 401703"/>
                <a:gd name="connsiteX7" fmla="*/ 83 w 95122"/>
                <a:gd name="connsiteY7" fmla="*/ 200915 h 401703"/>
                <a:gd name="connsiteX8" fmla="*/ 27144 w 95122"/>
                <a:gd name="connsiteY8" fmla="*/ 326246 h 401703"/>
                <a:gd name="connsiteX9" fmla="*/ 91106 w 95122"/>
                <a:gd name="connsiteY9" fmla="*/ 401766 h 401703"/>
                <a:gd name="connsiteX10" fmla="*/ 95206 w 95122"/>
                <a:gd name="connsiteY10" fmla="*/ 397749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06" y="397749"/>
                  </a:moveTo>
                  <a:cubicBezTo>
                    <a:pt x="95206" y="396544"/>
                    <a:pt x="95206" y="395741"/>
                    <a:pt x="88235" y="388912"/>
                  </a:cubicBezTo>
                  <a:cubicBezTo>
                    <a:pt x="36984" y="338297"/>
                    <a:pt x="23864" y="262375"/>
                    <a:pt x="23864" y="200915"/>
                  </a:cubicBezTo>
                  <a:cubicBezTo>
                    <a:pt x="23864" y="131018"/>
                    <a:pt x="39444" y="61122"/>
                    <a:pt x="89876" y="10909"/>
                  </a:cubicBezTo>
                  <a:cubicBezTo>
                    <a:pt x="95206" y="6088"/>
                    <a:pt x="95206" y="5285"/>
                    <a:pt x="95206" y="4080"/>
                  </a:cubicBezTo>
                  <a:cubicBezTo>
                    <a:pt x="95206" y="1268"/>
                    <a:pt x="93566" y="63"/>
                    <a:pt x="91106" y="63"/>
                  </a:cubicBezTo>
                  <a:cubicBezTo>
                    <a:pt x="87005" y="63"/>
                    <a:pt x="50104" y="27379"/>
                    <a:pt x="25914" y="78395"/>
                  </a:cubicBezTo>
                  <a:cubicBezTo>
                    <a:pt x="5003" y="122582"/>
                    <a:pt x="83" y="167171"/>
                    <a:pt x="83" y="200915"/>
                  </a:cubicBezTo>
                  <a:cubicBezTo>
                    <a:pt x="83" y="232247"/>
                    <a:pt x="4593" y="280854"/>
                    <a:pt x="27144" y="326246"/>
                  </a:cubicBezTo>
                  <a:cubicBezTo>
                    <a:pt x="51745" y="375656"/>
                    <a:pt x="87005" y="401766"/>
                    <a:pt x="91106" y="401766"/>
                  </a:cubicBezTo>
                  <a:cubicBezTo>
                    <a:pt x="93566" y="401766"/>
                    <a:pt x="95206" y="400561"/>
                    <a:pt x="95206" y="397749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3AB665B9-BE18-E51C-AEC9-C22F27B0340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027614" y="4332173"/>
              <a:ext cx="108242" cy="269944"/>
            </a:xfrm>
            <a:custGeom>
              <a:avLst/>
              <a:gdLst>
                <a:gd name="connsiteX0" fmla="*/ 104640 w 108242"/>
                <a:gd name="connsiteY0" fmla="*/ 14524 h 269944"/>
                <a:gd name="connsiteX1" fmla="*/ 89469 w 108242"/>
                <a:gd name="connsiteY1" fmla="*/ 63 h 269944"/>
                <a:gd name="connsiteX2" fmla="*/ 67329 w 108242"/>
                <a:gd name="connsiteY2" fmla="*/ 21353 h 269944"/>
                <a:gd name="connsiteX3" fmla="*/ 82909 w 108242"/>
                <a:gd name="connsiteY3" fmla="*/ 35814 h 269944"/>
                <a:gd name="connsiteX4" fmla="*/ 104640 w 108242"/>
                <a:gd name="connsiteY4" fmla="*/ 14524 h 269944"/>
                <a:gd name="connsiteX5" fmla="*/ 73479 w 108242"/>
                <a:gd name="connsiteY5" fmla="*/ 165565 h 269944"/>
                <a:gd name="connsiteX6" fmla="*/ 82499 w 108242"/>
                <a:gd name="connsiteY6" fmla="*/ 142266 h 269944"/>
                <a:gd name="connsiteX7" fmla="*/ 87829 w 108242"/>
                <a:gd name="connsiteY7" fmla="*/ 120976 h 269944"/>
                <a:gd name="connsiteX8" fmla="*/ 54208 w 108242"/>
                <a:gd name="connsiteY8" fmla="*/ 88036 h 269944"/>
                <a:gd name="connsiteX9" fmla="*/ 87 w 108242"/>
                <a:gd name="connsiteY9" fmla="*/ 149898 h 269944"/>
                <a:gd name="connsiteX10" fmla="*/ 5007 w 108242"/>
                <a:gd name="connsiteY10" fmla="*/ 153915 h 269944"/>
                <a:gd name="connsiteX11" fmla="*/ 11567 w 108242"/>
                <a:gd name="connsiteY11" fmla="*/ 146685 h 269944"/>
                <a:gd name="connsiteX12" fmla="*/ 52978 w 108242"/>
                <a:gd name="connsiteY12" fmla="*/ 96873 h 269944"/>
                <a:gd name="connsiteX13" fmla="*/ 63229 w 108242"/>
                <a:gd name="connsiteY13" fmla="*/ 109728 h 269944"/>
                <a:gd name="connsiteX14" fmla="*/ 58719 w 108242"/>
                <a:gd name="connsiteY14" fmla="*/ 130616 h 269944"/>
                <a:gd name="connsiteX15" fmla="*/ 30428 w 108242"/>
                <a:gd name="connsiteY15" fmla="*/ 204932 h 269944"/>
                <a:gd name="connsiteX16" fmla="*/ 20998 w 108242"/>
                <a:gd name="connsiteY16" fmla="*/ 237068 h 269944"/>
                <a:gd name="connsiteX17" fmla="*/ 54618 w 108242"/>
                <a:gd name="connsiteY17" fmla="*/ 270008 h 269944"/>
                <a:gd name="connsiteX18" fmla="*/ 108330 w 108242"/>
                <a:gd name="connsiteY18" fmla="*/ 208145 h 269944"/>
                <a:gd name="connsiteX19" fmla="*/ 103410 w 108242"/>
                <a:gd name="connsiteY19" fmla="*/ 204128 h 269944"/>
                <a:gd name="connsiteX20" fmla="*/ 97260 w 108242"/>
                <a:gd name="connsiteY20" fmla="*/ 211359 h 269944"/>
                <a:gd name="connsiteX21" fmla="*/ 55438 w 108242"/>
                <a:gd name="connsiteY21" fmla="*/ 261170 h 269944"/>
                <a:gd name="connsiteX22" fmla="*/ 45598 w 108242"/>
                <a:gd name="connsiteY22" fmla="*/ 247914 h 269944"/>
                <a:gd name="connsiteX23" fmla="*/ 57489 w 108242"/>
                <a:gd name="connsiteY23" fmla="*/ 207744 h 269944"/>
                <a:gd name="connsiteX24" fmla="*/ 73479 w 108242"/>
                <a:gd name="connsiteY24" fmla="*/ 165565 h 26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242" h="269944">
                  <a:moveTo>
                    <a:pt x="104640" y="14524"/>
                  </a:moveTo>
                  <a:cubicBezTo>
                    <a:pt x="104640" y="6490"/>
                    <a:pt x="98900" y="63"/>
                    <a:pt x="89469" y="63"/>
                  </a:cubicBezTo>
                  <a:cubicBezTo>
                    <a:pt x="78399" y="63"/>
                    <a:pt x="67329" y="10507"/>
                    <a:pt x="67329" y="21353"/>
                  </a:cubicBezTo>
                  <a:cubicBezTo>
                    <a:pt x="67329" y="28985"/>
                    <a:pt x="73069" y="35814"/>
                    <a:pt x="82909" y="35814"/>
                  </a:cubicBezTo>
                  <a:cubicBezTo>
                    <a:pt x="92339" y="35814"/>
                    <a:pt x="104640" y="26575"/>
                    <a:pt x="104640" y="14524"/>
                  </a:cubicBezTo>
                  <a:close/>
                  <a:moveTo>
                    <a:pt x="73479" y="165565"/>
                  </a:moveTo>
                  <a:cubicBezTo>
                    <a:pt x="78399" y="153915"/>
                    <a:pt x="78399" y="153112"/>
                    <a:pt x="82499" y="142266"/>
                  </a:cubicBezTo>
                  <a:cubicBezTo>
                    <a:pt x="85779" y="134232"/>
                    <a:pt x="87829" y="128608"/>
                    <a:pt x="87829" y="120976"/>
                  </a:cubicBezTo>
                  <a:cubicBezTo>
                    <a:pt x="87829" y="102899"/>
                    <a:pt x="74709" y="88036"/>
                    <a:pt x="54208" y="88036"/>
                  </a:cubicBezTo>
                  <a:cubicBezTo>
                    <a:pt x="15667" y="88036"/>
                    <a:pt x="87" y="146283"/>
                    <a:pt x="87" y="149898"/>
                  </a:cubicBezTo>
                  <a:cubicBezTo>
                    <a:pt x="87" y="153915"/>
                    <a:pt x="4187" y="153915"/>
                    <a:pt x="5007" y="153915"/>
                  </a:cubicBezTo>
                  <a:cubicBezTo>
                    <a:pt x="9107" y="153915"/>
                    <a:pt x="9517" y="153112"/>
                    <a:pt x="11567" y="146685"/>
                  </a:cubicBezTo>
                  <a:cubicBezTo>
                    <a:pt x="22638" y="108924"/>
                    <a:pt x="39038" y="96873"/>
                    <a:pt x="52978" y="96873"/>
                  </a:cubicBezTo>
                  <a:cubicBezTo>
                    <a:pt x="56258" y="96873"/>
                    <a:pt x="63229" y="96873"/>
                    <a:pt x="63229" y="109728"/>
                  </a:cubicBezTo>
                  <a:cubicBezTo>
                    <a:pt x="63229" y="118164"/>
                    <a:pt x="60359" y="126599"/>
                    <a:pt x="58719" y="130616"/>
                  </a:cubicBezTo>
                  <a:cubicBezTo>
                    <a:pt x="55438" y="141061"/>
                    <a:pt x="36988" y="187658"/>
                    <a:pt x="30428" y="204932"/>
                  </a:cubicBezTo>
                  <a:cubicBezTo>
                    <a:pt x="26328" y="215376"/>
                    <a:pt x="20998" y="228632"/>
                    <a:pt x="20998" y="237068"/>
                  </a:cubicBezTo>
                  <a:cubicBezTo>
                    <a:pt x="20998" y="255948"/>
                    <a:pt x="34938" y="270008"/>
                    <a:pt x="54618" y="270008"/>
                  </a:cubicBezTo>
                  <a:cubicBezTo>
                    <a:pt x="93159" y="270008"/>
                    <a:pt x="108330" y="211761"/>
                    <a:pt x="108330" y="208145"/>
                  </a:cubicBezTo>
                  <a:cubicBezTo>
                    <a:pt x="108330" y="204128"/>
                    <a:pt x="104640" y="204128"/>
                    <a:pt x="103410" y="204128"/>
                  </a:cubicBezTo>
                  <a:cubicBezTo>
                    <a:pt x="99310" y="204128"/>
                    <a:pt x="99310" y="205333"/>
                    <a:pt x="97260" y="211359"/>
                  </a:cubicBezTo>
                  <a:cubicBezTo>
                    <a:pt x="89879" y="236666"/>
                    <a:pt x="76349" y="261170"/>
                    <a:pt x="55438" y="261170"/>
                  </a:cubicBezTo>
                  <a:cubicBezTo>
                    <a:pt x="48468" y="261170"/>
                    <a:pt x="45598" y="257153"/>
                    <a:pt x="45598" y="247914"/>
                  </a:cubicBezTo>
                  <a:cubicBezTo>
                    <a:pt x="45598" y="237871"/>
                    <a:pt x="48058" y="232247"/>
                    <a:pt x="57489" y="207744"/>
                  </a:cubicBezTo>
                  <a:lnTo>
                    <a:pt x="73479" y="165565"/>
                  </a:ln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63A9D62A-6990-817E-D5E9-AF672377973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180348" y="4296422"/>
              <a:ext cx="95122" cy="401703"/>
            </a:xfrm>
            <a:custGeom>
              <a:avLst/>
              <a:gdLst>
                <a:gd name="connsiteX0" fmla="*/ 95213 w 95122"/>
                <a:gd name="connsiteY0" fmla="*/ 200915 h 401703"/>
                <a:gd name="connsiteX1" fmla="*/ 68152 w 95122"/>
                <a:gd name="connsiteY1" fmla="*/ 75583 h 401703"/>
                <a:gd name="connsiteX2" fmla="*/ 4191 w 95122"/>
                <a:gd name="connsiteY2" fmla="*/ 63 h 401703"/>
                <a:gd name="connsiteX3" fmla="*/ 91 w 95122"/>
                <a:gd name="connsiteY3" fmla="*/ 4080 h 401703"/>
                <a:gd name="connsiteX4" fmla="*/ 7881 w 95122"/>
                <a:gd name="connsiteY4" fmla="*/ 13319 h 401703"/>
                <a:gd name="connsiteX5" fmla="*/ 71432 w 95122"/>
                <a:gd name="connsiteY5" fmla="*/ 200915 h 401703"/>
                <a:gd name="connsiteX6" fmla="*/ 5421 w 95122"/>
                <a:gd name="connsiteY6" fmla="*/ 390920 h 401703"/>
                <a:gd name="connsiteX7" fmla="*/ 91 w 95122"/>
                <a:gd name="connsiteY7" fmla="*/ 397749 h 401703"/>
                <a:gd name="connsiteX8" fmla="*/ 4191 w 95122"/>
                <a:gd name="connsiteY8" fmla="*/ 401766 h 401703"/>
                <a:gd name="connsiteX9" fmla="*/ 69382 w 95122"/>
                <a:gd name="connsiteY9" fmla="*/ 323434 h 401703"/>
                <a:gd name="connsiteX10" fmla="*/ 95213 w 95122"/>
                <a:gd name="connsiteY10" fmla="*/ 200915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13" y="200915"/>
                  </a:moveTo>
                  <a:cubicBezTo>
                    <a:pt x="95213" y="169582"/>
                    <a:pt x="90703" y="120976"/>
                    <a:pt x="68152" y="75583"/>
                  </a:cubicBezTo>
                  <a:cubicBezTo>
                    <a:pt x="43552" y="26174"/>
                    <a:pt x="8291" y="63"/>
                    <a:pt x="4191" y="63"/>
                  </a:cubicBezTo>
                  <a:cubicBezTo>
                    <a:pt x="1731" y="63"/>
                    <a:pt x="91" y="1670"/>
                    <a:pt x="91" y="4080"/>
                  </a:cubicBezTo>
                  <a:cubicBezTo>
                    <a:pt x="91" y="5285"/>
                    <a:pt x="91" y="6088"/>
                    <a:pt x="7881" y="13319"/>
                  </a:cubicBezTo>
                  <a:cubicBezTo>
                    <a:pt x="48062" y="53088"/>
                    <a:pt x="71432" y="116959"/>
                    <a:pt x="71432" y="200915"/>
                  </a:cubicBezTo>
                  <a:cubicBezTo>
                    <a:pt x="71432" y="269606"/>
                    <a:pt x="56262" y="340306"/>
                    <a:pt x="5421" y="390920"/>
                  </a:cubicBezTo>
                  <a:cubicBezTo>
                    <a:pt x="91" y="395741"/>
                    <a:pt x="91" y="396544"/>
                    <a:pt x="91" y="397749"/>
                  </a:cubicBezTo>
                  <a:cubicBezTo>
                    <a:pt x="91" y="400160"/>
                    <a:pt x="1731" y="401766"/>
                    <a:pt x="4191" y="401766"/>
                  </a:cubicBezTo>
                  <a:cubicBezTo>
                    <a:pt x="8291" y="401766"/>
                    <a:pt x="45192" y="374451"/>
                    <a:pt x="69382" y="323434"/>
                  </a:cubicBezTo>
                  <a:cubicBezTo>
                    <a:pt x="90293" y="279247"/>
                    <a:pt x="95213" y="234658"/>
                    <a:pt x="95213" y="200915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11F91A5C-CD10-B81A-5082-19E8D65E4F66}"/>
              </a:ext>
            </a:extLst>
          </p:cNvPr>
          <p:cNvSpPr/>
          <p:nvPr/>
        </p:nvSpPr>
        <p:spPr>
          <a:xfrm>
            <a:off x="3412403" y="2977369"/>
            <a:ext cx="2097210" cy="8662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 title="IguanaTex Bitmap Display">
            <a:extLst>
              <a:ext uri="{FF2B5EF4-FFF2-40B4-BE49-F238E27FC236}">
                <a16:creationId xmlns:a16="http://schemas.microsoft.com/office/drawing/2014/main" id="{8A93B72D-1DCE-364B-F37C-C07AF43EB1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4" y="3078629"/>
            <a:ext cx="1613796" cy="636551"/>
          </a:xfrm>
          <a:prstGeom prst="rect">
            <a:avLst/>
          </a:prstGeom>
          <a:noFill/>
          <a:ln/>
          <a:effectLst/>
        </p:spPr>
      </p:pic>
      <p:grpSp>
        <p:nvGrpSpPr>
          <p:cNvPr id="48" name="Grupa 47">
            <a:extLst>
              <a:ext uri="{FF2B5EF4-FFF2-40B4-BE49-F238E27FC236}">
                <a16:creationId xmlns:a16="http://schemas.microsoft.com/office/drawing/2014/main" id="{2E4CD1EB-2C8F-4038-C557-AB006B032319}"/>
              </a:ext>
            </a:extLst>
          </p:cNvPr>
          <p:cNvGrpSpPr/>
          <p:nvPr/>
        </p:nvGrpSpPr>
        <p:grpSpPr>
          <a:xfrm>
            <a:off x="-4768031" y="3873813"/>
            <a:ext cx="8745904" cy="1567098"/>
            <a:chOff x="-4136391" y="4117352"/>
            <a:chExt cx="8745904" cy="1567098"/>
          </a:xfrm>
        </p:grpSpPr>
        <p:pic>
          <p:nvPicPr>
            <p:cNvPr id="47" name="Obraz 4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 title="IguanaTex Bitmap Display">
              <a:extLst>
                <a:ext uri="{FF2B5EF4-FFF2-40B4-BE49-F238E27FC236}">
                  <a16:creationId xmlns:a16="http://schemas.microsoft.com/office/drawing/2014/main" id="{C0569FD0-F893-414B-D881-10B8BDCC5C84}"/>
                </a:ext>
              </a:extLst>
            </p:cNvPr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585" y="4775267"/>
              <a:ext cx="2475902" cy="909183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B98E34A7-1BB9-7B28-F17B-6247D3A18835}"/>
                </a:ext>
              </a:extLst>
            </p:cNvPr>
            <p:cNvSpPr/>
            <p:nvPr/>
          </p:nvSpPr>
          <p:spPr>
            <a:xfrm>
              <a:off x="-4136391" y="4117352"/>
              <a:ext cx="8745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Cramer-Rao</a:t>
              </a:r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upa 100">
            <a:extLst>
              <a:ext uri="{FF2B5EF4-FFF2-40B4-BE49-F238E27FC236}">
                <a16:creationId xmlns:a16="http://schemas.microsoft.com/office/drawing/2014/main" id="{4B2309BD-C38E-CCE4-2DDE-9028193677CF}"/>
              </a:ext>
            </a:extLst>
          </p:cNvPr>
          <p:cNvGrpSpPr/>
          <p:nvPr/>
        </p:nvGrpSpPr>
        <p:grpSpPr>
          <a:xfrm>
            <a:off x="4103085" y="3410511"/>
            <a:ext cx="5095799" cy="2268709"/>
            <a:chOff x="4103085" y="3410511"/>
            <a:chExt cx="5095799" cy="2268709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E59A0E1-73B3-8043-6A41-DB5060E5E13E}"/>
                </a:ext>
              </a:extLst>
            </p:cNvPr>
            <p:cNvSpPr/>
            <p:nvPr/>
          </p:nvSpPr>
          <p:spPr>
            <a:xfrm>
              <a:off x="4103085" y="4728784"/>
              <a:ext cx="5095799" cy="95043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0" name="Obraz 9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(\Lambda_\varphi) = \max_{\rho} F_Q[\Lambda_\varphi(\rho)] $$&#10;\end{document}&#10;" title="IguanaTex Bitmap Display">
              <a:extLst>
                <a:ext uri="{FF2B5EF4-FFF2-40B4-BE49-F238E27FC236}">
                  <a16:creationId xmlns:a16="http://schemas.microsoft.com/office/drawing/2014/main" id="{79602216-F861-36EE-6441-3CD45FD6552C}"/>
                </a:ext>
              </a:extLst>
            </p:cNvPr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946" y="4917965"/>
              <a:ext cx="4832525" cy="68349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łamany 11">
              <a:extLst>
                <a:ext uri="{FF2B5EF4-FFF2-40B4-BE49-F238E27FC236}">
                  <a16:creationId xmlns:a16="http://schemas.microsoft.com/office/drawing/2014/main" id="{15AF366C-59BC-9507-A015-F762EB63BB97}"/>
                </a:ext>
              </a:extLst>
            </p:cNvPr>
            <p:cNvCxnSpPr>
              <a:cxnSpLocks/>
              <a:stCxn id="18" idx="3"/>
              <a:endCxn id="24" idx="0"/>
            </p:cNvCxnSpPr>
            <p:nvPr/>
          </p:nvCxnSpPr>
          <p:spPr>
            <a:xfrm>
              <a:off x="5509613" y="3410511"/>
              <a:ext cx="1141372" cy="1318273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DCAB40CC-CF56-8F84-B53B-E9E7C83F14F2}"/>
              </a:ext>
            </a:extLst>
          </p:cNvPr>
          <p:cNvGrpSpPr/>
          <p:nvPr/>
        </p:nvGrpSpPr>
        <p:grpSpPr>
          <a:xfrm>
            <a:off x="274162" y="5679220"/>
            <a:ext cx="4864210" cy="639665"/>
            <a:chOff x="518251" y="5678740"/>
            <a:chExt cx="4864210" cy="639665"/>
          </a:xfrm>
        </p:grpSpPr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F6F46DE-818C-B7EE-DA24-CBF649455A79}"/>
                </a:ext>
              </a:extLst>
            </p:cNvPr>
            <p:cNvSpPr/>
            <p:nvPr/>
          </p:nvSpPr>
          <p:spPr>
            <a:xfrm>
              <a:off x="518251" y="5678740"/>
              <a:ext cx="2392973" cy="639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 title="IguanaTex Vector Display">
              <a:extLst>
                <a:ext uri="{FF2B5EF4-FFF2-40B4-BE49-F238E27FC236}">
                  <a16:creationId xmlns:a16="http://schemas.microsoft.com/office/drawing/2014/main" id="{2F016D6C-6406-CD71-3BA3-6B000B323D02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603295" y="5777937"/>
              <a:ext cx="2259681" cy="338349"/>
              <a:chOff x="4215894" y="7587974"/>
              <a:chExt cx="3123123" cy="467635"/>
            </a:xfrm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F2DCFA2D-6E31-9DA4-4CA0-4F9FC9837BE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4215894" y="7644304"/>
                <a:ext cx="266658" cy="259350"/>
              </a:xfrm>
              <a:custGeom>
                <a:avLst/>
                <a:gdLst>
                  <a:gd name="connsiteX0" fmla="*/ 99495 w 266658"/>
                  <a:gd name="connsiteY0" fmla="*/ 135459 h 259350"/>
                  <a:gd name="connsiteX1" fmla="*/ 135886 w 266658"/>
                  <a:gd name="connsiteY1" fmla="*/ 135459 h 259350"/>
                  <a:gd name="connsiteX2" fmla="*/ 167025 w 266658"/>
                  <a:gd name="connsiteY2" fmla="*/ 152622 h 259350"/>
                  <a:gd name="connsiteX3" fmla="*/ 164399 w 266658"/>
                  <a:gd name="connsiteY3" fmla="*/ 171310 h 259350"/>
                  <a:gd name="connsiteX4" fmla="*/ 163273 w 266658"/>
                  <a:gd name="connsiteY4" fmla="*/ 175506 h 259350"/>
                  <a:gd name="connsiteX5" fmla="*/ 167775 w 266658"/>
                  <a:gd name="connsiteY5" fmla="*/ 180083 h 259350"/>
                  <a:gd name="connsiteX6" fmla="*/ 173403 w 266658"/>
                  <a:gd name="connsiteY6" fmla="*/ 172073 h 259350"/>
                  <a:gd name="connsiteX7" fmla="*/ 194037 w 266658"/>
                  <a:gd name="connsiteY7" fmla="*/ 89310 h 259350"/>
                  <a:gd name="connsiteX8" fmla="*/ 195162 w 266658"/>
                  <a:gd name="connsiteY8" fmla="*/ 83208 h 259350"/>
                  <a:gd name="connsiteX9" fmla="*/ 190660 w 266658"/>
                  <a:gd name="connsiteY9" fmla="*/ 79012 h 259350"/>
                  <a:gd name="connsiteX10" fmla="*/ 185033 w 266658"/>
                  <a:gd name="connsiteY10" fmla="*/ 87022 h 259350"/>
                  <a:gd name="connsiteX11" fmla="*/ 136637 w 266658"/>
                  <a:gd name="connsiteY11" fmla="*/ 123636 h 259350"/>
                  <a:gd name="connsiteX12" fmla="*/ 102497 w 266658"/>
                  <a:gd name="connsiteY12" fmla="*/ 123636 h 259350"/>
                  <a:gd name="connsiteX13" fmla="*/ 126507 w 266658"/>
                  <a:gd name="connsiteY13" fmla="*/ 26761 h 259350"/>
                  <a:gd name="connsiteX14" fmla="*/ 146766 w 266658"/>
                  <a:gd name="connsiteY14" fmla="*/ 11886 h 259350"/>
                  <a:gd name="connsiteX15" fmla="*/ 196288 w 266658"/>
                  <a:gd name="connsiteY15" fmla="*/ 11886 h 259350"/>
                  <a:gd name="connsiteX16" fmla="*/ 251062 w 266658"/>
                  <a:gd name="connsiteY16" fmla="*/ 53840 h 259350"/>
                  <a:gd name="connsiteX17" fmla="*/ 249936 w 266658"/>
                  <a:gd name="connsiteY17" fmla="*/ 74435 h 259350"/>
                  <a:gd name="connsiteX18" fmla="*/ 249186 w 266658"/>
                  <a:gd name="connsiteY18" fmla="*/ 81301 h 259350"/>
                  <a:gd name="connsiteX19" fmla="*/ 253688 w 266658"/>
                  <a:gd name="connsiteY19" fmla="*/ 85877 h 259350"/>
                  <a:gd name="connsiteX20" fmla="*/ 258940 w 266658"/>
                  <a:gd name="connsiteY20" fmla="*/ 76342 h 259350"/>
                  <a:gd name="connsiteX21" fmla="*/ 266444 w 266658"/>
                  <a:gd name="connsiteY21" fmla="*/ 10361 h 259350"/>
                  <a:gd name="connsiteX22" fmla="*/ 256314 w 266658"/>
                  <a:gd name="connsiteY22" fmla="*/ 63 h 259350"/>
                  <a:gd name="connsiteX23" fmla="*/ 72484 w 266658"/>
                  <a:gd name="connsiteY23" fmla="*/ 63 h 259350"/>
                  <a:gd name="connsiteX24" fmla="*/ 61229 w 266658"/>
                  <a:gd name="connsiteY24" fmla="*/ 7691 h 259350"/>
                  <a:gd name="connsiteX25" fmla="*/ 71733 w 266658"/>
                  <a:gd name="connsiteY25" fmla="*/ 11886 h 259350"/>
                  <a:gd name="connsiteX26" fmla="*/ 96119 w 266658"/>
                  <a:gd name="connsiteY26" fmla="*/ 18751 h 259350"/>
                  <a:gd name="connsiteX27" fmla="*/ 94243 w 266658"/>
                  <a:gd name="connsiteY27" fmla="*/ 27905 h 259350"/>
                  <a:gd name="connsiteX28" fmla="*/ 44721 w 266658"/>
                  <a:gd name="connsiteY28" fmla="*/ 229664 h 259350"/>
                  <a:gd name="connsiteX29" fmla="*/ 10581 w 266658"/>
                  <a:gd name="connsiteY29" fmla="*/ 247590 h 259350"/>
                  <a:gd name="connsiteX30" fmla="*/ 77 w 266658"/>
                  <a:gd name="connsiteY30" fmla="*/ 254837 h 259350"/>
                  <a:gd name="connsiteX31" fmla="*/ 5704 w 266658"/>
                  <a:gd name="connsiteY31" fmla="*/ 259413 h 259350"/>
                  <a:gd name="connsiteX32" fmla="*/ 55226 w 266658"/>
                  <a:gd name="connsiteY32" fmla="*/ 258269 h 259350"/>
                  <a:gd name="connsiteX33" fmla="*/ 111125 w 266658"/>
                  <a:gd name="connsiteY33" fmla="*/ 259413 h 259350"/>
                  <a:gd name="connsiteX34" fmla="*/ 119004 w 266658"/>
                  <a:gd name="connsiteY34" fmla="*/ 252167 h 259350"/>
                  <a:gd name="connsiteX35" fmla="*/ 116753 w 266658"/>
                  <a:gd name="connsiteY35" fmla="*/ 247972 h 259350"/>
                  <a:gd name="connsiteX36" fmla="*/ 106248 w 266658"/>
                  <a:gd name="connsiteY36" fmla="*/ 247590 h 259350"/>
                  <a:gd name="connsiteX37" fmla="*/ 86740 w 266658"/>
                  <a:gd name="connsiteY37" fmla="*/ 246827 h 259350"/>
                  <a:gd name="connsiteX38" fmla="*/ 74735 w 266658"/>
                  <a:gd name="connsiteY38" fmla="*/ 239199 h 259350"/>
                  <a:gd name="connsiteX39" fmla="*/ 76235 w 266658"/>
                  <a:gd name="connsiteY39" fmla="*/ 230427 h 259350"/>
                  <a:gd name="connsiteX40" fmla="*/ 99495 w 266658"/>
                  <a:gd name="connsiteY40" fmla="*/ 135459 h 25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6658" h="259350">
                    <a:moveTo>
                      <a:pt x="99495" y="135459"/>
                    </a:moveTo>
                    <a:lnTo>
                      <a:pt x="135886" y="135459"/>
                    </a:lnTo>
                    <a:cubicBezTo>
                      <a:pt x="164024" y="135459"/>
                      <a:pt x="167025" y="141561"/>
                      <a:pt x="167025" y="152622"/>
                    </a:cubicBezTo>
                    <a:cubicBezTo>
                      <a:pt x="167025" y="155292"/>
                      <a:pt x="167025" y="159869"/>
                      <a:pt x="164399" y="171310"/>
                    </a:cubicBezTo>
                    <a:cubicBezTo>
                      <a:pt x="163649" y="173217"/>
                      <a:pt x="163273" y="174743"/>
                      <a:pt x="163273" y="175506"/>
                    </a:cubicBezTo>
                    <a:cubicBezTo>
                      <a:pt x="163273" y="178557"/>
                      <a:pt x="165524" y="180083"/>
                      <a:pt x="167775" y="180083"/>
                    </a:cubicBezTo>
                    <a:cubicBezTo>
                      <a:pt x="171527" y="180083"/>
                      <a:pt x="171527" y="178938"/>
                      <a:pt x="173403" y="172073"/>
                    </a:cubicBezTo>
                    <a:lnTo>
                      <a:pt x="194037" y="89310"/>
                    </a:lnTo>
                    <a:cubicBezTo>
                      <a:pt x="195162" y="85115"/>
                      <a:pt x="195162" y="84352"/>
                      <a:pt x="195162" y="83208"/>
                    </a:cubicBezTo>
                    <a:cubicBezTo>
                      <a:pt x="195162" y="82445"/>
                      <a:pt x="194412" y="79012"/>
                      <a:pt x="190660" y="79012"/>
                    </a:cubicBezTo>
                    <a:cubicBezTo>
                      <a:pt x="186909" y="79012"/>
                      <a:pt x="186534" y="80919"/>
                      <a:pt x="185033" y="87022"/>
                    </a:cubicBezTo>
                    <a:cubicBezTo>
                      <a:pt x="177154" y="116771"/>
                      <a:pt x="168526" y="123636"/>
                      <a:pt x="136637" y="123636"/>
                    </a:cubicBezTo>
                    <a:lnTo>
                      <a:pt x="102497" y="123636"/>
                    </a:lnTo>
                    <a:lnTo>
                      <a:pt x="126507" y="26761"/>
                    </a:lnTo>
                    <a:cubicBezTo>
                      <a:pt x="129884" y="13412"/>
                      <a:pt x="130259" y="11886"/>
                      <a:pt x="146766" y="11886"/>
                    </a:cubicBezTo>
                    <a:lnTo>
                      <a:pt x="196288" y="11886"/>
                    </a:lnTo>
                    <a:cubicBezTo>
                      <a:pt x="242433" y="11886"/>
                      <a:pt x="251062" y="24472"/>
                      <a:pt x="251062" y="53840"/>
                    </a:cubicBezTo>
                    <a:cubicBezTo>
                      <a:pt x="251062" y="62612"/>
                      <a:pt x="251062" y="64138"/>
                      <a:pt x="249936" y="74435"/>
                    </a:cubicBezTo>
                    <a:cubicBezTo>
                      <a:pt x="249186" y="79394"/>
                      <a:pt x="249186" y="80156"/>
                      <a:pt x="249186" y="81301"/>
                    </a:cubicBezTo>
                    <a:cubicBezTo>
                      <a:pt x="249186" y="83208"/>
                      <a:pt x="250312" y="85877"/>
                      <a:pt x="253688" y="85877"/>
                    </a:cubicBezTo>
                    <a:cubicBezTo>
                      <a:pt x="257815" y="85877"/>
                      <a:pt x="258190" y="83589"/>
                      <a:pt x="258940" y="76342"/>
                    </a:cubicBezTo>
                    <a:lnTo>
                      <a:pt x="266444" y="10361"/>
                    </a:lnTo>
                    <a:cubicBezTo>
                      <a:pt x="267569" y="63"/>
                      <a:pt x="265693" y="63"/>
                      <a:pt x="256314" y="63"/>
                    </a:cubicBezTo>
                    <a:lnTo>
                      <a:pt x="72484" y="63"/>
                    </a:lnTo>
                    <a:cubicBezTo>
                      <a:pt x="64980" y="63"/>
                      <a:pt x="61229" y="63"/>
                      <a:pt x="61229" y="7691"/>
                    </a:cubicBezTo>
                    <a:cubicBezTo>
                      <a:pt x="61229" y="11886"/>
                      <a:pt x="64605" y="11886"/>
                      <a:pt x="71733" y="11886"/>
                    </a:cubicBezTo>
                    <a:cubicBezTo>
                      <a:pt x="85614" y="11886"/>
                      <a:pt x="96119" y="11886"/>
                      <a:pt x="96119" y="18751"/>
                    </a:cubicBezTo>
                    <a:cubicBezTo>
                      <a:pt x="96119" y="20277"/>
                      <a:pt x="96119" y="21040"/>
                      <a:pt x="94243" y="27905"/>
                    </a:cubicBezTo>
                    <a:lnTo>
                      <a:pt x="44721" y="229664"/>
                    </a:lnTo>
                    <a:cubicBezTo>
                      <a:pt x="40970" y="244539"/>
                      <a:pt x="40219" y="247590"/>
                      <a:pt x="10581" y="247590"/>
                    </a:cubicBezTo>
                    <a:cubicBezTo>
                      <a:pt x="4204" y="247590"/>
                      <a:pt x="77" y="247590"/>
                      <a:pt x="77" y="254837"/>
                    </a:cubicBezTo>
                    <a:cubicBezTo>
                      <a:pt x="77" y="259413"/>
                      <a:pt x="4579" y="259413"/>
                      <a:pt x="5704" y="259413"/>
                    </a:cubicBezTo>
                    <a:cubicBezTo>
                      <a:pt x="16584" y="259413"/>
                      <a:pt x="44346" y="258269"/>
                      <a:pt x="55226" y="258269"/>
                    </a:cubicBezTo>
                    <a:cubicBezTo>
                      <a:pt x="67606" y="258269"/>
                      <a:pt x="98745" y="259413"/>
                      <a:pt x="111125" y="259413"/>
                    </a:cubicBezTo>
                    <a:cubicBezTo>
                      <a:pt x="114502" y="259413"/>
                      <a:pt x="119004" y="259413"/>
                      <a:pt x="119004" y="252167"/>
                    </a:cubicBezTo>
                    <a:cubicBezTo>
                      <a:pt x="119004" y="249116"/>
                      <a:pt x="116753" y="248353"/>
                      <a:pt x="116753" y="247972"/>
                    </a:cubicBezTo>
                    <a:cubicBezTo>
                      <a:pt x="115627" y="247590"/>
                      <a:pt x="114877" y="247590"/>
                      <a:pt x="106248" y="247590"/>
                    </a:cubicBezTo>
                    <a:cubicBezTo>
                      <a:pt x="97995" y="247590"/>
                      <a:pt x="96119" y="247590"/>
                      <a:pt x="86740" y="246827"/>
                    </a:cubicBezTo>
                    <a:cubicBezTo>
                      <a:pt x="75860" y="245683"/>
                      <a:pt x="74735" y="244158"/>
                      <a:pt x="74735" y="239199"/>
                    </a:cubicBezTo>
                    <a:cubicBezTo>
                      <a:pt x="74735" y="238437"/>
                      <a:pt x="74735" y="236148"/>
                      <a:pt x="76235" y="230427"/>
                    </a:cubicBezTo>
                    <a:lnTo>
                      <a:pt x="99495" y="135459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AA95A118-F5B8-1ACC-3E12-78438DF9A2B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4461010" y="7773178"/>
                <a:ext cx="199587" cy="239479"/>
              </a:xfrm>
              <a:custGeom>
                <a:avLst/>
                <a:gdLst>
                  <a:gd name="connsiteX0" fmla="*/ 104079 w 199587"/>
                  <a:gd name="connsiteY0" fmla="*/ 203769 h 239479"/>
                  <a:gd name="connsiteX1" fmla="*/ 129027 w 199587"/>
                  <a:gd name="connsiteY1" fmla="*/ 239544 h 239479"/>
                  <a:gd name="connsiteX2" fmla="*/ 176035 w 199587"/>
                  <a:gd name="connsiteY2" fmla="*/ 187750 h 239479"/>
                  <a:gd name="connsiteX3" fmla="*/ 172359 w 199587"/>
                  <a:gd name="connsiteY3" fmla="*/ 184013 h 239479"/>
                  <a:gd name="connsiteX4" fmla="*/ 168682 w 199587"/>
                  <a:gd name="connsiteY4" fmla="*/ 187483 h 239479"/>
                  <a:gd name="connsiteX5" fmla="*/ 136118 w 199587"/>
                  <a:gd name="connsiteY5" fmla="*/ 211511 h 239479"/>
                  <a:gd name="connsiteX6" fmla="*/ 115371 w 199587"/>
                  <a:gd name="connsiteY6" fmla="*/ 185614 h 239479"/>
                  <a:gd name="connsiteX7" fmla="*/ 199671 w 199587"/>
                  <a:gd name="connsiteY7" fmla="*/ 74284 h 239479"/>
                  <a:gd name="connsiteX8" fmla="*/ 123512 w 199587"/>
                  <a:gd name="connsiteY8" fmla="*/ 64 h 239479"/>
                  <a:gd name="connsiteX9" fmla="*/ 83 w 199587"/>
                  <a:gd name="connsiteY9" fmla="*/ 119938 h 239479"/>
                  <a:gd name="connsiteX10" fmla="*/ 76504 w 199587"/>
                  <a:gd name="connsiteY10" fmla="*/ 193090 h 239479"/>
                  <a:gd name="connsiteX11" fmla="*/ 104079 w 199587"/>
                  <a:gd name="connsiteY11" fmla="*/ 189352 h 239479"/>
                  <a:gd name="connsiteX12" fmla="*/ 104079 w 199587"/>
                  <a:gd name="connsiteY12" fmla="*/ 203769 h 239479"/>
                  <a:gd name="connsiteX13" fmla="*/ 58646 w 199587"/>
                  <a:gd name="connsiteY13" fmla="*/ 181076 h 239479"/>
                  <a:gd name="connsiteX14" fmla="*/ 25557 w 199587"/>
                  <a:gd name="connsiteY14" fmla="*/ 126612 h 239479"/>
                  <a:gd name="connsiteX15" fmla="*/ 54970 w 199587"/>
                  <a:gd name="connsiteY15" fmla="*/ 43849 h 239479"/>
                  <a:gd name="connsiteX16" fmla="*/ 121411 w 199587"/>
                  <a:gd name="connsiteY16" fmla="*/ 8608 h 239479"/>
                  <a:gd name="connsiteX17" fmla="*/ 174197 w 199587"/>
                  <a:gd name="connsiteY17" fmla="*/ 67076 h 239479"/>
                  <a:gd name="connsiteX18" fmla="*/ 113270 w 199587"/>
                  <a:gd name="connsiteY18" fmla="*/ 175469 h 239479"/>
                  <a:gd name="connsiteX19" fmla="*/ 86746 w 199587"/>
                  <a:gd name="connsiteY19" fmla="*/ 147436 h 239479"/>
                  <a:gd name="connsiteX20" fmla="*/ 57596 w 199587"/>
                  <a:gd name="connsiteY20" fmla="*/ 174134 h 239479"/>
                  <a:gd name="connsiteX21" fmla="*/ 58646 w 199587"/>
                  <a:gd name="connsiteY21" fmla="*/ 181076 h 239479"/>
                  <a:gd name="connsiteX22" fmla="*/ 104079 w 199587"/>
                  <a:gd name="connsiteY22" fmla="*/ 179741 h 239479"/>
                  <a:gd name="connsiteX23" fmla="*/ 78342 w 199587"/>
                  <a:gd name="connsiteY23" fmla="*/ 184547 h 239479"/>
                  <a:gd name="connsiteX24" fmla="*/ 64949 w 199587"/>
                  <a:gd name="connsiteY24" fmla="*/ 174134 h 239479"/>
                  <a:gd name="connsiteX25" fmla="*/ 86746 w 199587"/>
                  <a:gd name="connsiteY25" fmla="*/ 154912 h 239479"/>
                  <a:gd name="connsiteX26" fmla="*/ 104079 w 199587"/>
                  <a:gd name="connsiteY26" fmla="*/ 179741 h 23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587" h="239479">
                    <a:moveTo>
                      <a:pt x="104079" y="203769"/>
                    </a:moveTo>
                    <a:cubicBezTo>
                      <a:pt x="104079" y="221123"/>
                      <a:pt x="107493" y="239544"/>
                      <a:pt x="129027" y="239544"/>
                    </a:cubicBezTo>
                    <a:cubicBezTo>
                      <a:pt x="160804" y="239544"/>
                      <a:pt x="176035" y="193624"/>
                      <a:pt x="176035" y="187750"/>
                    </a:cubicBezTo>
                    <a:cubicBezTo>
                      <a:pt x="176035" y="185881"/>
                      <a:pt x="174460" y="184013"/>
                      <a:pt x="172359" y="184013"/>
                    </a:cubicBezTo>
                    <a:cubicBezTo>
                      <a:pt x="169733" y="184013"/>
                      <a:pt x="168945" y="186415"/>
                      <a:pt x="168682" y="187483"/>
                    </a:cubicBezTo>
                    <a:cubicBezTo>
                      <a:pt x="162379" y="206172"/>
                      <a:pt x="145047" y="211511"/>
                      <a:pt x="136118" y="211511"/>
                    </a:cubicBezTo>
                    <a:cubicBezTo>
                      <a:pt x="125613" y="211511"/>
                      <a:pt x="120098" y="206973"/>
                      <a:pt x="115371" y="185614"/>
                    </a:cubicBezTo>
                    <a:cubicBezTo>
                      <a:pt x="162117" y="168795"/>
                      <a:pt x="199671" y="121540"/>
                      <a:pt x="199671" y="74284"/>
                    </a:cubicBezTo>
                    <a:cubicBezTo>
                      <a:pt x="199671" y="32369"/>
                      <a:pt x="169995" y="64"/>
                      <a:pt x="123512" y="64"/>
                    </a:cubicBezTo>
                    <a:cubicBezTo>
                      <a:pt x="60747" y="64"/>
                      <a:pt x="83" y="59867"/>
                      <a:pt x="83" y="119938"/>
                    </a:cubicBezTo>
                    <a:cubicBezTo>
                      <a:pt x="83" y="162921"/>
                      <a:pt x="31334" y="193090"/>
                      <a:pt x="76504" y="193090"/>
                    </a:cubicBezTo>
                    <a:cubicBezTo>
                      <a:pt x="81494" y="193090"/>
                      <a:pt x="90423" y="192823"/>
                      <a:pt x="104079" y="189352"/>
                    </a:cubicBezTo>
                    <a:lnTo>
                      <a:pt x="104079" y="203769"/>
                    </a:lnTo>
                    <a:close/>
                    <a:moveTo>
                      <a:pt x="58646" y="181076"/>
                    </a:moveTo>
                    <a:cubicBezTo>
                      <a:pt x="44990" y="176270"/>
                      <a:pt x="25557" y="162387"/>
                      <a:pt x="25557" y="126612"/>
                    </a:cubicBezTo>
                    <a:cubicBezTo>
                      <a:pt x="25557" y="109526"/>
                      <a:pt x="31072" y="74017"/>
                      <a:pt x="54970" y="43849"/>
                    </a:cubicBezTo>
                    <a:cubicBezTo>
                      <a:pt x="71514" y="23291"/>
                      <a:pt x="96988" y="8608"/>
                      <a:pt x="121411" y="8608"/>
                    </a:cubicBezTo>
                    <a:cubicBezTo>
                      <a:pt x="150036" y="8608"/>
                      <a:pt x="174197" y="28097"/>
                      <a:pt x="174197" y="67076"/>
                    </a:cubicBezTo>
                    <a:cubicBezTo>
                      <a:pt x="174197" y="93774"/>
                      <a:pt x="161329" y="151174"/>
                      <a:pt x="113270" y="175469"/>
                    </a:cubicBezTo>
                    <a:cubicBezTo>
                      <a:pt x="109068" y="158650"/>
                      <a:pt x="102240" y="147436"/>
                      <a:pt x="86746" y="147436"/>
                    </a:cubicBezTo>
                    <a:cubicBezTo>
                      <a:pt x="72040" y="147436"/>
                      <a:pt x="57596" y="159984"/>
                      <a:pt x="57596" y="174134"/>
                    </a:cubicBezTo>
                    <a:cubicBezTo>
                      <a:pt x="57596" y="178940"/>
                      <a:pt x="57858" y="179207"/>
                      <a:pt x="58646" y="181076"/>
                    </a:cubicBezTo>
                    <a:close/>
                    <a:moveTo>
                      <a:pt x="104079" y="179741"/>
                    </a:moveTo>
                    <a:cubicBezTo>
                      <a:pt x="98301" y="181877"/>
                      <a:pt x="88584" y="184547"/>
                      <a:pt x="78342" y="184547"/>
                    </a:cubicBezTo>
                    <a:cubicBezTo>
                      <a:pt x="74141" y="184547"/>
                      <a:pt x="64949" y="184547"/>
                      <a:pt x="64949" y="174134"/>
                    </a:cubicBezTo>
                    <a:cubicBezTo>
                      <a:pt x="64949" y="163989"/>
                      <a:pt x="75716" y="154912"/>
                      <a:pt x="86746" y="154912"/>
                    </a:cubicBezTo>
                    <a:cubicBezTo>
                      <a:pt x="96200" y="154912"/>
                      <a:pt x="103291" y="159184"/>
                      <a:pt x="104079" y="179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4A38964B-41BA-2F6D-CBD9-87FF04CAA5D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4742188" y="7617606"/>
                <a:ext cx="51397" cy="381398"/>
              </a:xfrm>
              <a:custGeom>
                <a:avLst/>
                <a:gdLst>
                  <a:gd name="connsiteX0" fmla="*/ 51487 w 51397"/>
                  <a:gd name="connsiteY0" fmla="*/ 381461 h 381398"/>
                  <a:gd name="connsiteX1" fmla="*/ 51487 w 51397"/>
                  <a:gd name="connsiteY1" fmla="*/ 366205 h 381398"/>
                  <a:gd name="connsiteX2" fmla="*/ 15096 w 51397"/>
                  <a:gd name="connsiteY2" fmla="*/ 366205 h 381398"/>
                  <a:gd name="connsiteX3" fmla="*/ 15096 w 51397"/>
                  <a:gd name="connsiteY3" fmla="*/ 15319 h 381398"/>
                  <a:gd name="connsiteX4" fmla="*/ 51487 w 51397"/>
                  <a:gd name="connsiteY4" fmla="*/ 15319 h 381398"/>
                  <a:gd name="connsiteX5" fmla="*/ 51487 w 51397"/>
                  <a:gd name="connsiteY5" fmla="*/ 63 h 381398"/>
                  <a:gd name="connsiteX6" fmla="*/ 90 w 51397"/>
                  <a:gd name="connsiteY6" fmla="*/ 63 h 381398"/>
                  <a:gd name="connsiteX7" fmla="*/ 90 w 51397"/>
                  <a:gd name="connsiteY7" fmla="*/ 381461 h 381398"/>
                  <a:gd name="connsiteX8" fmla="*/ 51487 w 51397"/>
                  <a:gd name="connsiteY8" fmla="*/ 381461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97" h="381398">
                    <a:moveTo>
                      <a:pt x="51487" y="381461"/>
                    </a:moveTo>
                    <a:lnTo>
                      <a:pt x="51487" y="366205"/>
                    </a:lnTo>
                    <a:lnTo>
                      <a:pt x="15096" y="366205"/>
                    </a:lnTo>
                    <a:lnTo>
                      <a:pt x="15096" y="15319"/>
                    </a:lnTo>
                    <a:lnTo>
                      <a:pt x="51487" y="15319"/>
                    </a:lnTo>
                    <a:lnTo>
                      <a:pt x="51487" y="63"/>
                    </a:lnTo>
                    <a:lnTo>
                      <a:pt x="90" y="63"/>
                    </a:lnTo>
                    <a:lnTo>
                      <a:pt x="90" y="381461"/>
                    </a:lnTo>
                    <a:lnTo>
                      <a:pt x="51487" y="381461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1B29AB31-D914-2AFF-0D1C-59CA225F0DE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4813386" y="7735077"/>
                <a:ext cx="177077" cy="250959"/>
              </a:xfrm>
              <a:custGeom>
                <a:avLst/>
                <a:gdLst>
                  <a:gd name="connsiteX0" fmla="*/ 1218 w 177077"/>
                  <a:gd name="connsiteY0" fmla="*/ 234623 h 250959"/>
                  <a:gd name="connsiteX1" fmla="*/ 93 w 177077"/>
                  <a:gd name="connsiteY1" fmla="*/ 240725 h 250959"/>
                  <a:gd name="connsiteX2" fmla="*/ 10597 w 177077"/>
                  <a:gd name="connsiteY2" fmla="*/ 251023 h 250959"/>
                  <a:gd name="connsiteX3" fmla="*/ 23728 w 177077"/>
                  <a:gd name="connsiteY3" fmla="*/ 243013 h 250959"/>
                  <a:gd name="connsiteX4" fmla="*/ 47739 w 177077"/>
                  <a:gd name="connsiteY4" fmla="*/ 147282 h 250959"/>
                  <a:gd name="connsiteX5" fmla="*/ 84880 w 177077"/>
                  <a:gd name="connsiteY5" fmla="*/ 172836 h 250959"/>
                  <a:gd name="connsiteX6" fmla="*/ 177170 w 177077"/>
                  <a:gd name="connsiteY6" fmla="*/ 62231 h 250959"/>
                  <a:gd name="connsiteX7" fmla="*/ 125022 w 177077"/>
                  <a:gd name="connsiteY7" fmla="*/ 63 h 250959"/>
                  <a:gd name="connsiteX8" fmla="*/ 37984 w 177077"/>
                  <a:gd name="connsiteY8" fmla="*/ 84733 h 250959"/>
                  <a:gd name="connsiteX9" fmla="*/ 1218 w 177077"/>
                  <a:gd name="connsiteY9" fmla="*/ 234623 h 250959"/>
                  <a:gd name="connsiteX10" fmla="*/ 84505 w 177077"/>
                  <a:gd name="connsiteY10" fmla="*/ 164445 h 250959"/>
                  <a:gd name="connsiteX11" fmla="*/ 52241 w 177077"/>
                  <a:gd name="connsiteY11" fmla="*/ 130501 h 250959"/>
                  <a:gd name="connsiteX12" fmla="*/ 55242 w 177077"/>
                  <a:gd name="connsiteY12" fmla="*/ 116389 h 250959"/>
                  <a:gd name="connsiteX13" fmla="*/ 77752 w 177077"/>
                  <a:gd name="connsiteY13" fmla="*/ 44686 h 250959"/>
                  <a:gd name="connsiteX14" fmla="*/ 124272 w 177077"/>
                  <a:gd name="connsiteY14" fmla="*/ 8454 h 250959"/>
                  <a:gd name="connsiteX15" fmla="*/ 150159 w 177077"/>
                  <a:gd name="connsiteY15" fmla="*/ 45831 h 250959"/>
                  <a:gd name="connsiteX16" fmla="*/ 129149 w 177077"/>
                  <a:gd name="connsiteY16" fmla="*/ 128213 h 250959"/>
                  <a:gd name="connsiteX17" fmla="*/ 84505 w 177077"/>
                  <a:gd name="connsiteY17" fmla="*/ 164445 h 2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077" h="250959">
                    <a:moveTo>
                      <a:pt x="1218" y="234623"/>
                    </a:moveTo>
                    <a:cubicBezTo>
                      <a:pt x="93" y="239199"/>
                      <a:pt x="93" y="239962"/>
                      <a:pt x="93" y="240725"/>
                    </a:cubicBezTo>
                    <a:cubicBezTo>
                      <a:pt x="93" y="246446"/>
                      <a:pt x="4219" y="251023"/>
                      <a:pt x="10597" y="251023"/>
                    </a:cubicBezTo>
                    <a:cubicBezTo>
                      <a:pt x="18476" y="251023"/>
                      <a:pt x="22978" y="244158"/>
                      <a:pt x="23728" y="243013"/>
                    </a:cubicBezTo>
                    <a:cubicBezTo>
                      <a:pt x="25604" y="239581"/>
                      <a:pt x="37609" y="188473"/>
                      <a:pt x="47739" y="147282"/>
                    </a:cubicBezTo>
                    <a:cubicBezTo>
                      <a:pt x="55242" y="162538"/>
                      <a:pt x="67247" y="172836"/>
                      <a:pt x="84880" y="172836"/>
                    </a:cubicBezTo>
                    <a:cubicBezTo>
                      <a:pt x="128774" y="172836"/>
                      <a:pt x="177170" y="119059"/>
                      <a:pt x="177170" y="62231"/>
                    </a:cubicBezTo>
                    <a:cubicBezTo>
                      <a:pt x="177170" y="21802"/>
                      <a:pt x="152410" y="63"/>
                      <a:pt x="125022" y="63"/>
                    </a:cubicBezTo>
                    <a:cubicBezTo>
                      <a:pt x="88632" y="63"/>
                      <a:pt x="49239" y="38203"/>
                      <a:pt x="37984" y="84733"/>
                    </a:cubicBezTo>
                    <a:lnTo>
                      <a:pt x="1218" y="234623"/>
                    </a:lnTo>
                    <a:close/>
                    <a:moveTo>
                      <a:pt x="84505" y="164445"/>
                    </a:moveTo>
                    <a:cubicBezTo>
                      <a:pt x="58243" y="164445"/>
                      <a:pt x="52241" y="133934"/>
                      <a:pt x="52241" y="130501"/>
                    </a:cubicBezTo>
                    <a:cubicBezTo>
                      <a:pt x="52241" y="128975"/>
                      <a:pt x="54116" y="121347"/>
                      <a:pt x="55242" y="116389"/>
                    </a:cubicBezTo>
                    <a:cubicBezTo>
                      <a:pt x="65746" y="73673"/>
                      <a:pt x="69498" y="59942"/>
                      <a:pt x="77752" y="44686"/>
                    </a:cubicBezTo>
                    <a:cubicBezTo>
                      <a:pt x="93884" y="16844"/>
                      <a:pt x="112642" y="8454"/>
                      <a:pt x="124272" y="8454"/>
                    </a:cubicBezTo>
                    <a:cubicBezTo>
                      <a:pt x="138153" y="8454"/>
                      <a:pt x="150159" y="19514"/>
                      <a:pt x="150159" y="45831"/>
                    </a:cubicBezTo>
                    <a:cubicBezTo>
                      <a:pt x="150159" y="66807"/>
                      <a:pt x="139279" y="109524"/>
                      <a:pt x="129149" y="128213"/>
                    </a:cubicBezTo>
                    <a:cubicBezTo>
                      <a:pt x="116769" y="152241"/>
                      <a:pt x="98761" y="164445"/>
                      <a:pt x="84505" y="164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0E9BA915-CFFE-32DF-2FE2-769FFA10283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5014217" y="7843126"/>
                <a:ext cx="164397" cy="175404"/>
              </a:xfrm>
              <a:custGeom>
                <a:avLst/>
                <a:gdLst>
                  <a:gd name="connsiteX0" fmla="*/ 64964 w 164397"/>
                  <a:gd name="connsiteY0" fmla="*/ 120205 h 175404"/>
                  <a:gd name="connsiteX1" fmla="*/ 73893 w 164397"/>
                  <a:gd name="connsiteY1" fmla="*/ 120472 h 175404"/>
                  <a:gd name="connsiteX2" fmla="*/ 164495 w 164397"/>
                  <a:gd name="connsiteY2" fmla="*/ 39043 h 175404"/>
                  <a:gd name="connsiteX3" fmla="*/ 130092 w 164397"/>
                  <a:gd name="connsiteY3" fmla="*/ 64 h 175404"/>
                  <a:gd name="connsiteX4" fmla="*/ 67327 w 164397"/>
                  <a:gd name="connsiteY4" fmla="*/ 67076 h 175404"/>
                  <a:gd name="connsiteX5" fmla="*/ 56560 w 164397"/>
                  <a:gd name="connsiteY5" fmla="*/ 100715 h 175404"/>
                  <a:gd name="connsiteX6" fmla="*/ 9289 w 164397"/>
                  <a:gd name="connsiteY6" fmla="*/ 63605 h 175404"/>
                  <a:gd name="connsiteX7" fmla="*/ 32137 w 164397"/>
                  <a:gd name="connsiteY7" fmla="*/ 9409 h 175404"/>
                  <a:gd name="connsiteX8" fmla="*/ 34238 w 164397"/>
                  <a:gd name="connsiteY8" fmla="*/ 5938 h 175404"/>
                  <a:gd name="connsiteX9" fmla="*/ 30036 w 164397"/>
                  <a:gd name="connsiteY9" fmla="*/ 2734 h 175404"/>
                  <a:gd name="connsiteX10" fmla="*/ 21632 w 164397"/>
                  <a:gd name="connsiteY10" fmla="*/ 8608 h 175404"/>
                  <a:gd name="connsiteX11" fmla="*/ 98 w 164397"/>
                  <a:gd name="connsiteY11" fmla="*/ 66275 h 175404"/>
                  <a:gd name="connsiteX12" fmla="*/ 51045 w 164397"/>
                  <a:gd name="connsiteY12" fmla="*/ 118069 h 175404"/>
                  <a:gd name="connsiteX13" fmla="*/ 36339 w 164397"/>
                  <a:gd name="connsiteY13" fmla="*/ 166926 h 175404"/>
                  <a:gd name="connsiteX14" fmla="*/ 45268 w 164397"/>
                  <a:gd name="connsiteY14" fmla="*/ 175469 h 175404"/>
                  <a:gd name="connsiteX15" fmla="*/ 55510 w 164397"/>
                  <a:gd name="connsiteY15" fmla="*/ 169596 h 175404"/>
                  <a:gd name="connsiteX16" fmla="*/ 64964 w 164397"/>
                  <a:gd name="connsiteY16" fmla="*/ 120205 h 175404"/>
                  <a:gd name="connsiteX17" fmla="*/ 68378 w 164397"/>
                  <a:gd name="connsiteY17" fmla="*/ 102050 h 175404"/>
                  <a:gd name="connsiteX18" fmla="*/ 88337 w 164397"/>
                  <a:gd name="connsiteY18" fmla="*/ 41980 h 175404"/>
                  <a:gd name="connsiteX19" fmla="*/ 127204 w 164397"/>
                  <a:gd name="connsiteY19" fmla="*/ 18219 h 175404"/>
                  <a:gd name="connsiteX20" fmla="*/ 155041 w 164397"/>
                  <a:gd name="connsiteY20" fmla="*/ 44383 h 175404"/>
                  <a:gd name="connsiteX21" fmla="*/ 76781 w 164397"/>
                  <a:gd name="connsiteY21" fmla="*/ 102317 h 175404"/>
                  <a:gd name="connsiteX22" fmla="*/ 68378 w 164397"/>
                  <a:gd name="connsiteY22" fmla="*/ 102050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4964" y="120205"/>
                    </a:moveTo>
                    <a:cubicBezTo>
                      <a:pt x="67853" y="120472"/>
                      <a:pt x="71004" y="120472"/>
                      <a:pt x="73893" y="120472"/>
                    </a:cubicBezTo>
                    <a:cubicBezTo>
                      <a:pt x="121163" y="120472"/>
                      <a:pt x="164495" y="81226"/>
                      <a:pt x="164495" y="39043"/>
                    </a:cubicBezTo>
                    <a:cubicBezTo>
                      <a:pt x="164495" y="15282"/>
                      <a:pt x="150576" y="64"/>
                      <a:pt x="130092" y="64"/>
                    </a:cubicBezTo>
                    <a:cubicBezTo>
                      <a:pt x="93851" y="64"/>
                      <a:pt x="74681" y="47052"/>
                      <a:pt x="67327" y="67076"/>
                    </a:cubicBezTo>
                    <a:cubicBezTo>
                      <a:pt x="63913" y="76954"/>
                      <a:pt x="58136" y="95643"/>
                      <a:pt x="56560" y="100715"/>
                    </a:cubicBezTo>
                    <a:cubicBezTo>
                      <a:pt x="27672" y="96711"/>
                      <a:pt x="9289" y="83362"/>
                      <a:pt x="9289" y="63605"/>
                    </a:cubicBezTo>
                    <a:cubicBezTo>
                      <a:pt x="9289" y="63338"/>
                      <a:pt x="10865" y="33437"/>
                      <a:pt x="32137" y="9409"/>
                    </a:cubicBezTo>
                    <a:cubicBezTo>
                      <a:pt x="33975" y="7540"/>
                      <a:pt x="34238" y="7006"/>
                      <a:pt x="34238" y="5938"/>
                    </a:cubicBezTo>
                    <a:cubicBezTo>
                      <a:pt x="34238" y="2734"/>
                      <a:pt x="30824" y="2734"/>
                      <a:pt x="30036" y="2734"/>
                    </a:cubicBezTo>
                    <a:cubicBezTo>
                      <a:pt x="27672" y="2734"/>
                      <a:pt x="26622" y="2734"/>
                      <a:pt x="21632" y="8608"/>
                    </a:cubicBezTo>
                    <a:cubicBezTo>
                      <a:pt x="6926" y="27029"/>
                      <a:pt x="98" y="54795"/>
                      <a:pt x="98" y="66275"/>
                    </a:cubicBezTo>
                    <a:cubicBezTo>
                      <a:pt x="98" y="90036"/>
                      <a:pt x="17168" y="110593"/>
                      <a:pt x="51045" y="118069"/>
                    </a:cubicBezTo>
                    <a:cubicBezTo>
                      <a:pt x="37914" y="159451"/>
                      <a:pt x="36339" y="164523"/>
                      <a:pt x="36339" y="166926"/>
                    </a:cubicBezTo>
                    <a:cubicBezTo>
                      <a:pt x="36339" y="174134"/>
                      <a:pt x="42379" y="175469"/>
                      <a:pt x="45268" y="175469"/>
                    </a:cubicBezTo>
                    <a:cubicBezTo>
                      <a:pt x="48156" y="175469"/>
                      <a:pt x="53409" y="173600"/>
                      <a:pt x="55510" y="169596"/>
                    </a:cubicBezTo>
                    <a:cubicBezTo>
                      <a:pt x="57348" y="165591"/>
                      <a:pt x="59711" y="151975"/>
                      <a:pt x="64964" y="120205"/>
                    </a:cubicBezTo>
                    <a:close/>
                    <a:moveTo>
                      <a:pt x="68378" y="102050"/>
                    </a:moveTo>
                    <a:cubicBezTo>
                      <a:pt x="73630" y="71348"/>
                      <a:pt x="75731" y="59334"/>
                      <a:pt x="88337" y="41980"/>
                    </a:cubicBezTo>
                    <a:cubicBezTo>
                      <a:pt x="100154" y="25694"/>
                      <a:pt x="114073" y="18219"/>
                      <a:pt x="127204" y="18219"/>
                    </a:cubicBezTo>
                    <a:cubicBezTo>
                      <a:pt x="145324" y="18219"/>
                      <a:pt x="155041" y="30500"/>
                      <a:pt x="155041" y="44383"/>
                    </a:cubicBezTo>
                    <a:cubicBezTo>
                      <a:pt x="155041" y="71348"/>
                      <a:pt x="121951" y="102317"/>
                      <a:pt x="76781" y="102317"/>
                    </a:cubicBezTo>
                    <a:cubicBezTo>
                      <a:pt x="74418" y="102317"/>
                      <a:pt x="70741" y="102317"/>
                      <a:pt x="68378" y="102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EC49628-1780-E7E7-9209-7DDDC73CE62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5220436" y="7617606"/>
                <a:ext cx="51397" cy="381398"/>
              </a:xfrm>
              <a:custGeom>
                <a:avLst/>
                <a:gdLst>
                  <a:gd name="connsiteX0" fmla="*/ 51501 w 51397"/>
                  <a:gd name="connsiteY0" fmla="*/ 63 h 381398"/>
                  <a:gd name="connsiteX1" fmla="*/ 104 w 51397"/>
                  <a:gd name="connsiteY1" fmla="*/ 63 h 381398"/>
                  <a:gd name="connsiteX2" fmla="*/ 104 w 51397"/>
                  <a:gd name="connsiteY2" fmla="*/ 15319 h 381398"/>
                  <a:gd name="connsiteX3" fmla="*/ 36495 w 51397"/>
                  <a:gd name="connsiteY3" fmla="*/ 15319 h 381398"/>
                  <a:gd name="connsiteX4" fmla="*/ 36495 w 51397"/>
                  <a:gd name="connsiteY4" fmla="*/ 366205 h 381398"/>
                  <a:gd name="connsiteX5" fmla="*/ 104 w 51397"/>
                  <a:gd name="connsiteY5" fmla="*/ 366205 h 381398"/>
                  <a:gd name="connsiteX6" fmla="*/ 104 w 51397"/>
                  <a:gd name="connsiteY6" fmla="*/ 381461 h 381398"/>
                  <a:gd name="connsiteX7" fmla="*/ 51501 w 51397"/>
                  <a:gd name="connsiteY7" fmla="*/ 381461 h 381398"/>
                  <a:gd name="connsiteX8" fmla="*/ 51501 w 51397"/>
                  <a:gd name="connsiteY8" fmla="*/ 63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97" h="381398">
                    <a:moveTo>
                      <a:pt x="51501" y="63"/>
                    </a:moveTo>
                    <a:lnTo>
                      <a:pt x="104" y="63"/>
                    </a:lnTo>
                    <a:lnTo>
                      <a:pt x="104" y="15319"/>
                    </a:lnTo>
                    <a:lnTo>
                      <a:pt x="36495" y="15319"/>
                    </a:lnTo>
                    <a:lnTo>
                      <a:pt x="36495" y="366205"/>
                    </a:lnTo>
                    <a:lnTo>
                      <a:pt x="104" y="366205"/>
                    </a:lnTo>
                    <a:lnTo>
                      <a:pt x="104" y="381461"/>
                    </a:lnTo>
                    <a:lnTo>
                      <a:pt x="51501" y="381461"/>
                    </a:lnTo>
                    <a:lnTo>
                      <a:pt x="51501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0721D769-BE2E-B4D4-F368-1A5FF1D57BA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5441614" y="7763681"/>
                <a:ext cx="249484" cy="89247"/>
              </a:xfrm>
              <a:custGeom>
                <a:avLst/>
                <a:gdLst>
                  <a:gd name="connsiteX0" fmla="*/ 236838 w 249484"/>
                  <a:gd name="connsiteY0" fmla="*/ 15319 h 89247"/>
                  <a:gd name="connsiteX1" fmla="*/ 249594 w 249484"/>
                  <a:gd name="connsiteY1" fmla="*/ 7691 h 89247"/>
                  <a:gd name="connsiteX2" fmla="*/ 237213 w 249484"/>
                  <a:gd name="connsiteY2" fmla="*/ 63 h 89247"/>
                  <a:gd name="connsiteX3" fmla="*/ 12490 w 249484"/>
                  <a:gd name="connsiteY3" fmla="*/ 63 h 89247"/>
                  <a:gd name="connsiteX4" fmla="*/ 109 w 249484"/>
                  <a:gd name="connsiteY4" fmla="*/ 7691 h 89247"/>
                  <a:gd name="connsiteX5" fmla="*/ 12865 w 249484"/>
                  <a:gd name="connsiteY5" fmla="*/ 15319 h 89247"/>
                  <a:gd name="connsiteX6" fmla="*/ 236838 w 249484"/>
                  <a:gd name="connsiteY6" fmla="*/ 15319 h 89247"/>
                  <a:gd name="connsiteX7" fmla="*/ 237213 w 249484"/>
                  <a:gd name="connsiteY7" fmla="*/ 89310 h 89247"/>
                  <a:gd name="connsiteX8" fmla="*/ 249594 w 249484"/>
                  <a:gd name="connsiteY8" fmla="*/ 81682 h 89247"/>
                  <a:gd name="connsiteX9" fmla="*/ 236838 w 249484"/>
                  <a:gd name="connsiteY9" fmla="*/ 74054 h 89247"/>
                  <a:gd name="connsiteX10" fmla="*/ 12865 w 249484"/>
                  <a:gd name="connsiteY10" fmla="*/ 74054 h 89247"/>
                  <a:gd name="connsiteX11" fmla="*/ 109 w 249484"/>
                  <a:gd name="connsiteY11" fmla="*/ 81682 h 89247"/>
                  <a:gd name="connsiteX12" fmla="*/ 12490 w 249484"/>
                  <a:gd name="connsiteY12" fmla="*/ 89310 h 89247"/>
                  <a:gd name="connsiteX13" fmla="*/ 237213 w 249484"/>
                  <a:gd name="connsiteY13" fmla="*/ 89310 h 8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84" h="89247">
                    <a:moveTo>
                      <a:pt x="236838" y="15319"/>
                    </a:moveTo>
                    <a:cubicBezTo>
                      <a:pt x="242465" y="15319"/>
                      <a:pt x="249594" y="15319"/>
                      <a:pt x="249594" y="7691"/>
                    </a:cubicBezTo>
                    <a:cubicBezTo>
                      <a:pt x="249594" y="63"/>
                      <a:pt x="242465" y="63"/>
                      <a:pt x="237213" y="63"/>
                    </a:cubicBezTo>
                    <a:lnTo>
                      <a:pt x="12490" y="63"/>
                    </a:lnTo>
                    <a:cubicBezTo>
                      <a:pt x="7237" y="63"/>
                      <a:pt x="109" y="63"/>
                      <a:pt x="109" y="7691"/>
                    </a:cubicBezTo>
                    <a:cubicBezTo>
                      <a:pt x="109" y="15319"/>
                      <a:pt x="7237" y="15319"/>
                      <a:pt x="12865" y="15319"/>
                    </a:cubicBezTo>
                    <a:lnTo>
                      <a:pt x="236838" y="15319"/>
                    </a:lnTo>
                    <a:close/>
                    <a:moveTo>
                      <a:pt x="237213" y="89310"/>
                    </a:moveTo>
                    <a:cubicBezTo>
                      <a:pt x="242465" y="89310"/>
                      <a:pt x="249594" y="89310"/>
                      <a:pt x="249594" y="81682"/>
                    </a:cubicBezTo>
                    <a:cubicBezTo>
                      <a:pt x="249594" y="74054"/>
                      <a:pt x="242465" y="74054"/>
                      <a:pt x="236838" y="74054"/>
                    </a:cubicBezTo>
                    <a:lnTo>
                      <a:pt x="12865" y="74054"/>
                    </a:lnTo>
                    <a:cubicBezTo>
                      <a:pt x="7237" y="74054"/>
                      <a:pt x="109" y="74054"/>
                      <a:pt x="109" y="81682"/>
                    </a:cubicBezTo>
                    <a:cubicBezTo>
                      <a:pt x="109" y="89310"/>
                      <a:pt x="7237" y="89310"/>
                      <a:pt x="12490" y="89310"/>
                    </a:cubicBezTo>
                    <a:lnTo>
                      <a:pt x="237213" y="89310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16516A1E-91B3-1F40-6192-C0927A6AA6F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5830117" y="7645448"/>
                <a:ext cx="243481" cy="258206"/>
              </a:xfrm>
              <a:custGeom>
                <a:avLst/>
                <a:gdLst>
                  <a:gd name="connsiteX0" fmla="*/ 236473 w 243481"/>
                  <a:gd name="connsiteY0" fmla="*/ 63 h 258206"/>
                  <a:gd name="connsiteX1" fmla="*/ 7248 w 243481"/>
                  <a:gd name="connsiteY1" fmla="*/ 63 h 258206"/>
                  <a:gd name="connsiteX2" fmla="*/ 120 w 243481"/>
                  <a:gd name="connsiteY2" fmla="*/ 85877 h 258206"/>
                  <a:gd name="connsiteX3" fmla="*/ 9499 w 243481"/>
                  <a:gd name="connsiteY3" fmla="*/ 85877 h 258206"/>
                  <a:gd name="connsiteX4" fmla="*/ 77028 w 243481"/>
                  <a:gd name="connsiteY4" fmla="*/ 11886 h 258206"/>
                  <a:gd name="connsiteX5" fmla="*/ 97287 w 243481"/>
                  <a:gd name="connsiteY5" fmla="*/ 12649 h 258206"/>
                  <a:gd name="connsiteX6" fmla="*/ 105166 w 243481"/>
                  <a:gd name="connsiteY6" fmla="*/ 27142 h 258206"/>
                  <a:gd name="connsiteX7" fmla="*/ 105166 w 243481"/>
                  <a:gd name="connsiteY7" fmla="*/ 228139 h 258206"/>
                  <a:gd name="connsiteX8" fmla="*/ 65773 w 243481"/>
                  <a:gd name="connsiteY8" fmla="*/ 246446 h 258206"/>
                  <a:gd name="connsiteX9" fmla="*/ 50767 w 243481"/>
                  <a:gd name="connsiteY9" fmla="*/ 246446 h 258206"/>
                  <a:gd name="connsiteX10" fmla="*/ 50767 w 243481"/>
                  <a:gd name="connsiteY10" fmla="*/ 258269 h 258206"/>
                  <a:gd name="connsiteX11" fmla="*/ 121673 w 243481"/>
                  <a:gd name="connsiteY11" fmla="*/ 257125 h 258206"/>
                  <a:gd name="connsiteX12" fmla="*/ 192954 w 243481"/>
                  <a:gd name="connsiteY12" fmla="*/ 258269 h 258206"/>
                  <a:gd name="connsiteX13" fmla="*/ 192954 w 243481"/>
                  <a:gd name="connsiteY13" fmla="*/ 246446 h 258206"/>
                  <a:gd name="connsiteX14" fmla="*/ 177948 w 243481"/>
                  <a:gd name="connsiteY14" fmla="*/ 246446 h 258206"/>
                  <a:gd name="connsiteX15" fmla="*/ 138555 w 243481"/>
                  <a:gd name="connsiteY15" fmla="*/ 228139 h 258206"/>
                  <a:gd name="connsiteX16" fmla="*/ 138555 w 243481"/>
                  <a:gd name="connsiteY16" fmla="*/ 27142 h 258206"/>
                  <a:gd name="connsiteX17" fmla="*/ 145308 w 243481"/>
                  <a:gd name="connsiteY17" fmla="*/ 12649 h 258206"/>
                  <a:gd name="connsiteX18" fmla="*/ 166693 w 243481"/>
                  <a:gd name="connsiteY18" fmla="*/ 11886 h 258206"/>
                  <a:gd name="connsiteX19" fmla="*/ 234222 w 243481"/>
                  <a:gd name="connsiteY19" fmla="*/ 85877 h 258206"/>
                  <a:gd name="connsiteX20" fmla="*/ 243601 w 243481"/>
                  <a:gd name="connsiteY20" fmla="*/ 85877 h 258206"/>
                  <a:gd name="connsiteX21" fmla="*/ 236473 w 243481"/>
                  <a:gd name="connsiteY21" fmla="*/ 63 h 25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3481" h="258206">
                    <a:moveTo>
                      <a:pt x="236473" y="63"/>
                    </a:moveTo>
                    <a:lnTo>
                      <a:pt x="7248" y="63"/>
                    </a:lnTo>
                    <a:lnTo>
                      <a:pt x="120" y="85877"/>
                    </a:lnTo>
                    <a:lnTo>
                      <a:pt x="9499" y="85877"/>
                    </a:lnTo>
                    <a:cubicBezTo>
                      <a:pt x="14751" y="24472"/>
                      <a:pt x="20379" y="11886"/>
                      <a:pt x="77028" y="11886"/>
                    </a:cubicBezTo>
                    <a:cubicBezTo>
                      <a:pt x="83781" y="11886"/>
                      <a:pt x="93536" y="11886"/>
                      <a:pt x="97287" y="12649"/>
                    </a:cubicBezTo>
                    <a:cubicBezTo>
                      <a:pt x="105166" y="14174"/>
                      <a:pt x="105166" y="18370"/>
                      <a:pt x="105166" y="27142"/>
                    </a:cubicBezTo>
                    <a:lnTo>
                      <a:pt x="105166" y="228139"/>
                    </a:lnTo>
                    <a:cubicBezTo>
                      <a:pt x="105166" y="241106"/>
                      <a:pt x="105166" y="246446"/>
                      <a:pt x="65773" y="246446"/>
                    </a:cubicBezTo>
                    <a:lnTo>
                      <a:pt x="50767" y="246446"/>
                    </a:lnTo>
                    <a:lnTo>
                      <a:pt x="50767" y="258269"/>
                    </a:lnTo>
                    <a:cubicBezTo>
                      <a:pt x="66149" y="257125"/>
                      <a:pt x="104415" y="257125"/>
                      <a:pt x="121673" y="257125"/>
                    </a:cubicBezTo>
                    <a:cubicBezTo>
                      <a:pt x="138930" y="257125"/>
                      <a:pt x="177573" y="257125"/>
                      <a:pt x="192954" y="258269"/>
                    </a:cubicBezTo>
                    <a:lnTo>
                      <a:pt x="192954" y="246446"/>
                    </a:lnTo>
                    <a:lnTo>
                      <a:pt x="177948" y="246446"/>
                    </a:lnTo>
                    <a:cubicBezTo>
                      <a:pt x="138555" y="246446"/>
                      <a:pt x="138555" y="241106"/>
                      <a:pt x="138555" y="228139"/>
                    </a:cubicBezTo>
                    <a:lnTo>
                      <a:pt x="138555" y="27142"/>
                    </a:lnTo>
                    <a:cubicBezTo>
                      <a:pt x="138555" y="19514"/>
                      <a:pt x="138555" y="14174"/>
                      <a:pt x="145308" y="12649"/>
                    </a:cubicBezTo>
                    <a:cubicBezTo>
                      <a:pt x="149435" y="11886"/>
                      <a:pt x="159565" y="11886"/>
                      <a:pt x="166693" y="11886"/>
                    </a:cubicBezTo>
                    <a:cubicBezTo>
                      <a:pt x="223343" y="11886"/>
                      <a:pt x="228970" y="24472"/>
                      <a:pt x="234222" y="85877"/>
                    </a:cubicBezTo>
                    <a:lnTo>
                      <a:pt x="243601" y="85877"/>
                    </a:lnTo>
                    <a:lnTo>
                      <a:pt x="23647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63755CE1-C972-A2A7-6346-3F870E1B03A1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6066804" y="7735077"/>
                <a:ext cx="126055" cy="168577"/>
              </a:xfrm>
              <a:custGeom>
                <a:avLst/>
                <a:gdLst>
                  <a:gd name="connsiteX0" fmla="*/ 52274 w 126055"/>
                  <a:gd name="connsiteY0" fmla="*/ 42017 h 168577"/>
                  <a:gd name="connsiteX1" fmla="*/ 52274 w 126055"/>
                  <a:gd name="connsiteY1" fmla="*/ 63 h 168577"/>
                  <a:gd name="connsiteX2" fmla="*/ 126 w 126055"/>
                  <a:gd name="connsiteY2" fmla="*/ 4258 h 168577"/>
                  <a:gd name="connsiteX3" fmla="*/ 126 w 126055"/>
                  <a:gd name="connsiteY3" fmla="*/ 16082 h 168577"/>
                  <a:gd name="connsiteX4" fmla="*/ 29389 w 126055"/>
                  <a:gd name="connsiteY4" fmla="*/ 37440 h 168577"/>
                  <a:gd name="connsiteX5" fmla="*/ 29389 w 126055"/>
                  <a:gd name="connsiteY5" fmla="*/ 139654 h 168577"/>
                  <a:gd name="connsiteX6" fmla="*/ 126 w 126055"/>
                  <a:gd name="connsiteY6" fmla="*/ 156817 h 168577"/>
                  <a:gd name="connsiteX7" fmla="*/ 126 w 126055"/>
                  <a:gd name="connsiteY7" fmla="*/ 168641 h 168577"/>
                  <a:gd name="connsiteX8" fmla="*/ 42895 w 126055"/>
                  <a:gd name="connsiteY8" fmla="*/ 167497 h 168577"/>
                  <a:gd name="connsiteX9" fmla="*/ 90541 w 126055"/>
                  <a:gd name="connsiteY9" fmla="*/ 168641 h 168577"/>
                  <a:gd name="connsiteX10" fmla="*/ 90541 w 126055"/>
                  <a:gd name="connsiteY10" fmla="*/ 156817 h 168577"/>
                  <a:gd name="connsiteX11" fmla="*/ 82662 w 126055"/>
                  <a:gd name="connsiteY11" fmla="*/ 156817 h 168577"/>
                  <a:gd name="connsiteX12" fmla="*/ 54150 w 126055"/>
                  <a:gd name="connsiteY12" fmla="*/ 138892 h 168577"/>
                  <a:gd name="connsiteX13" fmla="*/ 54150 w 126055"/>
                  <a:gd name="connsiteY13" fmla="*/ 80156 h 168577"/>
                  <a:gd name="connsiteX14" fmla="*/ 98419 w 126055"/>
                  <a:gd name="connsiteY14" fmla="*/ 8454 h 168577"/>
                  <a:gd name="connsiteX15" fmla="*/ 102546 w 126055"/>
                  <a:gd name="connsiteY15" fmla="*/ 8835 h 168577"/>
                  <a:gd name="connsiteX16" fmla="*/ 93917 w 126055"/>
                  <a:gd name="connsiteY16" fmla="*/ 23709 h 168577"/>
                  <a:gd name="connsiteX17" fmla="*/ 110049 w 126055"/>
                  <a:gd name="connsiteY17" fmla="*/ 40110 h 168577"/>
                  <a:gd name="connsiteX18" fmla="*/ 126181 w 126055"/>
                  <a:gd name="connsiteY18" fmla="*/ 23328 h 168577"/>
                  <a:gd name="connsiteX19" fmla="*/ 98419 w 126055"/>
                  <a:gd name="connsiteY19" fmla="*/ 63 h 168577"/>
                  <a:gd name="connsiteX20" fmla="*/ 52274 w 126055"/>
                  <a:gd name="connsiteY20" fmla="*/ 42017 h 16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055" h="168577">
                    <a:moveTo>
                      <a:pt x="52274" y="42017"/>
                    </a:moveTo>
                    <a:lnTo>
                      <a:pt x="52274" y="63"/>
                    </a:lnTo>
                    <a:lnTo>
                      <a:pt x="126" y="4258"/>
                    </a:lnTo>
                    <a:lnTo>
                      <a:pt x="126" y="16082"/>
                    </a:lnTo>
                    <a:cubicBezTo>
                      <a:pt x="26387" y="16082"/>
                      <a:pt x="29389" y="18751"/>
                      <a:pt x="29389" y="37440"/>
                    </a:cubicBezTo>
                    <a:lnTo>
                      <a:pt x="29389" y="139654"/>
                    </a:lnTo>
                    <a:cubicBezTo>
                      <a:pt x="29389" y="156817"/>
                      <a:pt x="25262" y="156817"/>
                      <a:pt x="126" y="156817"/>
                    </a:cubicBezTo>
                    <a:lnTo>
                      <a:pt x="126" y="168641"/>
                    </a:lnTo>
                    <a:cubicBezTo>
                      <a:pt x="14757" y="168259"/>
                      <a:pt x="32390" y="167497"/>
                      <a:pt x="42895" y="167497"/>
                    </a:cubicBezTo>
                    <a:cubicBezTo>
                      <a:pt x="57901" y="167497"/>
                      <a:pt x="75534" y="167497"/>
                      <a:pt x="90541" y="168641"/>
                    </a:cubicBezTo>
                    <a:lnTo>
                      <a:pt x="90541" y="156817"/>
                    </a:lnTo>
                    <a:lnTo>
                      <a:pt x="82662" y="156817"/>
                    </a:lnTo>
                    <a:cubicBezTo>
                      <a:pt x="54900" y="156817"/>
                      <a:pt x="54150" y="152622"/>
                      <a:pt x="54150" y="138892"/>
                    </a:cubicBezTo>
                    <a:lnTo>
                      <a:pt x="54150" y="80156"/>
                    </a:lnTo>
                    <a:cubicBezTo>
                      <a:pt x="54150" y="42398"/>
                      <a:pt x="69907" y="8454"/>
                      <a:pt x="98419" y="8454"/>
                    </a:cubicBezTo>
                    <a:cubicBezTo>
                      <a:pt x="101045" y="8454"/>
                      <a:pt x="101796" y="8454"/>
                      <a:pt x="102546" y="8835"/>
                    </a:cubicBezTo>
                    <a:cubicBezTo>
                      <a:pt x="101420" y="9216"/>
                      <a:pt x="93917" y="13793"/>
                      <a:pt x="93917" y="23709"/>
                    </a:cubicBezTo>
                    <a:cubicBezTo>
                      <a:pt x="93917" y="34389"/>
                      <a:pt x="101796" y="40110"/>
                      <a:pt x="110049" y="40110"/>
                    </a:cubicBezTo>
                    <a:cubicBezTo>
                      <a:pt x="116802" y="40110"/>
                      <a:pt x="126181" y="35533"/>
                      <a:pt x="126181" y="23328"/>
                    </a:cubicBezTo>
                    <a:cubicBezTo>
                      <a:pt x="126181" y="11123"/>
                      <a:pt x="114551" y="63"/>
                      <a:pt x="98419" y="63"/>
                    </a:cubicBezTo>
                    <a:cubicBezTo>
                      <a:pt x="71032" y="63"/>
                      <a:pt x="57526" y="25616"/>
                      <a:pt x="52274" y="420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9" name="Dowolny kształt: kształt 38">
                <a:extLst>
                  <a:ext uri="{FF2B5EF4-FFF2-40B4-BE49-F238E27FC236}">
                    <a16:creationId xmlns:a16="http://schemas.microsoft.com/office/drawing/2014/main" id="{3701E0B4-AE77-CC54-EFA2-0D12C449441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6240380" y="7617606"/>
                <a:ext cx="87038" cy="381398"/>
              </a:xfrm>
              <a:custGeom>
                <a:avLst/>
                <a:gdLst>
                  <a:gd name="connsiteX0" fmla="*/ 87168 w 87038"/>
                  <a:gd name="connsiteY0" fmla="*/ 377647 h 381398"/>
                  <a:gd name="connsiteX1" fmla="*/ 80790 w 87038"/>
                  <a:gd name="connsiteY1" fmla="*/ 369256 h 381398"/>
                  <a:gd name="connsiteX2" fmla="*/ 21889 w 87038"/>
                  <a:gd name="connsiteY2" fmla="*/ 190762 h 381398"/>
                  <a:gd name="connsiteX3" fmla="*/ 82291 w 87038"/>
                  <a:gd name="connsiteY3" fmla="*/ 10361 h 381398"/>
                  <a:gd name="connsiteX4" fmla="*/ 87168 w 87038"/>
                  <a:gd name="connsiteY4" fmla="*/ 3877 h 381398"/>
                  <a:gd name="connsiteX5" fmla="*/ 83416 w 87038"/>
                  <a:gd name="connsiteY5" fmla="*/ 63 h 381398"/>
                  <a:gd name="connsiteX6" fmla="*/ 23765 w 87038"/>
                  <a:gd name="connsiteY6" fmla="*/ 74435 h 381398"/>
                  <a:gd name="connsiteX7" fmla="*/ 130 w 87038"/>
                  <a:gd name="connsiteY7" fmla="*/ 190762 h 381398"/>
                  <a:gd name="connsiteX8" fmla="*/ 24891 w 87038"/>
                  <a:gd name="connsiteY8" fmla="*/ 309758 h 381398"/>
                  <a:gd name="connsiteX9" fmla="*/ 83416 w 87038"/>
                  <a:gd name="connsiteY9" fmla="*/ 381461 h 381398"/>
                  <a:gd name="connsiteX10" fmla="*/ 87168 w 87038"/>
                  <a:gd name="connsiteY10" fmla="*/ 377647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38" h="381398">
                    <a:moveTo>
                      <a:pt x="87168" y="377647"/>
                    </a:moveTo>
                    <a:cubicBezTo>
                      <a:pt x="87168" y="376503"/>
                      <a:pt x="87168" y="375740"/>
                      <a:pt x="80790" y="369256"/>
                    </a:cubicBezTo>
                    <a:cubicBezTo>
                      <a:pt x="33895" y="321200"/>
                      <a:pt x="21889" y="249116"/>
                      <a:pt x="21889" y="190762"/>
                    </a:cubicBezTo>
                    <a:cubicBezTo>
                      <a:pt x="21889" y="124399"/>
                      <a:pt x="36146" y="58035"/>
                      <a:pt x="82291" y="10361"/>
                    </a:cubicBezTo>
                    <a:cubicBezTo>
                      <a:pt x="87168" y="5784"/>
                      <a:pt x="87168" y="5021"/>
                      <a:pt x="87168" y="3877"/>
                    </a:cubicBezTo>
                    <a:cubicBezTo>
                      <a:pt x="87168" y="1207"/>
                      <a:pt x="85667" y="63"/>
                      <a:pt x="83416" y="63"/>
                    </a:cubicBezTo>
                    <a:cubicBezTo>
                      <a:pt x="79665" y="63"/>
                      <a:pt x="45900" y="25998"/>
                      <a:pt x="23765" y="74435"/>
                    </a:cubicBezTo>
                    <a:cubicBezTo>
                      <a:pt x="4632" y="116389"/>
                      <a:pt x="130" y="158724"/>
                      <a:pt x="130" y="190762"/>
                    </a:cubicBezTo>
                    <a:cubicBezTo>
                      <a:pt x="130" y="220511"/>
                      <a:pt x="4257" y="266660"/>
                      <a:pt x="24891" y="309758"/>
                    </a:cubicBezTo>
                    <a:cubicBezTo>
                      <a:pt x="47401" y="356670"/>
                      <a:pt x="79665" y="381461"/>
                      <a:pt x="83416" y="381461"/>
                    </a:cubicBezTo>
                    <a:cubicBezTo>
                      <a:pt x="85667" y="381461"/>
                      <a:pt x="87168" y="380317"/>
                      <a:pt x="87168" y="3776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" name="Dowolny kształt: kształt 39">
                <a:extLst>
                  <a:ext uri="{FF2B5EF4-FFF2-40B4-BE49-F238E27FC236}">
                    <a16:creationId xmlns:a16="http://schemas.microsoft.com/office/drawing/2014/main" id="{160525E0-DCB1-42C7-9571-E5D996006F1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6360392" y="7735077"/>
                <a:ext cx="177077" cy="250959"/>
              </a:xfrm>
              <a:custGeom>
                <a:avLst/>
                <a:gdLst>
                  <a:gd name="connsiteX0" fmla="*/ 1259 w 177077"/>
                  <a:gd name="connsiteY0" fmla="*/ 234623 h 250959"/>
                  <a:gd name="connsiteX1" fmla="*/ 134 w 177077"/>
                  <a:gd name="connsiteY1" fmla="*/ 240725 h 250959"/>
                  <a:gd name="connsiteX2" fmla="*/ 10638 w 177077"/>
                  <a:gd name="connsiteY2" fmla="*/ 251023 h 250959"/>
                  <a:gd name="connsiteX3" fmla="*/ 23769 w 177077"/>
                  <a:gd name="connsiteY3" fmla="*/ 243013 h 250959"/>
                  <a:gd name="connsiteX4" fmla="*/ 47780 w 177077"/>
                  <a:gd name="connsiteY4" fmla="*/ 147282 h 250959"/>
                  <a:gd name="connsiteX5" fmla="*/ 84921 w 177077"/>
                  <a:gd name="connsiteY5" fmla="*/ 172836 h 250959"/>
                  <a:gd name="connsiteX6" fmla="*/ 177211 w 177077"/>
                  <a:gd name="connsiteY6" fmla="*/ 62231 h 250959"/>
                  <a:gd name="connsiteX7" fmla="*/ 125064 w 177077"/>
                  <a:gd name="connsiteY7" fmla="*/ 63 h 250959"/>
                  <a:gd name="connsiteX8" fmla="*/ 38025 w 177077"/>
                  <a:gd name="connsiteY8" fmla="*/ 84733 h 250959"/>
                  <a:gd name="connsiteX9" fmla="*/ 1259 w 177077"/>
                  <a:gd name="connsiteY9" fmla="*/ 234623 h 250959"/>
                  <a:gd name="connsiteX10" fmla="*/ 84546 w 177077"/>
                  <a:gd name="connsiteY10" fmla="*/ 164445 h 250959"/>
                  <a:gd name="connsiteX11" fmla="*/ 52282 w 177077"/>
                  <a:gd name="connsiteY11" fmla="*/ 130501 h 250959"/>
                  <a:gd name="connsiteX12" fmla="*/ 55283 w 177077"/>
                  <a:gd name="connsiteY12" fmla="*/ 116389 h 250959"/>
                  <a:gd name="connsiteX13" fmla="*/ 77793 w 177077"/>
                  <a:gd name="connsiteY13" fmla="*/ 44686 h 250959"/>
                  <a:gd name="connsiteX14" fmla="*/ 124313 w 177077"/>
                  <a:gd name="connsiteY14" fmla="*/ 8454 h 250959"/>
                  <a:gd name="connsiteX15" fmla="*/ 150200 w 177077"/>
                  <a:gd name="connsiteY15" fmla="*/ 45831 h 250959"/>
                  <a:gd name="connsiteX16" fmla="*/ 129190 w 177077"/>
                  <a:gd name="connsiteY16" fmla="*/ 128213 h 250959"/>
                  <a:gd name="connsiteX17" fmla="*/ 84546 w 177077"/>
                  <a:gd name="connsiteY17" fmla="*/ 164445 h 2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077" h="250959">
                    <a:moveTo>
                      <a:pt x="1259" y="234623"/>
                    </a:moveTo>
                    <a:cubicBezTo>
                      <a:pt x="134" y="239199"/>
                      <a:pt x="134" y="239962"/>
                      <a:pt x="134" y="240725"/>
                    </a:cubicBezTo>
                    <a:cubicBezTo>
                      <a:pt x="134" y="246446"/>
                      <a:pt x="4261" y="251023"/>
                      <a:pt x="10638" y="251023"/>
                    </a:cubicBezTo>
                    <a:cubicBezTo>
                      <a:pt x="18517" y="251023"/>
                      <a:pt x="23019" y="244158"/>
                      <a:pt x="23769" y="243013"/>
                    </a:cubicBezTo>
                    <a:cubicBezTo>
                      <a:pt x="25645" y="239581"/>
                      <a:pt x="37650" y="188473"/>
                      <a:pt x="47780" y="147282"/>
                    </a:cubicBezTo>
                    <a:cubicBezTo>
                      <a:pt x="55283" y="162538"/>
                      <a:pt x="67288" y="172836"/>
                      <a:pt x="84921" y="172836"/>
                    </a:cubicBezTo>
                    <a:cubicBezTo>
                      <a:pt x="128815" y="172836"/>
                      <a:pt x="177211" y="119059"/>
                      <a:pt x="177211" y="62231"/>
                    </a:cubicBezTo>
                    <a:cubicBezTo>
                      <a:pt x="177211" y="21802"/>
                      <a:pt x="152451" y="63"/>
                      <a:pt x="125064" y="63"/>
                    </a:cubicBezTo>
                    <a:cubicBezTo>
                      <a:pt x="88673" y="63"/>
                      <a:pt x="49280" y="38203"/>
                      <a:pt x="38025" y="84733"/>
                    </a:cubicBezTo>
                    <a:lnTo>
                      <a:pt x="1259" y="234623"/>
                    </a:lnTo>
                    <a:close/>
                    <a:moveTo>
                      <a:pt x="84546" y="164445"/>
                    </a:moveTo>
                    <a:cubicBezTo>
                      <a:pt x="58284" y="164445"/>
                      <a:pt x="52282" y="133934"/>
                      <a:pt x="52282" y="130501"/>
                    </a:cubicBezTo>
                    <a:cubicBezTo>
                      <a:pt x="52282" y="128975"/>
                      <a:pt x="54157" y="121347"/>
                      <a:pt x="55283" y="116389"/>
                    </a:cubicBezTo>
                    <a:cubicBezTo>
                      <a:pt x="65788" y="73673"/>
                      <a:pt x="69539" y="59942"/>
                      <a:pt x="77793" y="44686"/>
                    </a:cubicBezTo>
                    <a:cubicBezTo>
                      <a:pt x="93925" y="16844"/>
                      <a:pt x="112683" y="8454"/>
                      <a:pt x="124313" y="8454"/>
                    </a:cubicBezTo>
                    <a:cubicBezTo>
                      <a:pt x="138194" y="8454"/>
                      <a:pt x="150200" y="19514"/>
                      <a:pt x="150200" y="45831"/>
                    </a:cubicBezTo>
                    <a:cubicBezTo>
                      <a:pt x="150200" y="66807"/>
                      <a:pt x="139320" y="109524"/>
                      <a:pt x="129190" y="128213"/>
                    </a:cubicBezTo>
                    <a:cubicBezTo>
                      <a:pt x="116810" y="152241"/>
                      <a:pt x="98802" y="164445"/>
                      <a:pt x="84546" y="164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006206FF-AC5D-8BFE-7C02-D029433C8C0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6561223" y="7843126"/>
                <a:ext cx="164397" cy="175404"/>
              </a:xfrm>
              <a:custGeom>
                <a:avLst/>
                <a:gdLst>
                  <a:gd name="connsiteX0" fmla="*/ 65005 w 164397"/>
                  <a:gd name="connsiteY0" fmla="*/ 120205 h 175404"/>
                  <a:gd name="connsiteX1" fmla="*/ 73934 w 164397"/>
                  <a:gd name="connsiteY1" fmla="*/ 120472 h 175404"/>
                  <a:gd name="connsiteX2" fmla="*/ 164536 w 164397"/>
                  <a:gd name="connsiteY2" fmla="*/ 39043 h 175404"/>
                  <a:gd name="connsiteX3" fmla="*/ 130133 w 164397"/>
                  <a:gd name="connsiteY3" fmla="*/ 64 h 175404"/>
                  <a:gd name="connsiteX4" fmla="*/ 67368 w 164397"/>
                  <a:gd name="connsiteY4" fmla="*/ 67076 h 175404"/>
                  <a:gd name="connsiteX5" fmla="*/ 56601 w 164397"/>
                  <a:gd name="connsiteY5" fmla="*/ 100715 h 175404"/>
                  <a:gd name="connsiteX6" fmla="*/ 9330 w 164397"/>
                  <a:gd name="connsiteY6" fmla="*/ 63605 h 175404"/>
                  <a:gd name="connsiteX7" fmla="*/ 32178 w 164397"/>
                  <a:gd name="connsiteY7" fmla="*/ 9409 h 175404"/>
                  <a:gd name="connsiteX8" fmla="*/ 34279 w 164397"/>
                  <a:gd name="connsiteY8" fmla="*/ 5938 h 175404"/>
                  <a:gd name="connsiteX9" fmla="*/ 30077 w 164397"/>
                  <a:gd name="connsiteY9" fmla="*/ 2734 h 175404"/>
                  <a:gd name="connsiteX10" fmla="*/ 21673 w 164397"/>
                  <a:gd name="connsiteY10" fmla="*/ 8608 h 175404"/>
                  <a:gd name="connsiteX11" fmla="*/ 139 w 164397"/>
                  <a:gd name="connsiteY11" fmla="*/ 66275 h 175404"/>
                  <a:gd name="connsiteX12" fmla="*/ 51086 w 164397"/>
                  <a:gd name="connsiteY12" fmla="*/ 118069 h 175404"/>
                  <a:gd name="connsiteX13" fmla="*/ 36380 w 164397"/>
                  <a:gd name="connsiteY13" fmla="*/ 166926 h 175404"/>
                  <a:gd name="connsiteX14" fmla="*/ 45309 w 164397"/>
                  <a:gd name="connsiteY14" fmla="*/ 175469 h 175404"/>
                  <a:gd name="connsiteX15" fmla="*/ 55551 w 164397"/>
                  <a:gd name="connsiteY15" fmla="*/ 169596 h 175404"/>
                  <a:gd name="connsiteX16" fmla="*/ 65005 w 164397"/>
                  <a:gd name="connsiteY16" fmla="*/ 120205 h 175404"/>
                  <a:gd name="connsiteX17" fmla="*/ 68419 w 164397"/>
                  <a:gd name="connsiteY17" fmla="*/ 102050 h 175404"/>
                  <a:gd name="connsiteX18" fmla="*/ 88378 w 164397"/>
                  <a:gd name="connsiteY18" fmla="*/ 41980 h 175404"/>
                  <a:gd name="connsiteX19" fmla="*/ 127245 w 164397"/>
                  <a:gd name="connsiteY19" fmla="*/ 18219 h 175404"/>
                  <a:gd name="connsiteX20" fmla="*/ 155082 w 164397"/>
                  <a:gd name="connsiteY20" fmla="*/ 44383 h 175404"/>
                  <a:gd name="connsiteX21" fmla="*/ 76823 w 164397"/>
                  <a:gd name="connsiteY21" fmla="*/ 102317 h 175404"/>
                  <a:gd name="connsiteX22" fmla="*/ 68419 w 164397"/>
                  <a:gd name="connsiteY22" fmla="*/ 102050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5005" y="120205"/>
                    </a:moveTo>
                    <a:cubicBezTo>
                      <a:pt x="67894" y="120472"/>
                      <a:pt x="71045" y="120472"/>
                      <a:pt x="73934" y="120472"/>
                    </a:cubicBezTo>
                    <a:cubicBezTo>
                      <a:pt x="121205" y="120472"/>
                      <a:pt x="164536" y="81226"/>
                      <a:pt x="164536" y="39043"/>
                    </a:cubicBezTo>
                    <a:cubicBezTo>
                      <a:pt x="164536" y="15282"/>
                      <a:pt x="150617" y="64"/>
                      <a:pt x="130133" y="64"/>
                    </a:cubicBezTo>
                    <a:cubicBezTo>
                      <a:pt x="93893" y="64"/>
                      <a:pt x="74722" y="47052"/>
                      <a:pt x="67368" y="67076"/>
                    </a:cubicBezTo>
                    <a:cubicBezTo>
                      <a:pt x="63954" y="76954"/>
                      <a:pt x="58177" y="95643"/>
                      <a:pt x="56601" y="100715"/>
                    </a:cubicBezTo>
                    <a:cubicBezTo>
                      <a:pt x="27713" y="96711"/>
                      <a:pt x="9330" y="83362"/>
                      <a:pt x="9330" y="63605"/>
                    </a:cubicBezTo>
                    <a:cubicBezTo>
                      <a:pt x="9330" y="63338"/>
                      <a:pt x="10906" y="33437"/>
                      <a:pt x="32178" y="9409"/>
                    </a:cubicBezTo>
                    <a:cubicBezTo>
                      <a:pt x="34016" y="7540"/>
                      <a:pt x="34279" y="7006"/>
                      <a:pt x="34279" y="5938"/>
                    </a:cubicBezTo>
                    <a:cubicBezTo>
                      <a:pt x="34279" y="2734"/>
                      <a:pt x="30865" y="2734"/>
                      <a:pt x="30077" y="2734"/>
                    </a:cubicBezTo>
                    <a:cubicBezTo>
                      <a:pt x="27713" y="2734"/>
                      <a:pt x="26663" y="2734"/>
                      <a:pt x="21673" y="8608"/>
                    </a:cubicBezTo>
                    <a:cubicBezTo>
                      <a:pt x="6967" y="27029"/>
                      <a:pt x="139" y="54795"/>
                      <a:pt x="139" y="66275"/>
                    </a:cubicBezTo>
                    <a:cubicBezTo>
                      <a:pt x="139" y="90036"/>
                      <a:pt x="17209" y="110593"/>
                      <a:pt x="51086" y="118069"/>
                    </a:cubicBezTo>
                    <a:cubicBezTo>
                      <a:pt x="37955" y="159451"/>
                      <a:pt x="36380" y="164523"/>
                      <a:pt x="36380" y="166926"/>
                    </a:cubicBezTo>
                    <a:cubicBezTo>
                      <a:pt x="36380" y="174134"/>
                      <a:pt x="42420" y="175469"/>
                      <a:pt x="45309" y="175469"/>
                    </a:cubicBezTo>
                    <a:cubicBezTo>
                      <a:pt x="48197" y="175469"/>
                      <a:pt x="53450" y="173600"/>
                      <a:pt x="55551" y="169596"/>
                    </a:cubicBezTo>
                    <a:cubicBezTo>
                      <a:pt x="57389" y="165591"/>
                      <a:pt x="59753" y="151975"/>
                      <a:pt x="65005" y="120205"/>
                    </a:cubicBezTo>
                    <a:close/>
                    <a:moveTo>
                      <a:pt x="68419" y="102050"/>
                    </a:moveTo>
                    <a:cubicBezTo>
                      <a:pt x="73671" y="71348"/>
                      <a:pt x="75772" y="59334"/>
                      <a:pt x="88378" y="41980"/>
                    </a:cubicBezTo>
                    <a:cubicBezTo>
                      <a:pt x="100195" y="25694"/>
                      <a:pt x="114114" y="18219"/>
                      <a:pt x="127245" y="18219"/>
                    </a:cubicBezTo>
                    <a:cubicBezTo>
                      <a:pt x="145365" y="18219"/>
                      <a:pt x="155082" y="30500"/>
                      <a:pt x="155082" y="44383"/>
                    </a:cubicBezTo>
                    <a:cubicBezTo>
                      <a:pt x="155082" y="71348"/>
                      <a:pt x="121992" y="102317"/>
                      <a:pt x="76823" y="102317"/>
                    </a:cubicBezTo>
                    <a:cubicBezTo>
                      <a:pt x="74459" y="102317"/>
                      <a:pt x="70782" y="102317"/>
                      <a:pt x="68419" y="102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" name="Dowolny kształt: kształt 41">
                <a:extLst>
                  <a:ext uri="{FF2B5EF4-FFF2-40B4-BE49-F238E27FC236}">
                    <a16:creationId xmlns:a16="http://schemas.microsoft.com/office/drawing/2014/main" id="{AD45631A-E389-39BE-29F0-29DF1449C2AE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6773820" y="7643160"/>
                <a:ext cx="226599" cy="260494"/>
              </a:xfrm>
              <a:custGeom>
                <a:avLst/>
                <a:gdLst>
                  <a:gd name="connsiteX0" fmla="*/ 125825 w 226599"/>
                  <a:gd name="connsiteY0" fmla="*/ 29812 h 260494"/>
                  <a:gd name="connsiteX1" fmla="*/ 165592 w 226599"/>
                  <a:gd name="connsiteY1" fmla="*/ 11886 h 260494"/>
                  <a:gd name="connsiteX2" fmla="*/ 179849 w 226599"/>
                  <a:gd name="connsiteY2" fmla="*/ 4640 h 260494"/>
                  <a:gd name="connsiteX3" fmla="*/ 173846 w 226599"/>
                  <a:gd name="connsiteY3" fmla="*/ 63 h 260494"/>
                  <a:gd name="connsiteX4" fmla="*/ 118322 w 226599"/>
                  <a:gd name="connsiteY4" fmla="*/ 1207 h 260494"/>
                  <a:gd name="connsiteX5" fmla="*/ 68425 w 226599"/>
                  <a:gd name="connsiteY5" fmla="*/ 63 h 260494"/>
                  <a:gd name="connsiteX6" fmla="*/ 61296 w 226599"/>
                  <a:gd name="connsiteY6" fmla="*/ 7691 h 260494"/>
                  <a:gd name="connsiteX7" fmla="*/ 71801 w 226599"/>
                  <a:gd name="connsiteY7" fmla="*/ 11886 h 260494"/>
                  <a:gd name="connsiteX8" fmla="*/ 86057 w 226599"/>
                  <a:gd name="connsiteY8" fmla="*/ 12649 h 260494"/>
                  <a:gd name="connsiteX9" fmla="*/ 96187 w 226599"/>
                  <a:gd name="connsiteY9" fmla="*/ 18751 h 260494"/>
                  <a:gd name="connsiteX10" fmla="*/ 94686 w 226599"/>
                  <a:gd name="connsiteY10" fmla="*/ 25998 h 260494"/>
                  <a:gd name="connsiteX11" fmla="*/ 44414 w 226599"/>
                  <a:gd name="connsiteY11" fmla="*/ 230809 h 260494"/>
                  <a:gd name="connsiteX12" fmla="*/ 10274 w 226599"/>
                  <a:gd name="connsiteY12" fmla="*/ 248734 h 260494"/>
                  <a:gd name="connsiteX13" fmla="*/ 145 w 226599"/>
                  <a:gd name="connsiteY13" fmla="*/ 256362 h 260494"/>
                  <a:gd name="connsiteX14" fmla="*/ 10274 w 226599"/>
                  <a:gd name="connsiteY14" fmla="*/ 260558 h 260494"/>
                  <a:gd name="connsiteX15" fmla="*/ 183975 w 226599"/>
                  <a:gd name="connsiteY15" fmla="*/ 260558 h 260494"/>
                  <a:gd name="connsiteX16" fmla="*/ 195605 w 226599"/>
                  <a:gd name="connsiteY16" fmla="*/ 254074 h 260494"/>
                  <a:gd name="connsiteX17" fmla="*/ 225243 w 226599"/>
                  <a:gd name="connsiteY17" fmla="*/ 171692 h 260494"/>
                  <a:gd name="connsiteX18" fmla="*/ 226744 w 226599"/>
                  <a:gd name="connsiteY18" fmla="*/ 166352 h 260494"/>
                  <a:gd name="connsiteX19" fmla="*/ 222242 w 226599"/>
                  <a:gd name="connsiteY19" fmla="*/ 162157 h 260494"/>
                  <a:gd name="connsiteX20" fmla="*/ 215864 w 226599"/>
                  <a:gd name="connsiteY20" fmla="*/ 170166 h 260494"/>
                  <a:gd name="connsiteX21" fmla="*/ 121698 w 226599"/>
                  <a:gd name="connsiteY21" fmla="*/ 248734 h 260494"/>
                  <a:gd name="connsiteX22" fmla="*/ 86433 w 226599"/>
                  <a:gd name="connsiteY22" fmla="*/ 248734 h 260494"/>
                  <a:gd name="connsiteX23" fmla="*/ 78179 w 226599"/>
                  <a:gd name="connsiteY23" fmla="*/ 248353 h 260494"/>
                  <a:gd name="connsiteX24" fmla="*/ 73302 w 226599"/>
                  <a:gd name="connsiteY24" fmla="*/ 244539 h 260494"/>
                  <a:gd name="connsiteX25" fmla="*/ 75178 w 226599"/>
                  <a:gd name="connsiteY25" fmla="*/ 235767 h 260494"/>
                  <a:gd name="connsiteX26" fmla="*/ 125825 w 226599"/>
                  <a:gd name="connsiteY26" fmla="*/ 29812 h 26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6599" h="260494">
                    <a:moveTo>
                      <a:pt x="125825" y="29812"/>
                    </a:moveTo>
                    <a:cubicBezTo>
                      <a:pt x="129201" y="16081"/>
                      <a:pt x="130327" y="11886"/>
                      <a:pt x="165592" y="11886"/>
                    </a:cubicBezTo>
                    <a:cubicBezTo>
                      <a:pt x="176847" y="11886"/>
                      <a:pt x="179849" y="11886"/>
                      <a:pt x="179849" y="4640"/>
                    </a:cubicBezTo>
                    <a:cubicBezTo>
                      <a:pt x="179849" y="63"/>
                      <a:pt x="175722" y="63"/>
                      <a:pt x="173846" y="63"/>
                    </a:cubicBezTo>
                    <a:cubicBezTo>
                      <a:pt x="161465" y="63"/>
                      <a:pt x="130702" y="1207"/>
                      <a:pt x="118322" y="1207"/>
                    </a:cubicBezTo>
                    <a:cubicBezTo>
                      <a:pt x="107067" y="1207"/>
                      <a:pt x="79680" y="63"/>
                      <a:pt x="68425" y="63"/>
                    </a:cubicBezTo>
                    <a:cubicBezTo>
                      <a:pt x="65798" y="63"/>
                      <a:pt x="61296" y="63"/>
                      <a:pt x="61296" y="7691"/>
                    </a:cubicBezTo>
                    <a:cubicBezTo>
                      <a:pt x="61296" y="11886"/>
                      <a:pt x="64673" y="11886"/>
                      <a:pt x="71801" y="11886"/>
                    </a:cubicBezTo>
                    <a:cubicBezTo>
                      <a:pt x="72551" y="11886"/>
                      <a:pt x="79680" y="11886"/>
                      <a:pt x="86057" y="12649"/>
                    </a:cubicBezTo>
                    <a:cubicBezTo>
                      <a:pt x="92810" y="13412"/>
                      <a:pt x="96187" y="13793"/>
                      <a:pt x="96187" y="18751"/>
                    </a:cubicBezTo>
                    <a:cubicBezTo>
                      <a:pt x="96187" y="20277"/>
                      <a:pt x="95812" y="21421"/>
                      <a:pt x="94686" y="25998"/>
                    </a:cubicBezTo>
                    <a:lnTo>
                      <a:pt x="44414" y="230809"/>
                    </a:lnTo>
                    <a:cubicBezTo>
                      <a:pt x="40662" y="245683"/>
                      <a:pt x="39912" y="248734"/>
                      <a:pt x="10274" y="248734"/>
                    </a:cubicBezTo>
                    <a:cubicBezTo>
                      <a:pt x="3896" y="248734"/>
                      <a:pt x="145" y="248734"/>
                      <a:pt x="145" y="256362"/>
                    </a:cubicBezTo>
                    <a:cubicBezTo>
                      <a:pt x="145" y="260558"/>
                      <a:pt x="3521" y="260558"/>
                      <a:pt x="10274" y="260558"/>
                    </a:cubicBezTo>
                    <a:lnTo>
                      <a:pt x="183975" y="260558"/>
                    </a:lnTo>
                    <a:cubicBezTo>
                      <a:pt x="192979" y="260558"/>
                      <a:pt x="193354" y="260558"/>
                      <a:pt x="195605" y="254074"/>
                    </a:cubicBezTo>
                    <a:lnTo>
                      <a:pt x="225243" y="171692"/>
                    </a:lnTo>
                    <a:cubicBezTo>
                      <a:pt x="226744" y="167497"/>
                      <a:pt x="226744" y="166734"/>
                      <a:pt x="226744" y="166352"/>
                    </a:cubicBezTo>
                    <a:cubicBezTo>
                      <a:pt x="226744" y="164827"/>
                      <a:pt x="225619" y="162157"/>
                      <a:pt x="222242" y="162157"/>
                    </a:cubicBezTo>
                    <a:cubicBezTo>
                      <a:pt x="218866" y="162157"/>
                      <a:pt x="218490" y="164064"/>
                      <a:pt x="215864" y="170166"/>
                    </a:cubicBezTo>
                    <a:cubicBezTo>
                      <a:pt x="203109" y="205255"/>
                      <a:pt x="186601" y="248734"/>
                      <a:pt x="121698" y="248734"/>
                    </a:cubicBezTo>
                    <a:lnTo>
                      <a:pt x="86433" y="248734"/>
                    </a:lnTo>
                    <a:cubicBezTo>
                      <a:pt x="81180" y="248734"/>
                      <a:pt x="80430" y="248734"/>
                      <a:pt x="78179" y="248353"/>
                    </a:cubicBezTo>
                    <a:cubicBezTo>
                      <a:pt x="74427" y="247972"/>
                      <a:pt x="73302" y="247590"/>
                      <a:pt x="73302" y="244539"/>
                    </a:cubicBezTo>
                    <a:cubicBezTo>
                      <a:pt x="73302" y="243395"/>
                      <a:pt x="73302" y="242632"/>
                      <a:pt x="75178" y="235767"/>
                    </a:cubicBezTo>
                    <a:lnTo>
                      <a:pt x="125825" y="29812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" name="Dowolny kształt: kształt 42">
                <a:extLst>
                  <a:ext uri="{FF2B5EF4-FFF2-40B4-BE49-F238E27FC236}">
                    <a16:creationId xmlns:a16="http://schemas.microsoft.com/office/drawing/2014/main" id="{3B8DB5BE-536C-8CB7-0F5B-375A859AD3A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031054" y="7587974"/>
                <a:ext cx="116075" cy="177273"/>
              </a:xfrm>
              <a:custGeom>
                <a:avLst/>
                <a:gdLst>
                  <a:gd name="connsiteX0" fmla="*/ 116227 w 116075"/>
                  <a:gd name="connsiteY0" fmla="*/ 128743 h 177273"/>
                  <a:gd name="connsiteX1" fmla="*/ 107298 w 116075"/>
                  <a:gd name="connsiteY1" fmla="*/ 128743 h 177273"/>
                  <a:gd name="connsiteX2" fmla="*/ 100470 w 116075"/>
                  <a:gd name="connsiteY2" fmla="*/ 153038 h 177273"/>
                  <a:gd name="connsiteX3" fmla="*/ 74472 w 116075"/>
                  <a:gd name="connsiteY3" fmla="*/ 154640 h 177273"/>
                  <a:gd name="connsiteX4" fmla="*/ 26150 w 116075"/>
                  <a:gd name="connsiteY4" fmla="*/ 154640 h 177273"/>
                  <a:gd name="connsiteX5" fmla="*/ 78673 w 116075"/>
                  <a:gd name="connsiteY5" fmla="*/ 109787 h 177273"/>
                  <a:gd name="connsiteX6" fmla="*/ 116227 w 116075"/>
                  <a:gd name="connsiteY6" fmla="*/ 52120 h 177273"/>
                  <a:gd name="connsiteX7" fmla="*/ 54775 w 116075"/>
                  <a:gd name="connsiteY7" fmla="*/ 59 h 177273"/>
                  <a:gd name="connsiteX8" fmla="*/ 151 w 116075"/>
                  <a:gd name="connsiteY8" fmla="*/ 47848 h 177273"/>
                  <a:gd name="connsiteX9" fmla="*/ 14070 w 116075"/>
                  <a:gd name="connsiteY9" fmla="*/ 62799 h 177273"/>
                  <a:gd name="connsiteX10" fmla="*/ 27989 w 116075"/>
                  <a:gd name="connsiteY10" fmla="*/ 48649 h 177273"/>
                  <a:gd name="connsiteX11" fmla="*/ 12494 w 116075"/>
                  <a:gd name="connsiteY11" fmla="*/ 34499 h 177273"/>
                  <a:gd name="connsiteX12" fmla="*/ 50836 w 116075"/>
                  <a:gd name="connsiteY12" fmla="*/ 9670 h 177273"/>
                  <a:gd name="connsiteX13" fmla="*/ 90754 w 116075"/>
                  <a:gd name="connsiteY13" fmla="*/ 52120 h 177273"/>
                  <a:gd name="connsiteX14" fmla="*/ 66068 w 116075"/>
                  <a:gd name="connsiteY14" fmla="*/ 103380 h 177273"/>
                  <a:gd name="connsiteX15" fmla="*/ 2778 w 116075"/>
                  <a:gd name="connsiteY15" fmla="*/ 166921 h 177273"/>
                  <a:gd name="connsiteX16" fmla="*/ 151 w 116075"/>
                  <a:gd name="connsiteY16" fmla="*/ 177333 h 177273"/>
                  <a:gd name="connsiteX17" fmla="*/ 108349 w 116075"/>
                  <a:gd name="connsiteY17" fmla="*/ 177333 h 177273"/>
                  <a:gd name="connsiteX18" fmla="*/ 116227 w 116075"/>
                  <a:gd name="connsiteY18" fmla="*/ 128743 h 17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075" h="177273">
                    <a:moveTo>
                      <a:pt x="116227" y="128743"/>
                    </a:moveTo>
                    <a:lnTo>
                      <a:pt x="107298" y="128743"/>
                    </a:lnTo>
                    <a:cubicBezTo>
                      <a:pt x="106511" y="134616"/>
                      <a:pt x="103884" y="150368"/>
                      <a:pt x="100470" y="153038"/>
                    </a:cubicBezTo>
                    <a:cubicBezTo>
                      <a:pt x="98370" y="154640"/>
                      <a:pt x="78148" y="154640"/>
                      <a:pt x="74472" y="154640"/>
                    </a:cubicBezTo>
                    <a:lnTo>
                      <a:pt x="26150" y="154640"/>
                    </a:lnTo>
                    <a:cubicBezTo>
                      <a:pt x="53725" y="129811"/>
                      <a:pt x="62916" y="122335"/>
                      <a:pt x="78673" y="109787"/>
                    </a:cubicBezTo>
                    <a:cubicBezTo>
                      <a:pt x="98107" y="94036"/>
                      <a:pt x="116227" y="77483"/>
                      <a:pt x="116227" y="52120"/>
                    </a:cubicBezTo>
                    <a:cubicBezTo>
                      <a:pt x="116227" y="19816"/>
                      <a:pt x="88390" y="59"/>
                      <a:pt x="54775" y="59"/>
                    </a:cubicBezTo>
                    <a:cubicBezTo>
                      <a:pt x="22211" y="59"/>
                      <a:pt x="151" y="23286"/>
                      <a:pt x="151" y="47848"/>
                    </a:cubicBezTo>
                    <a:cubicBezTo>
                      <a:pt x="151" y="61464"/>
                      <a:pt x="11444" y="62799"/>
                      <a:pt x="14070" y="62799"/>
                    </a:cubicBezTo>
                    <a:cubicBezTo>
                      <a:pt x="20373" y="62799"/>
                      <a:pt x="27989" y="58260"/>
                      <a:pt x="27989" y="48649"/>
                    </a:cubicBezTo>
                    <a:cubicBezTo>
                      <a:pt x="27989" y="43844"/>
                      <a:pt x="26150" y="34499"/>
                      <a:pt x="12494" y="34499"/>
                    </a:cubicBezTo>
                    <a:cubicBezTo>
                      <a:pt x="20635" y="15544"/>
                      <a:pt x="38493" y="9670"/>
                      <a:pt x="50836" y="9670"/>
                    </a:cubicBezTo>
                    <a:cubicBezTo>
                      <a:pt x="77098" y="9670"/>
                      <a:pt x="90754" y="30495"/>
                      <a:pt x="90754" y="52120"/>
                    </a:cubicBezTo>
                    <a:cubicBezTo>
                      <a:pt x="90754" y="75347"/>
                      <a:pt x="74472" y="93769"/>
                      <a:pt x="66068" y="103380"/>
                    </a:cubicBezTo>
                    <a:lnTo>
                      <a:pt x="2778" y="166921"/>
                    </a:lnTo>
                    <a:cubicBezTo>
                      <a:pt x="151" y="169324"/>
                      <a:pt x="151" y="169858"/>
                      <a:pt x="151" y="177333"/>
                    </a:cubicBezTo>
                    <a:lnTo>
                      <a:pt x="108349" y="177333"/>
                    </a:lnTo>
                    <a:lnTo>
                      <a:pt x="116227" y="12874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" name="Dowolny kształt: kształt 43">
                <a:extLst>
                  <a:ext uri="{FF2B5EF4-FFF2-40B4-BE49-F238E27FC236}">
                    <a16:creationId xmlns:a16="http://schemas.microsoft.com/office/drawing/2014/main" id="{4D3F3DB4-4CEE-F957-56E8-58295DD40B9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032630" y="7880205"/>
                <a:ext cx="164397" cy="175404"/>
              </a:xfrm>
              <a:custGeom>
                <a:avLst/>
                <a:gdLst>
                  <a:gd name="connsiteX0" fmla="*/ 65017 w 164397"/>
                  <a:gd name="connsiteY0" fmla="*/ 120206 h 175404"/>
                  <a:gd name="connsiteX1" fmla="*/ 73946 w 164397"/>
                  <a:gd name="connsiteY1" fmla="*/ 120473 h 175404"/>
                  <a:gd name="connsiteX2" fmla="*/ 164549 w 164397"/>
                  <a:gd name="connsiteY2" fmla="*/ 39044 h 175404"/>
                  <a:gd name="connsiteX3" fmla="*/ 130146 w 164397"/>
                  <a:gd name="connsiteY3" fmla="*/ 65 h 175404"/>
                  <a:gd name="connsiteX4" fmla="*/ 67381 w 164397"/>
                  <a:gd name="connsiteY4" fmla="*/ 67077 h 175404"/>
                  <a:gd name="connsiteX5" fmla="*/ 56614 w 164397"/>
                  <a:gd name="connsiteY5" fmla="*/ 100716 h 175404"/>
                  <a:gd name="connsiteX6" fmla="*/ 9343 w 164397"/>
                  <a:gd name="connsiteY6" fmla="*/ 63606 h 175404"/>
                  <a:gd name="connsiteX7" fmla="*/ 32190 w 164397"/>
                  <a:gd name="connsiteY7" fmla="*/ 9409 h 175404"/>
                  <a:gd name="connsiteX8" fmla="*/ 34291 w 164397"/>
                  <a:gd name="connsiteY8" fmla="*/ 5939 h 175404"/>
                  <a:gd name="connsiteX9" fmla="*/ 30090 w 164397"/>
                  <a:gd name="connsiteY9" fmla="*/ 2735 h 175404"/>
                  <a:gd name="connsiteX10" fmla="*/ 21686 w 164397"/>
                  <a:gd name="connsiteY10" fmla="*/ 8609 h 175404"/>
                  <a:gd name="connsiteX11" fmla="*/ 151 w 164397"/>
                  <a:gd name="connsiteY11" fmla="*/ 66276 h 175404"/>
                  <a:gd name="connsiteX12" fmla="*/ 51099 w 164397"/>
                  <a:gd name="connsiteY12" fmla="*/ 118070 h 175404"/>
                  <a:gd name="connsiteX13" fmla="*/ 36392 w 164397"/>
                  <a:gd name="connsiteY13" fmla="*/ 166927 h 175404"/>
                  <a:gd name="connsiteX14" fmla="*/ 45321 w 164397"/>
                  <a:gd name="connsiteY14" fmla="*/ 175470 h 175404"/>
                  <a:gd name="connsiteX15" fmla="*/ 55563 w 164397"/>
                  <a:gd name="connsiteY15" fmla="*/ 169597 h 175404"/>
                  <a:gd name="connsiteX16" fmla="*/ 65017 w 164397"/>
                  <a:gd name="connsiteY16" fmla="*/ 120206 h 175404"/>
                  <a:gd name="connsiteX17" fmla="*/ 68431 w 164397"/>
                  <a:gd name="connsiteY17" fmla="*/ 102051 h 175404"/>
                  <a:gd name="connsiteX18" fmla="*/ 88390 w 164397"/>
                  <a:gd name="connsiteY18" fmla="*/ 41981 h 175404"/>
                  <a:gd name="connsiteX19" fmla="*/ 127257 w 164397"/>
                  <a:gd name="connsiteY19" fmla="*/ 18220 h 175404"/>
                  <a:gd name="connsiteX20" fmla="*/ 155094 w 164397"/>
                  <a:gd name="connsiteY20" fmla="*/ 44384 h 175404"/>
                  <a:gd name="connsiteX21" fmla="*/ 76835 w 164397"/>
                  <a:gd name="connsiteY21" fmla="*/ 102318 h 175404"/>
                  <a:gd name="connsiteX22" fmla="*/ 68431 w 164397"/>
                  <a:gd name="connsiteY22" fmla="*/ 102051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5017" y="120206"/>
                    </a:moveTo>
                    <a:cubicBezTo>
                      <a:pt x="67906" y="120473"/>
                      <a:pt x="71058" y="120473"/>
                      <a:pt x="73946" y="120473"/>
                    </a:cubicBezTo>
                    <a:cubicBezTo>
                      <a:pt x="121217" y="120473"/>
                      <a:pt x="164549" y="81227"/>
                      <a:pt x="164549" y="39044"/>
                    </a:cubicBezTo>
                    <a:cubicBezTo>
                      <a:pt x="164549" y="15283"/>
                      <a:pt x="150630" y="65"/>
                      <a:pt x="130146" y="65"/>
                    </a:cubicBezTo>
                    <a:cubicBezTo>
                      <a:pt x="93905" y="65"/>
                      <a:pt x="74734" y="47053"/>
                      <a:pt x="67381" y="67077"/>
                    </a:cubicBezTo>
                    <a:cubicBezTo>
                      <a:pt x="63967" y="76955"/>
                      <a:pt x="58189" y="95644"/>
                      <a:pt x="56614" y="100716"/>
                    </a:cubicBezTo>
                    <a:cubicBezTo>
                      <a:pt x="27726" y="96712"/>
                      <a:pt x="9343" y="83363"/>
                      <a:pt x="9343" y="63606"/>
                    </a:cubicBezTo>
                    <a:cubicBezTo>
                      <a:pt x="9343" y="63339"/>
                      <a:pt x="10919" y="33438"/>
                      <a:pt x="32190" y="9409"/>
                    </a:cubicBezTo>
                    <a:cubicBezTo>
                      <a:pt x="34029" y="7541"/>
                      <a:pt x="34291" y="7007"/>
                      <a:pt x="34291" y="5939"/>
                    </a:cubicBezTo>
                    <a:cubicBezTo>
                      <a:pt x="34291" y="2735"/>
                      <a:pt x="30877" y="2735"/>
                      <a:pt x="30090" y="2735"/>
                    </a:cubicBezTo>
                    <a:cubicBezTo>
                      <a:pt x="27726" y="2735"/>
                      <a:pt x="26676" y="2735"/>
                      <a:pt x="21686" y="8609"/>
                    </a:cubicBezTo>
                    <a:cubicBezTo>
                      <a:pt x="6979" y="27030"/>
                      <a:pt x="151" y="54796"/>
                      <a:pt x="151" y="66276"/>
                    </a:cubicBezTo>
                    <a:cubicBezTo>
                      <a:pt x="151" y="90037"/>
                      <a:pt x="17221" y="110594"/>
                      <a:pt x="51099" y="118070"/>
                    </a:cubicBezTo>
                    <a:cubicBezTo>
                      <a:pt x="37968" y="159451"/>
                      <a:pt x="36392" y="164524"/>
                      <a:pt x="36392" y="166927"/>
                    </a:cubicBezTo>
                    <a:cubicBezTo>
                      <a:pt x="36392" y="174135"/>
                      <a:pt x="42432" y="175470"/>
                      <a:pt x="45321" y="175470"/>
                    </a:cubicBezTo>
                    <a:cubicBezTo>
                      <a:pt x="48210" y="175470"/>
                      <a:pt x="53462" y="173601"/>
                      <a:pt x="55563" y="169597"/>
                    </a:cubicBezTo>
                    <a:cubicBezTo>
                      <a:pt x="57402" y="165592"/>
                      <a:pt x="59765" y="151976"/>
                      <a:pt x="65017" y="120206"/>
                    </a:cubicBezTo>
                    <a:close/>
                    <a:moveTo>
                      <a:pt x="68431" y="102051"/>
                    </a:moveTo>
                    <a:cubicBezTo>
                      <a:pt x="73684" y="71349"/>
                      <a:pt x="75785" y="59334"/>
                      <a:pt x="88390" y="41981"/>
                    </a:cubicBezTo>
                    <a:cubicBezTo>
                      <a:pt x="100208" y="25695"/>
                      <a:pt x="114126" y="18220"/>
                      <a:pt x="127257" y="18220"/>
                    </a:cubicBezTo>
                    <a:cubicBezTo>
                      <a:pt x="145378" y="18220"/>
                      <a:pt x="155094" y="30501"/>
                      <a:pt x="155094" y="44384"/>
                    </a:cubicBezTo>
                    <a:cubicBezTo>
                      <a:pt x="155094" y="71349"/>
                      <a:pt x="122005" y="102318"/>
                      <a:pt x="76835" y="102318"/>
                    </a:cubicBezTo>
                    <a:cubicBezTo>
                      <a:pt x="74472" y="102318"/>
                      <a:pt x="70795" y="102318"/>
                      <a:pt x="68431" y="1020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5" name="Dowolny kształt: kształt 44">
                <a:extLst>
                  <a:ext uri="{FF2B5EF4-FFF2-40B4-BE49-F238E27FC236}">
                    <a16:creationId xmlns:a16="http://schemas.microsoft.com/office/drawing/2014/main" id="{93AA8753-622C-6E03-26F5-466469881AD3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251979" y="7617606"/>
                <a:ext cx="87038" cy="381398"/>
              </a:xfrm>
              <a:custGeom>
                <a:avLst/>
                <a:gdLst>
                  <a:gd name="connsiteX0" fmla="*/ 87195 w 87038"/>
                  <a:gd name="connsiteY0" fmla="*/ 190762 h 381398"/>
                  <a:gd name="connsiteX1" fmla="*/ 62435 w 87038"/>
                  <a:gd name="connsiteY1" fmla="*/ 71766 h 381398"/>
                  <a:gd name="connsiteX2" fmla="*/ 3909 w 87038"/>
                  <a:gd name="connsiteY2" fmla="*/ 63 h 381398"/>
                  <a:gd name="connsiteX3" fmla="*/ 157 w 87038"/>
                  <a:gd name="connsiteY3" fmla="*/ 3877 h 381398"/>
                  <a:gd name="connsiteX4" fmla="*/ 7285 w 87038"/>
                  <a:gd name="connsiteY4" fmla="*/ 12649 h 381398"/>
                  <a:gd name="connsiteX5" fmla="*/ 65436 w 87038"/>
                  <a:gd name="connsiteY5" fmla="*/ 190762 h 381398"/>
                  <a:gd name="connsiteX6" fmla="*/ 5034 w 87038"/>
                  <a:gd name="connsiteY6" fmla="*/ 371163 h 381398"/>
                  <a:gd name="connsiteX7" fmla="*/ 157 w 87038"/>
                  <a:gd name="connsiteY7" fmla="*/ 377647 h 381398"/>
                  <a:gd name="connsiteX8" fmla="*/ 3909 w 87038"/>
                  <a:gd name="connsiteY8" fmla="*/ 381461 h 381398"/>
                  <a:gd name="connsiteX9" fmla="*/ 63560 w 87038"/>
                  <a:gd name="connsiteY9" fmla="*/ 307088 h 381398"/>
                  <a:gd name="connsiteX10" fmla="*/ 87195 w 87038"/>
                  <a:gd name="connsiteY10" fmla="*/ 190762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38" h="381398">
                    <a:moveTo>
                      <a:pt x="87195" y="190762"/>
                    </a:moveTo>
                    <a:cubicBezTo>
                      <a:pt x="87195" y="161013"/>
                      <a:pt x="83069" y="114864"/>
                      <a:pt x="62435" y="71766"/>
                    </a:cubicBezTo>
                    <a:cubicBezTo>
                      <a:pt x="39925" y="24854"/>
                      <a:pt x="7660" y="63"/>
                      <a:pt x="3909" y="63"/>
                    </a:cubicBezTo>
                    <a:cubicBezTo>
                      <a:pt x="1658" y="63"/>
                      <a:pt x="157" y="1588"/>
                      <a:pt x="157" y="3877"/>
                    </a:cubicBezTo>
                    <a:cubicBezTo>
                      <a:pt x="157" y="5021"/>
                      <a:pt x="157" y="5784"/>
                      <a:pt x="7285" y="12649"/>
                    </a:cubicBezTo>
                    <a:cubicBezTo>
                      <a:pt x="44051" y="50407"/>
                      <a:pt x="65436" y="111050"/>
                      <a:pt x="65436" y="190762"/>
                    </a:cubicBezTo>
                    <a:cubicBezTo>
                      <a:pt x="65436" y="255981"/>
                      <a:pt x="51555" y="323107"/>
                      <a:pt x="5034" y="371163"/>
                    </a:cubicBezTo>
                    <a:cubicBezTo>
                      <a:pt x="157" y="375740"/>
                      <a:pt x="157" y="376503"/>
                      <a:pt x="157" y="377647"/>
                    </a:cubicBezTo>
                    <a:cubicBezTo>
                      <a:pt x="157" y="379935"/>
                      <a:pt x="1658" y="381461"/>
                      <a:pt x="3909" y="381461"/>
                    </a:cubicBezTo>
                    <a:cubicBezTo>
                      <a:pt x="7660" y="381461"/>
                      <a:pt x="41425" y="355526"/>
                      <a:pt x="63560" y="307088"/>
                    </a:cubicBezTo>
                    <a:cubicBezTo>
                      <a:pt x="82693" y="265134"/>
                      <a:pt x="87195" y="222799"/>
                      <a:pt x="87195" y="1907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73" name="Grupa 7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 title="IguanaTex Vector Display">
              <a:extLst>
                <a:ext uri="{FF2B5EF4-FFF2-40B4-BE49-F238E27FC236}">
                  <a16:creationId xmlns:a16="http://schemas.microsoft.com/office/drawing/2014/main" id="{B4BC5F02-5E16-C120-DBA8-EE2DCAC3C3BA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3294629" y="5728710"/>
              <a:ext cx="2087832" cy="461802"/>
              <a:chOff x="5329233" y="7517340"/>
              <a:chExt cx="2087832" cy="461802"/>
            </a:xfrm>
          </p:grpSpPr>
          <p:sp>
            <p:nvSpPr>
              <p:cNvPr id="52" name="Dowolny kształt: kształt 51">
                <a:extLst>
                  <a:ext uri="{FF2B5EF4-FFF2-40B4-BE49-F238E27FC236}">
                    <a16:creationId xmlns:a16="http://schemas.microsoft.com/office/drawing/2014/main" id="{D0ED5567-5E35-350B-BA7F-50E04F86333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335925" y="7517340"/>
                <a:ext cx="97033" cy="143142"/>
              </a:xfrm>
              <a:custGeom>
                <a:avLst/>
                <a:gdLst>
                  <a:gd name="connsiteX0" fmla="*/ 68282 w 97033"/>
                  <a:gd name="connsiteY0" fmla="*/ 129812 h 143142"/>
                  <a:gd name="connsiteX1" fmla="*/ 68282 w 97033"/>
                  <a:gd name="connsiteY1" fmla="*/ 143213 h 143142"/>
                  <a:gd name="connsiteX2" fmla="*/ 97214 w 97033"/>
                  <a:gd name="connsiteY2" fmla="*/ 140979 h 143142"/>
                  <a:gd name="connsiteX3" fmla="*/ 97214 w 97033"/>
                  <a:gd name="connsiteY3" fmla="*/ 134685 h 143142"/>
                  <a:gd name="connsiteX4" fmla="*/ 81862 w 97033"/>
                  <a:gd name="connsiteY4" fmla="*/ 123315 h 143142"/>
                  <a:gd name="connsiteX5" fmla="*/ 81862 w 97033"/>
                  <a:gd name="connsiteY5" fmla="*/ 71 h 143142"/>
                  <a:gd name="connsiteX6" fmla="*/ 53520 w 97033"/>
                  <a:gd name="connsiteY6" fmla="*/ 2304 h 143142"/>
                  <a:gd name="connsiteX7" fmla="*/ 53520 w 97033"/>
                  <a:gd name="connsiteY7" fmla="*/ 8598 h 143142"/>
                  <a:gd name="connsiteX8" fmla="*/ 68872 w 97033"/>
                  <a:gd name="connsiteY8" fmla="*/ 19968 h 143142"/>
                  <a:gd name="connsiteX9" fmla="*/ 68872 w 97033"/>
                  <a:gd name="connsiteY9" fmla="*/ 63825 h 143142"/>
                  <a:gd name="connsiteX10" fmla="*/ 44072 w 97033"/>
                  <a:gd name="connsiteY10" fmla="*/ 51236 h 143142"/>
                  <a:gd name="connsiteX11" fmla="*/ 181 w 97033"/>
                  <a:gd name="connsiteY11" fmla="*/ 97326 h 143142"/>
                  <a:gd name="connsiteX12" fmla="*/ 41907 w 97033"/>
                  <a:gd name="connsiteY12" fmla="*/ 143213 h 143142"/>
                  <a:gd name="connsiteX13" fmla="*/ 68282 w 97033"/>
                  <a:gd name="connsiteY13" fmla="*/ 129812 h 143142"/>
                  <a:gd name="connsiteX14" fmla="*/ 68282 w 97033"/>
                  <a:gd name="connsiteY14" fmla="*/ 75398 h 143142"/>
                  <a:gd name="connsiteX15" fmla="*/ 68282 w 97033"/>
                  <a:gd name="connsiteY15" fmla="*/ 117021 h 143142"/>
                  <a:gd name="connsiteX16" fmla="*/ 66116 w 97033"/>
                  <a:gd name="connsiteY16" fmla="*/ 124533 h 143142"/>
                  <a:gd name="connsiteX17" fmla="*/ 42891 w 97033"/>
                  <a:gd name="connsiteY17" fmla="*/ 138746 h 143142"/>
                  <a:gd name="connsiteX18" fmla="*/ 22225 w 97033"/>
                  <a:gd name="connsiteY18" fmla="*/ 125752 h 143142"/>
                  <a:gd name="connsiteX19" fmla="*/ 16517 w 97033"/>
                  <a:gd name="connsiteY19" fmla="*/ 97529 h 143142"/>
                  <a:gd name="connsiteX20" fmla="*/ 22619 w 97033"/>
                  <a:gd name="connsiteY20" fmla="*/ 68698 h 143142"/>
                  <a:gd name="connsiteX21" fmla="*/ 44860 w 97033"/>
                  <a:gd name="connsiteY21" fmla="*/ 55703 h 143142"/>
                  <a:gd name="connsiteX22" fmla="*/ 66116 w 97033"/>
                  <a:gd name="connsiteY22" fmla="*/ 67886 h 143142"/>
                  <a:gd name="connsiteX23" fmla="*/ 68282 w 97033"/>
                  <a:gd name="connsiteY23" fmla="*/ 75398 h 14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7033" h="143142">
                    <a:moveTo>
                      <a:pt x="68282" y="129812"/>
                    </a:moveTo>
                    <a:lnTo>
                      <a:pt x="68282" y="143213"/>
                    </a:lnTo>
                    <a:lnTo>
                      <a:pt x="97214" y="140979"/>
                    </a:lnTo>
                    <a:lnTo>
                      <a:pt x="97214" y="134685"/>
                    </a:lnTo>
                    <a:cubicBezTo>
                      <a:pt x="83437" y="134685"/>
                      <a:pt x="81862" y="133264"/>
                      <a:pt x="81862" y="123315"/>
                    </a:cubicBezTo>
                    <a:lnTo>
                      <a:pt x="81862" y="71"/>
                    </a:lnTo>
                    <a:lnTo>
                      <a:pt x="53520" y="2304"/>
                    </a:lnTo>
                    <a:lnTo>
                      <a:pt x="53520" y="8598"/>
                    </a:lnTo>
                    <a:cubicBezTo>
                      <a:pt x="67297" y="8598"/>
                      <a:pt x="68872" y="10020"/>
                      <a:pt x="68872" y="19968"/>
                    </a:cubicBezTo>
                    <a:lnTo>
                      <a:pt x="68872" y="63825"/>
                    </a:lnTo>
                    <a:cubicBezTo>
                      <a:pt x="63164" y="56515"/>
                      <a:pt x="54701" y="51236"/>
                      <a:pt x="44072" y="51236"/>
                    </a:cubicBezTo>
                    <a:cubicBezTo>
                      <a:pt x="20847" y="51236"/>
                      <a:pt x="181" y="71134"/>
                      <a:pt x="181" y="97326"/>
                    </a:cubicBezTo>
                    <a:cubicBezTo>
                      <a:pt x="181" y="123112"/>
                      <a:pt x="19469" y="143213"/>
                      <a:pt x="41907" y="143213"/>
                    </a:cubicBezTo>
                    <a:cubicBezTo>
                      <a:pt x="54504" y="143213"/>
                      <a:pt x="63361" y="136310"/>
                      <a:pt x="68282" y="129812"/>
                    </a:cubicBezTo>
                    <a:close/>
                    <a:moveTo>
                      <a:pt x="68282" y="75398"/>
                    </a:moveTo>
                    <a:lnTo>
                      <a:pt x="68282" y="117021"/>
                    </a:lnTo>
                    <a:cubicBezTo>
                      <a:pt x="68282" y="120676"/>
                      <a:pt x="68282" y="121082"/>
                      <a:pt x="66116" y="124533"/>
                    </a:cubicBezTo>
                    <a:cubicBezTo>
                      <a:pt x="60212" y="134279"/>
                      <a:pt x="51355" y="138746"/>
                      <a:pt x="42891" y="138746"/>
                    </a:cubicBezTo>
                    <a:cubicBezTo>
                      <a:pt x="34034" y="138746"/>
                      <a:pt x="26949" y="133467"/>
                      <a:pt x="22225" y="125752"/>
                    </a:cubicBezTo>
                    <a:cubicBezTo>
                      <a:pt x="17108" y="117427"/>
                      <a:pt x="16517" y="105854"/>
                      <a:pt x="16517" y="97529"/>
                    </a:cubicBezTo>
                    <a:cubicBezTo>
                      <a:pt x="16517" y="90017"/>
                      <a:pt x="16911" y="77834"/>
                      <a:pt x="22619" y="68698"/>
                    </a:cubicBezTo>
                    <a:cubicBezTo>
                      <a:pt x="26752" y="62404"/>
                      <a:pt x="34231" y="55703"/>
                      <a:pt x="44860" y="55703"/>
                    </a:cubicBezTo>
                    <a:cubicBezTo>
                      <a:pt x="51748" y="55703"/>
                      <a:pt x="60015" y="58749"/>
                      <a:pt x="66116" y="67886"/>
                    </a:cubicBezTo>
                    <a:cubicBezTo>
                      <a:pt x="68282" y="71337"/>
                      <a:pt x="68282" y="71743"/>
                      <a:pt x="68282" y="753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3" name="Dowolny kształt: kształt 52">
                <a:extLst>
                  <a:ext uri="{FF2B5EF4-FFF2-40B4-BE49-F238E27FC236}">
                    <a16:creationId xmlns:a16="http://schemas.microsoft.com/office/drawing/2014/main" id="{BD32D2EE-6A46-5998-CBED-B4A1CC762B65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444484" y="7568506"/>
                <a:ext cx="92900" cy="133599"/>
              </a:xfrm>
              <a:custGeom>
                <a:avLst/>
                <a:gdLst>
                  <a:gd name="connsiteX0" fmla="*/ 777 w 92900"/>
                  <a:gd name="connsiteY0" fmla="*/ 124939 h 133599"/>
                  <a:gd name="connsiteX1" fmla="*/ 186 w 92900"/>
                  <a:gd name="connsiteY1" fmla="*/ 128188 h 133599"/>
                  <a:gd name="connsiteX2" fmla="*/ 5697 w 92900"/>
                  <a:gd name="connsiteY2" fmla="*/ 133670 h 133599"/>
                  <a:gd name="connsiteX3" fmla="*/ 12586 w 92900"/>
                  <a:gd name="connsiteY3" fmla="*/ 129406 h 133599"/>
                  <a:gd name="connsiteX4" fmla="*/ 25183 w 92900"/>
                  <a:gd name="connsiteY4" fmla="*/ 78444 h 133599"/>
                  <a:gd name="connsiteX5" fmla="*/ 44668 w 92900"/>
                  <a:gd name="connsiteY5" fmla="*/ 92047 h 133599"/>
                  <a:gd name="connsiteX6" fmla="*/ 93087 w 92900"/>
                  <a:gd name="connsiteY6" fmla="*/ 33166 h 133599"/>
                  <a:gd name="connsiteX7" fmla="*/ 65728 w 92900"/>
                  <a:gd name="connsiteY7" fmla="*/ 71 h 133599"/>
                  <a:gd name="connsiteX8" fmla="*/ 20066 w 92900"/>
                  <a:gd name="connsiteY8" fmla="*/ 45145 h 133599"/>
                  <a:gd name="connsiteX9" fmla="*/ 777 w 92900"/>
                  <a:gd name="connsiteY9" fmla="*/ 124939 h 133599"/>
                  <a:gd name="connsiteX10" fmla="*/ 44472 w 92900"/>
                  <a:gd name="connsiteY10" fmla="*/ 87580 h 133599"/>
                  <a:gd name="connsiteX11" fmla="*/ 27545 w 92900"/>
                  <a:gd name="connsiteY11" fmla="*/ 69510 h 133599"/>
                  <a:gd name="connsiteX12" fmla="*/ 29119 w 92900"/>
                  <a:gd name="connsiteY12" fmla="*/ 61997 h 133599"/>
                  <a:gd name="connsiteX13" fmla="*/ 40929 w 92900"/>
                  <a:gd name="connsiteY13" fmla="*/ 23826 h 133599"/>
                  <a:gd name="connsiteX14" fmla="*/ 65335 w 92900"/>
                  <a:gd name="connsiteY14" fmla="*/ 4538 h 133599"/>
                  <a:gd name="connsiteX15" fmla="*/ 78915 w 92900"/>
                  <a:gd name="connsiteY15" fmla="*/ 24435 h 133599"/>
                  <a:gd name="connsiteX16" fmla="*/ 67893 w 92900"/>
                  <a:gd name="connsiteY16" fmla="*/ 68292 h 133599"/>
                  <a:gd name="connsiteX17" fmla="*/ 44472 w 92900"/>
                  <a:gd name="connsiteY17" fmla="*/ 87580 h 1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00" h="133599">
                    <a:moveTo>
                      <a:pt x="777" y="124939"/>
                    </a:moveTo>
                    <a:cubicBezTo>
                      <a:pt x="186" y="127376"/>
                      <a:pt x="186" y="127782"/>
                      <a:pt x="186" y="128188"/>
                    </a:cubicBezTo>
                    <a:cubicBezTo>
                      <a:pt x="186" y="131234"/>
                      <a:pt x="2351" y="133670"/>
                      <a:pt x="5697" y="133670"/>
                    </a:cubicBezTo>
                    <a:cubicBezTo>
                      <a:pt x="9831" y="133670"/>
                      <a:pt x="12193" y="130015"/>
                      <a:pt x="12586" y="129406"/>
                    </a:cubicBezTo>
                    <a:cubicBezTo>
                      <a:pt x="13570" y="127579"/>
                      <a:pt x="19869" y="100372"/>
                      <a:pt x="25183" y="78444"/>
                    </a:cubicBezTo>
                    <a:cubicBezTo>
                      <a:pt x="29119" y="86565"/>
                      <a:pt x="35418" y="92047"/>
                      <a:pt x="44668" y="92047"/>
                    </a:cubicBezTo>
                    <a:cubicBezTo>
                      <a:pt x="67697" y="92047"/>
                      <a:pt x="93087" y="63419"/>
                      <a:pt x="93087" y="33166"/>
                    </a:cubicBezTo>
                    <a:cubicBezTo>
                      <a:pt x="93087" y="11644"/>
                      <a:pt x="80096" y="71"/>
                      <a:pt x="65728" y="71"/>
                    </a:cubicBezTo>
                    <a:cubicBezTo>
                      <a:pt x="46637" y="71"/>
                      <a:pt x="25970" y="20375"/>
                      <a:pt x="20066" y="45145"/>
                    </a:cubicBezTo>
                    <a:lnTo>
                      <a:pt x="777" y="124939"/>
                    </a:lnTo>
                    <a:close/>
                    <a:moveTo>
                      <a:pt x="44472" y="87580"/>
                    </a:moveTo>
                    <a:cubicBezTo>
                      <a:pt x="30694" y="87580"/>
                      <a:pt x="27545" y="71337"/>
                      <a:pt x="27545" y="69510"/>
                    </a:cubicBezTo>
                    <a:cubicBezTo>
                      <a:pt x="27545" y="68698"/>
                      <a:pt x="28529" y="64637"/>
                      <a:pt x="29119" y="61997"/>
                    </a:cubicBezTo>
                    <a:cubicBezTo>
                      <a:pt x="34630" y="39257"/>
                      <a:pt x="36599" y="31948"/>
                      <a:pt x="40929" y="23826"/>
                    </a:cubicBezTo>
                    <a:cubicBezTo>
                      <a:pt x="49392" y="9004"/>
                      <a:pt x="59233" y="4538"/>
                      <a:pt x="65335" y="4538"/>
                    </a:cubicBezTo>
                    <a:cubicBezTo>
                      <a:pt x="72617" y="4538"/>
                      <a:pt x="78915" y="10426"/>
                      <a:pt x="78915" y="24435"/>
                    </a:cubicBezTo>
                    <a:cubicBezTo>
                      <a:pt x="78915" y="35602"/>
                      <a:pt x="73208" y="58343"/>
                      <a:pt x="67893" y="68292"/>
                    </a:cubicBezTo>
                    <a:cubicBezTo>
                      <a:pt x="61398" y="81083"/>
                      <a:pt x="51951" y="87580"/>
                      <a:pt x="44472" y="875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9B3461DE-6BD4-9401-D8D9-DB6B895EBA27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549846" y="7626026"/>
                <a:ext cx="86247" cy="93377"/>
              </a:xfrm>
              <a:custGeom>
                <a:avLst/>
                <a:gdLst>
                  <a:gd name="connsiteX0" fmla="*/ 34222 w 86247"/>
                  <a:gd name="connsiteY0" fmla="*/ 64029 h 93377"/>
                  <a:gd name="connsiteX1" fmla="*/ 38907 w 86247"/>
                  <a:gd name="connsiteY1" fmla="*/ 64171 h 93377"/>
                  <a:gd name="connsiteX2" fmla="*/ 86439 w 86247"/>
                  <a:gd name="connsiteY2" fmla="*/ 20823 h 93377"/>
                  <a:gd name="connsiteX3" fmla="*/ 68391 w 86247"/>
                  <a:gd name="connsiteY3" fmla="*/ 72 h 93377"/>
                  <a:gd name="connsiteX4" fmla="*/ 35462 w 86247"/>
                  <a:gd name="connsiteY4" fmla="*/ 35746 h 93377"/>
                  <a:gd name="connsiteX5" fmla="*/ 29813 w 86247"/>
                  <a:gd name="connsiteY5" fmla="*/ 53654 h 93377"/>
                  <a:gd name="connsiteX6" fmla="*/ 5014 w 86247"/>
                  <a:gd name="connsiteY6" fmla="*/ 33898 h 93377"/>
                  <a:gd name="connsiteX7" fmla="*/ 17000 w 86247"/>
                  <a:gd name="connsiteY7" fmla="*/ 5047 h 93377"/>
                  <a:gd name="connsiteX8" fmla="*/ 18102 w 86247"/>
                  <a:gd name="connsiteY8" fmla="*/ 3199 h 93377"/>
                  <a:gd name="connsiteX9" fmla="*/ 15898 w 86247"/>
                  <a:gd name="connsiteY9" fmla="*/ 1493 h 93377"/>
                  <a:gd name="connsiteX10" fmla="*/ 11489 w 86247"/>
                  <a:gd name="connsiteY10" fmla="*/ 4620 h 93377"/>
                  <a:gd name="connsiteX11" fmla="*/ 192 w 86247"/>
                  <a:gd name="connsiteY11" fmla="*/ 35320 h 93377"/>
                  <a:gd name="connsiteX12" fmla="*/ 26920 w 86247"/>
                  <a:gd name="connsiteY12" fmla="*/ 62892 h 93377"/>
                  <a:gd name="connsiteX13" fmla="*/ 19205 w 86247"/>
                  <a:gd name="connsiteY13" fmla="*/ 88902 h 93377"/>
                  <a:gd name="connsiteX14" fmla="*/ 23889 w 86247"/>
                  <a:gd name="connsiteY14" fmla="*/ 93450 h 93377"/>
                  <a:gd name="connsiteX15" fmla="*/ 29262 w 86247"/>
                  <a:gd name="connsiteY15" fmla="*/ 90323 h 93377"/>
                  <a:gd name="connsiteX16" fmla="*/ 34222 w 86247"/>
                  <a:gd name="connsiteY16" fmla="*/ 64029 h 93377"/>
                  <a:gd name="connsiteX17" fmla="*/ 36013 w 86247"/>
                  <a:gd name="connsiteY17" fmla="*/ 54365 h 93377"/>
                  <a:gd name="connsiteX18" fmla="*/ 46484 w 86247"/>
                  <a:gd name="connsiteY18" fmla="*/ 22386 h 93377"/>
                  <a:gd name="connsiteX19" fmla="*/ 66875 w 86247"/>
                  <a:gd name="connsiteY19" fmla="*/ 9737 h 93377"/>
                  <a:gd name="connsiteX20" fmla="*/ 81479 w 86247"/>
                  <a:gd name="connsiteY20" fmla="*/ 23665 h 93377"/>
                  <a:gd name="connsiteX21" fmla="*/ 40422 w 86247"/>
                  <a:gd name="connsiteY21" fmla="*/ 54507 h 93377"/>
                  <a:gd name="connsiteX22" fmla="*/ 36013 w 86247"/>
                  <a:gd name="connsiteY22" fmla="*/ 54365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22" y="64029"/>
                    </a:moveTo>
                    <a:cubicBezTo>
                      <a:pt x="35738" y="64171"/>
                      <a:pt x="37391" y="64171"/>
                      <a:pt x="38907" y="64171"/>
                    </a:cubicBezTo>
                    <a:cubicBezTo>
                      <a:pt x="63706" y="64171"/>
                      <a:pt x="86439" y="43279"/>
                      <a:pt x="86439" y="20823"/>
                    </a:cubicBezTo>
                    <a:cubicBezTo>
                      <a:pt x="86439" y="8173"/>
                      <a:pt x="79137" y="72"/>
                      <a:pt x="68391" y="72"/>
                    </a:cubicBezTo>
                    <a:cubicBezTo>
                      <a:pt x="49378" y="72"/>
                      <a:pt x="39320" y="25087"/>
                      <a:pt x="35462" y="35746"/>
                    </a:cubicBezTo>
                    <a:cubicBezTo>
                      <a:pt x="33671" y="41005"/>
                      <a:pt x="30640" y="50954"/>
                      <a:pt x="29813" y="53654"/>
                    </a:cubicBezTo>
                    <a:cubicBezTo>
                      <a:pt x="14658" y="51522"/>
                      <a:pt x="5014" y="44416"/>
                      <a:pt x="5014" y="33898"/>
                    </a:cubicBezTo>
                    <a:cubicBezTo>
                      <a:pt x="5014" y="33756"/>
                      <a:pt x="5840" y="17838"/>
                      <a:pt x="17000" y="5047"/>
                    </a:cubicBezTo>
                    <a:cubicBezTo>
                      <a:pt x="17965" y="4052"/>
                      <a:pt x="18102" y="3767"/>
                      <a:pt x="18102" y="3199"/>
                    </a:cubicBezTo>
                    <a:cubicBezTo>
                      <a:pt x="18102" y="1493"/>
                      <a:pt x="16311" y="1493"/>
                      <a:pt x="15898" y="1493"/>
                    </a:cubicBezTo>
                    <a:cubicBezTo>
                      <a:pt x="14658" y="1493"/>
                      <a:pt x="14107" y="1493"/>
                      <a:pt x="11489" y="4620"/>
                    </a:cubicBezTo>
                    <a:cubicBezTo>
                      <a:pt x="3774" y="14427"/>
                      <a:pt x="192" y="29208"/>
                      <a:pt x="192" y="35320"/>
                    </a:cubicBezTo>
                    <a:cubicBezTo>
                      <a:pt x="192" y="47969"/>
                      <a:pt x="9147" y="58913"/>
                      <a:pt x="26920" y="62892"/>
                    </a:cubicBezTo>
                    <a:cubicBezTo>
                      <a:pt x="20031" y="84922"/>
                      <a:pt x="19205" y="87622"/>
                      <a:pt x="19205" y="88902"/>
                    </a:cubicBezTo>
                    <a:cubicBezTo>
                      <a:pt x="19205" y="92739"/>
                      <a:pt x="22373" y="93450"/>
                      <a:pt x="23889" y="93450"/>
                    </a:cubicBezTo>
                    <a:cubicBezTo>
                      <a:pt x="25405" y="93450"/>
                      <a:pt x="28160" y="92455"/>
                      <a:pt x="29262" y="90323"/>
                    </a:cubicBezTo>
                    <a:cubicBezTo>
                      <a:pt x="30227" y="88191"/>
                      <a:pt x="31467" y="80942"/>
                      <a:pt x="34222" y="64029"/>
                    </a:cubicBezTo>
                    <a:close/>
                    <a:moveTo>
                      <a:pt x="36013" y="54365"/>
                    </a:moveTo>
                    <a:cubicBezTo>
                      <a:pt x="38769" y="38020"/>
                      <a:pt x="39871" y="31624"/>
                      <a:pt x="46484" y="22386"/>
                    </a:cubicBezTo>
                    <a:cubicBezTo>
                      <a:pt x="52684" y="13716"/>
                      <a:pt x="59986" y="9737"/>
                      <a:pt x="66875" y="9737"/>
                    </a:cubicBezTo>
                    <a:cubicBezTo>
                      <a:pt x="76382" y="9737"/>
                      <a:pt x="81479" y="16275"/>
                      <a:pt x="81479" y="23665"/>
                    </a:cubicBezTo>
                    <a:cubicBezTo>
                      <a:pt x="81479" y="38020"/>
                      <a:pt x="64120" y="54507"/>
                      <a:pt x="40422" y="54507"/>
                    </a:cubicBezTo>
                    <a:cubicBezTo>
                      <a:pt x="39182" y="54507"/>
                      <a:pt x="37253" y="54507"/>
                      <a:pt x="36013" y="543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" name="Dowolny kształt: kształt 54">
                <a:extLst>
                  <a:ext uri="{FF2B5EF4-FFF2-40B4-BE49-F238E27FC236}">
                    <a16:creationId xmlns:a16="http://schemas.microsoft.com/office/drawing/2014/main" id="{30F64F74-AA41-F004-7085-C8D6E5724D2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329233" y="7740785"/>
                <a:ext cx="324471" cy="8121"/>
              </a:xfrm>
              <a:custGeom>
                <a:avLst/>
                <a:gdLst>
                  <a:gd name="connsiteX0" fmla="*/ 0 w 324471"/>
                  <a:gd name="connsiteY0" fmla="*/ 0 h 8121"/>
                  <a:gd name="connsiteX1" fmla="*/ 324472 w 324471"/>
                  <a:gd name="connsiteY1" fmla="*/ 0 h 8121"/>
                  <a:gd name="connsiteX2" fmla="*/ 324472 w 324471"/>
                  <a:gd name="connsiteY2" fmla="*/ 8121 h 8121"/>
                  <a:gd name="connsiteX3" fmla="*/ 0 w 324471"/>
                  <a:gd name="connsiteY3" fmla="*/ 8121 h 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471" h="8121">
                    <a:moveTo>
                      <a:pt x="0" y="0"/>
                    </a:moveTo>
                    <a:lnTo>
                      <a:pt x="324472" y="0"/>
                    </a:lnTo>
                    <a:lnTo>
                      <a:pt x="324472" y="8121"/>
                    </a:lnTo>
                    <a:lnTo>
                      <a:pt x="0" y="8121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6" name="Dowolny kształt: kształt 55">
                <a:extLst>
                  <a:ext uri="{FF2B5EF4-FFF2-40B4-BE49-F238E27FC236}">
                    <a16:creationId xmlns:a16="http://schemas.microsoft.com/office/drawing/2014/main" id="{6EC56F28-DC75-C6DF-D0E8-9BA5130EFF3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5379110" y="7793971"/>
                <a:ext cx="97033" cy="143142"/>
              </a:xfrm>
              <a:custGeom>
                <a:avLst/>
                <a:gdLst>
                  <a:gd name="connsiteX0" fmla="*/ 68284 w 97033"/>
                  <a:gd name="connsiteY0" fmla="*/ 129826 h 143142"/>
                  <a:gd name="connsiteX1" fmla="*/ 68284 w 97033"/>
                  <a:gd name="connsiteY1" fmla="*/ 143226 h 143142"/>
                  <a:gd name="connsiteX2" fmla="*/ 97217 w 97033"/>
                  <a:gd name="connsiteY2" fmla="*/ 140993 h 143142"/>
                  <a:gd name="connsiteX3" fmla="*/ 97217 w 97033"/>
                  <a:gd name="connsiteY3" fmla="*/ 134699 h 143142"/>
                  <a:gd name="connsiteX4" fmla="*/ 81864 w 97033"/>
                  <a:gd name="connsiteY4" fmla="*/ 123329 h 143142"/>
                  <a:gd name="connsiteX5" fmla="*/ 81864 w 97033"/>
                  <a:gd name="connsiteY5" fmla="*/ 84 h 143142"/>
                  <a:gd name="connsiteX6" fmla="*/ 53522 w 97033"/>
                  <a:gd name="connsiteY6" fmla="*/ 2318 h 143142"/>
                  <a:gd name="connsiteX7" fmla="*/ 53522 w 97033"/>
                  <a:gd name="connsiteY7" fmla="*/ 8612 h 143142"/>
                  <a:gd name="connsiteX8" fmla="*/ 68874 w 97033"/>
                  <a:gd name="connsiteY8" fmla="*/ 19982 h 143142"/>
                  <a:gd name="connsiteX9" fmla="*/ 68874 w 97033"/>
                  <a:gd name="connsiteY9" fmla="*/ 63838 h 143142"/>
                  <a:gd name="connsiteX10" fmla="*/ 44075 w 97033"/>
                  <a:gd name="connsiteY10" fmla="*/ 51250 h 143142"/>
                  <a:gd name="connsiteX11" fmla="*/ 183 w 97033"/>
                  <a:gd name="connsiteY11" fmla="*/ 97340 h 143142"/>
                  <a:gd name="connsiteX12" fmla="*/ 41909 w 97033"/>
                  <a:gd name="connsiteY12" fmla="*/ 143226 h 143142"/>
                  <a:gd name="connsiteX13" fmla="*/ 68284 w 97033"/>
                  <a:gd name="connsiteY13" fmla="*/ 129826 h 143142"/>
                  <a:gd name="connsiteX14" fmla="*/ 68284 w 97033"/>
                  <a:gd name="connsiteY14" fmla="*/ 75412 h 143142"/>
                  <a:gd name="connsiteX15" fmla="*/ 68284 w 97033"/>
                  <a:gd name="connsiteY15" fmla="*/ 117034 h 143142"/>
                  <a:gd name="connsiteX16" fmla="*/ 66119 w 97033"/>
                  <a:gd name="connsiteY16" fmla="*/ 124547 h 143142"/>
                  <a:gd name="connsiteX17" fmla="*/ 42894 w 97033"/>
                  <a:gd name="connsiteY17" fmla="*/ 138760 h 143142"/>
                  <a:gd name="connsiteX18" fmla="*/ 22227 w 97033"/>
                  <a:gd name="connsiteY18" fmla="*/ 125765 h 143142"/>
                  <a:gd name="connsiteX19" fmla="*/ 16519 w 97033"/>
                  <a:gd name="connsiteY19" fmla="*/ 97543 h 143142"/>
                  <a:gd name="connsiteX20" fmla="*/ 22621 w 97033"/>
                  <a:gd name="connsiteY20" fmla="*/ 68711 h 143142"/>
                  <a:gd name="connsiteX21" fmla="*/ 44862 w 97033"/>
                  <a:gd name="connsiteY21" fmla="*/ 55717 h 143142"/>
                  <a:gd name="connsiteX22" fmla="*/ 66119 w 97033"/>
                  <a:gd name="connsiteY22" fmla="*/ 67899 h 143142"/>
                  <a:gd name="connsiteX23" fmla="*/ 68284 w 97033"/>
                  <a:gd name="connsiteY23" fmla="*/ 75412 h 14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7033" h="143142">
                    <a:moveTo>
                      <a:pt x="68284" y="129826"/>
                    </a:moveTo>
                    <a:lnTo>
                      <a:pt x="68284" y="143226"/>
                    </a:lnTo>
                    <a:lnTo>
                      <a:pt x="97217" y="140993"/>
                    </a:lnTo>
                    <a:lnTo>
                      <a:pt x="97217" y="134699"/>
                    </a:lnTo>
                    <a:cubicBezTo>
                      <a:pt x="83439" y="134699"/>
                      <a:pt x="81864" y="133278"/>
                      <a:pt x="81864" y="123329"/>
                    </a:cubicBezTo>
                    <a:lnTo>
                      <a:pt x="81864" y="84"/>
                    </a:lnTo>
                    <a:lnTo>
                      <a:pt x="53522" y="2318"/>
                    </a:lnTo>
                    <a:lnTo>
                      <a:pt x="53522" y="8612"/>
                    </a:lnTo>
                    <a:cubicBezTo>
                      <a:pt x="67300" y="8612"/>
                      <a:pt x="68874" y="10033"/>
                      <a:pt x="68874" y="19982"/>
                    </a:cubicBezTo>
                    <a:lnTo>
                      <a:pt x="68874" y="63838"/>
                    </a:lnTo>
                    <a:cubicBezTo>
                      <a:pt x="63166" y="56529"/>
                      <a:pt x="54703" y="51250"/>
                      <a:pt x="44075" y="51250"/>
                    </a:cubicBezTo>
                    <a:cubicBezTo>
                      <a:pt x="20849" y="51250"/>
                      <a:pt x="183" y="71148"/>
                      <a:pt x="183" y="97340"/>
                    </a:cubicBezTo>
                    <a:cubicBezTo>
                      <a:pt x="183" y="123126"/>
                      <a:pt x="19472" y="143226"/>
                      <a:pt x="41909" y="143226"/>
                    </a:cubicBezTo>
                    <a:cubicBezTo>
                      <a:pt x="54506" y="143226"/>
                      <a:pt x="63363" y="136323"/>
                      <a:pt x="68284" y="129826"/>
                    </a:cubicBezTo>
                    <a:close/>
                    <a:moveTo>
                      <a:pt x="68284" y="75412"/>
                    </a:moveTo>
                    <a:lnTo>
                      <a:pt x="68284" y="117034"/>
                    </a:lnTo>
                    <a:cubicBezTo>
                      <a:pt x="68284" y="120689"/>
                      <a:pt x="68284" y="121095"/>
                      <a:pt x="66119" y="124547"/>
                    </a:cubicBezTo>
                    <a:cubicBezTo>
                      <a:pt x="60214" y="134293"/>
                      <a:pt x="51357" y="138760"/>
                      <a:pt x="42894" y="138760"/>
                    </a:cubicBezTo>
                    <a:cubicBezTo>
                      <a:pt x="34037" y="138760"/>
                      <a:pt x="26951" y="133481"/>
                      <a:pt x="22227" y="125765"/>
                    </a:cubicBezTo>
                    <a:cubicBezTo>
                      <a:pt x="17110" y="117441"/>
                      <a:pt x="16519" y="105867"/>
                      <a:pt x="16519" y="97543"/>
                    </a:cubicBezTo>
                    <a:cubicBezTo>
                      <a:pt x="16519" y="90030"/>
                      <a:pt x="16913" y="77848"/>
                      <a:pt x="22621" y="68711"/>
                    </a:cubicBezTo>
                    <a:cubicBezTo>
                      <a:pt x="26754" y="62417"/>
                      <a:pt x="34233" y="55717"/>
                      <a:pt x="44862" y="55717"/>
                    </a:cubicBezTo>
                    <a:cubicBezTo>
                      <a:pt x="51751" y="55717"/>
                      <a:pt x="60017" y="58762"/>
                      <a:pt x="66119" y="67899"/>
                    </a:cubicBezTo>
                    <a:cubicBezTo>
                      <a:pt x="68284" y="71351"/>
                      <a:pt x="68284" y="71757"/>
                      <a:pt x="68284" y="754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" name="Dowolny kształt: kształt 56">
                <a:extLst>
                  <a:ext uri="{FF2B5EF4-FFF2-40B4-BE49-F238E27FC236}">
                    <a16:creationId xmlns:a16="http://schemas.microsoft.com/office/drawing/2014/main" id="{823DEC2C-5623-CCE7-7646-09EE54BCCEC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491606" y="7845137"/>
                <a:ext cx="111992" cy="134005"/>
              </a:xfrm>
              <a:custGeom>
                <a:avLst/>
                <a:gdLst>
                  <a:gd name="connsiteX0" fmla="*/ 23807 w 111992"/>
                  <a:gd name="connsiteY0" fmla="*/ 124344 h 134005"/>
                  <a:gd name="connsiteX1" fmla="*/ 22823 w 111992"/>
                  <a:gd name="connsiteY1" fmla="*/ 128405 h 134005"/>
                  <a:gd name="connsiteX2" fmla="*/ 28531 w 111992"/>
                  <a:gd name="connsiteY2" fmla="*/ 134090 h 134005"/>
                  <a:gd name="connsiteX3" fmla="*/ 35814 w 111992"/>
                  <a:gd name="connsiteY3" fmla="*/ 128811 h 134005"/>
                  <a:gd name="connsiteX4" fmla="*/ 42702 w 111992"/>
                  <a:gd name="connsiteY4" fmla="*/ 91655 h 134005"/>
                  <a:gd name="connsiteX5" fmla="*/ 49197 w 111992"/>
                  <a:gd name="connsiteY5" fmla="*/ 92061 h 134005"/>
                  <a:gd name="connsiteX6" fmla="*/ 112181 w 111992"/>
                  <a:gd name="connsiteY6" fmla="*/ 28104 h 134005"/>
                  <a:gd name="connsiteX7" fmla="*/ 89743 w 111992"/>
                  <a:gd name="connsiteY7" fmla="*/ 84 h 134005"/>
                  <a:gd name="connsiteX8" fmla="*/ 37585 w 111992"/>
                  <a:gd name="connsiteY8" fmla="*/ 79066 h 134005"/>
                  <a:gd name="connsiteX9" fmla="*/ 5306 w 111992"/>
                  <a:gd name="connsiteY9" fmla="*/ 49017 h 134005"/>
                  <a:gd name="connsiteX10" fmla="*/ 21642 w 111992"/>
                  <a:gd name="connsiteY10" fmla="*/ 6988 h 134005"/>
                  <a:gd name="connsiteX11" fmla="*/ 23217 w 111992"/>
                  <a:gd name="connsiteY11" fmla="*/ 4348 h 134005"/>
                  <a:gd name="connsiteX12" fmla="*/ 20855 w 111992"/>
                  <a:gd name="connsiteY12" fmla="*/ 2318 h 134005"/>
                  <a:gd name="connsiteX13" fmla="*/ 189 w 111992"/>
                  <a:gd name="connsiteY13" fmla="*/ 51250 h 134005"/>
                  <a:gd name="connsiteX14" fmla="*/ 34239 w 111992"/>
                  <a:gd name="connsiteY14" fmla="*/ 90233 h 134005"/>
                  <a:gd name="connsiteX15" fmla="*/ 23807 w 111992"/>
                  <a:gd name="connsiteY15" fmla="*/ 124344 h 134005"/>
                  <a:gd name="connsiteX16" fmla="*/ 50969 w 111992"/>
                  <a:gd name="connsiteY16" fmla="*/ 80285 h 134005"/>
                  <a:gd name="connsiteX17" fmla="*/ 47426 w 111992"/>
                  <a:gd name="connsiteY17" fmla="*/ 80081 h 134005"/>
                  <a:gd name="connsiteX18" fmla="*/ 44867 w 111992"/>
                  <a:gd name="connsiteY18" fmla="*/ 79269 h 134005"/>
                  <a:gd name="connsiteX19" fmla="*/ 48804 w 111992"/>
                  <a:gd name="connsiteY19" fmla="*/ 57341 h 134005"/>
                  <a:gd name="connsiteX20" fmla="*/ 87775 w 111992"/>
                  <a:gd name="connsiteY20" fmla="*/ 11860 h 134005"/>
                  <a:gd name="connsiteX21" fmla="*/ 106670 w 111992"/>
                  <a:gd name="connsiteY21" fmla="*/ 32570 h 134005"/>
                  <a:gd name="connsiteX22" fmla="*/ 50969 w 111992"/>
                  <a:gd name="connsiteY22" fmla="*/ 80285 h 13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1992" h="134005">
                    <a:moveTo>
                      <a:pt x="23807" y="124344"/>
                    </a:moveTo>
                    <a:cubicBezTo>
                      <a:pt x="23020" y="126983"/>
                      <a:pt x="22823" y="127389"/>
                      <a:pt x="22823" y="128405"/>
                    </a:cubicBezTo>
                    <a:cubicBezTo>
                      <a:pt x="22823" y="132872"/>
                      <a:pt x="26563" y="134090"/>
                      <a:pt x="28531" y="134090"/>
                    </a:cubicBezTo>
                    <a:cubicBezTo>
                      <a:pt x="29515" y="134090"/>
                      <a:pt x="33845" y="133481"/>
                      <a:pt x="35814" y="128811"/>
                    </a:cubicBezTo>
                    <a:cubicBezTo>
                      <a:pt x="36404" y="127186"/>
                      <a:pt x="37388" y="120486"/>
                      <a:pt x="42702" y="91655"/>
                    </a:cubicBezTo>
                    <a:cubicBezTo>
                      <a:pt x="44474" y="91858"/>
                      <a:pt x="45851" y="92061"/>
                      <a:pt x="49197" y="92061"/>
                    </a:cubicBezTo>
                    <a:cubicBezTo>
                      <a:pt x="81870" y="92061"/>
                      <a:pt x="112181" y="60184"/>
                      <a:pt x="112181" y="28104"/>
                    </a:cubicBezTo>
                    <a:cubicBezTo>
                      <a:pt x="112181" y="12267"/>
                      <a:pt x="104505" y="84"/>
                      <a:pt x="89743" y="84"/>
                    </a:cubicBezTo>
                    <a:cubicBezTo>
                      <a:pt x="61204" y="84"/>
                      <a:pt x="49394" y="39474"/>
                      <a:pt x="37585" y="79066"/>
                    </a:cubicBezTo>
                    <a:cubicBezTo>
                      <a:pt x="16328" y="75006"/>
                      <a:pt x="5306" y="63635"/>
                      <a:pt x="5306" y="49017"/>
                    </a:cubicBezTo>
                    <a:cubicBezTo>
                      <a:pt x="5306" y="43331"/>
                      <a:pt x="9833" y="20997"/>
                      <a:pt x="21642" y="6988"/>
                    </a:cubicBezTo>
                    <a:cubicBezTo>
                      <a:pt x="23217" y="5160"/>
                      <a:pt x="23217" y="4754"/>
                      <a:pt x="23217" y="4348"/>
                    </a:cubicBezTo>
                    <a:cubicBezTo>
                      <a:pt x="23217" y="3536"/>
                      <a:pt x="22823" y="2318"/>
                      <a:pt x="20855" y="2318"/>
                    </a:cubicBezTo>
                    <a:cubicBezTo>
                      <a:pt x="15344" y="2318"/>
                      <a:pt x="189" y="31758"/>
                      <a:pt x="189" y="51250"/>
                    </a:cubicBezTo>
                    <a:cubicBezTo>
                      <a:pt x="189" y="70336"/>
                      <a:pt x="13179" y="85157"/>
                      <a:pt x="34239" y="90233"/>
                    </a:cubicBezTo>
                    <a:lnTo>
                      <a:pt x="23807" y="124344"/>
                    </a:lnTo>
                    <a:close/>
                    <a:moveTo>
                      <a:pt x="50969" y="80285"/>
                    </a:moveTo>
                    <a:cubicBezTo>
                      <a:pt x="49394" y="80285"/>
                      <a:pt x="49001" y="80285"/>
                      <a:pt x="47426" y="80081"/>
                    </a:cubicBezTo>
                    <a:cubicBezTo>
                      <a:pt x="45064" y="80081"/>
                      <a:pt x="44867" y="79878"/>
                      <a:pt x="44867" y="79269"/>
                    </a:cubicBezTo>
                    <a:cubicBezTo>
                      <a:pt x="44867" y="78863"/>
                      <a:pt x="48213" y="60387"/>
                      <a:pt x="48804" y="57341"/>
                    </a:cubicBezTo>
                    <a:cubicBezTo>
                      <a:pt x="54905" y="31352"/>
                      <a:pt x="70257" y="11860"/>
                      <a:pt x="87775" y="11860"/>
                    </a:cubicBezTo>
                    <a:cubicBezTo>
                      <a:pt x="101355" y="11860"/>
                      <a:pt x="106670" y="22825"/>
                      <a:pt x="106670" y="32570"/>
                    </a:cubicBezTo>
                    <a:cubicBezTo>
                      <a:pt x="106670" y="55514"/>
                      <a:pt x="81280" y="80285"/>
                      <a:pt x="50969" y="802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" name="Dowolny kształt: kształt 57">
                <a:extLst>
                  <a:ext uri="{FF2B5EF4-FFF2-40B4-BE49-F238E27FC236}">
                    <a16:creationId xmlns:a16="http://schemas.microsoft.com/office/drawing/2014/main" id="{9AC5797A-489B-274C-3A63-98A8F17910C5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5743017" y="7721091"/>
                <a:ext cx="130887" cy="47511"/>
              </a:xfrm>
              <a:custGeom>
                <a:avLst/>
                <a:gdLst>
                  <a:gd name="connsiteX0" fmla="*/ 124396 w 130887"/>
                  <a:gd name="connsiteY0" fmla="*/ 8199 h 47511"/>
                  <a:gd name="connsiteX1" fmla="*/ 131088 w 130887"/>
                  <a:gd name="connsiteY1" fmla="*/ 4138 h 47511"/>
                  <a:gd name="connsiteX2" fmla="*/ 124593 w 130887"/>
                  <a:gd name="connsiteY2" fmla="*/ 77 h 47511"/>
                  <a:gd name="connsiteX3" fmla="*/ 6696 w 130887"/>
                  <a:gd name="connsiteY3" fmla="*/ 77 h 47511"/>
                  <a:gd name="connsiteX4" fmla="*/ 201 w 130887"/>
                  <a:gd name="connsiteY4" fmla="*/ 4138 h 47511"/>
                  <a:gd name="connsiteX5" fmla="*/ 6893 w 130887"/>
                  <a:gd name="connsiteY5" fmla="*/ 8199 h 47511"/>
                  <a:gd name="connsiteX6" fmla="*/ 124396 w 130887"/>
                  <a:gd name="connsiteY6" fmla="*/ 8199 h 47511"/>
                  <a:gd name="connsiteX7" fmla="*/ 124593 w 130887"/>
                  <a:gd name="connsiteY7" fmla="*/ 47588 h 47511"/>
                  <a:gd name="connsiteX8" fmla="*/ 131088 w 130887"/>
                  <a:gd name="connsiteY8" fmla="*/ 43528 h 47511"/>
                  <a:gd name="connsiteX9" fmla="*/ 124396 w 130887"/>
                  <a:gd name="connsiteY9" fmla="*/ 39467 h 47511"/>
                  <a:gd name="connsiteX10" fmla="*/ 6893 w 130887"/>
                  <a:gd name="connsiteY10" fmla="*/ 39467 h 47511"/>
                  <a:gd name="connsiteX11" fmla="*/ 201 w 130887"/>
                  <a:gd name="connsiteY11" fmla="*/ 43528 h 47511"/>
                  <a:gd name="connsiteX12" fmla="*/ 6696 w 130887"/>
                  <a:gd name="connsiteY12" fmla="*/ 47588 h 47511"/>
                  <a:gd name="connsiteX13" fmla="*/ 124593 w 130887"/>
                  <a:gd name="connsiteY13" fmla="*/ 47588 h 4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87" h="47511">
                    <a:moveTo>
                      <a:pt x="124396" y="8199"/>
                    </a:moveTo>
                    <a:cubicBezTo>
                      <a:pt x="127349" y="8199"/>
                      <a:pt x="131088" y="8199"/>
                      <a:pt x="131088" y="4138"/>
                    </a:cubicBezTo>
                    <a:cubicBezTo>
                      <a:pt x="131088" y="77"/>
                      <a:pt x="127349" y="77"/>
                      <a:pt x="124593" y="77"/>
                    </a:cubicBezTo>
                    <a:lnTo>
                      <a:pt x="6696" y="77"/>
                    </a:lnTo>
                    <a:cubicBezTo>
                      <a:pt x="3941" y="77"/>
                      <a:pt x="201" y="77"/>
                      <a:pt x="201" y="4138"/>
                    </a:cubicBezTo>
                    <a:cubicBezTo>
                      <a:pt x="201" y="8199"/>
                      <a:pt x="3941" y="8199"/>
                      <a:pt x="6893" y="8199"/>
                    </a:cubicBezTo>
                    <a:lnTo>
                      <a:pt x="124396" y="8199"/>
                    </a:lnTo>
                    <a:close/>
                    <a:moveTo>
                      <a:pt x="124593" y="47588"/>
                    </a:moveTo>
                    <a:cubicBezTo>
                      <a:pt x="127349" y="47588"/>
                      <a:pt x="131088" y="47588"/>
                      <a:pt x="131088" y="43528"/>
                    </a:cubicBezTo>
                    <a:cubicBezTo>
                      <a:pt x="131088" y="39467"/>
                      <a:pt x="127349" y="39467"/>
                      <a:pt x="124396" y="39467"/>
                    </a:cubicBezTo>
                    <a:lnTo>
                      <a:pt x="6893" y="39467"/>
                    </a:lnTo>
                    <a:cubicBezTo>
                      <a:pt x="3941" y="39467"/>
                      <a:pt x="201" y="39467"/>
                      <a:pt x="201" y="43528"/>
                    </a:cubicBezTo>
                    <a:cubicBezTo>
                      <a:pt x="201" y="47588"/>
                      <a:pt x="3941" y="47588"/>
                      <a:pt x="6696" y="47588"/>
                    </a:cubicBezTo>
                    <a:lnTo>
                      <a:pt x="124593" y="47588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770B24D0-507F-0EA1-360E-747C4AEF8DB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980887" y="7523025"/>
                <a:ext cx="64951" cy="135223"/>
              </a:xfrm>
              <a:custGeom>
                <a:avLst/>
                <a:gdLst>
                  <a:gd name="connsiteX0" fmla="*/ 40562 w 64951"/>
                  <a:gd name="connsiteY0" fmla="*/ 5350 h 135223"/>
                  <a:gd name="connsiteX1" fmla="*/ 36035 w 64951"/>
                  <a:gd name="connsiteY1" fmla="*/ 71 h 135223"/>
                  <a:gd name="connsiteX2" fmla="*/ 213 w 64951"/>
                  <a:gd name="connsiteY2" fmla="*/ 13065 h 135223"/>
                  <a:gd name="connsiteX3" fmla="*/ 213 w 64951"/>
                  <a:gd name="connsiteY3" fmla="*/ 19359 h 135223"/>
                  <a:gd name="connsiteX4" fmla="*/ 25997 w 64951"/>
                  <a:gd name="connsiteY4" fmla="*/ 14080 h 135223"/>
                  <a:gd name="connsiteX5" fmla="*/ 25997 w 64951"/>
                  <a:gd name="connsiteY5" fmla="*/ 119254 h 135223"/>
                  <a:gd name="connsiteX6" fmla="*/ 7692 w 64951"/>
                  <a:gd name="connsiteY6" fmla="*/ 129000 h 135223"/>
                  <a:gd name="connsiteX7" fmla="*/ 1394 w 64951"/>
                  <a:gd name="connsiteY7" fmla="*/ 129000 h 135223"/>
                  <a:gd name="connsiteX8" fmla="*/ 1394 w 64951"/>
                  <a:gd name="connsiteY8" fmla="*/ 135294 h 135223"/>
                  <a:gd name="connsiteX9" fmla="*/ 33279 w 64951"/>
                  <a:gd name="connsiteY9" fmla="*/ 134685 h 135223"/>
                  <a:gd name="connsiteX10" fmla="*/ 65164 w 64951"/>
                  <a:gd name="connsiteY10" fmla="*/ 135294 h 135223"/>
                  <a:gd name="connsiteX11" fmla="*/ 65164 w 64951"/>
                  <a:gd name="connsiteY11" fmla="*/ 129000 h 135223"/>
                  <a:gd name="connsiteX12" fmla="*/ 58866 w 64951"/>
                  <a:gd name="connsiteY12" fmla="*/ 129000 h 135223"/>
                  <a:gd name="connsiteX13" fmla="*/ 40562 w 64951"/>
                  <a:gd name="connsiteY13" fmla="*/ 119254 h 135223"/>
                  <a:gd name="connsiteX14" fmla="*/ 40562 w 64951"/>
                  <a:gd name="connsiteY14" fmla="*/ 5350 h 13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951" h="135223">
                    <a:moveTo>
                      <a:pt x="40562" y="5350"/>
                    </a:moveTo>
                    <a:cubicBezTo>
                      <a:pt x="40562" y="477"/>
                      <a:pt x="40562" y="71"/>
                      <a:pt x="36035" y="71"/>
                    </a:cubicBezTo>
                    <a:cubicBezTo>
                      <a:pt x="23832" y="13065"/>
                      <a:pt x="6511" y="13065"/>
                      <a:pt x="213" y="13065"/>
                    </a:cubicBezTo>
                    <a:lnTo>
                      <a:pt x="213" y="19359"/>
                    </a:lnTo>
                    <a:cubicBezTo>
                      <a:pt x="4149" y="19359"/>
                      <a:pt x="15762" y="19359"/>
                      <a:pt x="25997" y="14080"/>
                    </a:cubicBezTo>
                    <a:lnTo>
                      <a:pt x="25997" y="119254"/>
                    </a:lnTo>
                    <a:cubicBezTo>
                      <a:pt x="25997" y="126564"/>
                      <a:pt x="25406" y="129000"/>
                      <a:pt x="7692" y="129000"/>
                    </a:cubicBezTo>
                    <a:lnTo>
                      <a:pt x="1394" y="129000"/>
                    </a:lnTo>
                    <a:lnTo>
                      <a:pt x="1394" y="135294"/>
                    </a:lnTo>
                    <a:cubicBezTo>
                      <a:pt x="8283" y="134685"/>
                      <a:pt x="25406" y="134685"/>
                      <a:pt x="33279" y="134685"/>
                    </a:cubicBezTo>
                    <a:cubicBezTo>
                      <a:pt x="41152" y="134685"/>
                      <a:pt x="58276" y="134685"/>
                      <a:pt x="65164" y="135294"/>
                    </a:cubicBezTo>
                    <a:lnTo>
                      <a:pt x="65164" y="129000"/>
                    </a:lnTo>
                    <a:lnTo>
                      <a:pt x="58866" y="129000"/>
                    </a:lnTo>
                    <a:cubicBezTo>
                      <a:pt x="41152" y="129000"/>
                      <a:pt x="40562" y="126767"/>
                      <a:pt x="40562" y="119254"/>
                    </a:cubicBezTo>
                    <a:lnTo>
                      <a:pt x="40562" y="5350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FE06E0DF-4BEC-54DC-1ABF-19D79144C66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963370" y="7740785"/>
                <a:ext cx="98411" cy="8121"/>
              </a:xfrm>
              <a:custGeom>
                <a:avLst/>
                <a:gdLst>
                  <a:gd name="connsiteX0" fmla="*/ 0 w 98411"/>
                  <a:gd name="connsiteY0" fmla="*/ 0 h 8121"/>
                  <a:gd name="connsiteX1" fmla="*/ 98412 w 98411"/>
                  <a:gd name="connsiteY1" fmla="*/ 0 h 8121"/>
                  <a:gd name="connsiteX2" fmla="*/ 98412 w 98411"/>
                  <a:gd name="connsiteY2" fmla="*/ 8121 h 8121"/>
                  <a:gd name="connsiteX3" fmla="*/ 0 w 98411"/>
                  <a:gd name="connsiteY3" fmla="*/ 8121 h 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11" h="8121">
                    <a:moveTo>
                      <a:pt x="0" y="0"/>
                    </a:moveTo>
                    <a:lnTo>
                      <a:pt x="98412" y="0"/>
                    </a:lnTo>
                    <a:lnTo>
                      <a:pt x="98412" y="8121"/>
                    </a:lnTo>
                    <a:lnTo>
                      <a:pt x="0" y="8121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1" name="Dowolny kształt: kształt 60">
                <a:extLst>
                  <a:ext uri="{FF2B5EF4-FFF2-40B4-BE49-F238E27FC236}">
                    <a16:creationId xmlns:a16="http://schemas.microsoft.com/office/drawing/2014/main" id="{F4B751BB-D198-4D59-A7B4-807374CA124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973211" y="7799656"/>
                <a:ext cx="78532" cy="135223"/>
              </a:xfrm>
              <a:custGeom>
                <a:avLst/>
                <a:gdLst>
                  <a:gd name="connsiteX0" fmla="*/ 15368 w 78532"/>
                  <a:gd name="connsiteY0" fmla="*/ 119674 h 135223"/>
                  <a:gd name="connsiteX1" fmla="*/ 36232 w 78532"/>
                  <a:gd name="connsiteY1" fmla="*/ 98761 h 135223"/>
                  <a:gd name="connsiteX2" fmla="*/ 78745 w 78532"/>
                  <a:gd name="connsiteY2" fmla="*/ 39474 h 135223"/>
                  <a:gd name="connsiteX3" fmla="*/ 37019 w 78532"/>
                  <a:gd name="connsiteY3" fmla="*/ 84 h 135223"/>
                  <a:gd name="connsiteX4" fmla="*/ 213 w 78532"/>
                  <a:gd name="connsiteY4" fmla="*/ 36834 h 135223"/>
                  <a:gd name="connsiteX5" fmla="*/ 10645 w 78532"/>
                  <a:gd name="connsiteY5" fmla="*/ 48204 h 135223"/>
                  <a:gd name="connsiteX6" fmla="*/ 20879 w 78532"/>
                  <a:gd name="connsiteY6" fmla="*/ 37443 h 135223"/>
                  <a:gd name="connsiteX7" fmla="*/ 10448 w 78532"/>
                  <a:gd name="connsiteY7" fmla="*/ 26885 h 135223"/>
                  <a:gd name="connsiteX8" fmla="*/ 7889 w 78532"/>
                  <a:gd name="connsiteY8" fmla="*/ 27088 h 135223"/>
                  <a:gd name="connsiteX9" fmla="*/ 34460 w 78532"/>
                  <a:gd name="connsiteY9" fmla="*/ 6378 h 135223"/>
                  <a:gd name="connsiteX10" fmla="*/ 60834 w 78532"/>
                  <a:gd name="connsiteY10" fmla="*/ 39474 h 135223"/>
                  <a:gd name="connsiteX11" fmla="*/ 40168 w 78532"/>
                  <a:gd name="connsiteY11" fmla="*/ 84345 h 135223"/>
                  <a:gd name="connsiteX12" fmla="*/ 2378 w 78532"/>
                  <a:gd name="connsiteY12" fmla="*/ 127796 h 135223"/>
                  <a:gd name="connsiteX13" fmla="*/ 213 w 78532"/>
                  <a:gd name="connsiteY13" fmla="*/ 135308 h 135223"/>
                  <a:gd name="connsiteX14" fmla="*/ 73234 w 78532"/>
                  <a:gd name="connsiteY14" fmla="*/ 135308 h 135223"/>
                  <a:gd name="connsiteX15" fmla="*/ 78745 w 78532"/>
                  <a:gd name="connsiteY15" fmla="*/ 99979 h 135223"/>
                  <a:gd name="connsiteX16" fmla="*/ 73825 w 78532"/>
                  <a:gd name="connsiteY16" fmla="*/ 99979 h 135223"/>
                  <a:gd name="connsiteX17" fmla="*/ 69495 w 78532"/>
                  <a:gd name="connsiteY17" fmla="*/ 118050 h 135223"/>
                  <a:gd name="connsiteX18" fmla="*/ 50796 w 78532"/>
                  <a:gd name="connsiteY18" fmla="*/ 119674 h 135223"/>
                  <a:gd name="connsiteX19" fmla="*/ 15368 w 78532"/>
                  <a:gd name="connsiteY19" fmla="*/ 119674 h 13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532" h="135223">
                    <a:moveTo>
                      <a:pt x="15368" y="119674"/>
                    </a:moveTo>
                    <a:lnTo>
                      <a:pt x="36232" y="98761"/>
                    </a:lnTo>
                    <a:cubicBezTo>
                      <a:pt x="66936" y="70742"/>
                      <a:pt x="78745" y="59778"/>
                      <a:pt x="78745" y="39474"/>
                    </a:cubicBezTo>
                    <a:cubicBezTo>
                      <a:pt x="78745" y="16327"/>
                      <a:pt x="61031" y="84"/>
                      <a:pt x="37019" y="84"/>
                    </a:cubicBezTo>
                    <a:cubicBezTo>
                      <a:pt x="14778" y="84"/>
                      <a:pt x="213" y="18764"/>
                      <a:pt x="213" y="36834"/>
                    </a:cubicBezTo>
                    <a:cubicBezTo>
                      <a:pt x="213" y="48204"/>
                      <a:pt x="10054" y="48204"/>
                      <a:pt x="10645" y="48204"/>
                    </a:cubicBezTo>
                    <a:cubicBezTo>
                      <a:pt x="13991" y="48204"/>
                      <a:pt x="20879" y="45768"/>
                      <a:pt x="20879" y="37443"/>
                    </a:cubicBezTo>
                    <a:cubicBezTo>
                      <a:pt x="20879" y="32164"/>
                      <a:pt x="17337" y="26885"/>
                      <a:pt x="10448" y="26885"/>
                    </a:cubicBezTo>
                    <a:cubicBezTo>
                      <a:pt x="8873" y="26885"/>
                      <a:pt x="8480" y="26885"/>
                      <a:pt x="7889" y="27088"/>
                    </a:cubicBezTo>
                    <a:cubicBezTo>
                      <a:pt x="12416" y="13891"/>
                      <a:pt x="23044" y="6378"/>
                      <a:pt x="34460" y="6378"/>
                    </a:cubicBezTo>
                    <a:cubicBezTo>
                      <a:pt x="52371" y="6378"/>
                      <a:pt x="60834" y="22825"/>
                      <a:pt x="60834" y="39474"/>
                    </a:cubicBezTo>
                    <a:cubicBezTo>
                      <a:pt x="60834" y="55717"/>
                      <a:pt x="50993" y="71757"/>
                      <a:pt x="40168" y="84345"/>
                    </a:cubicBezTo>
                    <a:lnTo>
                      <a:pt x="2378" y="127796"/>
                    </a:lnTo>
                    <a:cubicBezTo>
                      <a:pt x="213" y="130029"/>
                      <a:pt x="213" y="130435"/>
                      <a:pt x="213" y="135308"/>
                    </a:cubicBezTo>
                    <a:lnTo>
                      <a:pt x="73234" y="135308"/>
                    </a:lnTo>
                    <a:lnTo>
                      <a:pt x="78745" y="99979"/>
                    </a:lnTo>
                    <a:lnTo>
                      <a:pt x="73825" y="99979"/>
                    </a:lnTo>
                    <a:cubicBezTo>
                      <a:pt x="72841" y="106070"/>
                      <a:pt x="71463" y="115004"/>
                      <a:pt x="69495" y="118050"/>
                    </a:cubicBezTo>
                    <a:cubicBezTo>
                      <a:pt x="68117" y="119674"/>
                      <a:pt x="55127" y="119674"/>
                      <a:pt x="50796" y="119674"/>
                    </a:cubicBezTo>
                    <a:lnTo>
                      <a:pt x="15368" y="119674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C653C597-DE73-95D1-19B1-8E32872D3EF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6137689" y="7643327"/>
                <a:ext cx="45662" cy="203038"/>
              </a:xfrm>
              <a:custGeom>
                <a:avLst/>
                <a:gdLst>
                  <a:gd name="connsiteX0" fmla="*/ 45884 w 45662"/>
                  <a:gd name="connsiteY0" fmla="*/ 201086 h 203038"/>
                  <a:gd name="connsiteX1" fmla="*/ 42538 w 45662"/>
                  <a:gd name="connsiteY1" fmla="*/ 196619 h 203038"/>
                  <a:gd name="connsiteX2" fmla="*/ 11637 w 45662"/>
                  <a:gd name="connsiteY2" fmla="*/ 101597 h 203038"/>
                  <a:gd name="connsiteX3" fmla="*/ 43325 w 45662"/>
                  <a:gd name="connsiteY3" fmla="*/ 5559 h 203038"/>
                  <a:gd name="connsiteX4" fmla="*/ 45884 w 45662"/>
                  <a:gd name="connsiteY4" fmla="*/ 2108 h 203038"/>
                  <a:gd name="connsiteX5" fmla="*/ 43915 w 45662"/>
                  <a:gd name="connsiteY5" fmla="*/ 77 h 203038"/>
                  <a:gd name="connsiteX6" fmla="*/ 12621 w 45662"/>
                  <a:gd name="connsiteY6" fmla="*/ 39670 h 203038"/>
                  <a:gd name="connsiteX7" fmla="*/ 221 w 45662"/>
                  <a:gd name="connsiteY7" fmla="*/ 101597 h 203038"/>
                  <a:gd name="connsiteX8" fmla="*/ 13211 w 45662"/>
                  <a:gd name="connsiteY8" fmla="*/ 164945 h 203038"/>
                  <a:gd name="connsiteX9" fmla="*/ 43915 w 45662"/>
                  <a:gd name="connsiteY9" fmla="*/ 203116 h 203038"/>
                  <a:gd name="connsiteX10" fmla="*/ 45884 w 45662"/>
                  <a:gd name="connsiteY10" fmla="*/ 201086 h 20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662" h="203038">
                    <a:moveTo>
                      <a:pt x="45884" y="201086"/>
                    </a:moveTo>
                    <a:cubicBezTo>
                      <a:pt x="45884" y="200477"/>
                      <a:pt x="45884" y="200070"/>
                      <a:pt x="42538" y="196619"/>
                    </a:cubicBezTo>
                    <a:cubicBezTo>
                      <a:pt x="17935" y="171036"/>
                      <a:pt x="11637" y="132662"/>
                      <a:pt x="11637" y="101597"/>
                    </a:cubicBezTo>
                    <a:cubicBezTo>
                      <a:pt x="11637" y="66268"/>
                      <a:pt x="19116" y="30939"/>
                      <a:pt x="43325" y="5559"/>
                    </a:cubicBezTo>
                    <a:cubicBezTo>
                      <a:pt x="45884" y="3123"/>
                      <a:pt x="45884" y="2717"/>
                      <a:pt x="45884" y="2108"/>
                    </a:cubicBezTo>
                    <a:cubicBezTo>
                      <a:pt x="45884" y="687"/>
                      <a:pt x="45096" y="77"/>
                      <a:pt x="43915" y="77"/>
                    </a:cubicBezTo>
                    <a:cubicBezTo>
                      <a:pt x="41947" y="77"/>
                      <a:pt x="24233" y="13884"/>
                      <a:pt x="12621" y="39670"/>
                    </a:cubicBezTo>
                    <a:cubicBezTo>
                      <a:pt x="2583" y="62004"/>
                      <a:pt x="221" y="84541"/>
                      <a:pt x="221" y="101597"/>
                    </a:cubicBezTo>
                    <a:cubicBezTo>
                      <a:pt x="221" y="117434"/>
                      <a:pt x="2386" y="142001"/>
                      <a:pt x="13211" y="164945"/>
                    </a:cubicBezTo>
                    <a:cubicBezTo>
                      <a:pt x="25020" y="189919"/>
                      <a:pt x="41947" y="203116"/>
                      <a:pt x="43915" y="203116"/>
                    </a:cubicBezTo>
                    <a:cubicBezTo>
                      <a:pt x="45096" y="203116"/>
                      <a:pt x="45884" y="202507"/>
                      <a:pt x="45884" y="2010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3" name="Dowolny kształt: kształt 62">
                <a:extLst>
                  <a:ext uri="{FF2B5EF4-FFF2-40B4-BE49-F238E27FC236}">
                    <a16:creationId xmlns:a16="http://schemas.microsoft.com/office/drawing/2014/main" id="{9CC0A0D2-7647-8840-7BC4-3A9DDEC0B15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200650" y="7705863"/>
                <a:ext cx="92900" cy="133599"/>
              </a:xfrm>
              <a:custGeom>
                <a:avLst/>
                <a:gdLst>
                  <a:gd name="connsiteX0" fmla="*/ 815 w 92900"/>
                  <a:gd name="connsiteY0" fmla="*/ 124946 h 133599"/>
                  <a:gd name="connsiteX1" fmla="*/ 225 w 92900"/>
                  <a:gd name="connsiteY1" fmla="*/ 128195 h 133599"/>
                  <a:gd name="connsiteX2" fmla="*/ 5736 w 92900"/>
                  <a:gd name="connsiteY2" fmla="*/ 133677 h 133599"/>
                  <a:gd name="connsiteX3" fmla="*/ 12625 w 92900"/>
                  <a:gd name="connsiteY3" fmla="*/ 129413 h 133599"/>
                  <a:gd name="connsiteX4" fmla="*/ 25221 w 92900"/>
                  <a:gd name="connsiteY4" fmla="*/ 78450 h 133599"/>
                  <a:gd name="connsiteX5" fmla="*/ 44707 w 92900"/>
                  <a:gd name="connsiteY5" fmla="*/ 92054 h 133599"/>
                  <a:gd name="connsiteX6" fmla="*/ 93125 w 92900"/>
                  <a:gd name="connsiteY6" fmla="*/ 33173 h 133599"/>
                  <a:gd name="connsiteX7" fmla="*/ 65767 w 92900"/>
                  <a:gd name="connsiteY7" fmla="*/ 77 h 133599"/>
                  <a:gd name="connsiteX8" fmla="*/ 20104 w 92900"/>
                  <a:gd name="connsiteY8" fmla="*/ 45152 h 133599"/>
                  <a:gd name="connsiteX9" fmla="*/ 815 w 92900"/>
                  <a:gd name="connsiteY9" fmla="*/ 124946 h 133599"/>
                  <a:gd name="connsiteX10" fmla="*/ 44510 w 92900"/>
                  <a:gd name="connsiteY10" fmla="*/ 87587 h 133599"/>
                  <a:gd name="connsiteX11" fmla="*/ 27583 w 92900"/>
                  <a:gd name="connsiteY11" fmla="*/ 69517 h 133599"/>
                  <a:gd name="connsiteX12" fmla="*/ 29158 w 92900"/>
                  <a:gd name="connsiteY12" fmla="*/ 62004 h 133599"/>
                  <a:gd name="connsiteX13" fmla="*/ 40967 w 92900"/>
                  <a:gd name="connsiteY13" fmla="*/ 23833 h 133599"/>
                  <a:gd name="connsiteX14" fmla="*/ 65373 w 92900"/>
                  <a:gd name="connsiteY14" fmla="*/ 4544 h 133599"/>
                  <a:gd name="connsiteX15" fmla="*/ 78954 w 92900"/>
                  <a:gd name="connsiteY15" fmla="*/ 24442 h 133599"/>
                  <a:gd name="connsiteX16" fmla="*/ 67932 w 92900"/>
                  <a:gd name="connsiteY16" fmla="*/ 68298 h 133599"/>
                  <a:gd name="connsiteX17" fmla="*/ 44510 w 92900"/>
                  <a:gd name="connsiteY17" fmla="*/ 87587 h 1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00" h="133599">
                    <a:moveTo>
                      <a:pt x="815" y="124946"/>
                    </a:moveTo>
                    <a:cubicBezTo>
                      <a:pt x="225" y="127383"/>
                      <a:pt x="225" y="127789"/>
                      <a:pt x="225" y="128195"/>
                    </a:cubicBezTo>
                    <a:cubicBezTo>
                      <a:pt x="225" y="131240"/>
                      <a:pt x="2390" y="133677"/>
                      <a:pt x="5736" y="133677"/>
                    </a:cubicBezTo>
                    <a:cubicBezTo>
                      <a:pt x="9869" y="133677"/>
                      <a:pt x="12231" y="130022"/>
                      <a:pt x="12625" y="129413"/>
                    </a:cubicBezTo>
                    <a:cubicBezTo>
                      <a:pt x="13609" y="127586"/>
                      <a:pt x="19907" y="100378"/>
                      <a:pt x="25221" y="78450"/>
                    </a:cubicBezTo>
                    <a:cubicBezTo>
                      <a:pt x="29158" y="86572"/>
                      <a:pt x="35456" y="92054"/>
                      <a:pt x="44707" y="92054"/>
                    </a:cubicBezTo>
                    <a:cubicBezTo>
                      <a:pt x="67735" y="92054"/>
                      <a:pt x="93125" y="63425"/>
                      <a:pt x="93125" y="33173"/>
                    </a:cubicBezTo>
                    <a:cubicBezTo>
                      <a:pt x="93125" y="11651"/>
                      <a:pt x="80135" y="77"/>
                      <a:pt x="65767" y="77"/>
                    </a:cubicBezTo>
                    <a:cubicBezTo>
                      <a:pt x="46675" y="77"/>
                      <a:pt x="26008" y="20381"/>
                      <a:pt x="20104" y="45152"/>
                    </a:cubicBezTo>
                    <a:lnTo>
                      <a:pt x="815" y="124946"/>
                    </a:lnTo>
                    <a:close/>
                    <a:moveTo>
                      <a:pt x="44510" y="87587"/>
                    </a:moveTo>
                    <a:cubicBezTo>
                      <a:pt x="30732" y="87587"/>
                      <a:pt x="27583" y="71344"/>
                      <a:pt x="27583" y="69517"/>
                    </a:cubicBezTo>
                    <a:cubicBezTo>
                      <a:pt x="27583" y="68704"/>
                      <a:pt x="28567" y="64644"/>
                      <a:pt x="29158" y="62004"/>
                    </a:cubicBezTo>
                    <a:cubicBezTo>
                      <a:pt x="34669" y="39264"/>
                      <a:pt x="36637" y="31954"/>
                      <a:pt x="40967" y="23833"/>
                    </a:cubicBezTo>
                    <a:cubicBezTo>
                      <a:pt x="49430" y="9011"/>
                      <a:pt x="59271" y="4544"/>
                      <a:pt x="65373" y="4544"/>
                    </a:cubicBezTo>
                    <a:cubicBezTo>
                      <a:pt x="72655" y="4544"/>
                      <a:pt x="78954" y="10432"/>
                      <a:pt x="78954" y="24442"/>
                    </a:cubicBezTo>
                    <a:cubicBezTo>
                      <a:pt x="78954" y="35609"/>
                      <a:pt x="73246" y="58350"/>
                      <a:pt x="67932" y="68298"/>
                    </a:cubicBezTo>
                    <a:cubicBezTo>
                      <a:pt x="61437" y="81090"/>
                      <a:pt x="51989" y="87587"/>
                      <a:pt x="44510" y="87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4" name="Dowolny kształt: kształt 63">
                <a:extLst>
                  <a:ext uri="{FF2B5EF4-FFF2-40B4-BE49-F238E27FC236}">
                    <a16:creationId xmlns:a16="http://schemas.microsoft.com/office/drawing/2014/main" id="{71A49F3E-E24D-E88C-D5DD-4AEFC00325F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306013" y="7763383"/>
                <a:ext cx="86247" cy="93377"/>
              </a:xfrm>
              <a:custGeom>
                <a:avLst/>
                <a:gdLst>
                  <a:gd name="connsiteX0" fmla="*/ 34260 w 86247"/>
                  <a:gd name="connsiteY0" fmla="*/ 64036 h 93377"/>
                  <a:gd name="connsiteX1" fmla="*/ 38945 w 86247"/>
                  <a:gd name="connsiteY1" fmla="*/ 64178 h 93377"/>
                  <a:gd name="connsiteX2" fmla="*/ 86478 w 86247"/>
                  <a:gd name="connsiteY2" fmla="*/ 20829 h 93377"/>
                  <a:gd name="connsiteX3" fmla="*/ 68429 w 86247"/>
                  <a:gd name="connsiteY3" fmla="*/ 79 h 93377"/>
                  <a:gd name="connsiteX4" fmla="*/ 35500 w 86247"/>
                  <a:gd name="connsiteY4" fmla="*/ 35753 h 93377"/>
                  <a:gd name="connsiteX5" fmla="*/ 29852 w 86247"/>
                  <a:gd name="connsiteY5" fmla="*/ 53661 h 93377"/>
                  <a:gd name="connsiteX6" fmla="*/ 5052 w 86247"/>
                  <a:gd name="connsiteY6" fmla="*/ 33905 h 93377"/>
                  <a:gd name="connsiteX7" fmla="*/ 17038 w 86247"/>
                  <a:gd name="connsiteY7" fmla="*/ 5053 h 93377"/>
                  <a:gd name="connsiteX8" fmla="*/ 18141 w 86247"/>
                  <a:gd name="connsiteY8" fmla="*/ 3206 h 93377"/>
                  <a:gd name="connsiteX9" fmla="*/ 15936 w 86247"/>
                  <a:gd name="connsiteY9" fmla="*/ 1500 h 93377"/>
                  <a:gd name="connsiteX10" fmla="*/ 11527 w 86247"/>
                  <a:gd name="connsiteY10" fmla="*/ 4627 h 93377"/>
                  <a:gd name="connsiteX11" fmla="*/ 230 w 86247"/>
                  <a:gd name="connsiteY11" fmla="*/ 35326 h 93377"/>
                  <a:gd name="connsiteX12" fmla="*/ 26958 w 86247"/>
                  <a:gd name="connsiteY12" fmla="*/ 62899 h 93377"/>
                  <a:gd name="connsiteX13" fmla="*/ 19243 w 86247"/>
                  <a:gd name="connsiteY13" fmla="*/ 88908 h 93377"/>
                  <a:gd name="connsiteX14" fmla="*/ 23927 w 86247"/>
                  <a:gd name="connsiteY14" fmla="*/ 93456 h 93377"/>
                  <a:gd name="connsiteX15" fmla="*/ 29301 w 86247"/>
                  <a:gd name="connsiteY15" fmla="*/ 90330 h 93377"/>
                  <a:gd name="connsiteX16" fmla="*/ 34260 w 86247"/>
                  <a:gd name="connsiteY16" fmla="*/ 64036 h 93377"/>
                  <a:gd name="connsiteX17" fmla="*/ 36052 w 86247"/>
                  <a:gd name="connsiteY17" fmla="*/ 54371 h 93377"/>
                  <a:gd name="connsiteX18" fmla="*/ 46523 w 86247"/>
                  <a:gd name="connsiteY18" fmla="*/ 22393 h 93377"/>
                  <a:gd name="connsiteX19" fmla="*/ 66913 w 86247"/>
                  <a:gd name="connsiteY19" fmla="*/ 9744 h 93377"/>
                  <a:gd name="connsiteX20" fmla="*/ 81518 w 86247"/>
                  <a:gd name="connsiteY20" fmla="*/ 23672 h 93377"/>
                  <a:gd name="connsiteX21" fmla="*/ 40460 w 86247"/>
                  <a:gd name="connsiteY21" fmla="*/ 54514 h 93377"/>
                  <a:gd name="connsiteX22" fmla="*/ 36052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60" y="64036"/>
                    </a:moveTo>
                    <a:cubicBezTo>
                      <a:pt x="35776" y="64178"/>
                      <a:pt x="37429" y="64178"/>
                      <a:pt x="38945" y="64178"/>
                    </a:cubicBezTo>
                    <a:cubicBezTo>
                      <a:pt x="63745" y="64178"/>
                      <a:pt x="86478" y="43286"/>
                      <a:pt x="86478" y="20829"/>
                    </a:cubicBezTo>
                    <a:cubicBezTo>
                      <a:pt x="86478" y="8180"/>
                      <a:pt x="79175" y="79"/>
                      <a:pt x="68429" y="79"/>
                    </a:cubicBezTo>
                    <a:cubicBezTo>
                      <a:pt x="49416" y="79"/>
                      <a:pt x="39358" y="25093"/>
                      <a:pt x="35500" y="35753"/>
                    </a:cubicBezTo>
                    <a:cubicBezTo>
                      <a:pt x="33709" y="41011"/>
                      <a:pt x="30678" y="50960"/>
                      <a:pt x="29852" y="53661"/>
                    </a:cubicBezTo>
                    <a:cubicBezTo>
                      <a:pt x="14696" y="51529"/>
                      <a:pt x="5052" y="44423"/>
                      <a:pt x="5052" y="33905"/>
                    </a:cubicBezTo>
                    <a:cubicBezTo>
                      <a:pt x="5052" y="33763"/>
                      <a:pt x="5879" y="17845"/>
                      <a:pt x="17038" y="5053"/>
                    </a:cubicBezTo>
                    <a:cubicBezTo>
                      <a:pt x="18003" y="4058"/>
                      <a:pt x="18141" y="3774"/>
                      <a:pt x="18141" y="3206"/>
                    </a:cubicBezTo>
                    <a:cubicBezTo>
                      <a:pt x="18141" y="1500"/>
                      <a:pt x="16350" y="1500"/>
                      <a:pt x="15936" y="1500"/>
                    </a:cubicBezTo>
                    <a:cubicBezTo>
                      <a:pt x="14696" y="1500"/>
                      <a:pt x="14145" y="1500"/>
                      <a:pt x="11527" y="4627"/>
                    </a:cubicBezTo>
                    <a:cubicBezTo>
                      <a:pt x="3812" y="14434"/>
                      <a:pt x="230" y="29215"/>
                      <a:pt x="230" y="35326"/>
                    </a:cubicBezTo>
                    <a:cubicBezTo>
                      <a:pt x="230" y="47976"/>
                      <a:pt x="9185" y="58920"/>
                      <a:pt x="26958" y="62899"/>
                    </a:cubicBezTo>
                    <a:cubicBezTo>
                      <a:pt x="20070" y="84929"/>
                      <a:pt x="19243" y="87629"/>
                      <a:pt x="19243" y="88908"/>
                    </a:cubicBezTo>
                    <a:cubicBezTo>
                      <a:pt x="19243" y="92746"/>
                      <a:pt x="22412" y="93456"/>
                      <a:pt x="23927" y="93456"/>
                    </a:cubicBezTo>
                    <a:cubicBezTo>
                      <a:pt x="25443" y="93456"/>
                      <a:pt x="28198" y="92461"/>
                      <a:pt x="29301" y="90330"/>
                    </a:cubicBezTo>
                    <a:cubicBezTo>
                      <a:pt x="30265" y="88198"/>
                      <a:pt x="31505" y="80949"/>
                      <a:pt x="34260" y="64036"/>
                    </a:cubicBezTo>
                    <a:close/>
                    <a:moveTo>
                      <a:pt x="36052" y="54371"/>
                    </a:moveTo>
                    <a:cubicBezTo>
                      <a:pt x="38807" y="38027"/>
                      <a:pt x="39909" y="31631"/>
                      <a:pt x="46523" y="22393"/>
                    </a:cubicBezTo>
                    <a:cubicBezTo>
                      <a:pt x="52722" y="13723"/>
                      <a:pt x="60025" y="9744"/>
                      <a:pt x="66913" y="9744"/>
                    </a:cubicBezTo>
                    <a:cubicBezTo>
                      <a:pt x="76420" y="9744"/>
                      <a:pt x="81518" y="16281"/>
                      <a:pt x="81518" y="23672"/>
                    </a:cubicBezTo>
                    <a:cubicBezTo>
                      <a:pt x="81518" y="38027"/>
                      <a:pt x="64158" y="54514"/>
                      <a:pt x="40460" y="54514"/>
                    </a:cubicBezTo>
                    <a:cubicBezTo>
                      <a:pt x="39220" y="54514"/>
                      <a:pt x="37292" y="54514"/>
                      <a:pt x="36052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5" name="Dowolny kształt: kształt 64">
                <a:extLst>
                  <a:ext uri="{FF2B5EF4-FFF2-40B4-BE49-F238E27FC236}">
                    <a16:creationId xmlns:a16="http://schemas.microsoft.com/office/drawing/2014/main" id="{7BC416CB-41EE-A6FA-A24B-9987E2DCAAB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417547" y="7656930"/>
                <a:ext cx="118880" cy="138675"/>
              </a:xfrm>
              <a:custGeom>
                <a:avLst/>
                <a:gdLst>
                  <a:gd name="connsiteX0" fmla="*/ 66171 w 118880"/>
                  <a:gd name="connsiteY0" fmla="*/ 15914 h 138675"/>
                  <a:gd name="connsiteX1" fmla="*/ 87034 w 118880"/>
                  <a:gd name="connsiteY1" fmla="*/ 6372 h 138675"/>
                  <a:gd name="connsiteX2" fmla="*/ 94514 w 118880"/>
                  <a:gd name="connsiteY2" fmla="*/ 2514 h 138675"/>
                  <a:gd name="connsiteX3" fmla="*/ 91364 w 118880"/>
                  <a:gd name="connsiteY3" fmla="*/ 77 h 138675"/>
                  <a:gd name="connsiteX4" fmla="*/ 62235 w 118880"/>
                  <a:gd name="connsiteY4" fmla="*/ 687 h 138675"/>
                  <a:gd name="connsiteX5" fmla="*/ 36057 w 118880"/>
                  <a:gd name="connsiteY5" fmla="*/ 77 h 138675"/>
                  <a:gd name="connsiteX6" fmla="*/ 32318 w 118880"/>
                  <a:gd name="connsiteY6" fmla="*/ 4138 h 138675"/>
                  <a:gd name="connsiteX7" fmla="*/ 37829 w 118880"/>
                  <a:gd name="connsiteY7" fmla="*/ 6372 h 138675"/>
                  <a:gd name="connsiteX8" fmla="*/ 45308 w 118880"/>
                  <a:gd name="connsiteY8" fmla="*/ 6778 h 138675"/>
                  <a:gd name="connsiteX9" fmla="*/ 50622 w 118880"/>
                  <a:gd name="connsiteY9" fmla="*/ 10026 h 138675"/>
                  <a:gd name="connsiteX10" fmla="*/ 49835 w 118880"/>
                  <a:gd name="connsiteY10" fmla="*/ 13884 h 138675"/>
                  <a:gd name="connsiteX11" fmla="*/ 23461 w 118880"/>
                  <a:gd name="connsiteY11" fmla="*/ 122916 h 138675"/>
                  <a:gd name="connsiteX12" fmla="*/ 5550 w 118880"/>
                  <a:gd name="connsiteY12" fmla="*/ 132459 h 138675"/>
                  <a:gd name="connsiteX13" fmla="*/ 236 w 118880"/>
                  <a:gd name="connsiteY13" fmla="*/ 136519 h 138675"/>
                  <a:gd name="connsiteX14" fmla="*/ 5550 w 118880"/>
                  <a:gd name="connsiteY14" fmla="*/ 138753 h 138675"/>
                  <a:gd name="connsiteX15" fmla="*/ 96679 w 118880"/>
                  <a:gd name="connsiteY15" fmla="*/ 138753 h 138675"/>
                  <a:gd name="connsiteX16" fmla="*/ 102780 w 118880"/>
                  <a:gd name="connsiteY16" fmla="*/ 135301 h 138675"/>
                  <a:gd name="connsiteX17" fmla="*/ 118329 w 118880"/>
                  <a:gd name="connsiteY17" fmla="*/ 91445 h 138675"/>
                  <a:gd name="connsiteX18" fmla="*/ 119116 w 118880"/>
                  <a:gd name="connsiteY18" fmla="*/ 88602 h 138675"/>
                  <a:gd name="connsiteX19" fmla="*/ 116755 w 118880"/>
                  <a:gd name="connsiteY19" fmla="*/ 86369 h 138675"/>
                  <a:gd name="connsiteX20" fmla="*/ 113409 w 118880"/>
                  <a:gd name="connsiteY20" fmla="*/ 90633 h 138675"/>
                  <a:gd name="connsiteX21" fmla="*/ 64006 w 118880"/>
                  <a:gd name="connsiteY21" fmla="*/ 132459 h 138675"/>
                  <a:gd name="connsiteX22" fmla="*/ 45505 w 118880"/>
                  <a:gd name="connsiteY22" fmla="*/ 132459 h 138675"/>
                  <a:gd name="connsiteX23" fmla="*/ 41175 w 118880"/>
                  <a:gd name="connsiteY23" fmla="*/ 132256 h 138675"/>
                  <a:gd name="connsiteX24" fmla="*/ 38616 w 118880"/>
                  <a:gd name="connsiteY24" fmla="*/ 130225 h 138675"/>
                  <a:gd name="connsiteX25" fmla="*/ 39600 w 118880"/>
                  <a:gd name="connsiteY25" fmla="*/ 125555 h 138675"/>
                  <a:gd name="connsiteX26" fmla="*/ 66171 w 118880"/>
                  <a:gd name="connsiteY26" fmla="*/ 15914 h 13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8880" h="138675">
                    <a:moveTo>
                      <a:pt x="66171" y="15914"/>
                    </a:moveTo>
                    <a:cubicBezTo>
                      <a:pt x="67943" y="8605"/>
                      <a:pt x="68533" y="6372"/>
                      <a:pt x="87034" y="6372"/>
                    </a:cubicBezTo>
                    <a:cubicBezTo>
                      <a:pt x="92939" y="6372"/>
                      <a:pt x="94514" y="6372"/>
                      <a:pt x="94514" y="2514"/>
                    </a:cubicBezTo>
                    <a:cubicBezTo>
                      <a:pt x="94514" y="77"/>
                      <a:pt x="92349" y="77"/>
                      <a:pt x="91364" y="77"/>
                    </a:cubicBezTo>
                    <a:cubicBezTo>
                      <a:pt x="84869" y="77"/>
                      <a:pt x="68730" y="687"/>
                      <a:pt x="62235" y="687"/>
                    </a:cubicBezTo>
                    <a:cubicBezTo>
                      <a:pt x="56330" y="687"/>
                      <a:pt x="41962" y="77"/>
                      <a:pt x="36057" y="77"/>
                    </a:cubicBezTo>
                    <a:cubicBezTo>
                      <a:pt x="34680" y="77"/>
                      <a:pt x="32318" y="77"/>
                      <a:pt x="32318" y="4138"/>
                    </a:cubicBezTo>
                    <a:cubicBezTo>
                      <a:pt x="32318" y="6372"/>
                      <a:pt x="34089" y="6372"/>
                      <a:pt x="37829" y="6372"/>
                    </a:cubicBezTo>
                    <a:cubicBezTo>
                      <a:pt x="38222" y="6372"/>
                      <a:pt x="41962" y="6372"/>
                      <a:pt x="45308" y="6778"/>
                    </a:cubicBezTo>
                    <a:cubicBezTo>
                      <a:pt x="48851" y="7184"/>
                      <a:pt x="50622" y="7387"/>
                      <a:pt x="50622" y="10026"/>
                    </a:cubicBezTo>
                    <a:cubicBezTo>
                      <a:pt x="50622" y="10838"/>
                      <a:pt x="50425" y="11448"/>
                      <a:pt x="49835" y="13884"/>
                    </a:cubicBezTo>
                    <a:lnTo>
                      <a:pt x="23461" y="122916"/>
                    </a:lnTo>
                    <a:cubicBezTo>
                      <a:pt x="21492" y="130834"/>
                      <a:pt x="21099" y="132459"/>
                      <a:pt x="5550" y="132459"/>
                    </a:cubicBezTo>
                    <a:cubicBezTo>
                      <a:pt x="2204" y="132459"/>
                      <a:pt x="236" y="132459"/>
                      <a:pt x="236" y="136519"/>
                    </a:cubicBezTo>
                    <a:cubicBezTo>
                      <a:pt x="236" y="138753"/>
                      <a:pt x="2007" y="138753"/>
                      <a:pt x="5550" y="138753"/>
                    </a:cubicBezTo>
                    <a:lnTo>
                      <a:pt x="96679" y="138753"/>
                    </a:lnTo>
                    <a:cubicBezTo>
                      <a:pt x="101402" y="138753"/>
                      <a:pt x="101599" y="138753"/>
                      <a:pt x="102780" y="135301"/>
                    </a:cubicBezTo>
                    <a:lnTo>
                      <a:pt x="118329" y="91445"/>
                    </a:lnTo>
                    <a:cubicBezTo>
                      <a:pt x="119116" y="89211"/>
                      <a:pt x="119116" y="88805"/>
                      <a:pt x="119116" y="88602"/>
                    </a:cubicBezTo>
                    <a:cubicBezTo>
                      <a:pt x="119116" y="87790"/>
                      <a:pt x="118526" y="86369"/>
                      <a:pt x="116755" y="86369"/>
                    </a:cubicBezTo>
                    <a:cubicBezTo>
                      <a:pt x="114983" y="86369"/>
                      <a:pt x="114786" y="87384"/>
                      <a:pt x="113409" y="90633"/>
                    </a:cubicBezTo>
                    <a:cubicBezTo>
                      <a:pt x="106717" y="109312"/>
                      <a:pt x="98056" y="132459"/>
                      <a:pt x="64006" y="132459"/>
                    </a:cubicBezTo>
                    <a:lnTo>
                      <a:pt x="45505" y="132459"/>
                    </a:lnTo>
                    <a:cubicBezTo>
                      <a:pt x="42749" y="132459"/>
                      <a:pt x="42356" y="132459"/>
                      <a:pt x="41175" y="132256"/>
                    </a:cubicBezTo>
                    <a:cubicBezTo>
                      <a:pt x="39206" y="132053"/>
                      <a:pt x="38616" y="131849"/>
                      <a:pt x="38616" y="130225"/>
                    </a:cubicBezTo>
                    <a:cubicBezTo>
                      <a:pt x="38616" y="129616"/>
                      <a:pt x="38616" y="129210"/>
                      <a:pt x="39600" y="125555"/>
                    </a:cubicBezTo>
                    <a:lnTo>
                      <a:pt x="66171" y="15914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6" name="Dowolny kształt: kształt 65">
                <a:extLst>
                  <a:ext uri="{FF2B5EF4-FFF2-40B4-BE49-F238E27FC236}">
                    <a16:creationId xmlns:a16="http://schemas.microsoft.com/office/drawing/2014/main" id="{AD1D0C25-863D-2615-12AD-1307FF19BCA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6553327" y="7763383"/>
                <a:ext cx="86247" cy="93377"/>
              </a:xfrm>
              <a:custGeom>
                <a:avLst/>
                <a:gdLst>
                  <a:gd name="connsiteX0" fmla="*/ 34273 w 86247"/>
                  <a:gd name="connsiteY0" fmla="*/ 64036 h 93377"/>
                  <a:gd name="connsiteX1" fmla="*/ 38957 w 86247"/>
                  <a:gd name="connsiteY1" fmla="*/ 64178 h 93377"/>
                  <a:gd name="connsiteX2" fmla="*/ 86490 w 86247"/>
                  <a:gd name="connsiteY2" fmla="*/ 20829 h 93377"/>
                  <a:gd name="connsiteX3" fmla="*/ 68441 w 86247"/>
                  <a:gd name="connsiteY3" fmla="*/ 79 h 93377"/>
                  <a:gd name="connsiteX4" fmla="*/ 35513 w 86247"/>
                  <a:gd name="connsiteY4" fmla="*/ 35753 h 93377"/>
                  <a:gd name="connsiteX5" fmla="*/ 29864 w 86247"/>
                  <a:gd name="connsiteY5" fmla="*/ 53661 h 93377"/>
                  <a:gd name="connsiteX6" fmla="*/ 5065 w 86247"/>
                  <a:gd name="connsiteY6" fmla="*/ 33905 h 93377"/>
                  <a:gd name="connsiteX7" fmla="*/ 17051 w 86247"/>
                  <a:gd name="connsiteY7" fmla="*/ 5053 h 93377"/>
                  <a:gd name="connsiteX8" fmla="*/ 18153 w 86247"/>
                  <a:gd name="connsiteY8" fmla="*/ 3206 h 93377"/>
                  <a:gd name="connsiteX9" fmla="*/ 15949 w 86247"/>
                  <a:gd name="connsiteY9" fmla="*/ 1500 h 93377"/>
                  <a:gd name="connsiteX10" fmla="*/ 11540 w 86247"/>
                  <a:gd name="connsiteY10" fmla="*/ 4627 h 93377"/>
                  <a:gd name="connsiteX11" fmla="*/ 242 w 86247"/>
                  <a:gd name="connsiteY11" fmla="*/ 35326 h 93377"/>
                  <a:gd name="connsiteX12" fmla="*/ 26971 w 86247"/>
                  <a:gd name="connsiteY12" fmla="*/ 62899 h 93377"/>
                  <a:gd name="connsiteX13" fmla="*/ 19255 w 86247"/>
                  <a:gd name="connsiteY13" fmla="*/ 88908 h 93377"/>
                  <a:gd name="connsiteX14" fmla="*/ 23940 w 86247"/>
                  <a:gd name="connsiteY14" fmla="*/ 93456 h 93377"/>
                  <a:gd name="connsiteX15" fmla="*/ 29313 w 86247"/>
                  <a:gd name="connsiteY15" fmla="*/ 90330 h 93377"/>
                  <a:gd name="connsiteX16" fmla="*/ 34273 w 86247"/>
                  <a:gd name="connsiteY16" fmla="*/ 64036 h 93377"/>
                  <a:gd name="connsiteX17" fmla="*/ 36064 w 86247"/>
                  <a:gd name="connsiteY17" fmla="*/ 54371 h 93377"/>
                  <a:gd name="connsiteX18" fmla="*/ 46535 w 86247"/>
                  <a:gd name="connsiteY18" fmla="*/ 22393 h 93377"/>
                  <a:gd name="connsiteX19" fmla="*/ 66926 w 86247"/>
                  <a:gd name="connsiteY19" fmla="*/ 9744 h 93377"/>
                  <a:gd name="connsiteX20" fmla="*/ 81530 w 86247"/>
                  <a:gd name="connsiteY20" fmla="*/ 23672 h 93377"/>
                  <a:gd name="connsiteX21" fmla="*/ 40473 w 86247"/>
                  <a:gd name="connsiteY21" fmla="*/ 54514 h 93377"/>
                  <a:gd name="connsiteX22" fmla="*/ 36064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73" y="64036"/>
                    </a:moveTo>
                    <a:cubicBezTo>
                      <a:pt x="35789" y="64178"/>
                      <a:pt x="37442" y="64178"/>
                      <a:pt x="38957" y="64178"/>
                    </a:cubicBezTo>
                    <a:cubicBezTo>
                      <a:pt x="63757" y="64178"/>
                      <a:pt x="86490" y="43286"/>
                      <a:pt x="86490" y="20829"/>
                    </a:cubicBezTo>
                    <a:cubicBezTo>
                      <a:pt x="86490" y="8180"/>
                      <a:pt x="79188" y="79"/>
                      <a:pt x="68441" y="79"/>
                    </a:cubicBezTo>
                    <a:cubicBezTo>
                      <a:pt x="49428" y="79"/>
                      <a:pt x="39371" y="25093"/>
                      <a:pt x="35513" y="35753"/>
                    </a:cubicBezTo>
                    <a:cubicBezTo>
                      <a:pt x="33722" y="41011"/>
                      <a:pt x="30691" y="50960"/>
                      <a:pt x="29864" y="53661"/>
                    </a:cubicBezTo>
                    <a:cubicBezTo>
                      <a:pt x="14709" y="51529"/>
                      <a:pt x="5065" y="44423"/>
                      <a:pt x="5065" y="33905"/>
                    </a:cubicBezTo>
                    <a:cubicBezTo>
                      <a:pt x="5065" y="33763"/>
                      <a:pt x="5891" y="17845"/>
                      <a:pt x="17051" y="5053"/>
                    </a:cubicBezTo>
                    <a:cubicBezTo>
                      <a:pt x="18015" y="4058"/>
                      <a:pt x="18153" y="3774"/>
                      <a:pt x="18153" y="3206"/>
                    </a:cubicBezTo>
                    <a:cubicBezTo>
                      <a:pt x="18153" y="1500"/>
                      <a:pt x="16362" y="1500"/>
                      <a:pt x="15949" y="1500"/>
                    </a:cubicBezTo>
                    <a:cubicBezTo>
                      <a:pt x="14709" y="1500"/>
                      <a:pt x="14158" y="1500"/>
                      <a:pt x="11540" y="4627"/>
                    </a:cubicBezTo>
                    <a:cubicBezTo>
                      <a:pt x="3825" y="14434"/>
                      <a:pt x="242" y="29215"/>
                      <a:pt x="242" y="35326"/>
                    </a:cubicBezTo>
                    <a:cubicBezTo>
                      <a:pt x="242" y="47976"/>
                      <a:pt x="9198" y="58920"/>
                      <a:pt x="26971" y="62899"/>
                    </a:cubicBezTo>
                    <a:cubicBezTo>
                      <a:pt x="20082" y="84929"/>
                      <a:pt x="19255" y="87629"/>
                      <a:pt x="19255" y="88908"/>
                    </a:cubicBezTo>
                    <a:cubicBezTo>
                      <a:pt x="19255" y="92746"/>
                      <a:pt x="22424" y="93456"/>
                      <a:pt x="23940" y="93456"/>
                    </a:cubicBezTo>
                    <a:cubicBezTo>
                      <a:pt x="25455" y="93456"/>
                      <a:pt x="28211" y="92461"/>
                      <a:pt x="29313" y="90330"/>
                    </a:cubicBezTo>
                    <a:cubicBezTo>
                      <a:pt x="30277" y="88198"/>
                      <a:pt x="31517" y="80949"/>
                      <a:pt x="34273" y="64036"/>
                    </a:cubicBezTo>
                    <a:close/>
                    <a:moveTo>
                      <a:pt x="36064" y="54371"/>
                    </a:moveTo>
                    <a:cubicBezTo>
                      <a:pt x="38820" y="38027"/>
                      <a:pt x="39922" y="31631"/>
                      <a:pt x="46535" y="22393"/>
                    </a:cubicBezTo>
                    <a:cubicBezTo>
                      <a:pt x="52735" y="13723"/>
                      <a:pt x="60037" y="9744"/>
                      <a:pt x="66926" y="9744"/>
                    </a:cubicBezTo>
                    <a:cubicBezTo>
                      <a:pt x="76432" y="9744"/>
                      <a:pt x="81530" y="16281"/>
                      <a:pt x="81530" y="23672"/>
                    </a:cubicBezTo>
                    <a:cubicBezTo>
                      <a:pt x="81530" y="38027"/>
                      <a:pt x="64170" y="54514"/>
                      <a:pt x="40473" y="54514"/>
                    </a:cubicBezTo>
                    <a:cubicBezTo>
                      <a:pt x="39233" y="54514"/>
                      <a:pt x="37304" y="54514"/>
                      <a:pt x="36064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3D46BCAA-E6D1-415E-7E2D-C51A314AB9A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711944" y="7677234"/>
                <a:ext cx="130887" cy="135223"/>
              </a:xfrm>
              <a:custGeom>
                <a:avLst/>
                <a:gdLst>
                  <a:gd name="connsiteX0" fmla="*/ 69729 w 130887"/>
                  <a:gd name="connsiteY0" fmla="*/ 71750 h 135223"/>
                  <a:gd name="connsiteX1" fmla="*/ 124642 w 130887"/>
                  <a:gd name="connsiteY1" fmla="*/ 71750 h 135223"/>
                  <a:gd name="connsiteX2" fmla="*/ 131137 w 130887"/>
                  <a:gd name="connsiteY2" fmla="*/ 67689 h 135223"/>
                  <a:gd name="connsiteX3" fmla="*/ 124642 w 130887"/>
                  <a:gd name="connsiteY3" fmla="*/ 63628 h 135223"/>
                  <a:gd name="connsiteX4" fmla="*/ 69729 w 130887"/>
                  <a:gd name="connsiteY4" fmla="*/ 63628 h 135223"/>
                  <a:gd name="connsiteX5" fmla="*/ 69729 w 130887"/>
                  <a:gd name="connsiteY5" fmla="*/ 6778 h 135223"/>
                  <a:gd name="connsiteX6" fmla="*/ 65792 w 130887"/>
                  <a:gd name="connsiteY6" fmla="*/ 77 h 135223"/>
                  <a:gd name="connsiteX7" fmla="*/ 61856 w 130887"/>
                  <a:gd name="connsiteY7" fmla="*/ 6778 h 135223"/>
                  <a:gd name="connsiteX8" fmla="*/ 61856 w 130887"/>
                  <a:gd name="connsiteY8" fmla="*/ 63628 h 135223"/>
                  <a:gd name="connsiteX9" fmla="*/ 6745 w 130887"/>
                  <a:gd name="connsiteY9" fmla="*/ 63628 h 135223"/>
                  <a:gd name="connsiteX10" fmla="*/ 250 w 130887"/>
                  <a:gd name="connsiteY10" fmla="*/ 67689 h 135223"/>
                  <a:gd name="connsiteX11" fmla="*/ 6745 w 130887"/>
                  <a:gd name="connsiteY11" fmla="*/ 71750 h 135223"/>
                  <a:gd name="connsiteX12" fmla="*/ 61856 w 130887"/>
                  <a:gd name="connsiteY12" fmla="*/ 71750 h 135223"/>
                  <a:gd name="connsiteX13" fmla="*/ 61856 w 130887"/>
                  <a:gd name="connsiteY13" fmla="*/ 128601 h 135223"/>
                  <a:gd name="connsiteX14" fmla="*/ 65792 w 130887"/>
                  <a:gd name="connsiteY14" fmla="*/ 135301 h 135223"/>
                  <a:gd name="connsiteX15" fmla="*/ 69729 w 130887"/>
                  <a:gd name="connsiteY15" fmla="*/ 128601 h 135223"/>
                  <a:gd name="connsiteX16" fmla="*/ 69729 w 130887"/>
                  <a:gd name="connsiteY16" fmla="*/ 71750 h 13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887" h="135223">
                    <a:moveTo>
                      <a:pt x="69729" y="71750"/>
                    </a:moveTo>
                    <a:lnTo>
                      <a:pt x="124642" y="71750"/>
                    </a:lnTo>
                    <a:cubicBezTo>
                      <a:pt x="127398" y="71750"/>
                      <a:pt x="131137" y="71750"/>
                      <a:pt x="131137" y="67689"/>
                    </a:cubicBezTo>
                    <a:cubicBezTo>
                      <a:pt x="131137" y="63628"/>
                      <a:pt x="127398" y="63628"/>
                      <a:pt x="124642" y="63628"/>
                    </a:cubicBezTo>
                    <a:lnTo>
                      <a:pt x="69729" y="63628"/>
                    </a:lnTo>
                    <a:lnTo>
                      <a:pt x="69729" y="6778"/>
                    </a:lnTo>
                    <a:cubicBezTo>
                      <a:pt x="69729" y="3935"/>
                      <a:pt x="69729" y="77"/>
                      <a:pt x="65792" y="77"/>
                    </a:cubicBezTo>
                    <a:cubicBezTo>
                      <a:pt x="61856" y="77"/>
                      <a:pt x="61856" y="3935"/>
                      <a:pt x="61856" y="6778"/>
                    </a:cubicBezTo>
                    <a:lnTo>
                      <a:pt x="61856" y="63628"/>
                    </a:lnTo>
                    <a:lnTo>
                      <a:pt x="6745" y="63628"/>
                    </a:lnTo>
                    <a:cubicBezTo>
                      <a:pt x="3990" y="63628"/>
                      <a:pt x="250" y="63628"/>
                      <a:pt x="250" y="67689"/>
                    </a:cubicBezTo>
                    <a:cubicBezTo>
                      <a:pt x="250" y="71750"/>
                      <a:pt x="3990" y="71750"/>
                      <a:pt x="6745" y="71750"/>
                    </a:cubicBezTo>
                    <a:lnTo>
                      <a:pt x="61856" y="71750"/>
                    </a:lnTo>
                    <a:lnTo>
                      <a:pt x="61856" y="128601"/>
                    </a:lnTo>
                    <a:cubicBezTo>
                      <a:pt x="61856" y="131443"/>
                      <a:pt x="61856" y="135301"/>
                      <a:pt x="65792" y="135301"/>
                    </a:cubicBezTo>
                    <a:cubicBezTo>
                      <a:pt x="69729" y="135301"/>
                      <a:pt x="69729" y="131443"/>
                      <a:pt x="69729" y="128601"/>
                    </a:cubicBezTo>
                    <a:lnTo>
                      <a:pt x="69729" y="71750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2EA620A2-4060-DD75-1B96-27181302C93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6905420" y="7656930"/>
                <a:ext cx="118880" cy="138675"/>
              </a:xfrm>
              <a:custGeom>
                <a:avLst/>
                <a:gdLst>
                  <a:gd name="connsiteX0" fmla="*/ 66196 w 118880"/>
                  <a:gd name="connsiteY0" fmla="*/ 15914 h 138675"/>
                  <a:gd name="connsiteX1" fmla="*/ 87059 w 118880"/>
                  <a:gd name="connsiteY1" fmla="*/ 6372 h 138675"/>
                  <a:gd name="connsiteX2" fmla="*/ 94538 w 118880"/>
                  <a:gd name="connsiteY2" fmla="*/ 2514 h 138675"/>
                  <a:gd name="connsiteX3" fmla="*/ 91389 w 118880"/>
                  <a:gd name="connsiteY3" fmla="*/ 77 h 138675"/>
                  <a:gd name="connsiteX4" fmla="*/ 62259 w 118880"/>
                  <a:gd name="connsiteY4" fmla="*/ 687 h 138675"/>
                  <a:gd name="connsiteX5" fmla="*/ 36082 w 118880"/>
                  <a:gd name="connsiteY5" fmla="*/ 77 h 138675"/>
                  <a:gd name="connsiteX6" fmla="*/ 32342 w 118880"/>
                  <a:gd name="connsiteY6" fmla="*/ 4138 h 138675"/>
                  <a:gd name="connsiteX7" fmla="*/ 37853 w 118880"/>
                  <a:gd name="connsiteY7" fmla="*/ 6372 h 138675"/>
                  <a:gd name="connsiteX8" fmla="*/ 45333 w 118880"/>
                  <a:gd name="connsiteY8" fmla="*/ 6778 h 138675"/>
                  <a:gd name="connsiteX9" fmla="*/ 50647 w 118880"/>
                  <a:gd name="connsiteY9" fmla="*/ 10026 h 138675"/>
                  <a:gd name="connsiteX10" fmla="*/ 49860 w 118880"/>
                  <a:gd name="connsiteY10" fmla="*/ 13884 h 138675"/>
                  <a:gd name="connsiteX11" fmla="*/ 23485 w 118880"/>
                  <a:gd name="connsiteY11" fmla="*/ 122916 h 138675"/>
                  <a:gd name="connsiteX12" fmla="*/ 5574 w 118880"/>
                  <a:gd name="connsiteY12" fmla="*/ 132459 h 138675"/>
                  <a:gd name="connsiteX13" fmla="*/ 260 w 118880"/>
                  <a:gd name="connsiteY13" fmla="*/ 136519 h 138675"/>
                  <a:gd name="connsiteX14" fmla="*/ 5574 w 118880"/>
                  <a:gd name="connsiteY14" fmla="*/ 138753 h 138675"/>
                  <a:gd name="connsiteX15" fmla="*/ 96703 w 118880"/>
                  <a:gd name="connsiteY15" fmla="*/ 138753 h 138675"/>
                  <a:gd name="connsiteX16" fmla="*/ 102805 w 118880"/>
                  <a:gd name="connsiteY16" fmla="*/ 135301 h 138675"/>
                  <a:gd name="connsiteX17" fmla="*/ 118354 w 118880"/>
                  <a:gd name="connsiteY17" fmla="*/ 91445 h 138675"/>
                  <a:gd name="connsiteX18" fmla="*/ 119141 w 118880"/>
                  <a:gd name="connsiteY18" fmla="*/ 88602 h 138675"/>
                  <a:gd name="connsiteX19" fmla="*/ 116779 w 118880"/>
                  <a:gd name="connsiteY19" fmla="*/ 86369 h 138675"/>
                  <a:gd name="connsiteX20" fmla="*/ 113433 w 118880"/>
                  <a:gd name="connsiteY20" fmla="*/ 90633 h 138675"/>
                  <a:gd name="connsiteX21" fmla="*/ 64031 w 118880"/>
                  <a:gd name="connsiteY21" fmla="*/ 132459 h 138675"/>
                  <a:gd name="connsiteX22" fmla="*/ 45529 w 118880"/>
                  <a:gd name="connsiteY22" fmla="*/ 132459 h 138675"/>
                  <a:gd name="connsiteX23" fmla="*/ 41199 w 118880"/>
                  <a:gd name="connsiteY23" fmla="*/ 132256 h 138675"/>
                  <a:gd name="connsiteX24" fmla="*/ 38641 w 118880"/>
                  <a:gd name="connsiteY24" fmla="*/ 130225 h 138675"/>
                  <a:gd name="connsiteX25" fmla="*/ 39625 w 118880"/>
                  <a:gd name="connsiteY25" fmla="*/ 125555 h 138675"/>
                  <a:gd name="connsiteX26" fmla="*/ 66196 w 118880"/>
                  <a:gd name="connsiteY26" fmla="*/ 15914 h 13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8880" h="138675">
                    <a:moveTo>
                      <a:pt x="66196" y="15914"/>
                    </a:moveTo>
                    <a:cubicBezTo>
                      <a:pt x="67967" y="8605"/>
                      <a:pt x="68558" y="6372"/>
                      <a:pt x="87059" y="6372"/>
                    </a:cubicBezTo>
                    <a:cubicBezTo>
                      <a:pt x="92964" y="6372"/>
                      <a:pt x="94538" y="6372"/>
                      <a:pt x="94538" y="2514"/>
                    </a:cubicBezTo>
                    <a:cubicBezTo>
                      <a:pt x="94538" y="77"/>
                      <a:pt x="92373" y="77"/>
                      <a:pt x="91389" y="77"/>
                    </a:cubicBezTo>
                    <a:cubicBezTo>
                      <a:pt x="84894" y="77"/>
                      <a:pt x="68755" y="687"/>
                      <a:pt x="62259" y="687"/>
                    </a:cubicBezTo>
                    <a:cubicBezTo>
                      <a:pt x="56355" y="687"/>
                      <a:pt x="41987" y="77"/>
                      <a:pt x="36082" y="77"/>
                    </a:cubicBezTo>
                    <a:cubicBezTo>
                      <a:pt x="34704" y="77"/>
                      <a:pt x="32342" y="77"/>
                      <a:pt x="32342" y="4138"/>
                    </a:cubicBezTo>
                    <a:cubicBezTo>
                      <a:pt x="32342" y="6372"/>
                      <a:pt x="34114" y="6372"/>
                      <a:pt x="37853" y="6372"/>
                    </a:cubicBezTo>
                    <a:cubicBezTo>
                      <a:pt x="38247" y="6372"/>
                      <a:pt x="41987" y="6372"/>
                      <a:pt x="45333" y="6778"/>
                    </a:cubicBezTo>
                    <a:cubicBezTo>
                      <a:pt x="48875" y="7184"/>
                      <a:pt x="50647" y="7387"/>
                      <a:pt x="50647" y="10026"/>
                    </a:cubicBezTo>
                    <a:cubicBezTo>
                      <a:pt x="50647" y="10838"/>
                      <a:pt x="50450" y="11448"/>
                      <a:pt x="49860" y="13884"/>
                    </a:cubicBezTo>
                    <a:lnTo>
                      <a:pt x="23485" y="122916"/>
                    </a:lnTo>
                    <a:cubicBezTo>
                      <a:pt x="21517" y="130834"/>
                      <a:pt x="21123" y="132459"/>
                      <a:pt x="5574" y="132459"/>
                    </a:cubicBezTo>
                    <a:cubicBezTo>
                      <a:pt x="2228" y="132459"/>
                      <a:pt x="260" y="132459"/>
                      <a:pt x="260" y="136519"/>
                    </a:cubicBezTo>
                    <a:cubicBezTo>
                      <a:pt x="260" y="138753"/>
                      <a:pt x="2032" y="138753"/>
                      <a:pt x="5574" y="138753"/>
                    </a:cubicBezTo>
                    <a:lnTo>
                      <a:pt x="96703" y="138753"/>
                    </a:lnTo>
                    <a:cubicBezTo>
                      <a:pt x="101427" y="138753"/>
                      <a:pt x="101624" y="138753"/>
                      <a:pt x="102805" y="135301"/>
                    </a:cubicBezTo>
                    <a:lnTo>
                      <a:pt x="118354" y="91445"/>
                    </a:lnTo>
                    <a:cubicBezTo>
                      <a:pt x="119141" y="89211"/>
                      <a:pt x="119141" y="88805"/>
                      <a:pt x="119141" y="88602"/>
                    </a:cubicBezTo>
                    <a:cubicBezTo>
                      <a:pt x="119141" y="87790"/>
                      <a:pt x="118551" y="86369"/>
                      <a:pt x="116779" y="86369"/>
                    </a:cubicBezTo>
                    <a:cubicBezTo>
                      <a:pt x="115008" y="86369"/>
                      <a:pt x="114811" y="87384"/>
                      <a:pt x="113433" y="90633"/>
                    </a:cubicBezTo>
                    <a:cubicBezTo>
                      <a:pt x="106741" y="109312"/>
                      <a:pt x="98081" y="132459"/>
                      <a:pt x="64031" y="132459"/>
                    </a:cubicBezTo>
                    <a:lnTo>
                      <a:pt x="45529" y="132459"/>
                    </a:lnTo>
                    <a:cubicBezTo>
                      <a:pt x="42774" y="132459"/>
                      <a:pt x="42380" y="132459"/>
                      <a:pt x="41199" y="132256"/>
                    </a:cubicBezTo>
                    <a:cubicBezTo>
                      <a:pt x="39231" y="132053"/>
                      <a:pt x="38641" y="131849"/>
                      <a:pt x="38641" y="130225"/>
                    </a:cubicBezTo>
                    <a:cubicBezTo>
                      <a:pt x="38641" y="129616"/>
                      <a:pt x="38641" y="129210"/>
                      <a:pt x="39625" y="125555"/>
                    </a:cubicBezTo>
                    <a:lnTo>
                      <a:pt x="66196" y="15914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DBD6E3AE-818C-3E10-355E-224632E49D8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041200" y="7763383"/>
                <a:ext cx="86247" cy="93377"/>
              </a:xfrm>
              <a:custGeom>
                <a:avLst/>
                <a:gdLst>
                  <a:gd name="connsiteX0" fmla="*/ 34298 w 86247"/>
                  <a:gd name="connsiteY0" fmla="*/ 64036 h 93377"/>
                  <a:gd name="connsiteX1" fmla="*/ 38982 w 86247"/>
                  <a:gd name="connsiteY1" fmla="*/ 64178 h 93377"/>
                  <a:gd name="connsiteX2" fmla="*/ 86515 w 86247"/>
                  <a:gd name="connsiteY2" fmla="*/ 20829 h 93377"/>
                  <a:gd name="connsiteX3" fmla="*/ 68466 w 86247"/>
                  <a:gd name="connsiteY3" fmla="*/ 79 h 93377"/>
                  <a:gd name="connsiteX4" fmla="*/ 35538 w 86247"/>
                  <a:gd name="connsiteY4" fmla="*/ 35753 h 93377"/>
                  <a:gd name="connsiteX5" fmla="*/ 29889 w 86247"/>
                  <a:gd name="connsiteY5" fmla="*/ 53661 h 93377"/>
                  <a:gd name="connsiteX6" fmla="*/ 5089 w 86247"/>
                  <a:gd name="connsiteY6" fmla="*/ 33905 h 93377"/>
                  <a:gd name="connsiteX7" fmla="*/ 17076 w 86247"/>
                  <a:gd name="connsiteY7" fmla="*/ 5053 h 93377"/>
                  <a:gd name="connsiteX8" fmla="*/ 18178 w 86247"/>
                  <a:gd name="connsiteY8" fmla="*/ 3206 h 93377"/>
                  <a:gd name="connsiteX9" fmla="*/ 15973 w 86247"/>
                  <a:gd name="connsiteY9" fmla="*/ 1500 h 93377"/>
                  <a:gd name="connsiteX10" fmla="*/ 11565 w 86247"/>
                  <a:gd name="connsiteY10" fmla="*/ 4627 h 93377"/>
                  <a:gd name="connsiteX11" fmla="*/ 267 w 86247"/>
                  <a:gd name="connsiteY11" fmla="*/ 35326 h 93377"/>
                  <a:gd name="connsiteX12" fmla="*/ 26996 w 86247"/>
                  <a:gd name="connsiteY12" fmla="*/ 62899 h 93377"/>
                  <a:gd name="connsiteX13" fmla="*/ 19280 w 86247"/>
                  <a:gd name="connsiteY13" fmla="*/ 88908 h 93377"/>
                  <a:gd name="connsiteX14" fmla="*/ 23964 w 86247"/>
                  <a:gd name="connsiteY14" fmla="*/ 93456 h 93377"/>
                  <a:gd name="connsiteX15" fmla="*/ 29338 w 86247"/>
                  <a:gd name="connsiteY15" fmla="*/ 90330 h 93377"/>
                  <a:gd name="connsiteX16" fmla="*/ 34298 w 86247"/>
                  <a:gd name="connsiteY16" fmla="*/ 64036 h 93377"/>
                  <a:gd name="connsiteX17" fmla="*/ 36089 w 86247"/>
                  <a:gd name="connsiteY17" fmla="*/ 54371 h 93377"/>
                  <a:gd name="connsiteX18" fmla="*/ 46560 w 86247"/>
                  <a:gd name="connsiteY18" fmla="*/ 22393 h 93377"/>
                  <a:gd name="connsiteX19" fmla="*/ 66951 w 86247"/>
                  <a:gd name="connsiteY19" fmla="*/ 9744 h 93377"/>
                  <a:gd name="connsiteX20" fmla="*/ 81555 w 86247"/>
                  <a:gd name="connsiteY20" fmla="*/ 23672 h 93377"/>
                  <a:gd name="connsiteX21" fmla="*/ 40498 w 86247"/>
                  <a:gd name="connsiteY21" fmla="*/ 54514 h 93377"/>
                  <a:gd name="connsiteX22" fmla="*/ 36089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98" y="64036"/>
                    </a:moveTo>
                    <a:cubicBezTo>
                      <a:pt x="35813" y="64178"/>
                      <a:pt x="37467" y="64178"/>
                      <a:pt x="38982" y="64178"/>
                    </a:cubicBezTo>
                    <a:cubicBezTo>
                      <a:pt x="63782" y="64178"/>
                      <a:pt x="86515" y="43286"/>
                      <a:pt x="86515" y="20829"/>
                    </a:cubicBezTo>
                    <a:cubicBezTo>
                      <a:pt x="86515" y="8180"/>
                      <a:pt x="79213" y="79"/>
                      <a:pt x="68466" y="79"/>
                    </a:cubicBezTo>
                    <a:cubicBezTo>
                      <a:pt x="49453" y="79"/>
                      <a:pt x="39395" y="25093"/>
                      <a:pt x="35538" y="35753"/>
                    </a:cubicBezTo>
                    <a:cubicBezTo>
                      <a:pt x="33747" y="41011"/>
                      <a:pt x="30716" y="50960"/>
                      <a:pt x="29889" y="53661"/>
                    </a:cubicBezTo>
                    <a:cubicBezTo>
                      <a:pt x="14734" y="51529"/>
                      <a:pt x="5089" y="44423"/>
                      <a:pt x="5089" y="33905"/>
                    </a:cubicBezTo>
                    <a:cubicBezTo>
                      <a:pt x="5089" y="33763"/>
                      <a:pt x="5916" y="17845"/>
                      <a:pt x="17076" y="5053"/>
                    </a:cubicBezTo>
                    <a:cubicBezTo>
                      <a:pt x="18040" y="4058"/>
                      <a:pt x="18178" y="3774"/>
                      <a:pt x="18178" y="3206"/>
                    </a:cubicBezTo>
                    <a:cubicBezTo>
                      <a:pt x="18178" y="1500"/>
                      <a:pt x="16387" y="1500"/>
                      <a:pt x="15973" y="1500"/>
                    </a:cubicBezTo>
                    <a:cubicBezTo>
                      <a:pt x="14734" y="1500"/>
                      <a:pt x="14182" y="1500"/>
                      <a:pt x="11565" y="4627"/>
                    </a:cubicBezTo>
                    <a:cubicBezTo>
                      <a:pt x="3849" y="14434"/>
                      <a:pt x="267" y="29215"/>
                      <a:pt x="267" y="35326"/>
                    </a:cubicBezTo>
                    <a:cubicBezTo>
                      <a:pt x="267" y="47976"/>
                      <a:pt x="9222" y="58920"/>
                      <a:pt x="26996" y="62899"/>
                    </a:cubicBezTo>
                    <a:cubicBezTo>
                      <a:pt x="20107" y="84929"/>
                      <a:pt x="19280" y="87629"/>
                      <a:pt x="19280" y="88908"/>
                    </a:cubicBezTo>
                    <a:cubicBezTo>
                      <a:pt x="19280" y="92746"/>
                      <a:pt x="22449" y="93456"/>
                      <a:pt x="23964" y="93456"/>
                    </a:cubicBezTo>
                    <a:cubicBezTo>
                      <a:pt x="25480" y="93456"/>
                      <a:pt x="28236" y="92461"/>
                      <a:pt x="29338" y="90330"/>
                    </a:cubicBezTo>
                    <a:cubicBezTo>
                      <a:pt x="30302" y="88198"/>
                      <a:pt x="31542" y="80949"/>
                      <a:pt x="34298" y="64036"/>
                    </a:cubicBezTo>
                    <a:close/>
                    <a:moveTo>
                      <a:pt x="36089" y="54371"/>
                    </a:moveTo>
                    <a:cubicBezTo>
                      <a:pt x="38844" y="38027"/>
                      <a:pt x="39947" y="31631"/>
                      <a:pt x="46560" y="22393"/>
                    </a:cubicBezTo>
                    <a:cubicBezTo>
                      <a:pt x="52760" y="13723"/>
                      <a:pt x="60062" y="9744"/>
                      <a:pt x="66951" y="9744"/>
                    </a:cubicBezTo>
                    <a:cubicBezTo>
                      <a:pt x="76457" y="9744"/>
                      <a:pt x="81555" y="16281"/>
                      <a:pt x="81555" y="23672"/>
                    </a:cubicBezTo>
                    <a:cubicBezTo>
                      <a:pt x="81555" y="38027"/>
                      <a:pt x="64195" y="54514"/>
                      <a:pt x="40498" y="54514"/>
                    </a:cubicBezTo>
                    <a:cubicBezTo>
                      <a:pt x="39258" y="54514"/>
                      <a:pt x="37329" y="54514"/>
                      <a:pt x="36089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2C8BA2E1-3641-A208-84D8-1496B3109A1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150963" y="7705863"/>
                <a:ext cx="92900" cy="133599"/>
              </a:xfrm>
              <a:custGeom>
                <a:avLst/>
                <a:gdLst>
                  <a:gd name="connsiteX0" fmla="*/ 863 w 92900"/>
                  <a:gd name="connsiteY0" fmla="*/ 124946 h 133599"/>
                  <a:gd name="connsiteX1" fmla="*/ 273 w 92900"/>
                  <a:gd name="connsiteY1" fmla="*/ 128195 h 133599"/>
                  <a:gd name="connsiteX2" fmla="*/ 5784 w 92900"/>
                  <a:gd name="connsiteY2" fmla="*/ 133677 h 133599"/>
                  <a:gd name="connsiteX3" fmla="*/ 12673 w 92900"/>
                  <a:gd name="connsiteY3" fmla="*/ 129413 h 133599"/>
                  <a:gd name="connsiteX4" fmla="*/ 25269 w 92900"/>
                  <a:gd name="connsiteY4" fmla="*/ 78450 h 133599"/>
                  <a:gd name="connsiteX5" fmla="*/ 44755 w 92900"/>
                  <a:gd name="connsiteY5" fmla="*/ 92054 h 133599"/>
                  <a:gd name="connsiteX6" fmla="*/ 93173 w 92900"/>
                  <a:gd name="connsiteY6" fmla="*/ 33173 h 133599"/>
                  <a:gd name="connsiteX7" fmla="*/ 65815 w 92900"/>
                  <a:gd name="connsiteY7" fmla="*/ 77 h 133599"/>
                  <a:gd name="connsiteX8" fmla="*/ 20152 w 92900"/>
                  <a:gd name="connsiteY8" fmla="*/ 45152 h 133599"/>
                  <a:gd name="connsiteX9" fmla="*/ 863 w 92900"/>
                  <a:gd name="connsiteY9" fmla="*/ 124946 h 133599"/>
                  <a:gd name="connsiteX10" fmla="*/ 44558 w 92900"/>
                  <a:gd name="connsiteY10" fmla="*/ 87587 h 133599"/>
                  <a:gd name="connsiteX11" fmla="*/ 27631 w 92900"/>
                  <a:gd name="connsiteY11" fmla="*/ 69517 h 133599"/>
                  <a:gd name="connsiteX12" fmla="*/ 29206 w 92900"/>
                  <a:gd name="connsiteY12" fmla="*/ 62004 h 133599"/>
                  <a:gd name="connsiteX13" fmla="*/ 41015 w 92900"/>
                  <a:gd name="connsiteY13" fmla="*/ 23833 h 133599"/>
                  <a:gd name="connsiteX14" fmla="*/ 65421 w 92900"/>
                  <a:gd name="connsiteY14" fmla="*/ 4544 h 133599"/>
                  <a:gd name="connsiteX15" fmla="*/ 79002 w 92900"/>
                  <a:gd name="connsiteY15" fmla="*/ 24442 h 133599"/>
                  <a:gd name="connsiteX16" fmla="*/ 67980 w 92900"/>
                  <a:gd name="connsiteY16" fmla="*/ 68298 h 133599"/>
                  <a:gd name="connsiteX17" fmla="*/ 44558 w 92900"/>
                  <a:gd name="connsiteY17" fmla="*/ 87587 h 1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00" h="133599">
                    <a:moveTo>
                      <a:pt x="863" y="124946"/>
                    </a:moveTo>
                    <a:cubicBezTo>
                      <a:pt x="273" y="127383"/>
                      <a:pt x="273" y="127789"/>
                      <a:pt x="273" y="128195"/>
                    </a:cubicBezTo>
                    <a:cubicBezTo>
                      <a:pt x="273" y="131240"/>
                      <a:pt x="2438" y="133677"/>
                      <a:pt x="5784" y="133677"/>
                    </a:cubicBezTo>
                    <a:cubicBezTo>
                      <a:pt x="9917" y="133677"/>
                      <a:pt x="12279" y="130022"/>
                      <a:pt x="12673" y="129413"/>
                    </a:cubicBezTo>
                    <a:cubicBezTo>
                      <a:pt x="13657" y="127586"/>
                      <a:pt x="19955" y="100378"/>
                      <a:pt x="25269" y="78450"/>
                    </a:cubicBezTo>
                    <a:cubicBezTo>
                      <a:pt x="29206" y="86572"/>
                      <a:pt x="35504" y="92054"/>
                      <a:pt x="44755" y="92054"/>
                    </a:cubicBezTo>
                    <a:cubicBezTo>
                      <a:pt x="67783" y="92054"/>
                      <a:pt x="93173" y="63425"/>
                      <a:pt x="93173" y="33173"/>
                    </a:cubicBezTo>
                    <a:cubicBezTo>
                      <a:pt x="93173" y="11651"/>
                      <a:pt x="80183" y="77"/>
                      <a:pt x="65815" y="77"/>
                    </a:cubicBezTo>
                    <a:cubicBezTo>
                      <a:pt x="46723" y="77"/>
                      <a:pt x="26057" y="20381"/>
                      <a:pt x="20152" y="45152"/>
                    </a:cubicBezTo>
                    <a:lnTo>
                      <a:pt x="863" y="124946"/>
                    </a:lnTo>
                    <a:close/>
                    <a:moveTo>
                      <a:pt x="44558" y="87587"/>
                    </a:moveTo>
                    <a:cubicBezTo>
                      <a:pt x="30780" y="87587"/>
                      <a:pt x="27631" y="71344"/>
                      <a:pt x="27631" y="69517"/>
                    </a:cubicBezTo>
                    <a:cubicBezTo>
                      <a:pt x="27631" y="68704"/>
                      <a:pt x="28615" y="64644"/>
                      <a:pt x="29206" y="62004"/>
                    </a:cubicBezTo>
                    <a:cubicBezTo>
                      <a:pt x="34717" y="39264"/>
                      <a:pt x="36685" y="31954"/>
                      <a:pt x="41015" y="23833"/>
                    </a:cubicBezTo>
                    <a:cubicBezTo>
                      <a:pt x="49478" y="9011"/>
                      <a:pt x="59320" y="4544"/>
                      <a:pt x="65421" y="4544"/>
                    </a:cubicBezTo>
                    <a:cubicBezTo>
                      <a:pt x="72704" y="4544"/>
                      <a:pt x="79002" y="10432"/>
                      <a:pt x="79002" y="24442"/>
                    </a:cubicBezTo>
                    <a:cubicBezTo>
                      <a:pt x="79002" y="35609"/>
                      <a:pt x="73294" y="58350"/>
                      <a:pt x="67980" y="68298"/>
                    </a:cubicBezTo>
                    <a:cubicBezTo>
                      <a:pt x="61485" y="81090"/>
                      <a:pt x="52037" y="87587"/>
                      <a:pt x="44558" y="87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BD7EC584-F81A-5D3C-B903-696B396F62A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256325" y="7763383"/>
                <a:ext cx="86247" cy="93377"/>
              </a:xfrm>
              <a:custGeom>
                <a:avLst/>
                <a:gdLst>
                  <a:gd name="connsiteX0" fmla="*/ 34309 w 86247"/>
                  <a:gd name="connsiteY0" fmla="*/ 64036 h 93377"/>
                  <a:gd name="connsiteX1" fmla="*/ 38993 w 86247"/>
                  <a:gd name="connsiteY1" fmla="*/ 64178 h 93377"/>
                  <a:gd name="connsiteX2" fmla="*/ 86526 w 86247"/>
                  <a:gd name="connsiteY2" fmla="*/ 20829 h 93377"/>
                  <a:gd name="connsiteX3" fmla="*/ 68477 w 86247"/>
                  <a:gd name="connsiteY3" fmla="*/ 79 h 93377"/>
                  <a:gd name="connsiteX4" fmla="*/ 35549 w 86247"/>
                  <a:gd name="connsiteY4" fmla="*/ 35753 h 93377"/>
                  <a:gd name="connsiteX5" fmla="*/ 29900 w 86247"/>
                  <a:gd name="connsiteY5" fmla="*/ 53661 h 93377"/>
                  <a:gd name="connsiteX6" fmla="*/ 5100 w 86247"/>
                  <a:gd name="connsiteY6" fmla="*/ 33905 h 93377"/>
                  <a:gd name="connsiteX7" fmla="*/ 17087 w 86247"/>
                  <a:gd name="connsiteY7" fmla="*/ 5053 h 93377"/>
                  <a:gd name="connsiteX8" fmla="*/ 18189 w 86247"/>
                  <a:gd name="connsiteY8" fmla="*/ 3206 h 93377"/>
                  <a:gd name="connsiteX9" fmla="*/ 15984 w 86247"/>
                  <a:gd name="connsiteY9" fmla="*/ 1500 h 93377"/>
                  <a:gd name="connsiteX10" fmla="*/ 11576 w 86247"/>
                  <a:gd name="connsiteY10" fmla="*/ 4627 h 93377"/>
                  <a:gd name="connsiteX11" fmla="*/ 278 w 86247"/>
                  <a:gd name="connsiteY11" fmla="*/ 35326 h 93377"/>
                  <a:gd name="connsiteX12" fmla="*/ 27006 w 86247"/>
                  <a:gd name="connsiteY12" fmla="*/ 62899 h 93377"/>
                  <a:gd name="connsiteX13" fmla="*/ 19291 w 86247"/>
                  <a:gd name="connsiteY13" fmla="*/ 88908 h 93377"/>
                  <a:gd name="connsiteX14" fmla="*/ 23975 w 86247"/>
                  <a:gd name="connsiteY14" fmla="*/ 93456 h 93377"/>
                  <a:gd name="connsiteX15" fmla="*/ 29349 w 86247"/>
                  <a:gd name="connsiteY15" fmla="*/ 90330 h 93377"/>
                  <a:gd name="connsiteX16" fmla="*/ 34309 w 86247"/>
                  <a:gd name="connsiteY16" fmla="*/ 64036 h 93377"/>
                  <a:gd name="connsiteX17" fmla="*/ 36100 w 86247"/>
                  <a:gd name="connsiteY17" fmla="*/ 54371 h 93377"/>
                  <a:gd name="connsiteX18" fmla="*/ 46571 w 86247"/>
                  <a:gd name="connsiteY18" fmla="*/ 22393 h 93377"/>
                  <a:gd name="connsiteX19" fmla="*/ 66961 w 86247"/>
                  <a:gd name="connsiteY19" fmla="*/ 9744 h 93377"/>
                  <a:gd name="connsiteX20" fmla="*/ 81566 w 86247"/>
                  <a:gd name="connsiteY20" fmla="*/ 23672 h 93377"/>
                  <a:gd name="connsiteX21" fmla="*/ 40508 w 86247"/>
                  <a:gd name="connsiteY21" fmla="*/ 54514 h 93377"/>
                  <a:gd name="connsiteX22" fmla="*/ 36100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309" y="64036"/>
                    </a:moveTo>
                    <a:cubicBezTo>
                      <a:pt x="35824" y="64178"/>
                      <a:pt x="37477" y="64178"/>
                      <a:pt x="38993" y="64178"/>
                    </a:cubicBezTo>
                    <a:cubicBezTo>
                      <a:pt x="63793" y="64178"/>
                      <a:pt x="86526" y="43286"/>
                      <a:pt x="86526" y="20829"/>
                    </a:cubicBezTo>
                    <a:cubicBezTo>
                      <a:pt x="86526" y="8180"/>
                      <a:pt x="79224" y="79"/>
                      <a:pt x="68477" y="79"/>
                    </a:cubicBezTo>
                    <a:cubicBezTo>
                      <a:pt x="49464" y="79"/>
                      <a:pt x="39406" y="25093"/>
                      <a:pt x="35549" y="35753"/>
                    </a:cubicBezTo>
                    <a:cubicBezTo>
                      <a:pt x="33757" y="41011"/>
                      <a:pt x="30726" y="50960"/>
                      <a:pt x="29900" y="53661"/>
                    </a:cubicBezTo>
                    <a:cubicBezTo>
                      <a:pt x="14744" y="51529"/>
                      <a:pt x="5100" y="44423"/>
                      <a:pt x="5100" y="33905"/>
                    </a:cubicBezTo>
                    <a:cubicBezTo>
                      <a:pt x="5100" y="33763"/>
                      <a:pt x="5927" y="17845"/>
                      <a:pt x="17087" y="5053"/>
                    </a:cubicBezTo>
                    <a:cubicBezTo>
                      <a:pt x="18051" y="4058"/>
                      <a:pt x="18189" y="3774"/>
                      <a:pt x="18189" y="3206"/>
                    </a:cubicBezTo>
                    <a:cubicBezTo>
                      <a:pt x="18189" y="1500"/>
                      <a:pt x="16398" y="1500"/>
                      <a:pt x="15984" y="1500"/>
                    </a:cubicBezTo>
                    <a:cubicBezTo>
                      <a:pt x="14744" y="1500"/>
                      <a:pt x="14193" y="1500"/>
                      <a:pt x="11576" y="4627"/>
                    </a:cubicBezTo>
                    <a:cubicBezTo>
                      <a:pt x="3860" y="14434"/>
                      <a:pt x="278" y="29215"/>
                      <a:pt x="278" y="35326"/>
                    </a:cubicBezTo>
                    <a:cubicBezTo>
                      <a:pt x="278" y="47976"/>
                      <a:pt x="9233" y="58920"/>
                      <a:pt x="27006" y="62899"/>
                    </a:cubicBezTo>
                    <a:cubicBezTo>
                      <a:pt x="20118" y="84929"/>
                      <a:pt x="19291" y="87629"/>
                      <a:pt x="19291" y="88908"/>
                    </a:cubicBezTo>
                    <a:cubicBezTo>
                      <a:pt x="19291" y="92746"/>
                      <a:pt x="22460" y="93456"/>
                      <a:pt x="23975" y="93456"/>
                    </a:cubicBezTo>
                    <a:cubicBezTo>
                      <a:pt x="25491" y="93456"/>
                      <a:pt x="28246" y="92461"/>
                      <a:pt x="29349" y="90330"/>
                    </a:cubicBezTo>
                    <a:cubicBezTo>
                      <a:pt x="30313" y="88198"/>
                      <a:pt x="31553" y="80949"/>
                      <a:pt x="34309" y="64036"/>
                    </a:cubicBezTo>
                    <a:close/>
                    <a:moveTo>
                      <a:pt x="36100" y="54371"/>
                    </a:moveTo>
                    <a:cubicBezTo>
                      <a:pt x="38855" y="38027"/>
                      <a:pt x="39957" y="31631"/>
                      <a:pt x="46571" y="22393"/>
                    </a:cubicBezTo>
                    <a:cubicBezTo>
                      <a:pt x="52771" y="13723"/>
                      <a:pt x="60073" y="9744"/>
                      <a:pt x="66961" y="9744"/>
                    </a:cubicBezTo>
                    <a:cubicBezTo>
                      <a:pt x="76468" y="9744"/>
                      <a:pt x="81566" y="16281"/>
                      <a:pt x="81566" y="23672"/>
                    </a:cubicBezTo>
                    <a:cubicBezTo>
                      <a:pt x="81566" y="38027"/>
                      <a:pt x="64206" y="54514"/>
                      <a:pt x="40508" y="54514"/>
                    </a:cubicBezTo>
                    <a:cubicBezTo>
                      <a:pt x="39269" y="54514"/>
                      <a:pt x="37340" y="54514"/>
                      <a:pt x="36100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7996F2A8-AA9F-E3A7-3F63-834CF84FD055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371403" y="7643327"/>
                <a:ext cx="45662" cy="203038"/>
              </a:xfrm>
              <a:custGeom>
                <a:avLst/>
                <a:gdLst>
                  <a:gd name="connsiteX0" fmla="*/ 45947 w 45662"/>
                  <a:gd name="connsiteY0" fmla="*/ 101597 h 203038"/>
                  <a:gd name="connsiteX1" fmla="*/ 32956 w 45662"/>
                  <a:gd name="connsiteY1" fmla="*/ 38249 h 203038"/>
                  <a:gd name="connsiteX2" fmla="*/ 2252 w 45662"/>
                  <a:gd name="connsiteY2" fmla="*/ 77 h 203038"/>
                  <a:gd name="connsiteX3" fmla="*/ 284 w 45662"/>
                  <a:gd name="connsiteY3" fmla="*/ 2108 h 203038"/>
                  <a:gd name="connsiteX4" fmla="*/ 4023 w 45662"/>
                  <a:gd name="connsiteY4" fmla="*/ 6778 h 203038"/>
                  <a:gd name="connsiteX5" fmla="*/ 34531 w 45662"/>
                  <a:gd name="connsiteY5" fmla="*/ 101597 h 203038"/>
                  <a:gd name="connsiteX6" fmla="*/ 2842 w 45662"/>
                  <a:gd name="connsiteY6" fmla="*/ 197634 h 203038"/>
                  <a:gd name="connsiteX7" fmla="*/ 284 w 45662"/>
                  <a:gd name="connsiteY7" fmla="*/ 201086 h 203038"/>
                  <a:gd name="connsiteX8" fmla="*/ 2252 w 45662"/>
                  <a:gd name="connsiteY8" fmla="*/ 203116 h 203038"/>
                  <a:gd name="connsiteX9" fmla="*/ 33547 w 45662"/>
                  <a:gd name="connsiteY9" fmla="*/ 163524 h 203038"/>
                  <a:gd name="connsiteX10" fmla="*/ 45947 w 45662"/>
                  <a:gd name="connsiteY10" fmla="*/ 101597 h 20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662" h="203038">
                    <a:moveTo>
                      <a:pt x="45947" y="101597"/>
                    </a:moveTo>
                    <a:cubicBezTo>
                      <a:pt x="45947" y="85760"/>
                      <a:pt x="43782" y="61192"/>
                      <a:pt x="32956" y="38249"/>
                    </a:cubicBezTo>
                    <a:cubicBezTo>
                      <a:pt x="21147" y="13275"/>
                      <a:pt x="4220" y="77"/>
                      <a:pt x="2252" y="77"/>
                    </a:cubicBezTo>
                    <a:cubicBezTo>
                      <a:pt x="1071" y="77"/>
                      <a:pt x="284" y="890"/>
                      <a:pt x="284" y="2108"/>
                    </a:cubicBezTo>
                    <a:cubicBezTo>
                      <a:pt x="284" y="2717"/>
                      <a:pt x="284" y="3123"/>
                      <a:pt x="4023" y="6778"/>
                    </a:cubicBezTo>
                    <a:cubicBezTo>
                      <a:pt x="23312" y="26879"/>
                      <a:pt x="34531" y="59162"/>
                      <a:pt x="34531" y="101597"/>
                    </a:cubicBezTo>
                    <a:cubicBezTo>
                      <a:pt x="34531" y="136316"/>
                      <a:pt x="27248" y="172051"/>
                      <a:pt x="2842" y="197634"/>
                    </a:cubicBezTo>
                    <a:cubicBezTo>
                      <a:pt x="284" y="200070"/>
                      <a:pt x="284" y="200477"/>
                      <a:pt x="284" y="201086"/>
                    </a:cubicBezTo>
                    <a:cubicBezTo>
                      <a:pt x="284" y="202304"/>
                      <a:pt x="1071" y="203116"/>
                      <a:pt x="2252" y="203116"/>
                    </a:cubicBezTo>
                    <a:cubicBezTo>
                      <a:pt x="4220" y="203116"/>
                      <a:pt x="21934" y="189309"/>
                      <a:pt x="33547" y="163524"/>
                    </a:cubicBezTo>
                    <a:cubicBezTo>
                      <a:pt x="43585" y="141189"/>
                      <a:pt x="45947" y="118652"/>
                      <a:pt x="45947" y="1015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96" name="Prostokąt 95">
            <a:extLst>
              <a:ext uri="{FF2B5EF4-FFF2-40B4-BE49-F238E27FC236}">
                <a16:creationId xmlns:a16="http://schemas.microsoft.com/office/drawing/2014/main" id="{485F1D0E-7E7D-C1B7-8D0C-134C613B0AE9}"/>
              </a:ext>
            </a:extLst>
          </p:cNvPr>
          <p:cNvSpPr/>
          <p:nvPr/>
        </p:nvSpPr>
        <p:spPr>
          <a:xfrm>
            <a:off x="5800146" y="5980452"/>
            <a:ext cx="2002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QFI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5" name="Łącznik prosty ze strzałką 104">
            <a:extLst>
              <a:ext uri="{FF2B5EF4-FFF2-40B4-BE49-F238E27FC236}">
                <a16:creationId xmlns:a16="http://schemas.microsoft.com/office/drawing/2014/main" id="{9E0F4DC6-38C5-B163-5DDA-13192B239663}"/>
              </a:ext>
            </a:extLst>
          </p:cNvPr>
          <p:cNvCxnSpPr>
            <a:cxnSpLocks/>
          </p:cNvCxnSpPr>
          <p:nvPr/>
        </p:nvCxnSpPr>
        <p:spPr>
          <a:xfrm flipH="1" flipV="1">
            <a:off x="5252126" y="5517103"/>
            <a:ext cx="980037" cy="5299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7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5" grpId="1" animBg="1"/>
      <p:bldP spid="25" grpId="2" animBg="1"/>
      <p:bldP spid="4" grpId="0" animBg="1"/>
      <p:bldP spid="4" grpId="1" animBg="1"/>
      <p:bldP spid="2" grpId="0" animBg="1"/>
      <p:bldP spid="18" grpId="0" animBg="1"/>
      <p:bldP spid="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4912FE31-22C9-51DE-38A0-514FCC6995C1}"/>
              </a:ext>
            </a:extLst>
          </p:cNvPr>
          <p:cNvSpPr/>
          <p:nvPr/>
        </p:nvSpPr>
        <p:spPr>
          <a:xfrm>
            <a:off x="144572" y="3419833"/>
            <a:ext cx="8397922" cy="894070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4" name="Prostokąt 123">
            <a:extLst>
              <a:ext uri="{FF2B5EF4-FFF2-40B4-BE49-F238E27FC236}">
                <a16:creationId xmlns:a16="http://schemas.microsoft.com/office/drawing/2014/main" id="{359950DF-C76C-78A3-BD71-8AE89B8017FF}"/>
              </a:ext>
            </a:extLst>
          </p:cNvPr>
          <p:cNvSpPr/>
          <p:nvPr/>
        </p:nvSpPr>
        <p:spPr>
          <a:xfrm>
            <a:off x="5009890" y="4502597"/>
            <a:ext cx="3532604" cy="2004049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54CCF25-49E7-93F4-6AC0-DEC5542A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727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Heisenberg limit in </a:t>
            </a:r>
            <a:r>
              <a:rPr lang="pl-PL" dirty="0" err="1"/>
              <a:t>multi-parameter</a:t>
            </a:r>
            <a:r>
              <a:rPr lang="pl-PL" dirty="0"/>
              <a:t> </a:t>
            </a:r>
            <a:r>
              <a:rPr lang="pl-PL" dirty="0" err="1"/>
              <a:t>noisy</a:t>
            </a:r>
            <a:r>
              <a:rPr lang="pl-PL" dirty="0"/>
              <a:t> </a:t>
            </a:r>
            <a:r>
              <a:rPr lang="pl-PL" dirty="0" err="1"/>
              <a:t>metrology</a:t>
            </a:r>
            <a:r>
              <a:rPr lang="pl-PL" dirty="0"/>
              <a:t>?</a:t>
            </a:r>
          </a:p>
        </p:txBody>
      </p:sp>
      <p:pic>
        <p:nvPicPr>
          <p:cNvPr id="4" name="Obraz 3" descr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 title="IguanaTex Bitmap Display">
            <a:extLst>
              <a:ext uri="{FF2B5EF4-FFF2-40B4-BE49-F238E27FC236}">
                <a16:creationId xmlns:a16="http://schemas.microsoft.com/office/drawing/2014/main" id="{B438D451-A8B2-AF0A-1A79-931DAAD202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6" y="2913154"/>
            <a:ext cx="2712683" cy="42371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FE1F845-792A-E599-7AF9-A0723AD66A5B}"/>
              </a:ext>
            </a:extLst>
          </p:cNvPr>
          <p:cNvSpPr txBox="1"/>
          <p:nvPr/>
        </p:nvSpPr>
        <p:spPr>
          <a:xfrm>
            <a:off x="198330" y="2909548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+mj-lt"/>
                <a:cs typeface="Times" panose="02020603050405020304" pitchFamily="18" charset="0"/>
              </a:rPr>
              <a:t>Multiparameter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quadratic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cost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:</a:t>
            </a:r>
            <a:endParaRPr lang="pl-PL" dirty="0"/>
          </a:p>
        </p:txBody>
      </p:sp>
      <p:pic>
        <p:nvPicPr>
          <p:cNvPr id="16" name="Obraz 15" descr="\documentclass{slides}\pagestyle{empty}&#10;\usepackage{color,amsmath,amssymb}&#10;\renewcommand{\familydefault}{cmr}&#10;\begin{document}&#10;%\pagecolor{blue}&#10;%\color{blue}&#10;$$&#10;C \succ 0&#10;$$&#10;\end{document}&#10;" title="IguanaTex Bitmap Display">
            <a:extLst>
              <a:ext uri="{FF2B5EF4-FFF2-40B4-BE49-F238E27FC236}">
                <a16:creationId xmlns:a16="http://schemas.microsoft.com/office/drawing/2014/main" id="{54A02657-9795-C6F2-07D6-5B93581207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32" y="3020479"/>
            <a:ext cx="737386" cy="209066"/>
          </a:xfrm>
          <a:prstGeom prst="rect">
            <a:avLst/>
          </a:prstGeom>
        </p:spPr>
      </p:pic>
      <p:pic>
        <p:nvPicPr>
          <p:cNvPr id="22" name="Obraz 21" descr="\documentclass{slides}\pagestyle{empty}&#10;\usepackage{color,amsmath,amssymb}&#10;\renewcommand{\familydefault}{cmr}&#10;\begin{document}&#10;%\pagecolor{blue}&#10;%\color{blue}&#10;$$&#10;\mathcal{C}  \propto \frac{1}{N^2}&#10;$$&#10;\end{document}&#10;" title="IguanaTex Bitmap Display">
            <a:extLst>
              <a:ext uri="{FF2B5EF4-FFF2-40B4-BE49-F238E27FC236}">
                <a16:creationId xmlns:a16="http://schemas.microsoft.com/office/drawing/2014/main" id="{460A0B4F-7E41-A34B-8345-8B861CA1B7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29" y="3567612"/>
            <a:ext cx="954922" cy="577200"/>
          </a:xfrm>
          <a:prstGeom prst="rect">
            <a:avLst/>
          </a:prstGeom>
        </p:spPr>
      </p:pic>
      <p:pic>
        <p:nvPicPr>
          <p:cNvPr id="19" name="Obraz 1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S}  = \textrm{span}_{\mathbb{H}}\left\{K_i^\dagger K_j, \forall_{ij}  \right\} $&#10; \end{document}&#10;" title="IguanaTex Bitmap Display">
            <a:extLst>
              <a:ext uri="{FF2B5EF4-FFF2-40B4-BE49-F238E27FC236}">
                <a16:creationId xmlns:a16="http://schemas.microsoft.com/office/drawing/2014/main" id="{02BA1206-9A7A-05B2-04A4-F09E4D720A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74" y="4466270"/>
            <a:ext cx="2518851" cy="479692"/>
          </a:xfrm>
          <a:prstGeom prst="rect">
            <a:avLst/>
          </a:prstGeom>
          <a:noFill/>
          <a:ln/>
          <a:effectLst/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3867A79-AFFD-52A2-6164-B538E7A31F00}"/>
              </a:ext>
            </a:extLst>
          </p:cNvPr>
          <p:cNvSpPr txBox="1"/>
          <p:nvPr/>
        </p:nvSpPr>
        <p:spPr>
          <a:xfrm>
            <a:off x="-39662" y="3493395"/>
            <a:ext cx="462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latin typeface="+mj-lt"/>
                <a:cs typeface="Times" panose="02020603050405020304" pitchFamily="18" charset="0"/>
              </a:rPr>
              <a:t>Can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we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have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the Heisenberg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scaling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>
                <a:latin typeface="+mj-lt"/>
                <a:cs typeface="Times" panose="02020603050405020304" pitchFamily="18" charset="0"/>
              </a:rPr>
              <a:t>with N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uses</a:t>
            </a:r>
            <a:r>
              <a:rPr lang="pl-PL" dirty="0">
                <a:latin typeface="+mj-lt"/>
                <a:cs typeface="Times" panose="02020603050405020304" pitchFamily="18" charset="0"/>
              </a:rPr>
              <a:t> of the channel ? 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CA97EE5-E78D-5266-CAC8-824D33EA4400}"/>
              </a:ext>
            </a:extLst>
          </p:cNvPr>
          <p:cNvSpPr txBox="1"/>
          <p:nvPr/>
        </p:nvSpPr>
        <p:spPr>
          <a:xfrm>
            <a:off x="4632436" y="6514373"/>
            <a:ext cx="4577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RDD, Quantum 4, 288 (2020) </a:t>
            </a:r>
            <a:endParaRPr lang="pl-PL" sz="1400" dirty="0"/>
          </a:p>
        </p:txBody>
      </p:sp>
      <p:pic>
        <p:nvPicPr>
          <p:cNvPr id="26" name="Obraz 25" descr="Wycinek ekranu">
            <a:extLst>
              <a:ext uri="{FF2B5EF4-FFF2-40B4-BE49-F238E27FC236}">
                <a16:creationId xmlns:a16="http://schemas.microsoft.com/office/drawing/2014/main" id="{45A282C7-4A9A-E4FF-291C-3CD75A6D70CF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27756"/>
          <a:stretch/>
        </p:blipFill>
        <p:spPr>
          <a:xfrm>
            <a:off x="187312" y="1314765"/>
            <a:ext cx="3780000" cy="1486405"/>
          </a:xfrm>
          <a:prstGeom prst="rect">
            <a:avLst/>
          </a:prstGeom>
        </p:spPr>
      </p:pic>
      <p:grpSp>
        <p:nvGrpSpPr>
          <p:cNvPr id="29" name="Grupa 28">
            <a:extLst>
              <a:ext uri="{FF2B5EF4-FFF2-40B4-BE49-F238E27FC236}">
                <a16:creationId xmlns:a16="http://schemas.microsoft.com/office/drawing/2014/main" id="{702EE64E-6A9D-A208-C8D8-125EC7FAF641}"/>
              </a:ext>
            </a:extLst>
          </p:cNvPr>
          <p:cNvGrpSpPr/>
          <p:nvPr/>
        </p:nvGrpSpPr>
        <p:grpSpPr>
          <a:xfrm>
            <a:off x="565964" y="1927371"/>
            <a:ext cx="189506" cy="267151"/>
            <a:chOff x="611286" y="3905556"/>
            <a:chExt cx="288306" cy="375317"/>
          </a:xfrm>
        </p:grpSpPr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644CB295-8872-01A1-2B74-A320DCD82963}"/>
                </a:ext>
              </a:extLst>
            </p:cNvPr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7" name="Obraz 36" descr="\documentclass{slides}\pagestyle{empty}&#10;\usepackage{color,amsmath}&#10;\renewcommand{\familydefault}{cmr}&#10;\begin{document}&#10;%\pagecolor{blue}&#10;%\color{blue}&#10;$$&#10;\textcolor{red}{\rho}&#10;$$&#10;\end{document}&#10;" title="IguanaTex Bitmap Display">
              <a:extLst>
                <a:ext uri="{FF2B5EF4-FFF2-40B4-BE49-F238E27FC236}">
                  <a16:creationId xmlns:a16="http://schemas.microsoft.com/office/drawing/2014/main" id="{A9372299-2136-AA92-F934-A3DA8E564D51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1C1216A0-DBBA-FB01-3456-C91655D64E90}"/>
              </a:ext>
            </a:extLst>
          </p:cNvPr>
          <p:cNvGrpSpPr/>
          <p:nvPr/>
        </p:nvGrpSpPr>
        <p:grpSpPr>
          <a:xfrm>
            <a:off x="1910874" y="1951659"/>
            <a:ext cx="189506" cy="267151"/>
            <a:chOff x="1619672" y="4033429"/>
            <a:chExt cx="288306" cy="375317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86AB97F9-919C-5781-80ED-D65946A756C8}"/>
                </a:ext>
              </a:extLst>
            </p:cNvPr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5" name="Obraz 34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>
              <a:extLst>
                <a:ext uri="{FF2B5EF4-FFF2-40B4-BE49-F238E27FC236}">
                  <a16:creationId xmlns:a16="http://schemas.microsoft.com/office/drawing/2014/main" id="{9FB1227B-541D-B070-09AD-7605B1D0055A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911DDEA-9257-6640-A9F5-0A60ABA83A45}"/>
              </a:ext>
            </a:extLst>
          </p:cNvPr>
          <p:cNvGrpSpPr/>
          <p:nvPr/>
        </p:nvGrpSpPr>
        <p:grpSpPr>
          <a:xfrm>
            <a:off x="3500514" y="1962701"/>
            <a:ext cx="189506" cy="267151"/>
            <a:chOff x="7524328" y="4061794"/>
            <a:chExt cx="288306" cy="375317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6703AFE0-ADD1-C5F6-54E2-B01A6C89449C}"/>
                </a:ext>
              </a:extLst>
            </p:cNvPr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3" name="Obraz 32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>
              <a:extLst>
                <a:ext uri="{FF2B5EF4-FFF2-40B4-BE49-F238E27FC236}">
                  <a16:creationId xmlns:a16="http://schemas.microsoft.com/office/drawing/2014/main" id="{8F3360D4-1CFB-04D5-2564-88A18447BA90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grpSp>
        <p:nvGrpSpPr>
          <p:cNvPr id="79" name="Grupa 7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thcal{E}_{\boldsymbol{\theta}}(\rho)=\sum_{k} K_{k}^{\boldsymbol{\theta}}\rho K_{k}^{\boldsymbol{\theta} \dagger}$$&#10; \end{document}&#10;" title="IguanaTex Vector Display">
            <a:extLst>
              <a:ext uri="{FF2B5EF4-FFF2-40B4-BE49-F238E27FC236}">
                <a16:creationId xmlns:a16="http://schemas.microsoft.com/office/drawing/2014/main" id="{99461208-D578-A66F-AEBD-E05838633AC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706420" y="1591057"/>
            <a:ext cx="2712683" cy="706691"/>
            <a:chOff x="11385614" y="3663365"/>
            <a:chExt cx="3147890" cy="820068"/>
          </a:xfrm>
        </p:grpSpPr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D558ADE0-654B-B2B9-7AB4-FBBB7A351F1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385614" y="3764169"/>
              <a:ext cx="189819" cy="273088"/>
            </a:xfrm>
            <a:custGeom>
              <a:avLst/>
              <a:gdLst>
                <a:gd name="connsiteX0" fmla="*/ 74773 w 189819"/>
                <a:gd name="connsiteY0" fmla="*/ 128543 h 273088"/>
                <a:gd name="connsiteX1" fmla="*/ 189 w 189819"/>
                <a:gd name="connsiteY1" fmla="*/ 226585 h 273088"/>
                <a:gd name="connsiteX2" fmla="*/ 59927 w 189819"/>
                <a:gd name="connsiteY2" fmla="*/ 273164 h 273088"/>
                <a:gd name="connsiteX3" fmla="*/ 166325 w 189819"/>
                <a:gd name="connsiteY3" fmla="*/ 205924 h 273088"/>
                <a:gd name="connsiteX4" fmla="*/ 162790 w 189819"/>
                <a:gd name="connsiteY4" fmla="*/ 203295 h 273088"/>
                <a:gd name="connsiteX5" fmla="*/ 136986 w 189819"/>
                <a:gd name="connsiteY5" fmla="*/ 219823 h 273088"/>
                <a:gd name="connsiteX6" fmla="*/ 83257 w 189819"/>
                <a:gd name="connsiteY6" fmla="*/ 252504 h 273088"/>
                <a:gd name="connsiteX7" fmla="*/ 30235 w 189819"/>
                <a:gd name="connsiteY7" fmla="*/ 210432 h 273088"/>
                <a:gd name="connsiteX8" fmla="*/ 105880 w 189819"/>
                <a:gd name="connsiteY8" fmla="*/ 134178 h 273088"/>
                <a:gd name="connsiteX9" fmla="*/ 134865 w 189819"/>
                <a:gd name="connsiteY9" fmla="*/ 116147 h 273088"/>
                <a:gd name="connsiteX10" fmla="*/ 131330 w 189819"/>
                <a:gd name="connsiteY10" fmla="*/ 113517 h 273088"/>
                <a:gd name="connsiteX11" fmla="*/ 71592 w 189819"/>
                <a:gd name="connsiteY11" fmla="*/ 70319 h 273088"/>
                <a:gd name="connsiteX12" fmla="*/ 126382 w 189819"/>
                <a:gd name="connsiteY12" fmla="*/ 20735 h 273088"/>
                <a:gd name="connsiteX13" fmla="*/ 159962 w 189819"/>
                <a:gd name="connsiteY13" fmla="*/ 41395 h 273088"/>
                <a:gd name="connsiteX14" fmla="*/ 155721 w 189819"/>
                <a:gd name="connsiteY14" fmla="*/ 54918 h 273088"/>
                <a:gd name="connsiteX15" fmla="*/ 153953 w 189819"/>
                <a:gd name="connsiteY15" fmla="*/ 59050 h 273088"/>
                <a:gd name="connsiteX16" fmla="*/ 157488 w 189819"/>
                <a:gd name="connsiteY16" fmla="*/ 61679 h 273088"/>
                <a:gd name="connsiteX17" fmla="*/ 190008 w 189819"/>
                <a:gd name="connsiteY17" fmla="*/ 25618 h 273088"/>
                <a:gd name="connsiteX18" fmla="*/ 149711 w 189819"/>
                <a:gd name="connsiteY18" fmla="*/ 75 h 273088"/>
                <a:gd name="connsiteX19" fmla="*/ 41546 w 189819"/>
                <a:gd name="connsiteY19" fmla="*/ 86471 h 273088"/>
                <a:gd name="connsiteX20" fmla="*/ 74773 w 189819"/>
                <a:gd name="connsiteY20" fmla="*/ 128543 h 27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819" h="273088">
                  <a:moveTo>
                    <a:pt x="74773" y="128543"/>
                  </a:moveTo>
                  <a:cubicBezTo>
                    <a:pt x="4077" y="169112"/>
                    <a:pt x="189" y="217569"/>
                    <a:pt x="189" y="226585"/>
                  </a:cubicBezTo>
                  <a:cubicBezTo>
                    <a:pt x="189" y="255133"/>
                    <a:pt x="26346" y="273164"/>
                    <a:pt x="59927" y="273164"/>
                  </a:cubicBezTo>
                  <a:cubicBezTo>
                    <a:pt x="118959" y="273164"/>
                    <a:pt x="166325" y="213813"/>
                    <a:pt x="166325" y="205924"/>
                  </a:cubicBezTo>
                  <a:cubicBezTo>
                    <a:pt x="166325" y="203671"/>
                    <a:pt x="164558" y="203295"/>
                    <a:pt x="162790" y="203295"/>
                  </a:cubicBezTo>
                  <a:cubicBezTo>
                    <a:pt x="158549" y="203295"/>
                    <a:pt x="145116" y="208178"/>
                    <a:pt x="136986" y="219823"/>
                  </a:cubicBezTo>
                  <a:cubicBezTo>
                    <a:pt x="129563" y="230717"/>
                    <a:pt x="114717" y="252504"/>
                    <a:pt x="83257" y="252504"/>
                  </a:cubicBezTo>
                  <a:cubicBezTo>
                    <a:pt x="58160" y="252504"/>
                    <a:pt x="30235" y="238605"/>
                    <a:pt x="30235" y="210432"/>
                  </a:cubicBezTo>
                  <a:cubicBezTo>
                    <a:pt x="30235" y="192026"/>
                    <a:pt x="50030" y="136431"/>
                    <a:pt x="105880" y="134178"/>
                  </a:cubicBezTo>
                  <a:cubicBezTo>
                    <a:pt x="122493" y="133426"/>
                    <a:pt x="134865" y="120279"/>
                    <a:pt x="134865" y="116147"/>
                  </a:cubicBezTo>
                  <a:cubicBezTo>
                    <a:pt x="134865" y="113893"/>
                    <a:pt x="133098" y="113517"/>
                    <a:pt x="131330" y="113517"/>
                  </a:cubicBezTo>
                  <a:cubicBezTo>
                    <a:pt x="81489" y="111264"/>
                    <a:pt x="71592" y="85345"/>
                    <a:pt x="71592" y="70319"/>
                  </a:cubicBezTo>
                  <a:cubicBezTo>
                    <a:pt x="71592" y="61679"/>
                    <a:pt x="76894" y="20735"/>
                    <a:pt x="126382" y="20735"/>
                  </a:cubicBezTo>
                  <a:cubicBezTo>
                    <a:pt x="133098" y="20735"/>
                    <a:pt x="159962" y="21862"/>
                    <a:pt x="159962" y="41395"/>
                  </a:cubicBezTo>
                  <a:cubicBezTo>
                    <a:pt x="159962" y="47405"/>
                    <a:pt x="157135" y="52664"/>
                    <a:pt x="155721" y="54918"/>
                  </a:cubicBezTo>
                  <a:cubicBezTo>
                    <a:pt x="155014" y="56045"/>
                    <a:pt x="153953" y="57923"/>
                    <a:pt x="153953" y="59050"/>
                  </a:cubicBezTo>
                  <a:cubicBezTo>
                    <a:pt x="153953" y="61679"/>
                    <a:pt x="156428" y="61679"/>
                    <a:pt x="157488" y="61679"/>
                  </a:cubicBezTo>
                  <a:cubicBezTo>
                    <a:pt x="168093" y="61679"/>
                    <a:pt x="190008" y="47030"/>
                    <a:pt x="190008" y="25618"/>
                  </a:cubicBezTo>
                  <a:cubicBezTo>
                    <a:pt x="190008" y="3455"/>
                    <a:pt x="165618" y="75"/>
                    <a:pt x="149711" y="75"/>
                  </a:cubicBezTo>
                  <a:cubicBezTo>
                    <a:pt x="101638" y="75"/>
                    <a:pt x="41546" y="40644"/>
                    <a:pt x="41546" y="86471"/>
                  </a:cubicBezTo>
                  <a:cubicBezTo>
                    <a:pt x="41546" y="108634"/>
                    <a:pt x="57453" y="122157"/>
                    <a:pt x="74773" y="12854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DB293867-CF59-0E25-2F14-F97A760CC3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576877" y="3900750"/>
              <a:ext cx="134605" cy="186692"/>
            </a:xfrm>
            <a:custGeom>
              <a:avLst/>
              <a:gdLst>
                <a:gd name="connsiteX0" fmla="*/ 134800 w 134605"/>
                <a:gd name="connsiteY0" fmla="*/ 58450 h 186692"/>
                <a:gd name="connsiteX1" fmla="*/ 88282 w 134605"/>
                <a:gd name="connsiteY1" fmla="*/ 76 h 186692"/>
                <a:gd name="connsiteX2" fmla="*/ 25680 w 134605"/>
                <a:gd name="connsiteY2" fmla="*/ 40833 h 186692"/>
                <a:gd name="connsiteX3" fmla="*/ 194 w 134605"/>
                <a:gd name="connsiteY3" fmla="*/ 128394 h 186692"/>
                <a:gd name="connsiteX4" fmla="*/ 46960 w 134605"/>
                <a:gd name="connsiteY4" fmla="*/ 186768 h 186692"/>
                <a:gd name="connsiteX5" fmla="*/ 106839 w 134605"/>
                <a:gd name="connsiteY5" fmla="*/ 149956 h 186692"/>
                <a:gd name="connsiteX6" fmla="*/ 134800 w 134605"/>
                <a:gd name="connsiteY6" fmla="*/ 58450 h 186692"/>
                <a:gd name="connsiteX7" fmla="*/ 40031 w 134605"/>
                <a:gd name="connsiteY7" fmla="*/ 86060 h 186692"/>
                <a:gd name="connsiteX8" fmla="*/ 57352 w 134605"/>
                <a:gd name="connsiteY8" fmla="*/ 36100 h 186692"/>
                <a:gd name="connsiteX9" fmla="*/ 87787 w 134605"/>
                <a:gd name="connsiteY9" fmla="*/ 12172 h 186692"/>
                <a:gd name="connsiteX10" fmla="*/ 105355 w 134605"/>
                <a:gd name="connsiteY10" fmla="*/ 41359 h 186692"/>
                <a:gd name="connsiteX11" fmla="*/ 98426 w 134605"/>
                <a:gd name="connsiteY11" fmla="*/ 86060 h 186692"/>
                <a:gd name="connsiteX12" fmla="*/ 40031 w 134605"/>
                <a:gd name="connsiteY12" fmla="*/ 86060 h 186692"/>
                <a:gd name="connsiteX13" fmla="*/ 94962 w 134605"/>
                <a:gd name="connsiteY13" fmla="*/ 100785 h 186692"/>
                <a:gd name="connsiteX14" fmla="*/ 77394 w 134605"/>
                <a:gd name="connsiteY14" fmla="*/ 151008 h 186692"/>
                <a:gd name="connsiteX15" fmla="*/ 47454 w 134605"/>
                <a:gd name="connsiteY15" fmla="*/ 174673 h 186692"/>
                <a:gd name="connsiteX16" fmla="*/ 29639 w 134605"/>
                <a:gd name="connsiteY16" fmla="*/ 145486 h 186692"/>
                <a:gd name="connsiteX17" fmla="*/ 36567 w 134605"/>
                <a:gd name="connsiteY17" fmla="*/ 100785 h 186692"/>
                <a:gd name="connsiteX18" fmla="*/ 94962 w 134605"/>
                <a:gd name="connsiteY18" fmla="*/ 100785 h 1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05" h="186692">
                  <a:moveTo>
                    <a:pt x="134800" y="58450"/>
                  </a:moveTo>
                  <a:cubicBezTo>
                    <a:pt x="134800" y="12698"/>
                    <a:pt x="108077" y="76"/>
                    <a:pt x="88282" y="76"/>
                  </a:cubicBezTo>
                  <a:cubicBezTo>
                    <a:pt x="76652" y="76"/>
                    <a:pt x="49434" y="4283"/>
                    <a:pt x="25680" y="40833"/>
                  </a:cubicBezTo>
                  <a:cubicBezTo>
                    <a:pt x="8854" y="66602"/>
                    <a:pt x="194" y="105255"/>
                    <a:pt x="194" y="128394"/>
                  </a:cubicBezTo>
                  <a:cubicBezTo>
                    <a:pt x="194" y="168888"/>
                    <a:pt x="21968" y="186768"/>
                    <a:pt x="46960" y="186768"/>
                  </a:cubicBezTo>
                  <a:cubicBezTo>
                    <a:pt x="59826" y="186768"/>
                    <a:pt x="84570" y="181246"/>
                    <a:pt x="106839" y="149956"/>
                  </a:cubicBezTo>
                  <a:cubicBezTo>
                    <a:pt x="124407" y="124976"/>
                    <a:pt x="134800" y="85797"/>
                    <a:pt x="134800" y="58450"/>
                  </a:cubicBezTo>
                  <a:close/>
                  <a:moveTo>
                    <a:pt x="40031" y="86060"/>
                  </a:moveTo>
                  <a:cubicBezTo>
                    <a:pt x="44733" y="67916"/>
                    <a:pt x="48939" y="51351"/>
                    <a:pt x="57352" y="36100"/>
                  </a:cubicBezTo>
                  <a:cubicBezTo>
                    <a:pt x="63043" y="26108"/>
                    <a:pt x="74672" y="12172"/>
                    <a:pt x="87787" y="12172"/>
                  </a:cubicBezTo>
                  <a:cubicBezTo>
                    <a:pt x="96200" y="12172"/>
                    <a:pt x="105355" y="18745"/>
                    <a:pt x="105355" y="41359"/>
                  </a:cubicBezTo>
                  <a:cubicBezTo>
                    <a:pt x="105355" y="55558"/>
                    <a:pt x="102138" y="69231"/>
                    <a:pt x="98426" y="86060"/>
                  </a:cubicBezTo>
                  <a:lnTo>
                    <a:pt x="40031" y="86060"/>
                  </a:lnTo>
                  <a:close/>
                  <a:moveTo>
                    <a:pt x="94962" y="100785"/>
                  </a:moveTo>
                  <a:cubicBezTo>
                    <a:pt x="92241" y="112354"/>
                    <a:pt x="86797" y="134968"/>
                    <a:pt x="77394" y="151008"/>
                  </a:cubicBezTo>
                  <a:cubicBezTo>
                    <a:pt x="69229" y="165207"/>
                    <a:pt x="57847" y="174673"/>
                    <a:pt x="47454" y="174673"/>
                  </a:cubicBezTo>
                  <a:cubicBezTo>
                    <a:pt x="35577" y="174673"/>
                    <a:pt x="29639" y="162577"/>
                    <a:pt x="29639" y="145486"/>
                  </a:cubicBezTo>
                  <a:cubicBezTo>
                    <a:pt x="29639" y="132075"/>
                    <a:pt x="33598" y="113669"/>
                    <a:pt x="36567" y="100785"/>
                  </a:cubicBezTo>
                  <a:lnTo>
                    <a:pt x="94962" y="100785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6B17FEAD-405B-DFFD-1E39-B9ADD913B3B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779291" y="3747265"/>
              <a:ext cx="82007" cy="375638"/>
            </a:xfrm>
            <a:custGeom>
              <a:avLst/>
              <a:gdLst>
                <a:gd name="connsiteX0" fmla="*/ 82207 w 82007"/>
                <a:gd name="connsiteY0" fmla="*/ 371957 h 375638"/>
                <a:gd name="connsiteX1" fmla="*/ 76198 w 82007"/>
                <a:gd name="connsiteY1" fmla="*/ 363693 h 375638"/>
                <a:gd name="connsiteX2" fmla="*/ 20701 w 82007"/>
                <a:gd name="connsiteY2" fmla="*/ 187894 h 375638"/>
                <a:gd name="connsiteX3" fmla="*/ 77612 w 82007"/>
                <a:gd name="connsiteY3" fmla="*/ 10217 h 375638"/>
                <a:gd name="connsiteX4" fmla="*/ 82207 w 82007"/>
                <a:gd name="connsiteY4" fmla="*/ 3831 h 375638"/>
                <a:gd name="connsiteX5" fmla="*/ 78672 w 82007"/>
                <a:gd name="connsiteY5" fmla="*/ 75 h 375638"/>
                <a:gd name="connsiteX6" fmla="*/ 22468 w 82007"/>
                <a:gd name="connsiteY6" fmla="*/ 73324 h 375638"/>
                <a:gd name="connsiteX7" fmla="*/ 199 w 82007"/>
                <a:gd name="connsiteY7" fmla="*/ 187894 h 375638"/>
                <a:gd name="connsiteX8" fmla="*/ 23529 w 82007"/>
                <a:gd name="connsiteY8" fmla="*/ 305093 h 375638"/>
                <a:gd name="connsiteX9" fmla="*/ 78672 w 82007"/>
                <a:gd name="connsiteY9" fmla="*/ 375713 h 375638"/>
                <a:gd name="connsiteX10" fmla="*/ 82207 w 82007"/>
                <a:gd name="connsiteY10" fmla="*/ 371957 h 3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07" h="375638">
                  <a:moveTo>
                    <a:pt x="82207" y="371957"/>
                  </a:moveTo>
                  <a:cubicBezTo>
                    <a:pt x="82207" y="370830"/>
                    <a:pt x="82207" y="370078"/>
                    <a:pt x="76198" y="363693"/>
                  </a:cubicBezTo>
                  <a:cubicBezTo>
                    <a:pt x="32012" y="316362"/>
                    <a:pt x="20701" y="245366"/>
                    <a:pt x="20701" y="187894"/>
                  </a:cubicBezTo>
                  <a:cubicBezTo>
                    <a:pt x="20701" y="122533"/>
                    <a:pt x="34133" y="57172"/>
                    <a:pt x="77612" y="10217"/>
                  </a:cubicBezTo>
                  <a:cubicBezTo>
                    <a:pt x="82207" y="5709"/>
                    <a:pt x="82207" y="4958"/>
                    <a:pt x="82207" y="3831"/>
                  </a:cubicBezTo>
                  <a:cubicBezTo>
                    <a:pt x="82207" y="1202"/>
                    <a:pt x="80793" y="75"/>
                    <a:pt x="78672" y="75"/>
                  </a:cubicBezTo>
                  <a:cubicBezTo>
                    <a:pt x="75137" y="75"/>
                    <a:pt x="43324" y="25618"/>
                    <a:pt x="22468" y="73324"/>
                  </a:cubicBezTo>
                  <a:cubicBezTo>
                    <a:pt x="4441" y="114644"/>
                    <a:pt x="199" y="156340"/>
                    <a:pt x="199" y="187894"/>
                  </a:cubicBezTo>
                  <a:cubicBezTo>
                    <a:pt x="199" y="217194"/>
                    <a:pt x="4087" y="262646"/>
                    <a:pt x="23529" y="305093"/>
                  </a:cubicBezTo>
                  <a:cubicBezTo>
                    <a:pt x="44738" y="351296"/>
                    <a:pt x="75137" y="375713"/>
                    <a:pt x="78672" y="375713"/>
                  </a:cubicBezTo>
                  <a:cubicBezTo>
                    <a:pt x="80793" y="375713"/>
                    <a:pt x="82207" y="374586"/>
                    <a:pt x="82207" y="371957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5685531F-B5F7-313C-83A9-CEEDFF95D3B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892366" y="3862962"/>
              <a:ext cx="166843" cy="247169"/>
            </a:xfrm>
            <a:custGeom>
              <a:avLst/>
              <a:gdLst>
                <a:gd name="connsiteX0" fmla="*/ 1263 w 166843"/>
                <a:gd name="connsiteY0" fmla="*/ 231092 h 247169"/>
                <a:gd name="connsiteX1" fmla="*/ 203 w 166843"/>
                <a:gd name="connsiteY1" fmla="*/ 237102 h 247169"/>
                <a:gd name="connsiteX2" fmla="*/ 10100 w 166843"/>
                <a:gd name="connsiteY2" fmla="*/ 247245 h 247169"/>
                <a:gd name="connsiteX3" fmla="*/ 22472 w 166843"/>
                <a:gd name="connsiteY3" fmla="*/ 239356 h 247169"/>
                <a:gd name="connsiteX4" fmla="*/ 45095 w 166843"/>
                <a:gd name="connsiteY4" fmla="*/ 145071 h 247169"/>
                <a:gd name="connsiteX5" fmla="*/ 80090 w 166843"/>
                <a:gd name="connsiteY5" fmla="*/ 170239 h 247169"/>
                <a:gd name="connsiteX6" fmla="*/ 167046 w 166843"/>
                <a:gd name="connsiteY6" fmla="*/ 61304 h 247169"/>
                <a:gd name="connsiteX7" fmla="*/ 117912 w 166843"/>
                <a:gd name="connsiteY7" fmla="*/ 75 h 247169"/>
                <a:gd name="connsiteX8" fmla="*/ 35905 w 166843"/>
                <a:gd name="connsiteY8" fmla="*/ 83466 h 247169"/>
                <a:gd name="connsiteX9" fmla="*/ 1263 w 166843"/>
                <a:gd name="connsiteY9" fmla="*/ 231092 h 247169"/>
                <a:gd name="connsiteX10" fmla="*/ 79736 w 166843"/>
                <a:gd name="connsiteY10" fmla="*/ 161975 h 247169"/>
                <a:gd name="connsiteX11" fmla="*/ 49337 w 166843"/>
                <a:gd name="connsiteY11" fmla="*/ 128543 h 247169"/>
                <a:gd name="connsiteX12" fmla="*/ 52165 w 166843"/>
                <a:gd name="connsiteY12" fmla="*/ 114644 h 247169"/>
                <a:gd name="connsiteX13" fmla="*/ 73374 w 166843"/>
                <a:gd name="connsiteY13" fmla="*/ 44024 h 247169"/>
                <a:gd name="connsiteX14" fmla="*/ 117205 w 166843"/>
                <a:gd name="connsiteY14" fmla="*/ 8339 h 247169"/>
                <a:gd name="connsiteX15" fmla="*/ 141596 w 166843"/>
                <a:gd name="connsiteY15" fmla="*/ 45151 h 247169"/>
                <a:gd name="connsiteX16" fmla="*/ 121801 w 166843"/>
                <a:gd name="connsiteY16" fmla="*/ 126289 h 247169"/>
                <a:gd name="connsiteX17" fmla="*/ 79736 w 166843"/>
                <a:gd name="connsiteY17" fmla="*/ 161975 h 24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3" h="247169">
                  <a:moveTo>
                    <a:pt x="1263" y="231092"/>
                  </a:moveTo>
                  <a:cubicBezTo>
                    <a:pt x="203" y="235600"/>
                    <a:pt x="203" y="236351"/>
                    <a:pt x="203" y="237102"/>
                  </a:cubicBezTo>
                  <a:cubicBezTo>
                    <a:pt x="203" y="242737"/>
                    <a:pt x="4091" y="247245"/>
                    <a:pt x="10100" y="247245"/>
                  </a:cubicBezTo>
                  <a:cubicBezTo>
                    <a:pt x="17524" y="247245"/>
                    <a:pt x="21765" y="240483"/>
                    <a:pt x="22472" y="239356"/>
                  </a:cubicBezTo>
                  <a:cubicBezTo>
                    <a:pt x="24240" y="235976"/>
                    <a:pt x="35551" y="185640"/>
                    <a:pt x="45095" y="145071"/>
                  </a:cubicBezTo>
                  <a:cubicBezTo>
                    <a:pt x="52165" y="160097"/>
                    <a:pt x="63476" y="170239"/>
                    <a:pt x="80090" y="170239"/>
                  </a:cubicBezTo>
                  <a:cubicBezTo>
                    <a:pt x="121447" y="170239"/>
                    <a:pt x="167046" y="117274"/>
                    <a:pt x="167046" y="61304"/>
                  </a:cubicBezTo>
                  <a:cubicBezTo>
                    <a:pt x="167046" y="21486"/>
                    <a:pt x="143717" y="75"/>
                    <a:pt x="117912" y="75"/>
                  </a:cubicBezTo>
                  <a:cubicBezTo>
                    <a:pt x="83625" y="75"/>
                    <a:pt x="46509" y="37639"/>
                    <a:pt x="35905" y="83466"/>
                  </a:cubicBezTo>
                  <a:lnTo>
                    <a:pt x="1263" y="231092"/>
                  </a:lnTo>
                  <a:close/>
                  <a:moveTo>
                    <a:pt x="79736" y="161975"/>
                  </a:moveTo>
                  <a:cubicBezTo>
                    <a:pt x="54993" y="161975"/>
                    <a:pt x="49337" y="131924"/>
                    <a:pt x="49337" y="128543"/>
                  </a:cubicBezTo>
                  <a:cubicBezTo>
                    <a:pt x="49337" y="127040"/>
                    <a:pt x="51104" y="119528"/>
                    <a:pt x="52165" y="114644"/>
                  </a:cubicBezTo>
                  <a:cubicBezTo>
                    <a:pt x="62062" y="72573"/>
                    <a:pt x="65597" y="59050"/>
                    <a:pt x="73374" y="44024"/>
                  </a:cubicBezTo>
                  <a:cubicBezTo>
                    <a:pt x="88573" y="16603"/>
                    <a:pt x="106247" y="8339"/>
                    <a:pt x="117205" y="8339"/>
                  </a:cubicBezTo>
                  <a:cubicBezTo>
                    <a:pt x="130284" y="8339"/>
                    <a:pt x="141596" y="19232"/>
                    <a:pt x="141596" y="45151"/>
                  </a:cubicBezTo>
                  <a:cubicBezTo>
                    <a:pt x="141596" y="65811"/>
                    <a:pt x="131345" y="107883"/>
                    <a:pt x="121801" y="126289"/>
                  </a:cubicBezTo>
                  <a:cubicBezTo>
                    <a:pt x="110136" y="149954"/>
                    <a:pt x="93169" y="161975"/>
                    <a:pt x="79736" y="161975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C94C03E0-B818-0F99-C731-3F211EE2FFB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084666" y="3747265"/>
              <a:ext cx="82007" cy="375638"/>
            </a:xfrm>
            <a:custGeom>
              <a:avLst/>
              <a:gdLst>
                <a:gd name="connsiteX0" fmla="*/ 82216 w 82007"/>
                <a:gd name="connsiteY0" fmla="*/ 187894 h 375638"/>
                <a:gd name="connsiteX1" fmla="*/ 58886 w 82007"/>
                <a:gd name="connsiteY1" fmla="*/ 70695 h 375638"/>
                <a:gd name="connsiteX2" fmla="*/ 3743 w 82007"/>
                <a:gd name="connsiteY2" fmla="*/ 75 h 375638"/>
                <a:gd name="connsiteX3" fmla="*/ 208 w 82007"/>
                <a:gd name="connsiteY3" fmla="*/ 3831 h 375638"/>
                <a:gd name="connsiteX4" fmla="*/ 6924 w 82007"/>
                <a:gd name="connsiteY4" fmla="*/ 12471 h 375638"/>
                <a:gd name="connsiteX5" fmla="*/ 61714 w 82007"/>
                <a:gd name="connsiteY5" fmla="*/ 187894 h 375638"/>
                <a:gd name="connsiteX6" fmla="*/ 4803 w 82007"/>
                <a:gd name="connsiteY6" fmla="*/ 365571 h 375638"/>
                <a:gd name="connsiteX7" fmla="*/ 208 w 82007"/>
                <a:gd name="connsiteY7" fmla="*/ 371957 h 375638"/>
                <a:gd name="connsiteX8" fmla="*/ 3743 w 82007"/>
                <a:gd name="connsiteY8" fmla="*/ 375713 h 375638"/>
                <a:gd name="connsiteX9" fmla="*/ 59946 w 82007"/>
                <a:gd name="connsiteY9" fmla="*/ 302463 h 375638"/>
                <a:gd name="connsiteX10" fmla="*/ 82216 w 82007"/>
                <a:gd name="connsiteY10" fmla="*/ 187894 h 3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07" h="375638">
                  <a:moveTo>
                    <a:pt x="82216" y="187894"/>
                  </a:moveTo>
                  <a:cubicBezTo>
                    <a:pt x="82216" y="158594"/>
                    <a:pt x="78328" y="113142"/>
                    <a:pt x="58886" y="70695"/>
                  </a:cubicBezTo>
                  <a:cubicBezTo>
                    <a:pt x="37677" y="24491"/>
                    <a:pt x="7278" y="75"/>
                    <a:pt x="3743" y="75"/>
                  </a:cubicBezTo>
                  <a:cubicBezTo>
                    <a:pt x="1622" y="75"/>
                    <a:pt x="208" y="1577"/>
                    <a:pt x="208" y="3831"/>
                  </a:cubicBezTo>
                  <a:cubicBezTo>
                    <a:pt x="208" y="4958"/>
                    <a:pt x="208" y="5709"/>
                    <a:pt x="6924" y="12471"/>
                  </a:cubicBezTo>
                  <a:cubicBezTo>
                    <a:pt x="41565" y="49659"/>
                    <a:pt x="61714" y="109385"/>
                    <a:pt x="61714" y="187894"/>
                  </a:cubicBezTo>
                  <a:cubicBezTo>
                    <a:pt x="61714" y="252128"/>
                    <a:pt x="48635" y="318240"/>
                    <a:pt x="4803" y="365571"/>
                  </a:cubicBezTo>
                  <a:cubicBezTo>
                    <a:pt x="208" y="370078"/>
                    <a:pt x="208" y="370830"/>
                    <a:pt x="208" y="371957"/>
                  </a:cubicBezTo>
                  <a:cubicBezTo>
                    <a:pt x="208" y="374210"/>
                    <a:pt x="1622" y="375713"/>
                    <a:pt x="3743" y="375713"/>
                  </a:cubicBezTo>
                  <a:cubicBezTo>
                    <a:pt x="7278" y="375713"/>
                    <a:pt x="39091" y="350169"/>
                    <a:pt x="59946" y="302463"/>
                  </a:cubicBezTo>
                  <a:cubicBezTo>
                    <a:pt x="77974" y="261143"/>
                    <a:pt x="82216" y="219447"/>
                    <a:pt x="82216" y="187894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10BB2BB9-6BFF-03B7-C25E-EAD6AC50FCA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319965" y="3891135"/>
              <a:ext cx="235065" cy="87899"/>
            </a:xfrm>
            <a:custGeom>
              <a:avLst/>
              <a:gdLst>
                <a:gd name="connsiteX0" fmla="*/ 223262 w 235065"/>
                <a:gd name="connsiteY0" fmla="*/ 15100 h 87899"/>
                <a:gd name="connsiteX1" fmla="*/ 235280 w 235065"/>
                <a:gd name="connsiteY1" fmla="*/ 7587 h 87899"/>
                <a:gd name="connsiteX2" fmla="*/ 223615 w 235065"/>
                <a:gd name="connsiteY2" fmla="*/ 75 h 87899"/>
                <a:gd name="connsiteX3" fmla="*/ 11880 w 235065"/>
                <a:gd name="connsiteY3" fmla="*/ 75 h 87899"/>
                <a:gd name="connsiteX4" fmla="*/ 215 w 235065"/>
                <a:gd name="connsiteY4" fmla="*/ 7587 h 87899"/>
                <a:gd name="connsiteX5" fmla="*/ 12233 w 235065"/>
                <a:gd name="connsiteY5" fmla="*/ 15100 h 87899"/>
                <a:gd name="connsiteX6" fmla="*/ 223262 w 235065"/>
                <a:gd name="connsiteY6" fmla="*/ 15100 h 87899"/>
                <a:gd name="connsiteX7" fmla="*/ 223615 w 235065"/>
                <a:gd name="connsiteY7" fmla="*/ 87974 h 87899"/>
                <a:gd name="connsiteX8" fmla="*/ 235280 w 235065"/>
                <a:gd name="connsiteY8" fmla="*/ 80461 h 87899"/>
                <a:gd name="connsiteX9" fmla="*/ 223262 w 235065"/>
                <a:gd name="connsiteY9" fmla="*/ 72949 h 87899"/>
                <a:gd name="connsiteX10" fmla="*/ 12233 w 235065"/>
                <a:gd name="connsiteY10" fmla="*/ 72949 h 87899"/>
                <a:gd name="connsiteX11" fmla="*/ 215 w 235065"/>
                <a:gd name="connsiteY11" fmla="*/ 80461 h 87899"/>
                <a:gd name="connsiteX12" fmla="*/ 11880 w 235065"/>
                <a:gd name="connsiteY12" fmla="*/ 87974 h 87899"/>
                <a:gd name="connsiteX13" fmla="*/ 223615 w 235065"/>
                <a:gd name="connsiteY13" fmla="*/ 87974 h 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065" h="87899">
                  <a:moveTo>
                    <a:pt x="223262" y="15100"/>
                  </a:moveTo>
                  <a:cubicBezTo>
                    <a:pt x="228564" y="15100"/>
                    <a:pt x="235280" y="15100"/>
                    <a:pt x="235280" y="7587"/>
                  </a:cubicBezTo>
                  <a:cubicBezTo>
                    <a:pt x="235280" y="75"/>
                    <a:pt x="228564" y="75"/>
                    <a:pt x="223615" y="75"/>
                  </a:cubicBezTo>
                  <a:lnTo>
                    <a:pt x="11880" y="75"/>
                  </a:lnTo>
                  <a:cubicBezTo>
                    <a:pt x="6931" y="75"/>
                    <a:pt x="215" y="75"/>
                    <a:pt x="215" y="7587"/>
                  </a:cubicBezTo>
                  <a:cubicBezTo>
                    <a:pt x="215" y="15100"/>
                    <a:pt x="6931" y="15100"/>
                    <a:pt x="12233" y="15100"/>
                  </a:cubicBezTo>
                  <a:lnTo>
                    <a:pt x="223262" y="15100"/>
                  </a:lnTo>
                  <a:close/>
                  <a:moveTo>
                    <a:pt x="223615" y="87974"/>
                  </a:moveTo>
                  <a:cubicBezTo>
                    <a:pt x="228564" y="87974"/>
                    <a:pt x="235280" y="87974"/>
                    <a:pt x="235280" y="80461"/>
                  </a:cubicBezTo>
                  <a:cubicBezTo>
                    <a:pt x="235280" y="72949"/>
                    <a:pt x="228564" y="72949"/>
                    <a:pt x="223262" y="72949"/>
                  </a:cubicBezTo>
                  <a:lnTo>
                    <a:pt x="12233" y="72949"/>
                  </a:lnTo>
                  <a:cubicBezTo>
                    <a:pt x="6931" y="72949"/>
                    <a:pt x="215" y="72949"/>
                    <a:pt x="215" y="80461"/>
                  </a:cubicBezTo>
                  <a:cubicBezTo>
                    <a:pt x="215" y="87974"/>
                    <a:pt x="6931" y="87974"/>
                    <a:pt x="11880" y="87974"/>
                  </a:cubicBezTo>
                  <a:lnTo>
                    <a:pt x="223615" y="87974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45902CE7-2029-F1CB-C713-D5C63113C89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693083" y="3672135"/>
              <a:ext cx="470484" cy="525893"/>
            </a:xfrm>
            <a:custGeom>
              <a:avLst/>
              <a:gdLst>
                <a:gd name="connsiteX0" fmla="*/ 427938 w 470484"/>
                <a:gd name="connsiteY0" fmla="*/ 525959 h 525893"/>
                <a:gd name="connsiteX1" fmla="*/ 470710 w 470484"/>
                <a:gd name="connsiteY1" fmla="*/ 405754 h 525893"/>
                <a:gd name="connsiteX2" fmla="*/ 461873 w 470484"/>
                <a:gd name="connsiteY2" fmla="*/ 405754 h 525893"/>
                <a:gd name="connsiteX3" fmla="*/ 369967 w 470484"/>
                <a:gd name="connsiteY3" fmla="*/ 481633 h 525893"/>
                <a:gd name="connsiteX4" fmla="*/ 260034 w 470484"/>
                <a:gd name="connsiteY4" fmla="*/ 493278 h 525893"/>
                <a:gd name="connsiteX5" fmla="*/ 46885 w 470484"/>
                <a:gd name="connsiteY5" fmla="*/ 493278 h 525893"/>
                <a:gd name="connsiteX6" fmla="*/ 226807 w 470484"/>
                <a:gd name="connsiteY6" fmla="*/ 269022 h 525893"/>
                <a:gd name="connsiteX7" fmla="*/ 229988 w 470484"/>
                <a:gd name="connsiteY7" fmla="*/ 263012 h 525893"/>
                <a:gd name="connsiteX8" fmla="*/ 227514 w 470484"/>
                <a:gd name="connsiteY8" fmla="*/ 257377 h 525893"/>
                <a:gd name="connsiteX9" fmla="*/ 62791 w 470484"/>
                <a:gd name="connsiteY9" fmla="*/ 18096 h 525893"/>
                <a:gd name="connsiteX10" fmla="*/ 256500 w 470484"/>
                <a:gd name="connsiteY10" fmla="*/ 18096 h 525893"/>
                <a:gd name="connsiteX11" fmla="*/ 339214 w 470484"/>
                <a:gd name="connsiteY11" fmla="*/ 24106 h 525893"/>
                <a:gd name="connsiteX12" fmla="*/ 416980 w 470484"/>
                <a:gd name="connsiteY12" fmla="*/ 52279 h 525893"/>
                <a:gd name="connsiteX13" fmla="*/ 461873 w 470484"/>
                <a:gd name="connsiteY13" fmla="*/ 105620 h 525893"/>
                <a:gd name="connsiteX14" fmla="*/ 470710 w 470484"/>
                <a:gd name="connsiteY14" fmla="*/ 105620 h 525893"/>
                <a:gd name="connsiteX15" fmla="*/ 427938 w 470484"/>
                <a:gd name="connsiteY15" fmla="*/ 65 h 525893"/>
                <a:gd name="connsiteX16" fmla="*/ 10123 w 470484"/>
                <a:gd name="connsiteY16" fmla="*/ 65 h 525893"/>
                <a:gd name="connsiteX17" fmla="*/ 579 w 470484"/>
                <a:gd name="connsiteY17" fmla="*/ 2695 h 525893"/>
                <a:gd name="connsiteX18" fmla="*/ 225 w 470484"/>
                <a:gd name="connsiteY18" fmla="*/ 15091 h 525893"/>
                <a:gd name="connsiteX19" fmla="*/ 187217 w 470484"/>
                <a:gd name="connsiteY19" fmla="*/ 287053 h 525893"/>
                <a:gd name="connsiteX20" fmla="*/ 4113 w 470484"/>
                <a:gd name="connsiteY20" fmla="*/ 515065 h 525893"/>
                <a:gd name="connsiteX21" fmla="*/ 579 w 470484"/>
                <a:gd name="connsiteY21" fmla="*/ 521827 h 525893"/>
                <a:gd name="connsiteX22" fmla="*/ 10123 w 470484"/>
                <a:gd name="connsiteY22" fmla="*/ 525959 h 525893"/>
                <a:gd name="connsiteX23" fmla="*/ 427938 w 470484"/>
                <a:gd name="connsiteY23" fmla="*/ 525959 h 52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484" h="525893">
                  <a:moveTo>
                    <a:pt x="427938" y="525959"/>
                  </a:moveTo>
                  <a:lnTo>
                    <a:pt x="470710" y="405754"/>
                  </a:lnTo>
                  <a:lnTo>
                    <a:pt x="461873" y="405754"/>
                  </a:lnTo>
                  <a:cubicBezTo>
                    <a:pt x="448087" y="444821"/>
                    <a:pt x="410618" y="470364"/>
                    <a:pt x="369967" y="481633"/>
                  </a:cubicBezTo>
                  <a:cubicBezTo>
                    <a:pt x="362544" y="483512"/>
                    <a:pt x="327903" y="493278"/>
                    <a:pt x="260034" y="493278"/>
                  </a:cubicBezTo>
                  <a:lnTo>
                    <a:pt x="46885" y="493278"/>
                  </a:lnTo>
                  <a:lnTo>
                    <a:pt x="226807" y="269022"/>
                  </a:lnTo>
                  <a:cubicBezTo>
                    <a:pt x="229281" y="266017"/>
                    <a:pt x="229988" y="264890"/>
                    <a:pt x="229988" y="263012"/>
                  </a:cubicBezTo>
                  <a:cubicBezTo>
                    <a:pt x="229988" y="262261"/>
                    <a:pt x="229988" y="261134"/>
                    <a:pt x="227514" y="257377"/>
                  </a:cubicBezTo>
                  <a:lnTo>
                    <a:pt x="62791" y="18096"/>
                  </a:lnTo>
                  <a:lnTo>
                    <a:pt x="256500" y="18096"/>
                  </a:lnTo>
                  <a:cubicBezTo>
                    <a:pt x="303866" y="18096"/>
                    <a:pt x="336033" y="23355"/>
                    <a:pt x="339214" y="24106"/>
                  </a:cubicBezTo>
                  <a:cubicBezTo>
                    <a:pt x="358302" y="27111"/>
                    <a:pt x="389055" y="33497"/>
                    <a:pt x="416980" y="52279"/>
                  </a:cubicBezTo>
                  <a:cubicBezTo>
                    <a:pt x="425817" y="58289"/>
                    <a:pt x="449854" y="75193"/>
                    <a:pt x="461873" y="105620"/>
                  </a:cubicBezTo>
                  <a:lnTo>
                    <a:pt x="470710" y="105620"/>
                  </a:lnTo>
                  <a:lnTo>
                    <a:pt x="427938" y="65"/>
                  </a:lnTo>
                  <a:lnTo>
                    <a:pt x="10123" y="65"/>
                  </a:lnTo>
                  <a:cubicBezTo>
                    <a:pt x="1993" y="65"/>
                    <a:pt x="1639" y="441"/>
                    <a:pt x="579" y="2695"/>
                  </a:cubicBezTo>
                  <a:cubicBezTo>
                    <a:pt x="225" y="3822"/>
                    <a:pt x="225" y="10959"/>
                    <a:pt x="225" y="15091"/>
                  </a:cubicBezTo>
                  <a:lnTo>
                    <a:pt x="187217" y="287053"/>
                  </a:lnTo>
                  <a:lnTo>
                    <a:pt x="4113" y="515065"/>
                  </a:lnTo>
                  <a:cubicBezTo>
                    <a:pt x="579" y="519573"/>
                    <a:pt x="579" y="521451"/>
                    <a:pt x="579" y="521827"/>
                  </a:cubicBezTo>
                  <a:cubicBezTo>
                    <a:pt x="579" y="525959"/>
                    <a:pt x="3760" y="525959"/>
                    <a:pt x="10123" y="525959"/>
                  </a:cubicBezTo>
                  <a:lnTo>
                    <a:pt x="427938" y="525959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CDD0C03B-40B9-61AD-A84F-FE52B44D16D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869017" y="4298319"/>
              <a:ext cx="121739" cy="185114"/>
            </a:xfrm>
            <a:custGeom>
              <a:avLst/>
              <a:gdLst>
                <a:gd name="connsiteX0" fmla="*/ 59120 w 121739"/>
                <a:gd name="connsiteY0" fmla="*/ 7975 h 185114"/>
                <a:gd name="connsiteX1" fmla="*/ 60110 w 121739"/>
                <a:gd name="connsiteY1" fmla="*/ 3768 h 185114"/>
                <a:gd name="connsiteX2" fmla="*/ 56151 w 121739"/>
                <a:gd name="connsiteY2" fmla="*/ 87 h 185114"/>
                <a:gd name="connsiteX3" fmla="*/ 24479 w 121739"/>
                <a:gd name="connsiteY3" fmla="*/ 2716 h 185114"/>
                <a:gd name="connsiteX4" fmla="*/ 19035 w 121739"/>
                <a:gd name="connsiteY4" fmla="*/ 8764 h 185114"/>
                <a:gd name="connsiteX5" fmla="*/ 25469 w 121739"/>
                <a:gd name="connsiteY5" fmla="*/ 12445 h 185114"/>
                <a:gd name="connsiteX6" fmla="*/ 37346 w 121739"/>
                <a:gd name="connsiteY6" fmla="*/ 16389 h 185114"/>
                <a:gd name="connsiteX7" fmla="*/ 36356 w 121739"/>
                <a:gd name="connsiteY7" fmla="*/ 22174 h 185114"/>
                <a:gd name="connsiteX8" fmla="*/ 1467 w 121739"/>
                <a:gd name="connsiteY8" fmla="*/ 171002 h 185114"/>
                <a:gd name="connsiteX9" fmla="*/ 230 w 121739"/>
                <a:gd name="connsiteY9" fmla="*/ 176787 h 185114"/>
                <a:gd name="connsiteX10" fmla="*/ 8643 w 121739"/>
                <a:gd name="connsiteY10" fmla="*/ 185201 h 185114"/>
                <a:gd name="connsiteX11" fmla="*/ 20025 w 121739"/>
                <a:gd name="connsiteY11" fmla="*/ 174157 h 185114"/>
                <a:gd name="connsiteX12" fmla="*/ 32150 w 121739"/>
                <a:gd name="connsiteY12" fmla="*/ 123146 h 185114"/>
                <a:gd name="connsiteX13" fmla="*/ 63822 w 121739"/>
                <a:gd name="connsiteY13" fmla="*/ 144707 h 185114"/>
                <a:gd name="connsiteX14" fmla="*/ 63327 w 121739"/>
                <a:gd name="connsiteY14" fmla="*/ 149966 h 185114"/>
                <a:gd name="connsiteX15" fmla="*/ 62337 w 121739"/>
                <a:gd name="connsiteY15" fmla="*/ 158118 h 185114"/>
                <a:gd name="connsiteX16" fmla="*/ 88565 w 121739"/>
                <a:gd name="connsiteY16" fmla="*/ 185201 h 185114"/>
                <a:gd name="connsiteX17" fmla="*/ 119990 w 121739"/>
                <a:gd name="connsiteY17" fmla="*/ 144970 h 185114"/>
                <a:gd name="connsiteX18" fmla="*/ 116031 w 121739"/>
                <a:gd name="connsiteY18" fmla="*/ 141552 h 185114"/>
                <a:gd name="connsiteX19" fmla="*/ 111082 w 121739"/>
                <a:gd name="connsiteY19" fmla="*/ 147863 h 185114"/>
                <a:gd name="connsiteX20" fmla="*/ 89308 w 121739"/>
                <a:gd name="connsiteY20" fmla="*/ 177839 h 185114"/>
                <a:gd name="connsiteX21" fmla="*/ 80647 w 121739"/>
                <a:gd name="connsiteY21" fmla="*/ 164165 h 185114"/>
                <a:gd name="connsiteX22" fmla="*/ 82132 w 121739"/>
                <a:gd name="connsiteY22" fmla="*/ 152333 h 185114"/>
                <a:gd name="connsiteX23" fmla="*/ 83369 w 121739"/>
                <a:gd name="connsiteY23" fmla="*/ 144182 h 185114"/>
                <a:gd name="connsiteX24" fmla="*/ 43284 w 121739"/>
                <a:gd name="connsiteY24" fmla="*/ 116309 h 185114"/>
                <a:gd name="connsiteX25" fmla="*/ 63822 w 121739"/>
                <a:gd name="connsiteY25" fmla="*/ 98955 h 185114"/>
                <a:gd name="connsiteX26" fmla="*/ 102669 w 121739"/>
                <a:gd name="connsiteY26" fmla="*/ 73975 h 185114"/>
                <a:gd name="connsiteX27" fmla="*/ 110835 w 121739"/>
                <a:gd name="connsiteY27" fmla="*/ 77393 h 185114"/>
                <a:gd name="connsiteX28" fmla="*/ 97968 w 121739"/>
                <a:gd name="connsiteY28" fmla="*/ 92118 h 185114"/>
                <a:gd name="connsiteX29" fmla="*/ 107865 w 121739"/>
                <a:gd name="connsiteY29" fmla="*/ 101847 h 185114"/>
                <a:gd name="connsiteX30" fmla="*/ 121969 w 121739"/>
                <a:gd name="connsiteY30" fmla="*/ 85019 h 185114"/>
                <a:gd name="connsiteX31" fmla="*/ 102917 w 121739"/>
                <a:gd name="connsiteY31" fmla="*/ 66612 h 185114"/>
                <a:gd name="connsiteX32" fmla="*/ 63327 w 121739"/>
                <a:gd name="connsiteY32" fmla="*/ 89752 h 185114"/>
                <a:gd name="connsiteX33" fmla="*/ 34624 w 121739"/>
                <a:gd name="connsiteY33" fmla="*/ 112891 h 185114"/>
                <a:gd name="connsiteX34" fmla="*/ 59120 w 121739"/>
                <a:gd name="connsiteY34" fmla="*/ 7975 h 1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1739" h="185114">
                  <a:moveTo>
                    <a:pt x="59120" y="7975"/>
                  </a:moveTo>
                  <a:cubicBezTo>
                    <a:pt x="59368" y="7449"/>
                    <a:pt x="60110" y="4031"/>
                    <a:pt x="60110" y="3768"/>
                  </a:cubicBezTo>
                  <a:cubicBezTo>
                    <a:pt x="60110" y="2453"/>
                    <a:pt x="59120" y="87"/>
                    <a:pt x="56151" y="87"/>
                  </a:cubicBezTo>
                  <a:cubicBezTo>
                    <a:pt x="51202" y="87"/>
                    <a:pt x="30665" y="2190"/>
                    <a:pt x="24479" y="2716"/>
                  </a:cubicBezTo>
                  <a:cubicBezTo>
                    <a:pt x="22500" y="2979"/>
                    <a:pt x="19035" y="3242"/>
                    <a:pt x="19035" y="8764"/>
                  </a:cubicBezTo>
                  <a:cubicBezTo>
                    <a:pt x="19035" y="12445"/>
                    <a:pt x="22500" y="12445"/>
                    <a:pt x="25469" y="12445"/>
                  </a:cubicBezTo>
                  <a:cubicBezTo>
                    <a:pt x="37346" y="12445"/>
                    <a:pt x="37346" y="14286"/>
                    <a:pt x="37346" y="16389"/>
                  </a:cubicBezTo>
                  <a:cubicBezTo>
                    <a:pt x="37346" y="18230"/>
                    <a:pt x="36851" y="19808"/>
                    <a:pt x="36356" y="22174"/>
                  </a:cubicBezTo>
                  <a:lnTo>
                    <a:pt x="1467" y="171002"/>
                  </a:lnTo>
                  <a:cubicBezTo>
                    <a:pt x="230" y="175735"/>
                    <a:pt x="230" y="176261"/>
                    <a:pt x="230" y="176787"/>
                  </a:cubicBezTo>
                  <a:cubicBezTo>
                    <a:pt x="230" y="180731"/>
                    <a:pt x="3199" y="185201"/>
                    <a:pt x="8643" y="185201"/>
                  </a:cubicBezTo>
                  <a:cubicBezTo>
                    <a:pt x="15324" y="185201"/>
                    <a:pt x="18541" y="179942"/>
                    <a:pt x="20025" y="174157"/>
                  </a:cubicBezTo>
                  <a:cubicBezTo>
                    <a:pt x="20520" y="173106"/>
                    <a:pt x="31160" y="126827"/>
                    <a:pt x="32150" y="123146"/>
                  </a:cubicBezTo>
                  <a:cubicBezTo>
                    <a:pt x="49718" y="124986"/>
                    <a:pt x="63822" y="131034"/>
                    <a:pt x="63822" y="144707"/>
                  </a:cubicBezTo>
                  <a:cubicBezTo>
                    <a:pt x="63822" y="146022"/>
                    <a:pt x="63822" y="147337"/>
                    <a:pt x="63327" y="149966"/>
                  </a:cubicBezTo>
                  <a:cubicBezTo>
                    <a:pt x="62337" y="153911"/>
                    <a:pt x="62337" y="155225"/>
                    <a:pt x="62337" y="158118"/>
                  </a:cubicBezTo>
                  <a:cubicBezTo>
                    <a:pt x="62337" y="176787"/>
                    <a:pt x="76688" y="185201"/>
                    <a:pt x="88565" y="185201"/>
                  </a:cubicBezTo>
                  <a:cubicBezTo>
                    <a:pt x="112567" y="185201"/>
                    <a:pt x="119990" y="145233"/>
                    <a:pt x="119990" y="144970"/>
                  </a:cubicBezTo>
                  <a:cubicBezTo>
                    <a:pt x="119990" y="141552"/>
                    <a:pt x="116773" y="141552"/>
                    <a:pt x="116031" y="141552"/>
                  </a:cubicBezTo>
                  <a:cubicBezTo>
                    <a:pt x="112567" y="141552"/>
                    <a:pt x="112319" y="142867"/>
                    <a:pt x="111082" y="147863"/>
                  </a:cubicBezTo>
                  <a:cubicBezTo>
                    <a:pt x="108113" y="159170"/>
                    <a:pt x="101432" y="177839"/>
                    <a:pt x="89308" y="177839"/>
                  </a:cubicBezTo>
                  <a:cubicBezTo>
                    <a:pt x="82627" y="177839"/>
                    <a:pt x="80647" y="171265"/>
                    <a:pt x="80647" y="164165"/>
                  </a:cubicBezTo>
                  <a:cubicBezTo>
                    <a:pt x="80647" y="159695"/>
                    <a:pt x="80647" y="159170"/>
                    <a:pt x="82132" y="152333"/>
                  </a:cubicBezTo>
                  <a:cubicBezTo>
                    <a:pt x="82379" y="151544"/>
                    <a:pt x="83369" y="147074"/>
                    <a:pt x="83369" y="144182"/>
                  </a:cubicBezTo>
                  <a:cubicBezTo>
                    <a:pt x="83369" y="120779"/>
                    <a:pt x="53677" y="117098"/>
                    <a:pt x="43284" y="116309"/>
                  </a:cubicBezTo>
                  <a:cubicBezTo>
                    <a:pt x="50460" y="111576"/>
                    <a:pt x="59615" y="102899"/>
                    <a:pt x="63822" y="98955"/>
                  </a:cubicBezTo>
                  <a:cubicBezTo>
                    <a:pt x="76441" y="86333"/>
                    <a:pt x="88813" y="73975"/>
                    <a:pt x="102669" y="73975"/>
                  </a:cubicBezTo>
                  <a:cubicBezTo>
                    <a:pt x="105638" y="73975"/>
                    <a:pt x="108855" y="74764"/>
                    <a:pt x="110835" y="77393"/>
                  </a:cubicBezTo>
                  <a:cubicBezTo>
                    <a:pt x="100195" y="79234"/>
                    <a:pt x="97968" y="88174"/>
                    <a:pt x="97968" y="92118"/>
                  </a:cubicBezTo>
                  <a:cubicBezTo>
                    <a:pt x="97968" y="97903"/>
                    <a:pt x="102174" y="101847"/>
                    <a:pt x="107865" y="101847"/>
                  </a:cubicBezTo>
                  <a:cubicBezTo>
                    <a:pt x="114546" y="101847"/>
                    <a:pt x="121969" y="96062"/>
                    <a:pt x="121969" y="85019"/>
                  </a:cubicBezTo>
                  <a:cubicBezTo>
                    <a:pt x="121969" y="76341"/>
                    <a:pt x="116031" y="66612"/>
                    <a:pt x="102917" y="66612"/>
                  </a:cubicBezTo>
                  <a:cubicBezTo>
                    <a:pt x="88813" y="66612"/>
                    <a:pt x="75946" y="77393"/>
                    <a:pt x="63327" y="89752"/>
                  </a:cubicBezTo>
                  <a:cubicBezTo>
                    <a:pt x="52934" y="100269"/>
                    <a:pt x="44769" y="108421"/>
                    <a:pt x="34624" y="112891"/>
                  </a:cubicBezTo>
                  <a:lnTo>
                    <a:pt x="59120" y="7975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09E9F00F-911E-CCC5-7315-71BA6635167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256219" y="3772433"/>
              <a:ext cx="300813" cy="256560"/>
            </a:xfrm>
            <a:custGeom>
              <a:avLst/>
              <a:gdLst>
                <a:gd name="connsiteX0" fmla="*/ 166731 w 300813"/>
                <a:gd name="connsiteY0" fmla="*/ 104878 h 256560"/>
                <a:gd name="connsiteX1" fmla="*/ 164964 w 300813"/>
                <a:gd name="connsiteY1" fmla="*/ 99619 h 256560"/>
                <a:gd name="connsiteX2" fmla="*/ 175215 w 300813"/>
                <a:gd name="connsiteY2" fmla="*/ 90979 h 256560"/>
                <a:gd name="connsiteX3" fmla="*/ 237074 w 300813"/>
                <a:gd name="connsiteY3" fmla="*/ 40268 h 256560"/>
                <a:gd name="connsiteX4" fmla="*/ 294692 w 300813"/>
                <a:gd name="connsiteY4" fmla="*/ 11719 h 256560"/>
                <a:gd name="connsiteX5" fmla="*/ 301054 w 300813"/>
                <a:gd name="connsiteY5" fmla="*/ 4207 h 256560"/>
                <a:gd name="connsiteX6" fmla="*/ 297166 w 300813"/>
                <a:gd name="connsiteY6" fmla="*/ 75 h 256560"/>
                <a:gd name="connsiteX7" fmla="*/ 272069 w 300813"/>
                <a:gd name="connsiteY7" fmla="*/ 1202 h 256560"/>
                <a:gd name="connsiteX8" fmla="*/ 232832 w 300813"/>
                <a:gd name="connsiteY8" fmla="*/ 75 h 256560"/>
                <a:gd name="connsiteX9" fmla="*/ 226116 w 300813"/>
                <a:gd name="connsiteY9" fmla="*/ 7587 h 256560"/>
                <a:gd name="connsiteX10" fmla="*/ 230358 w 300813"/>
                <a:gd name="connsiteY10" fmla="*/ 11719 h 256560"/>
                <a:gd name="connsiteX11" fmla="*/ 241316 w 300813"/>
                <a:gd name="connsiteY11" fmla="*/ 19608 h 256560"/>
                <a:gd name="connsiteX12" fmla="*/ 228591 w 300813"/>
                <a:gd name="connsiteY12" fmla="*/ 36887 h 256560"/>
                <a:gd name="connsiteX13" fmla="*/ 90733 w 300813"/>
                <a:gd name="connsiteY13" fmla="*/ 149579 h 256560"/>
                <a:gd name="connsiteX14" fmla="*/ 119011 w 300813"/>
                <a:gd name="connsiteY14" fmla="*/ 28999 h 256560"/>
                <a:gd name="connsiteX15" fmla="*/ 148704 w 300813"/>
                <a:gd name="connsiteY15" fmla="*/ 11719 h 256560"/>
                <a:gd name="connsiteX16" fmla="*/ 160722 w 300813"/>
                <a:gd name="connsiteY16" fmla="*/ 4207 h 256560"/>
                <a:gd name="connsiteX17" fmla="*/ 155773 w 300813"/>
                <a:gd name="connsiteY17" fmla="*/ 75 h 256560"/>
                <a:gd name="connsiteX18" fmla="*/ 110528 w 300813"/>
                <a:gd name="connsiteY18" fmla="*/ 1202 h 256560"/>
                <a:gd name="connsiteX19" fmla="*/ 64928 w 300813"/>
                <a:gd name="connsiteY19" fmla="*/ 75 h 256560"/>
                <a:gd name="connsiteX20" fmla="*/ 57859 w 300813"/>
                <a:gd name="connsiteY20" fmla="*/ 7212 h 256560"/>
                <a:gd name="connsiteX21" fmla="*/ 68110 w 300813"/>
                <a:gd name="connsiteY21" fmla="*/ 11719 h 256560"/>
                <a:gd name="connsiteX22" fmla="*/ 83309 w 300813"/>
                <a:gd name="connsiteY22" fmla="*/ 12471 h 256560"/>
                <a:gd name="connsiteX23" fmla="*/ 91086 w 300813"/>
                <a:gd name="connsiteY23" fmla="*/ 18481 h 256560"/>
                <a:gd name="connsiteX24" fmla="*/ 89672 w 300813"/>
                <a:gd name="connsiteY24" fmla="*/ 25618 h 256560"/>
                <a:gd name="connsiteX25" fmla="*/ 42306 w 300813"/>
                <a:gd name="connsiteY25" fmla="*/ 227336 h 256560"/>
                <a:gd name="connsiteX26" fmla="*/ 10139 w 300813"/>
                <a:gd name="connsiteY26" fmla="*/ 244991 h 256560"/>
                <a:gd name="connsiteX27" fmla="*/ 241 w 300813"/>
                <a:gd name="connsiteY27" fmla="*/ 252128 h 256560"/>
                <a:gd name="connsiteX28" fmla="*/ 5543 w 300813"/>
                <a:gd name="connsiteY28" fmla="*/ 256636 h 256560"/>
                <a:gd name="connsiteX29" fmla="*/ 50436 w 300813"/>
                <a:gd name="connsiteY29" fmla="*/ 255509 h 256560"/>
                <a:gd name="connsiteX30" fmla="*/ 73059 w 300813"/>
                <a:gd name="connsiteY30" fmla="*/ 255884 h 256560"/>
                <a:gd name="connsiteX31" fmla="*/ 96035 w 300813"/>
                <a:gd name="connsiteY31" fmla="*/ 256636 h 256560"/>
                <a:gd name="connsiteX32" fmla="*/ 103104 w 300813"/>
                <a:gd name="connsiteY32" fmla="*/ 249123 h 256560"/>
                <a:gd name="connsiteX33" fmla="*/ 93207 w 300813"/>
                <a:gd name="connsiteY33" fmla="*/ 244991 h 256560"/>
                <a:gd name="connsiteX34" fmla="*/ 70231 w 300813"/>
                <a:gd name="connsiteY34" fmla="*/ 238229 h 256560"/>
                <a:gd name="connsiteX35" fmla="*/ 73412 w 300813"/>
                <a:gd name="connsiteY35" fmla="*/ 221701 h 256560"/>
                <a:gd name="connsiteX36" fmla="*/ 87551 w 300813"/>
                <a:gd name="connsiteY36" fmla="*/ 162726 h 256560"/>
                <a:gd name="connsiteX37" fmla="*/ 140220 w 300813"/>
                <a:gd name="connsiteY37" fmla="*/ 119152 h 256560"/>
                <a:gd name="connsiteX38" fmla="*/ 181224 w 300813"/>
                <a:gd name="connsiteY38" fmla="*/ 220199 h 256560"/>
                <a:gd name="connsiteX39" fmla="*/ 185466 w 300813"/>
                <a:gd name="connsiteY39" fmla="*/ 233346 h 256560"/>
                <a:gd name="connsiteX40" fmla="*/ 167085 w 300813"/>
                <a:gd name="connsiteY40" fmla="*/ 244991 h 256560"/>
                <a:gd name="connsiteX41" fmla="*/ 159308 w 300813"/>
                <a:gd name="connsiteY41" fmla="*/ 252504 h 256560"/>
                <a:gd name="connsiteX42" fmla="*/ 164257 w 300813"/>
                <a:gd name="connsiteY42" fmla="*/ 256636 h 256560"/>
                <a:gd name="connsiteX43" fmla="*/ 207382 w 300813"/>
                <a:gd name="connsiteY43" fmla="*/ 255509 h 256560"/>
                <a:gd name="connsiteX44" fmla="*/ 242023 w 300813"/>
                <a:gd name="connsiteY44" fmla="*/ 256636 h 256560"/>
                <a:gd name="connsiteX45" fmla="*/ 248386 w 300813"/>
                <a:gd name="connsiteY45" fmla="*/ 249123 h 256560"/>
                <a:gd name="connsiteX46" fmla="*/ 241316 w 300813"/>
                <a:gd name="connsiteY46" fmla="*/ 244991 h 256560"/>
                <a:gd name="connsiteX47" fmla="*/ 216926 w 300813"/>
                <a:gd name="connsiteY47" fmla="*/ 228087 h 256560"/>
                <a:gd name="connsiteX48" fmla="*/ 166731 w 300813"/>
                <a:gd name="connsiteY48" fmla="*/ 104878 h 2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0813" h="256560">
                  <a:moveTo>
                    <a:pt x="166731" y="104878"/>
                  </a:moveTo>
                  <a:cubicBezTo>
                    <a:pt x="166378" y="103751"/>
                    <a:pt x="164964" y="100746"/>
                    <a:pt x="164964" y="99619"/>
                  </a:cubicBezTo>
                  <a:cubicBezTo>
                    <a:pt x="164964" y="99243"/>
                    <a:pt x="171326" y="93984"/>
                    <a:pt x="175215" y="90979"/>
                  </a:cubicBezTo>
                  <a:lnTo>
                    <a:pt x="237074" y="40268"/>
                  </a:lnTo>
                  <a:cubicBezTo>
                    <a:pt x="270301" y="14349"/>
                    <a:pt x="284087" y="12846"/>
                    <a:pt x="294692" y="11719"/>
                  </a:cubicBezTo>
                  <a:cubicBezTo>
                    <a:pt x="297520" y="11344"/>
                    <a:pt x="301054" y="10968"/>
                    <a:pt x="301054" y="4207"/>
                  </a:cubicBezTo>
                  <a:cubicBezTo>
                    <a:pt x="301054" y="2704"/>
                    <a:pt x="299994" y="75"/>
                    <a:pt x="297166" y="75"/>
                  </a:cubicBezTo>
                  <a:cubicBezTo>
                    <a:pt x="289389" y="75"/>
                    <a:pt x="280552" y="1202"/>
                    <a:pt x="272069" y="1202"/>
                  </a:cubicBezTo>
                  <a:cubicBezTo>
                    <a:pt x="259343" y="1202"/>
                    <a:pt x="245558" y="75"/>
                    <a:pt x="232832" y="75"/>
                  </a:cubicBezTo>
                  <a:cubicBezTo>
                    <a:pt x="230358" y="75"/>
                    <a:pt x="226116" y="75"/>
                    <a:pt x="226116" y="7587"/>
                  </a:cubicBezTo>
                  <a:cubicBezTo>
                    <a:pt x="226116" y="10217"/>
                    <a:pt x="227884" y="11344"/>
                    <a:pt x="230358" y="11719"/>
                  </a:cubicBezTo>
                  <a:cubicBezTo>
                    <a:pt x="238135" y="12471"/>
                    <a:pt x="241316" y="14349"/>
                    <a:pt x="241316" y="19608"/>
                  </a:cubicBezTo>
                  <a:cubicBezTo>
                    <a:pt x="241316" y="26369"/>
                    <a:pt x="230711" y="35009"/>
                    <a:pt x="228591" y="36887"/>
                  </a:cubicBezTo>
                  <a:lnTo>
                    <a:pt x="90733" y="149579"/>
                  </a:lnTo>
                  <a:lnTo>
                    <a:pt x="119011" y="28999"/>
                  </a:lnTo>
                  <a:cubicBezTo>
                    <a:pt x="122192" y="15476"/>
                    <a:pt x="122899" y="11719"/>
                    <a:pt x="148704" y="11719"/>
                  </a:cubicBezTo>
                  <a:cubicBezTo>
                    <a:pt x="157541" y="11719"/>
                    <a:pt x="160722" y="11719"/>
                    <a:pt x="160722" y="4207"/>
                  </a:cubicBezTo>
                  <a:cubicBezTo>
                    <a:pt x="160722" y="826"/>
                    <a:pt x="157894" y="75"/>
                    <a:pt x="155773" y="75"/>
                  </a:cubicBezTo>
                  <a:cubicBezTo>
                    <a:pt x="145876" y="75"/>
                    <a:pt x="120425" y="1202"/>
                    <a:pt x="110528" y="1202"/>
                  </a:cubicBezTo>
                  <a:cubicBezTo>
                    <a:pt x="100277" y="1202"/>
                    <a:pt x="75179" y="75"/>
                    <a:pt x="64928" y="75"/>
                  </a:cubicBezTo>
                  <a:cubicBezTo>
                    <a:pt x="62454" y="75"/>
                    <a:pt x="57859" y="75"/>
                    <a:pt x="57859" y="7212"/>
                  </a:cubicBezTo>
                  <a:cubicBezTo>
                    <a:pt x="57859" y="11719"/>
                    <a:pt x="61040" y="11719"/>
                    <a:pt x="68110" y="11719"/>
                  </a:cubicBezTo>
                  <a:cubicBezTo>
                    <a:pt x="72705" y="11719"/>
                    <a:pt x="79068" y="12095"/>
                    <a:pt x="83309" y="12471"/>
                  </a:cubicBezTo>
                  <a:cubicBezTo>
                    <a:pt x="88965" y="13222"/>
                    <a:pt x="91086" y="14349"/>
                    <a:pt x="91086" y="18481"/>
                  </a:cubicBezTo>
                  <a:cubicBezTo>
                    <a:pt x="91086" y="19984"/>
                    <a:pt x="90733" y="21110"/>
                    <a:pt x="89672" y="25618"/>
                  </a:cubicBezTo>
                  <a:lnTo>
                    <a:pt x="42306" y="227336"/>
                  </a:lnTo>
                  <a:cubicBezTo>
                    <a:pt x="38771" y="241986"/>
                    <a:pt x="38064" y="244991"/>
                    <a:pt x="10139" y="244991"/>
                  </a:cubicBezTo>
                  <a:cubicBezTo>
                    <a:pt x="4130" y="244991"/>
                    <a:pt x="241" y="244991"/>
                    <a:pt x="241" y="252128"/>
                  </a:cubicBezTo>
                  <a:cubicBezTo>
                    <a:pt x="241" y="256636"/>
                    <a:pt x="4483" y="256636"/>
                    <a:pt x="5543" y="256636"/>
                  </a:cubicBezTo>
                  <a:cubicBezTo>
                    <a:pt x="15441" y="256636"/>
                    <a:pt x="40538" y="255509"/>
                    <a:pt x="50436" y="255509"/>
                  </a:cubicBezTo>
                  <a:cubicBezTo>
                    <a:pt x="57859" y="255509"/>
                    <a:pt x="65635" y="255884"/>
                    <a:pt x="73059" y="255884"/>
                  </a:cubicBezTo>
                  <a:cubicBezTo>
                    <a:pt x="80835" y="255884"/>
                    <a:pt x="88612" y="256636"/>
                    <a:pt x="96035" y="256636"/>
                  </a:cubicBezTo>
                  <a:cubicBezTo>
                    <a:pt x="98509" y="256636"/>
                    <a:pt x="103104" y="256636"/>
                    <a:pt x="103104" y="249123"/>
                  </a:cubicBezTo>
                  <a:cubicBezTo>
                    <a:pt x="103104" y="244991"/>
                    <a:pt x="99923" y="244991"/>
                    <a:pt x="93207" y="244991"/>
                  </a:cubicBezTo>
                  <a:cubicBezTo>
                    <a:pt x="80128" y="244991"/>
                    <a:pt x="70231" y="244991"/>
                    <a:pt x="70231" y="238229"/>
                  </a:cubicBezTo>
                  <a:cubicBezTo>
                    <a:pt x="70231" y="235600"/>
                    <a:pt x="72352" y="227336"/>
                    <a:pt x="73412" y="221701"/>
                  </a:cubicBezTo>
                  <a:cubicBezTo>
                    <a:pt x="78361" y="202168"/>
                    <a:pt x="82956" y="182259"/>
                    <a:pt x="87551" y="162726"/>
                  </a:cubicBezTo>
                  <a:lnTo>
                    <a:pt x="140220" y="119152"/>
                  </a:lnTo>
                  <a:lnTo>
                    <a:pt x="181224" y="220199"/>
                  </a:lnTo>
                  <a:cubicBezTo>
                    <a:pt x="185466" y="230341"/>
                    <a:pt x="185466" y="231092"/>
                    <a:pt x="185466" y="233346"/>
                  </a:cubicBezTo>
                  <a:cubicBezTo>
                    <a:pt x="185466" y="244615"/>
                    <a:pt x="170266" y="244991"/>
                    <a:pt x="167085" y="244991"/>
                  </a:cubicBezTo>
                  <a:cubicBezTo>
                    <a:pt x="163196" y="244991"/>
                    <a:pt x="159308" y="244991"/>
                    <a:pt x="159308" y="252504"/>
                  </a:cubicBezTo>
                  <a:cubicBezTo>
                    <a:pt x="159308" y="256636"/>
                    <a:pt x="163550" y="256636"/>
                    <a:pt x="164257" y="256636"/>
                  </a:cubicBezTo>
                  <a:cubicBezTo>
                    <a:pt x="178396" y="256636"/>
                    <a:pt x="193242" y="255509"/>
                    <a:pt x="207382" y="255509"/>
                  </a:cubicBezTo>
                  <a:cubicBezTo>
                    <a:pt x="215158" y="255509"/>
                    <a:pt x="234246" y="256636"/>
                    <a:pt x="242023" y="256636"/>
                  </a:cubicBezTo>
                  <a:cubicBezTo>
                    <a:pt x="243790" y="256636"/>
                    <a:pt x="248386" y="256636"/>
                    <a:pt x="248386" y="249123"/>
                  </a:cubicBezTo>
                  <a:cubicBezTo>
                    <a:pt x="248386" y="244991"/>
                    <a:pt x="244497" y="244991"/>
                    <a:pt x="241316" y="244991"/>
                  </a:cubicBezTo>
                  <a:cubicBezTo>
                    <a:pt x="226823" y="244615"/>
                    <a:pt x="222228" y="241234"/>
                    <a:pt x="216926" y="228087"/>
                  </a:cubicBezTo>
                  <a:lnTo>
                    <a:pt x="166731" y="10487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2F41A1D0-1855-DCED-E71C-75CAE38EA80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582883" y="3689307"/>
              <a:ext cx="134605" cy="186692"/>
            </a:xfrm>
            <a:custGeom>
              <a:avLst/>
              <a:gdLst>
                <a:gd name="connsiteX0" fmla="*/ 134856 w 134605"/>
                <a:gd name="connsiteY0" fmla="*/ 58445 h 186692"/>
                <a:gd name="connsiteX1" fmla="*/ 88338 w 134605"/>
                <a:gd name="connsiteY1" fmla="*/ 71 h 186692"/>
                <a:gd name="connsiteX2" fmla="*/ 25736 w 134605"/>
                <a:gd name="connsiteY2" fmla="*/ 40827 h 186692"/>
                <a:gd name="connsiteX3" fmla="*/ 250 w 134605"/>
                <a:gd name="connsiteY3" fmla="*/ 128389 h 186692"/>
                <a:gd name="connsiteX4" fmla="*/ 47016 w 134605"/>
                <a:gd name="connsiteY4" fmla="*/ 186763 h 186692"/>
                <a:gd name="connsiteX5" fmla="*/ 106896 w 134605"/>
                <a:gd name="connsiteY5" fmla="*/ 149950 h 186692"/>
                <a:gd name="connsiteX6" fmla="*/ 134856 w 134605"/>
                <a:gd name="connsiteY6" fmla="*/ 58445 h 186692"/>
                <a:gd name="connsiteX7" fmla="*/ 40088 w 134605"/>
                <a:gd name="connsiteY7" fmla="*/ 86054 h 186692"/>
                <a:gd name="connsiteX8" fmla="*/ 57408 w 134605"/>
                <a:gd name="connsiteY8" fmla="*/ 36094 h 186692"/>
                <a:gd name="connsiteX9" fmla="*/ 87843 w 134605"/>
                <a:gd name="connsiteY9" fmla="*/ 12166 h 186692"/>
                <a:gd name="connsiteX10" fmla="*/ 105411 w 134605"/>
                <a:gd name="connsiteY10" fmla="*/ 41353 h 186692"/>
                <a:gd name="connsiteX11" fmla="*/ 98483 w 134605"/>
                <a:gd name="connsiteY11" fmla="*/ 86054 h 186692"/>
                <a:gd name="connsiteX12" fmla="*/ 40088 w 134605"/>
                <a:gd name="connsiteY12" fmla="*/ 86054 h 186692"/>
                <a:gd name="connsiteX13" fmla="*/ 95019 w 134605"/>
                <a:gd name="connsiteY13" fmla="*/ 100779 h 186692"/>
                <a:gd name="connsiteX14" fmla="*/ 77451 w 134605"/>
                <a:gd name="connsiteY14" fmla="*/ 151002 h 186692"/>
                <a:gd name="connsiteX15" fmla="*/ 47511 w 134605"/>
                <a:gd name="connsiteY15" fmla="*/ 174667 h 186692"/>
                <a:gd name="connsiteX16" fmla="*/ 29695 w 134605"/>
                <a:gd name="connsiteY16" fmla="*/ 145480 h 186692"/>
                <a:gd name="connsiteX17" fmla="*/ 36624 w 134605"/>
                <a:gd name="connsiteY17" fmla="*/ 100779 h 186692"/>
                <a:gd name="connsiteX18" fmla="*/ 95019 w 134605"/>
                <a:gd name="connsiteY18" fmla="*/ 100779 h 1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05" h="186692">
                  <a:moveTo>
                    <a:pt x="134856" y="58445"/>
                  </a:moveTo>
                  <a:cubicBezTo>
                    <a:pt x="134856" y="12692"/>
                    <a:pt x="108133" y="71"/>
                    <a:pt x="88338" y="71"/>
                  </a:cubicBezTo>
                  <a:cubicBezTo>
                    <a:pt x="76709" y="71"/>
                    <a:pt x="49490" y="4278"/>
                    <a:pt x="25736" y="40827"/>
                  </a:cubicBezTo>
                  <a:cubicBezTo>
                    <a:pt x="8911" y="66596"/>
                    <a:pt x="250" y="105249"/>
                    <a:pt x="250" y="128389"/>
                  </a:cubicBezTo>
                  <a:cubicBezTo>
                    <a:pt x="250" y="168882"/>
                    <a:pt x="22025" y="186763"/>
                    <a:pt x="47016" y="186763"/>
                  </a:cubicBezTo>
                  <a:cubicBezTo>
                    <a:pt x="59883" y="186763"/>
                    <a:pt x="84627" y="181241"/>
                    <a:pt x="106896" y="149950"/>
                  </a:cubicBezTo>
                  <a:cubicBezTo>
                    <a:pt x="124464" y="124970"/>
                    <a:pt x="134856" y="85791"/>
                    <a:pt x="134856" y="58445"/>
                  </a:cubicBezTo>
                  <a:close/>
                  <a:moveTo>
                    <a:pt x="40088" y="86054"/>
                  </a:moveTo>
                  <a:cubicBezTo>
                    <a:pt x="44789" y="67911"/>
                    <a:pt x="48996" y="51345"/>
                    <a:pt x="57408" y="36094"/>
                  </a:cubicBezTo>
                  <a:cubicBezTo>
                    <a:pt x="63099" y="26102"/>
                    <a:pt x="74729" y="12166"/>
                    <a:pt x="87843" y="12166"/>
                  </a:cubicBezTo>
                  <a:cubicBezTo>
                    <a:pt x="96256" y="12166"/>
                    <a:pt x="105411" y="18740"/>
                    <a:pt x="105411" y="41353"/>
                  </a:cubicBezTo>
                  <a:cubicBezTo>
                    <a:pt x="105411" y="55552"/>
                    <a:pt x="102195" y="69226"/>
                    <a:pt x="98483" y="86054"/>
                  </a:cubicBezTo>
                  <a:lnTo>
                    <a:pt x="40088" y="86054"/>
                  </a:lnTo>
                  <a:close/>
                  <a:moveTo>
                    <a:pt x="95019" y="100779"/>
                  </a:moveTo>
                  <a:cubicBezTo>
                    <a:pt x="92297" y="112349"/>
                    <a:pt x="86853" y="134962"/>
                    <a:pt x="77451" y="151002"/>
                  </a:cubicBezTo>
                  <a:cubicBezTo>
                    <a:pt x="69285" y="165201"/>
                    <a:pt x="57903" y="174667"/>
                    <a:pt x="47511" y="174667"/>
                  </a:cubicBezTo>
                  <a:cubicBezTo>
                    <a:pt x="35634" y="174667"/>
                    <a:pt x="29695" y="162572"/>
                    <a:pt x="29695" y="145480"/>
                  </a:cubicBezTo>
                  <a:cubicBezTo>
                    <a:pt x="29695" y="132070"/>
                    <a:pt x="33654" y="113664"/>
                    <a:pt x="36624" y="100779"/>
                  </a:cubicBezTo>
                  <a:lnTo>
                    <a:pt x="95019" y="100779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77F8B5EB-31B6-CA54-EA1C-B92F33F9A09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561559" y="3939373"/>
              <a:ext cx="121739" cy="185114"/>
            </a:xfrm>
            <a:custGeom>
              <a:avLst/>
              <a:gdLst>
                <a:gd name="connsiteX0" fmla="*/ 59140 w 121739"/>
                <a:gd name="connsiteY0" fmla="*/ 7966 h 185114"/>
                <a:gd name="connsiteX1" fmla="*/ 60130 w 121739"/>
                <a:gd name="connsiteY1" fmla="*/ 3758 h 185114"/>
                <a:gd name="connsiteX2" fmla="*/ 56171 w 121739"/>
                <a:gd name="connsiteY2" fmla="*/ 77 h 185114"/>
                <a:gd name="connsiteX3" fmla="*/ 24499 w 121739"/>
                <a:gd name="connsiteY3" fmla="*/ 2707 h 185114"/>
                <a:gd name="connsiteX4" fmla="*/ 19055 w 121739"/>
                <a:gd name="connsiteY4" fmla="*/ 8754 h 185114"/>
                <a:gd name="connsiteX5" fmla="*/ 25488 w 121739"/>
                <a:gd name="connsiteY5" fmla="*/ 12436 h 185114"/>
                <a:gd name="connsiteX6" fmla="*/ 37365 w 121739"/>
                <a:gd name="connsiteY6" fmla="*/ 16380 h 185114"/>
                <a:gd name="connsiteX7" fmla="*/ 36376 w 121739"/>
                <a:gd name="connsiteY7" fmla="*/ 22165 h 185114"/>
                <a:gd name="connsiteX8" fmla="*/ 1487 w 121739"/>
                <a:gd name="connsiteY8" fmla="*/ 170993 h 185114"/>
                <a:gd name="connsiteX9" fmla="*/ 250 w 121739"/>
                <a:gd name="connsiteY9" fmla="*/ 176777 h 185114"/>
                <a:gd name="connsiteX10" fmla="*/ 8663 w 121739"/>
                <a:gd name="connsiteY10" fmla="*/ 185192 h 185114"/>
                <a:gd name="connsiteX11" fmla="*/ 20045 w 121739"/>
                <a:gd name="connsiteY11" fmla="*/ 174148 h 185114"/>
                <a:gd name="connsiteX12" fmla="*/ 32169 w 121739"/>
                <a:gd name="connsiteY12" fmla="*/ 123136 h 185114"/>
                <a:gd name="connsiteX13" fmla="*/ 63841 w 121739"/>
                <a:gd name="connsiteY13" fmla="*/ 144698 h 185114"/>
                <a:gd name="connsiteX14" fmla="*/ 63346 w 121739"/>
                <a:gd name="connsiteY14" fmla="*/ 149957 h 185114"/>
                <a:gd name="connsiteX15" fmla="*/ 62356 w 121739"/>
                <a:gd name="connsiteY15" fmla="*/ 158108 h 185114"/>
                <a:gd name="connsiteX16" fmla="*/ 88585 w 121739"/>
                <a:gd name="connsiteY16" fmla="*/ 185192 h 185114"/>
                <a:gd name="connsiteX17" fmla="*/ 120009 w 121739"/>
                <a:gd name="connsiteY17" fmla="*/ 144961 h 185114"/>
                <a:gd name="connsiteX18" fmla="*/ 116050 w 121739"/>
                <a:gd name="connsiteY18" fmla="*/ 141543 h 185114"/>
                <a:gd name="connsiteX19" fmla="*/ 111102 w 121739"/>
                <a:gd name="connsiteY19" fmla="*/ 147853 h 185114"/>
                <a:gd name="connsiteX20" fmla="*/ 89327 w 121739"/>
                <a:gd name="connsiteY20" fmla="*/ 177829 h 185114"/>
                <a:gd name="connsiteX21" fmla="*/ 80667 w 121739"/>
                <a:gd name="connsiteY21" fmla="*/ 164156 h 185114"/>
                <a:gd name="connsiteX22" fmla="*/ 82151 w 121739"/>
                <a:gd name="connsiteY22" fmla="*/ 152323 h 185114"/>
                <a:gd name="connsiteX23" fmla="*/ 83389 w 121739"/>
                <a:gd name="connsiteY23" fmla="*/ 144172 h 185114"/>
                <a:gd name="connsiteX24" fmla="*/ 43304 w 121739"/>
                <a:gd name="connsiteY24" fmla="*/ 116300 h 185114"/>
                <a:gd name="connsiteX25" fmla="*/ 63841 w 121739"/>
                <a:gd name="connsiteY25" fmla="*/ 98945 h 185114"/>
                <a:gd name="connsiteX26" fmla="*/ 102689 w 121739"/>
                <a:gd name="connsiteY26" fmla="*/ 73965 h 185114"/>
                <a:gd name="connsiteX27" fmla="*/ 110854 w 121739"/>
                <a:gd name="connsiteY27" fmla="*/ 77384 h 185114"/>
                <a:gd name="connsiteX28" fmla="*/ 97987 w 121739"/>
                <a:gd name="connsiteY28" fmla="*/ 92109 h 185114"/>
                <a:gd name="connsiteX29" fmla="*/ 107885 w 121739"/>
                <a:gd name="connsiteY29" fmla="*/ 101838 h 185114"/>
                <a:gd name="connsiteX30" fmla="*/ 121989 w 121739"/>
                <a:gd name="connsiteY30" fmla="*/ 85009 h 185114"/>
                <a:gd name="connsiteX31" fmla="*/ 102936 w 121739"/>
                <a:gd name="connsiteY31" fmla="*/ 66603 h 185114"/>
                <a:gd name="connsiteX32" fmla="*/ 63346 w 121739"/>
                <a:gd name="connsiteY32" fmla="*/ 89742 h 185114"/>
                <a:gd name="connsiteX33" fmla="*/ 34643 w 121739"/>
                <a:gd name="connsiteY33" fmla="*/ 112881 h 185114"/>
                <a:gd name="connsiteX34" fmla="*/ 59140 w 121739"/>
                <a:gd name="connsiteY34" fmla="*/ 7966 h 1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1739" h="185114">
                  <a:moveTo>
                    <a:pt x="59140" y="7966"/>
                  </a:moveTo>
                  <a:cubicBezTo>
                    <a:pt x="59387" y="7440"/>
                    <a:pt x="60130" y="4021"/>
                    <a:pt x="60130" y="3758"/>
                  </a:cubicBezTo>
                  <a:cubicBezTo>
                    <a:pt x="60130" y="2444"/>
                    <a:pt x="59140" y="77"/>
                    <a:pt x="56171" y="77"/>
                  </a:cubicBezTo>
                  <a:cubicBezTo>
                    <a:pt x="51222" y="77"/>
                    <a:pt x="30684" y="2181"/>
                    <a:pt x="24499" y="2707"/>
                  </a:cubicBezTo>
                  <a:cubicBezTo>
                    <a:pt x="22519" y="2970"/>
                    <a:pt x="19055" y="3233"/>
                    <a:pt x="19055" y="8754"/>
                  </a:cubicBezTo>
                  <a:cubicBezTo>
                    <a:pt x="19055" y="12436"/>
                    <a:pt x="22519" y="12436"/>
                    <a:pt x="25488" y="12436"/>
                  </a:cubicBezTo>
                  <a:cubicBezTo>
                    <a:pt x="37365" y="12436"/>
                    <a:pt x="37365" y="14276"/>
                    <a:pt x="37365" y="16380"/>
                  </a:cubicBezTo>
                  <a:cubicBezTo>
                    <a:pt x="37365" y="18221"/>
                    <a:pt x="36870" y="19798"/>
                    <a:pt x="36376" y="22165"/>
                  </a:cubicBezTo>
                  <a:lnTo>
                    <a:pt x="1487" y="170993"/>
                  </a:lnTo>
                  <a:cubicBezTo>
                    <a:pt x="250" y="175726"/>
                    <a:pt x="250" y="176252"/>
                    <a:pt x="250" y="176777"/>
                  </a:cubicBezTo>
                  <a:cubicBezTo>
                    <a:pt x="250" y="180722"/>
                    <a:pt x="3219" y="185192"/>
                    <a:pt x="8663" y="185192"/>
                  </a:cubicBezTo>
                  <a:cubicBezTo>
                    <a:pt x="15343" y="185192"/>
                    <a:pt x="18560" y="179933"/>
                    <a:pt x="20045" y="174148"/>
                  </a:cubicBezTo>
                  <a:cubicBezTo>
                    <a:pt x="20540" y="173096"/>
                    <a:pt x="31179" y="126818"/>
                    <a:pt x="32169" y="123136"/>
                  </a:cubicBezTo>
                  <a:cubicBezTo>
                    <a:pt x="49737" y="124977"/>
                    <a:pt x="63841" y="131025"/>
                    <a:pt x="63841" y="144698"/>
                  </a:cubicBezTo>
                  <a:cubicBezTo>
                    <a:pt x="63841" y="146013"/>
                    <a:pt x="63841" y="147327"/>
                    <a:pt x="63346" y="149957"/>
                  </a:cubicBezTo>
                  <a:cubicBezTo>
                    <a:pt x="62356" y="153901"/>
                    <a:pt x="62356" y="155216"/>
                    <a:pt x="62356" y="158108"/>
                  </a:cubicBezTo>
                  <a:cubicBezTo>
                    <a:pt x="62356" y="176777"/>
                    <a:pt x="76708" y="185192"/>
                    <a:pt x="88585" y="185192"/>
                  </a:cubicBezTo>
                  <a:cubicBezTo>
                    <a:pt x="112586" y="185192"/>
                    <a:pt x="120009" y="145224"/>
                    <a:pt x="120009" y="144961"/>
                  </a:cubicBezTo>
                  <a:cubicBezTo>
                    <a:pt x="120009" y="141543"/>
                    <a:pt x="116793" y="141543"/>
                    <a:pt x="116050" y="141543"/>
                  </a:cubicBezTo>
                  <a:cubicBezTo>
                    <a:pt x="112586" y="141543"/>
                    <a:pt x="112339" y="142857"/>
                    <a:pt x="111102" y="147853"/>
                  </a:cubicBezTo>
                  <a:cubicBezTo>
                    <a:pt x="108132" y="159160"/>
                    <a:pt x="101452" y="177829"/>
                    <a:pt x="89327" y="177829"/>
                  </a:cubicBezTo>
                  <a:cubicBezTo>
                    <a:pt x="82646" y="177829"/>
                    <a:pt x="80667" y="171256"/>
                    <a:pt x="80667" y="164156"/>
                  </a:cubicBezTo>
                  <a:cubicBezTo>
                    <a:pt x="80667" y="159686"/>
                    <a:pt x="80667" y="159160"/>
                    <a:pt x="82151" y="152323"/>
                  </a:cubicBezTo>
                  <a:cubicBezTo>
                    <a:pt x="82399" y="151535"/>
                    <a:pt x="83389" y="147064"/>
                    <a:pt x="83389" y="144172"/>
                  </a:cubicBezTo>
                  <a:cubicBezTo>
                    <a:pt x="83389" y="120770"/>
                    <a:pt x="53696" y="117088"/>
                    <a:pt x="43304" y="116300"/>
                  </a:cubicBezTo>
                  <a:cubicBezTo>
                    <a:pt x="50479" y="111567"/>
                    <a:pt x="59635" y="102889"/>
                    <a:pt x="63841" y="98945"/>
                  </a:cubicBezTo>
                  <a:cubicBezTo>
                    <a:pt x="76460" y="86324"/>
                    <a:pt x="88832" y="73965"/>
                    <a:pt x="102689" y="73965"/>
                  </a:cubicBezTo>
                  <a:cubicBezTo>
                    <a:pt x="105658" y="73965"/>
                    <a:pt x="108875" y="74754"/>
                    <a:pt x="110854" y="77384"/>
                  </a:cubicBezTo>
                  <a:cubicBezTo>
                    <a:pt x="100214" y="79224"/>
                    <a:pt x="97987" y="88164"/>
                    <a:pt x="97987" y="92109"/>
                  </a:cubicBezTo>
                  <a:cubicBezTo>
                    <a:pt x="97987" y="97893"/>
                    <a:pt x="102194" y="101838"/>
                    <a:pt x="107885" y="101838"/>
                  </a:cubicBezTo>
                  <a:cubicBezTo>
                    <a:pt x="114566" y="101838"/>
                    <a:pt x="121989" y="96053"/>
                    <a:pt x="121989" y="85009"/>
                  </a:cubicBezTo>
                  <a:cubicBezTo>
                    <a:pt x="121989" y="76332"/>
                    <a:pt x="116050" y="66603"/>
                    <a:pt x="102936" y="66603"/>
                  </a:cubicBezTo>
                  <a:cubicBezTo>
                    <a:pt x="88832" y="66603"/>
                    <a:pt x="75965" y="77384"/>
                    <a:pt x="63346" y="89742"/>
                  </a:cubicBezTo>
                  <a:cubicBezTo>
                    <a:pt x="52954" y="100260"/>
                    <a:pt x="44788" y="108411"/>
                    <a:pt x="34643" y="112881"/>
                  </a:cubicBezTo>
                  <a:lnTo>
                    <a:pt x="59140" y="7966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937E0387-005F-04BC-90F8-E7B25EFE03E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760907" y="3862962"/>
              <a:ext cx="166843" cy="247169"/>
            </a:xfrm>
            <a:custGeom>
              <a:avLst/>
              <a:gdLst>
                <a:gd name="connsiteX0" fmla="*/ 1316 w 166843"/>
                <a:gd name="connsiteY0" fmla="*/ 231092 h 247169"/>
                <a:gd name="connsiteX1" fmla="*/ 256 w 166843"/>
                <a:gd name="connsiteY1" fmla="*/ 237102 h 247169"/>
                <a:gd name="connsiteX2" fmla="*/ 10153 w 166843"/>
                <a:gd name="connsiteY2" fmla="*/ 247245 h 247169"/>
                <a:gd name="connsiteX3" fmla="*/ 22525 w 166843"/>
                <a:gd name="connsiteY3" fmla="*/ 239356 h 247169"/>
                <a:gd name="connsiteX4" fmla="*/ 45148 w 166843"/>
                <a:gd name="connsiteY4" fmla="*/ 145071 h 247169"/>
                <a:gd name="connsiteX5" fmla="*/ 80142 w 166843"/>
                <a:gd name="connsiteY5" fmla="*/ 170239 h 247169"/>
                <a:gd name="connsiteX6" fmla="*/ 167099 w 166843"/>
                <a:gd name="connsiteY6" fmla="*/ 61304 h 247169"/>
                <a:gd name="connsiteX7" fmla="*/ 117965 w 166843"/>
                <a:gd name="connsiteY7" fmla="*/ 75 h 247169"/>
                <a:gd name="connsiteX8" fmla="*/ 35957 w 166843"/>
                <a:gd name="connsiteY8" fmla="*/ 83466 h 247169"/>
                <a:gd name="connsiteX9" fmla="*/ 1316 w 166843"/>
                <a:gd name="connsiteY9" fmla="*/ 231092 h 247169"/>
                <a:gd name="connsiteX10" fmla="*/ 79789 w 166843"/>
                <a:gd name="connsiteY10" fmla="*/ 161975 h 247169"/>
                <a:gd name="connsiteX11" fmla="*/ 49390 w 166843"/>
                <a:gd name="connsiteY11" fmla="*/ 128543 h 247169"/>
                <a:gd name="connsiteX12" fmla="*/ 52217 w 166843"/>
                <a:gd name="connsiteY12" fmla="*/ 114644 h 247169"/>
                <a:gd name="connsiteX13" fmla="*/ 73426 w 166843"/>
                <a:gd name="connsiteY13" fmla="*/ 44024 h 247169"/>
                <a:gd name="connsiteX14" fmla="*/ 117258 w 166843"/>
                <a:gd name="connsiteY14" fmla="*/ 8339 h 247169"/>
                <a:gd name="connsiteX15" fmla="*/ 141648 w 166843"/>
                <a:gd name="connsiteY15" fmla="*/ 45151 h 247169"/>
                <a:gd name="connsiteX16" fmla="*/ 121853 w 166843"/>
                <a:gd name="connsiteY16" fmla="*/ 126289 h 247169"/>
                <a:gd name="connsiteX17" fmla="*/ 79789 w 166843"/>
                <a:gd name="connsiteY17" fmla="*/ 161975 h 24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3" h="247169">
                  <a:moveTo>
                    <a:pt x="1316" y="231092"/>
                  </a:moveTo>
                  <a:cubicBezTo>
                    <a:pt x="256" y="235600"/>
                    <a:pt x="256" y="236351"/>
                    <a:pt x="256" y="237102"/>
                  </a:cubicBezTo>
                  <a:cubicBezTo>
                    <a:pt x="256" y="242737"/>
                    <a:pt x="4144" y="247245"/>
                    <a:pt x="10153" y="247245"/>
                  </a:cubicBezTo>
                  <a:cubicBezTo>
                    <a:pt x="17576" y="247245"/>
                    <a:pt x="21818" y="240483"/>
                    <a:pt x="22525" y="239356"/>
                  </a:cubicBezTo>
                  <a:cubicBezTo>
                    <a:pt x="24292" y="235976"/>
                    <a:pt x="35604" y="185640"/>
                    <a:pt x="45148" y="145071"/>
                  </a:cubicBezTo>
                  <a:cubicBezTo>
                    <a:pt x="52217" y="160097"/>
                    <a:pt x="63529" y="170239"/>
                    <a:pt x="80142" y="170239"/>
                  </a:cubicBezTo>
                  <a:cubicBezTo>
                    <a:pt x="121500" y="170239"/>
                    <a:pt x="167099" y="117274"/>
                    <a:pt x="167099" y="61304"/>
                  </a:cubicBezTo>
                  <a:cubicBezTo>
                    <a:pt x="167099" y="21486"/>
                    <a:pt x="143769" y="75"/>
                    <a:pt x="117965" y="75"/>
                  </a:cubicBezTo>
                  <a:cubicBezTo>
                    <a:pt x="83677" y="75"/>
                    <a:pt x="46562" y="37639"/>
                    <a:pt x="35957" y="83466"/>
                  </a:cubicBezTo>
                  <a:lnTo>
                    <a:pt x="1316" y="231092"/>
                  </a:lnTo>
                  <a:close/>
                  <a:moveTo>
                    <a:pt x="79789" y="161975"/>
                  </a:moveTo>
                  <a:cubicBezTo>
                    <a:pt x="55045" y="161975"/>
                    <a:pt x="49390" y="131924"/>
                    <a:pt x="49390" y="128543"/>
                  </a:cubicBezTo>
                  <a:cubicBezTo>
                    <a:pt x="49390" y="127040"/>
                    <a:pt x="51157" y="119528"/>
                    <a:pt x="52217" y="114644"/>
                  </a:cubicBezTo>
                  <a:cubicBezTo>
                    <a:pt x="62115" y="72573"/>
                    <a:pt x="65650" y="59050"/>
                    <a:pt x="73426" y="44024"/>
                  </a:cubicBezTo>
                  <a:cubicBezTo>
                    <a:pt x="88626" y="16603"/>
                    <a:pt x="106300" y="8339"/>
                    <a:pt x="117258" y="8339"/>
                  </a:cubicBezTo>
                  <a:cubicBezTo>
                    <a:pt x="130337" y="8339"/>
                    <a:pt x="141648" y="19232"/>
                    <a:pt x="141648" y="45151"/>
                  </a:cubicBezTo>
                  <a:cubicBezTo>
                    <a:pt x="141648" y="65811"/>
                    <a:pt x="131397" y="107883"/>
                    <a:pt x="121853" y="126289"/>
                  </a:cubicBezTo>
                  <a:cubicBezTo>
                    <a:pt x="110188" y="149954"/>
                    <a:pt x="93221" y="161975"/>
                    <a:pt x="79789" y="161975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FB7AC395-68C5-BA47-7BA0-2532E663B78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946491" y="3772433"/>
              <a:ext cx="300813" cy="256560"/>
            </a:xfrm>
            <a:custGeom>
              <a:avLst/>
              <a:gdLst>
                <a:gd name="connsiteX0" fmla="*/ 166751 w 300813"/>
                <a:gd name="connsiteY0" fmla="*/ 104878 h 256560"/>
                <a:gd name="connsiteX1" fmla="*/ 164983 w 300813"/>
                <a:gd name="connsiteY1" fmla="*/ 99619 h 256560"/>
                <a:gd name="connsiteX2" fmla="*/ 175234 w 300813"/>
                <a:gd name="connsiteY2" fmla="*/ 90979 h 256560"/>
                <a:gd name="connsiteX3" fmla="*/ 237094 w 300813"/>
                <a:gd name="connsiteY3" fmla="*/ 40268 h 256560"/>
                <a:gd name="connsiteX4" fmla="*/ 294711 w 300813"/>
                <a:gd name="connsiteY4" fmla="*/ 11719 h 256560"/>
                <a:gd name="connsiteX5" fmla="*/ 301074 w 300813"/>
                <a:gd name="connsiteY5" fmla="*/ 4207 h 256560"/>
                <a:gd name="connsiteX6" fmla="*/ 297185 w 300813"/>
                <a:gd name="connsiteY6" fmla="*/ 75 h 256560"/>
                <a:gd name="connsiteX7" fmla="*/ 272088 w 300813"/>
                <a:gd name="connsiteY7" fmla="*/ 1202 h 256560"/>
                <a:gd name="connsiteX8" fmla="*/ 232852 w 300813"/>
                <a:gd name="connsiteY8" fmla="*/ 75 h 256560"/>
                <a:gd name="connsiteX9" fmla="*/ 226136 w 300813"/>
                <a:gd name="connsiteY9" fmla="*/ 7587 h 256560"/>
                <a:gd name="connsiteX10" fmla="*/ 230377 w 300813"/>
                <a:gd name="connsiteY10" fmla="*/ 11719 h 256560"/>
                <a:gd name="connsiteX11" fmla="*/ 241335 w 300813"/>
                <a:gd name="connsiteY11" fmla="*/ 19608 h 256560"/>
                <a:gd name="connsiteX12" fmla="*/ 228610 w 300813"/>
                <a:gd name="connsiteY12" fmla="*/ 36887 h 256560"/>
                <a:gd name="connsiteX13" fmla="*/ 90752 w 300813"/>
                <a:gd name="connsiteY13" fmla="*/ 149579 h 256560"/>
                <a:gd name="connsiteX14" fmla="*/ 119031 w 300813"/>
                <a:gd name="connsiteY14" fmla="*/ 28999 h 256560"/>
                <a:gd name="connsiteX15" fmla="*/ 148723 w 300813"/>
                <a:gd name="connsiteY15" fmla="*/ 11719 h 256560"/>
                <a:gd name="connsiteX16" fmla="*/ 160741 w 300813"/>
                <a:gd name="connsiteY16" fmla="*/ 4207 h 256560"/>
                <a:gd name="connsiteX17" fmla="*/ 155793 w 300813"/>
                <a:gd name="connsiteY17" fmla="*/ 75 h 256560"/>
                <a:gd name="connsiteX18" fmla="*/ 110547 w 300813"/>
                <a:gd name="connsiteY18" fmla="*/ 1202 h 256560"/>
                <a:gd name="connsiteX19" fmla="*/ 64948 w 300813"/>
                <a:gd name="connsiteY19" fmla="*/ 75 h 256560"/>
                <a:gd name="connsiteX20" fmla="*/ 57878 w 300813"/>
                <a:gd name="connsiteY20" fmla="*/ 7212 h 256560"/>
                <a:gd name="connsiteX21" fmla="*/ 68129 w 300813"/>
                <a:gd name="connsiteY21" fmla="*/ 11719 h 256560"/>
                <a:gd name="connsiteX22" fmla="*/ 83329 w 300813"/>
                <a:gd name="connsiteY22" fmla="*/ 12471 h 256560"/>
                <a:gd name="connsiteX23" fmla="*/ 91106 w 300813"/>
                <a:gd name="connsiteY23" fmla="*/ 18481 h 256560"/>
                <a:gd name="connsiteX24" fmla="*/ 89692 w 300813"/>
                <a:gd name="connsiteY24" fmla="*/ 25618 h 256560"/>
                <a:gd name="connsiteX25" fmla="*/ 42325 w 300813"/>
                <a:gd name="connsiteY25" fmla="*/ 227336 h 256560"/>
                <a:gd name="connsiteX26" fmla="*/ 10158 w 300813"/>
                <a:gd name="connsiteY26" fmla="*/ 244991 h 256560"/>
                <a:gd name="connsiteX27" fmla="*/ 261 w 300813"/>
                <a:gd name="connsiteY27" fmla="*/ 252128 h 256560"/>
                <a:gd name="connsiteX28" fmla="*/ 5563 w 300813"/>
                <a:gd name="connsiteY28" fmla="*/ 256636 h 256560"/>
                <a:gd name="connsiteX29" fmla="*/ 50455 w 300813"/>
                <a:gd name="connsiteY29" fmla="*/ 255509 h 256560"/>
                <a:gd name="connsiteX30" fmla="*/ 73078 w 300813"/>
                <a:gd name="connsiteY30" fmla="*/ 255884 h 256560"/>
                <a:gd name="connsiteX31" fmla="*/ 96054 w 300813"/>
                <a:gd name="connsiteY31" fmla="*/ 256636 h 256560"/>
                <a:gd name="connsiteX32" fmla="*/ 103124 w 300813"/>
                <a:gd name="connsiteY32" fmla="*/ 249123 h 256560"/>
                <a:gd name="connsiteX33" fmla="*/ 93226 w 300813"/>
                <a:gd name="connsiteY33" fmla="*/ 244991 h 256560"/>
                <a:gd name="connsiteX34" fmla="*/ 70250 w 300813"/>
                <a:gd name="connsiteY34" fmla="*/ 238229 h 256560"/>
                <a:gd name="connsiteX35" fmla="*/ 73431 w 300813"/>
                <a:gd name="connsiteY35" fmla="*/ 221701 h 256560"/>
                <a:gd name="connsiteX36" fmla="*/ 87571 w 300813"/>
                <a:gd name="connsiteY36" fmla="*/ 162726 h 256560"/>
                <a:gd name="connsiteX37" fmla="*/ 140240 w 300813"/>
                <a:gd name="connsiteY37" fmla="*/ 119152 h 256560"/>
                <a:gd name="connsiteX38" fmla="*/ 181243 w 300813"/>
                <a:gd name="connsiteY38" fmla="*/ 220199 h 256560"/>
                <a:gd name="connsiteX39" fmla="*/ 185485 w 300813"/>
                <a:gd name="connsiteY39" fmla="*/ 233346 h 256560"/>
                <a:gd name="connsiteX40" fmla="*/ 167104 w 300813"/>
                <a:gd name="connsiteY40" fmla="*/ 244991 h 256560"/>
                <a:gd name="connsiteX41" fmla="*/ 159328 w 300813"/>
                <a:gd name="connsiteY41" fmla="*/ 252504 h 256560"/>
                <a:gd name="connsiteX42" fmla="*/ 164276 w 300813"/>
                <a:gd name="connsiteY42" fmla="*/ 256636 h 256560"/>
                <a:gd name="connsiteX43" fmla="*/ 207401 w 300813"/>
                <a:gd name="connsiteY43" fmla="*/ 255509 h 256560"/>
                <a:gd name="connsiteX44" fmla="*/ 242042 w 300813"/>
                <a:gd name="connsiteY44" fmla="*/ 256636 h 256560"/>
                <a:gd name="connsiteX45" fmla="*/ 248405 w 300813"/>
                <a:gd name="connsiteY45" fmla="*/ 249123 h 256560"/>
                <a:gd name="connsiteX46" fmla="*/ 241335 w 300813"/>
                <a:gd name="connsiteY46" fmla="*/ 244991 h 256560"/>
                <a:gd name="connsiteX47" fmla="*/ 216945 w 300813"/>
                <a:gd name="connsiteY47" fmla="*/ 228087 h 256560"/>
                <a:gd name="connsiteX48" fmla="*/ 166751 w 300813"/>
                <a:gd name="connsiteY48" fmla="*/ 104878 h 2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0813" h="256560">
                  <a:moveTo>
                    <a:pt x="166751" y="104878"/>
                  </a:moveTo>
                  <a:cubicBezTo>
                    <a:pt x="166397" y="103751"/>
                    <a:pt x="164983" y="100746"/>
                    <a:pt x="164983" y="99619"/>
                  </a:cubicBezTo>
                  <a:cubicBezTo>
                    <a:pt x="164983" y="99243"/>
                    <a:pt x="171346" y="93984"/>
                    <a:pt x="175234" y="90979"/>
                  </a:cubicBezTo>
                  <a:lnTo>
                    <a:pt x="237094" y="40268"/>
                  </a:lnTo>
                  <a:cubicBezTo>
                    <a:pt x="270321" y="14349"/>
                    <a:pt x="284107" y="12846"/>
                    <a:pt x="294711" y="11719"/>
                  </a:cubicBezTo>
                  <a:cubicBezTo>
                    <a:pt x="297539" y="11344"/>
                    <a:pt x="301074" y="10968"/>
                    <a:pt x="301074" y="4207"/>
                  </a:cubicBezTo>
                  <a:cubicBezTo>
                    <a:pt x="301074" y="2704"/>
                    <a:pt x="300013" y="75"/>
                    <a:pt x="297185" y="75"/>
                  </a:cubicBezTo>
                  <a:cubicBezTo>
                    <a:pt x="289409" y="75"/>
                    <a:pt x="280572" y="1202"/>
                    <a:pt x="272088" y="1202"/>
                  </a:cubicBezTo>
                  <a:cubicBezTo>
                    <a:pt x="259363" y="1202"/>
                    <a:pt x="245577" y="75"/>
                    <a:pt x="232852" y="75"/>
                  </a:cubicBezTo>
                  <a:cubicBezTo>
                    <a:pt x="230377" y="75"/>
                    <a:pt x="226136" y="75"/>
                    <a:pt x="226136" y="7587"/>
                  </a:cubicBezTo>
                  <a:cubicBezTo>
                    <a:pt x="226136" y="10217"/>
                    <a:pt x="227903" y="11344"/>
                    <a:pt x="230377" y="11719"/>
                  </a:cubicBezTo>
                  <a:cubicBezTo>
                    <a:pt x="238154" y="12471"/>
                    <a:pt x="241335" y="14349"/>
                    <a:pt x="241335" y="19608"/>
                  </a:cubicBezTo>
                  <a:cubicBezTo>
                    <a:pt x="241335" y="26369"/>
                    <a:pt x="230731" y="35009"/>
                    <a:pt x="228610" y="36887"/>
                  </a:cubicBezTo>
                  <a:lnTo>
                    <a:pt x="90752" y="149579"/>
                  </a:lnTo>
                  <a:lnTo>
                    <a:pt x="119031" y="28999"/>
                  </a:lnTo>
                  <a:cubicBezTo>
                    <a:pt x="122212" y="15476"/>
                    <a:pt x="122919" y="11719"/>
                    <a:pt x="148723" y="11719"/>
                  </a:cubicBezTo>
                  <a:cubicBezTo>
                    <a:pt x="157560" y="11719"/>
                    <a:pt x="160741" y="11719"/>
                    <a:pt x="160741" y="4207"/>
                  </a:cubicBezTo>
                  <a:cubicBezTo>
                    <a:pt x="160741" y="826"/>
                    <a:pt x="157914" y="75"/>
                    <a:pt x="155793" y="75"/>
                  </a:cubicBezTo>
                  <a:cubicBezTo>
                    <a:pt x="145895" y="75"/>
                    <a:pt x="120445" y="1202"/>
                    <a:pt x="110547" y="1202"/>
                  </a:cubicBezTo>
                  <a:cubicBezTo>
                    <a:pt x="100296" y="1202"/>
                    <a:pt x="75199" y="75"/>
                    <a:pt x="64948" y="75"/>
                  </a:cubicBezTo>
                  <a:cubicBezTo>
                    <a:pt x="62474" y="75"/>
                    <a:pt x="57878" y="75"/>
                    <a:pt x="57878" y="7212"/>
                  </a:cubicBezTo>
                  <a:cubicBezTo>
                    <a:pt x="57878" y="11719"/>
                    <a:pt x="61060" y="11719"/>
                    <a:pt x="68129" y="11719"/>
                  </a:cubicBezTo>
                  <a:cubicBezTo>
                    <a:pt x="72725" y="11719"/>
                    <a:pt x="79087" y="12095"/>
                    <a:pt x="83329" y="12471"/>
                  </a:cubicBezTo>
                  <a:cubicBezTo>
                    <a:pt x="88985" y="13222"/>
                    <a:pt x="91106" y="14349"/>
                    <a:pt x="91106" y="18481"/>
                  </a:cubicBezTo>
                  <a:cubicBezTo>
                    <a:pt x="91106" y="19984"/>
                    <a:pt x="90752" y="21110"/>
                    <a:pt x="89692" y="25618"/>
                  </a:cubicBezTo>
                  <a:lnTo>
                    <a:pt x="42325" y="227336"/>
                  </a:lnTo>
                  <a:cubicBezTo>
                    <a:pt x="38790" y="241986"/>
                    <a:pt x="38083" y="244991"/>
                    <a:pt x="10158" y="244991"/>
                  </a:cubicBezTo>
                  <a:cubicBezTo>
                    <a:pt x="4149" y="244991"/>
                    <a:pt x="261" y="244991"/>
                    <a:pt x="261" y="252128"/>
                  </a:cubicBezTo>
                  <a:cubicBezTo>
                    <a:pt x="261" y="256636"/>
                    <a:pt x="4502" y="256636"/>
                    <a:pt x="5563" y="256636"/>
                  </a:cubicBezTo>
                  <a:cubicBezTo>
                    <a:pt x="15460" y="256636"/>
                    <a:pt x="40558" y="255509"/>
                    <a:pt x="50455" y="255509"/>
                  </a:cubicBezTo>
                  <a:cubicBezTo>
                    <a:pt x="57878" y="255509"/>
                    <a:pt x="65655" y="255884"/>
                    <a:pt x="73078" y="255884"/>
                  </a:cubicBezTo>
                  <a:cubicBezTo>
                    <a:pt x="80855" y="255884"/>
                    <a:pt x="88631" y="256636"/>
                    <a:pt x="96054" y="256636"/>
                  </a:cubicBezTo>
                  <a:cubicBezTo>
                    <a:pt x="98529" y="256636"/>
                    <a:pt x="103124" y="256636"/>
                    <a:pt x="103124" y="249123"/>
                  </a:cubicBezTo>
                  <a:cubicBezTo>
                    <a:pt x="103124" y="244991"/>
                    <a:pt x="99943" y="244991"/>
                    <a:pt x="93226" y="244991"/>
                  </a:cubicBezTo>
                  <a:cubicBezTo>
                    <a:pt x="80148" y="244991"/>
                    <a:pt x="70250" y="244991"/>
                    <a:pt x="70250" y="238229"/>
                  </a:cubicBezTo>
                  <a:cubicBezTo>
                    <a:pt x="70250" y="235600"/>
                    <a:pt x="72371" y="227336"/>
                    <a:pt x="73431" y="221701"/>
                  </a:cubicBezTo>
                  <a:cubicBezTo>
                    <a:pt x="78380" y="202168"/>
                    <a:pt x="82975" y="182259"/>
                    <a:pt x="87571" y="162726"/>
                  </a:cubicBezTo>
                  <a:lnTo>
                    <a:pt x="140240" y="119152"/>
                  </a:lnTo>
                  <a:lnTo>
                    <a:pt x="181243" y="220199"/>
                  </a:lnTo>
                  <a:cubicBezTo>
                    <a:pt x="185485" y="230341"/>
                    <a:pt x="185485" y="231092"/>
                    <a:pt x="185485" y="233346"/>
                  </a:cubicBezTo>
                  <a:cubicBezTo>
                    <a:pt x="185485" y="244615"/>
                    <a:pt x="170285" y="244991"/>
                    <a:pt x="167104" y="244991"/>
                  </a:cubicBezTo>
                  <a:cubicBezTo>
                    <a:pt x="163216" y="244991"/>
                    <a:pt x="159328" y="244991"/>
                    <a:pt x="159328" y="252504"/>
                  </a:cubicBezTo>
                  <a:cubicBezTo>
                    <a:pt x="159328" y="256636"/>
                    <a:pt x="163569" y="256636"/>
                    <a:pt x="164276" y="256636"/>
                  </a:cubicBezTo>
                  <a:cubicBezTo>
                    <a:pt x="178416" y="256636"/>
                    <a:pt x="193262" y="255509"/>
                    <a:pt x="207401" y="255509"/>
                  </a:cubicBezTo>
                  <a:cubicBezTo>
                    <a:pt x="215178" y="255509"/>
                    <a:pt x="234266" y="256636"/>
                    <a:pt x="242042" y="256636"/>
                  </a:cubicBezTo>
                  <a:cubicBezTo>
                    <a:pt x="243810" y="256636"/>
                    <a:pt x="248405" y="256636"/>
                    <a:pt x="248405" y="249123"/>
                  </a:cubicBezTo>
                  <a:cubicBezTo>
                    <a:pt x="248405" y="244991"/>
                    <a:pt x="244517" y="244991"/>
                    <a:pt x="241335" y="244991"/>
                  </a:cubicBezTo>
                  <a:cubicBezTo>
                    <a:pt x="226843" y="244615"/>
                    <a:pt x="222247" y="241234"/>
                    <a:pt x="216945" y="228087"/>
                  </a:cubicBezTo>
                  <a:lnTo>
                    <a:pt x="166751" y="10487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1DD0A1F5-0EF7-C5D4-A3A4-6D0ACC3E9B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4273155" y="3663891"/>
              <a:ext cx="134605" cy="186692"/>
            </a:xfrm>
            <a:custGeom>
              <a:avLst/>
              <a:gdLst>
                <a:gd name="connsiteX0" fmla="*/ 134876 w 134605"/>
                <a:gd name="connsiteY0" fmla="*/ 58444 h 186692"/>
                <a:gd name="connsiteX1" fmla="*/ 88358 w 134605"/>
                <a:gd name="connsiteY1" fmla="*/ 70 h 186692"/>
                <a:gd name="connsiteX2" fmla="*/ 25756 w 134605"/>
                <a:gd name="connsiteY2" fmla="*/ 40827 h 186692"/>
                <a:gd name="connsiteX3" fmla="*/ 270 w 134605"/>
                <a:gd name="connsiteY3" fmla="*/ 128388 h 186692"/>
                <a:gd name="connsiteX4" fmla="*/ 47036 w 134605"/>
                <a:gd name="connsiteY4" fmla="*/ 186762 h 186692"/>
                <a:gd name="connsiteX5" fmla="*/ 106915 w 134605"/>
                <a:gd name="connsiteY5" fmla="*/ 149950 h 186692"/>
                <a:gd name="connsiteX6" fmla="*/ 134876 w 134605"/>
                <a:gd name="connsiteY6" fmla="*/ 58444 h 186692"/>
                <a:gd name="connsiteX7" fmla="*/ 40107 w 134605"/>
                <a:gd name="connsiteY7" fmla="*/ 86054 h 186692"/>
                <a:gd name="connsiteX8" fmla="*/ 57428 w 134605"/>
                <a:gd name="connsiteY8" fmla="*/ 36094 h 186692"/>
                <a:gd name="connsiteX9" fmla="*/ 87863 w 134605"/>
                <a:gd name="connsiteY9" fmla="*/ 12165 h 186692"/>
                <a:gd name="connsiteX10" fmla="*/ 105431 w 134605"/>
                <a:gd name="connsiteY10" fmla="*/ 41353 h 186692"/>
                <a:gd name="connsiteX11" fmla="*/ 98502 w 134605"/>
                <a:gd name="connsiteY11" fmla="*/ 86054 h 186692"/>
                <a:gd name="connsiteX12" fmla="*/ 40107 w 134605"/>
                <a:gd name="connsiteY12" fmla="*/ 86054 h 186692"/>
                <a:gd name="connsiteX13" fmla="*/ 95038 w 134605"/>
                <a:gd name="connsiteY13" fmla="*/ 100778 h 186692"/>
                <a:gd name="connsiteX14" fmla="*/ 77470 w 134605"/>
                <a:gd name="connsiteY14" fmla="*/ 151001 h 186692"/>
                <a:gd name="connsiteX15" fmla="*/ 47530 w 134605"/>
                <a:gd name="connsiteY15" fmla="*/ 174667 h 186692"/>
                <a:gd name="connsiteX16" fmla="*/ 29715 w 134605"/>
                <a:gd name="connsiteY16" fmla="*/ 145479 h 186692"/>
                <a:gd name="connsiteX17" fmla="*/ 36643 w 134605"/>
                <a:gd name="connsiteY17" fmla="*/ 100778 h 186692"/>
                <a:gd name="connsiteX18" fmla="*/ 95038 w 134605"/>
                <a:gd name="connsiteY18" fmla="*/ 100778 h 1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05" h="186692">
                  <a:moveTo>
                    <a:pt x="134876" y="58444"/>
                  </a:moveTo>
                  <a:cubicBezTo>
                    <a:pt x="134876" y="12691"/>
                    <a:pt x="108153" y="70"/>
                    <a:pt x="88358" y="70"/>
                  </a:cubicBezTo>
                  <a:cubicBezTo>
                    <a:pt x="76728" y="70"/>
                    <a:pt x="49510" y="4277"/>
                    <a:pt x="25756" y="40827"/>
                  </a:cubicBezTo>
                  <a:cubicBezTo>
                    <a:pt x="8930" y="66595"/>
                    <a:pt x="270" y="105249"/>
                    <a:pt x="270" y="128388"/>
                  </a:cubicBezTo>
                  <a:cubicBezTo>
                    <a:pt x="270" y="168882"/>
                    <a:pt x="22044" y="186762"/>
                    <a:pt x="47036" y="186762"/>
                  </a:cubicBezTo>
                  <a:cubicBezTo>
                    <a:pt x="59902" y="186762"/>
                    <a:pt x="84646" y="181240"/>
                    <a:pt x="106915" y="149950"/>
                  </a:cubicBezTo>
                  <a:cubicBezTo>
                    <a:pt x="124483" y="124970"/>
                    <a:pt x="134876" y="85791"/>
                    <a:pt x="134876" y="58444"/>
                  </a:cubicBezTo>
                  <a:close/>
                  <a:moveTo>
                    <a:pt x="40107" y="86054"/>
                  </a:moveTo>
                  <a:cubicBezTo>
                    <a:pt x="44809" y="67910"/>
                    <a:pt x="49015" y="51345"/>
                    <a:pt x="57428" y="36094"/>
                  </a:cubicBezTo>
                  <a:cubicBezTo>
                    <a:pt x="63119" y="26102"/>
                    <a:pt x="74748" y="12165"/>
                    <a:pt x="87863" y="12165"/>
                  </a:cubicBezTo>
                  <a:cubicBezTo>
                    <a:pt x="96276" y="12165"/>
                    <a:pt x="105431" y="18739"/>
                    <a:pt x="105431" y="41353"/>
                  </a:cubicBezTo>
                  <a:cubicBezTo>
                    <a:pt x="105431" y="55552"/>
                    <a:pt x="102214" y="69225"/>
                    <a:pt x="98502" y="86054"/>
                  </a:cubicBezTo>
                  <a:lnTo>
                    <a:pt x="40107" y="86054"/>
                  </a:lnTo>
                  <a:close/>
                  <a:moveTo>
                    <a:pt x="95038" y="100778"/>
                  </a:moveTo>
                  <a:cubicBezTo>
                    <a:pt x="92317" y="112348"/>
                    <a:pt x="86873" y="134962"/>
                    <a:pt x="77470" y="151001"/>
                  </a:cubicBezTo>
                  <a:cubicBezTo>
                    <a:pt x="69305" y="165200"/>
                    <a:pt x="57923" y="174667"/>
                    <a:pt x="47530" y="174667"/>
                  </a:cubicBezTo>
                  <a:cubicBezTo>
                    <a:pt x="35653" y="174667"/>
                    <a:pt x="29715" y="162571"/>
                    <a:pt x="29715" y="145479"/>
                  </a:cubicBezTo>
                  <a:cubicBezTo>
                    <a:pt x="29715" y="132069"/>
                    <a:pt x="33674" y="113663"/>
                    <a:pt x="36643" y="100778"/>
                  </a:cubicBezTo>
                  <a:lnTo>
                    <a:pt x="95038" y="10077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72DAB02B-5571-BC28-2763-E12466504F7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4441953" y="3663365"/>
              <a:ext cx="91551" cy="241385"/>
            </a:xfrm>
            <a:custGeom>
              <a:avLst/>
              <a:gdLst>
                <a:gd name="connsiteX0" fmla="*/ 49020 w 91551"/>
                <a:gd name="connsiteY0" fmla="*/ 75273 h 241385"/>
                <a:gd name="connsiteX1" fmla="*/ 62629 w 91551"/>
                <a:gd name="connsiteY1" fmla="*/ 78165 h 241385"/>
                <a:gd name="connsiteX2" fmla="*/ 81187 w 91551"/>
                <a:gd name="connsiteY2" fmla="*/ 82109 h 241385"/>
                <a:gd name="connsiteX3" fmla="*/ 91826 w 91551"/>
                <a:gd name="connsiteY3" fmla="*/ 71854 h 241385"/>
                <a:gd name="connsiteX4" fmla="*/ 81187 w 91551"/>
                <a:gd name="connsiteY4" fmla="*/ 61599 h 241385"/>
                <a:gd name="connsiteX5" fmla="*/ 62629 w 91551"/>
                <a:gd name="connsiteY5" fmla="*/ 65544 h 241385"/>
                <a:gd name="connsiteX6" fmla="*/ 49020 w 91551"/>
                <a:gd name="connsiteY6" fmla="*/ 68436 h 241385"/>
                <a:gd name="connsiteX7" fmla="*/ 52484 w 91551"/>
                <a:gd name="connsiteY7" fmla="*/ 40038 h 241385"/>
                <a:gd name="connsiteX8" fmla="*/ 55700 w 91551"/>
                <a:gd name="connsiteY8" fmla="*/ 12165 h 241385"/>
                <a:gd name="connsiteX9" fmla="*/ 46050 w 91551"/>
                <a:gd name="connsiteY9" fmla="*/ 70 h 241385"/>
                <a:gd name="connsiteX10" fmla="*/ 36400 w 91551"/>
                <a:gd name="connsiteY10" fmla="*/ 12165 h 241385"/>
                <a:gd name="connsiteX11" fmla="*/ 39864 w 91551"/>
                <a:gd name="connsiteY11" fmla="*/ 42930 h 241385"/>
                <a:gd name="connsiteX12" fmla="*/ 43081 w 91551"/>
                <a:gd name="connsiteY12" fmla="*/ 68436 h 241385"/>
                <a:gd name="connsiteX13" fmla="*/ 29472 w 91551"/>
                <a:gd name="connsiteY13" fmla="*/ 65544 h 241385"/>
                <a:gd name="connsiteX14" fmla="*/ 10914 w 91551"/>
                <a:gd name="connsiteY14" fmla="*/ 61599 h 241385"/>
                <a:gd name="connsiteX15" fmla="*/ 274 w 91551"/>
                <a:gd name="connsiteY15" fmla="*/ 71854 h 241385"/>
                <a:gd name="connsiteX16" fmla="*/ 10914 w 91551"/>
                <a:gd name="connsiteY16" fmla="*/ 82109 h 241385"/>
                <a:gd name="connsiteX17" fmla="*/ 29472 w 91551"/>
                <a:gd name="connsiteY17" fmla="*/ 78165 h 241385"/>
                <a:gd name="connsiteX18" fmla="*/ 43081 w 91551"/>
                <a:gd name="connsiteY18" fmla="*/ 75273 h 241385"/>
                <a:gd name="connsiteX19" fmla="*/ 39617 w 91551"/>
                <a:gd name="connsiteY19" fmla="*/ 95783 h 241385"/>
                <a:gd name="connsiteX20" fmla="*/ 36400 w 91551"/>
                <a:gd name="connsiteY20" fmla="*/ 127599 h 241385"/>
                <a:gd name="connsiteX21" fmla="*/ 41844 w 91551"/>
                <a:gd name="connsiteY21" fmla="*/ 237511 h 241385"/>
                <a:gd name="connsiteX22" fmla="*/ 46050 w 91551"/>
                <a:gd name="connsiteY22" fmla="*/ 241455 h 241385"/>
                <a:gd name="connsiteX23" fmla="*/ 50504 w 91551"/>
                <a:gd name="connsiteY23" fmla="*/ 236196 h 241385"/>
                <a:gd name="connsiteX24" fmla="*/ 53474 w 91551"/>
                <a:gd name="connsiteY24" fmla="*/ 197017 h 241385"/>
                <a:gd name="connsiteX25" fmla="*/ 55700 w 91551"/>
                <a:gd name="connsiteY25" fmla="*/ 127599 h 241385"/>
                <a:gd name="connsiteX26" fmla="*/ 52236 w 91551"/>
                <a:gd name="connsiteY26" fmla="*/ 95257 h 241385"/>
                <a:gd name="connsiteX27" fmla="*/ 49020 w 91551"/>
                <a:gd name="connsiteY27" fmla="*/ 75273 h 24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551" h="241385">
                  <a:moveTo>
                    <a:pt x="49020" y="75273"/>
                  </a:moveTo>
                  <a:cubicBezTo>
                    <a:pt x="52731" y="75799"/>
                    <a:pt x="55206" y="76062"/>
                    <a:pt x="62629" y="78165"/>
                  </a:cubicBezTo>
                  <a:cubicBezTo>
                    <a:pt x="70547" y="80532"/>
                    <a:pt x="76485" y="82109"/>
                    <a:pt x="81187" y="82109"/>
                  </a:cubicBezTo>
                  <a:cubicBezTo>
                    <a:pt x="90837" y="82109"/>
                    <a:pt x="91826" y="74221"/>
                    <a:pt x="91826" y="71854"/>
                  </a:cubicBezTo>
                  <a:cubicBezTo>
                    <a:pt x="91826" y="69751"/>
                    <a:pt x="90837" y="61599"/>
                    <a:pt x="81187" y="61599"/>
                  </a:cubicBezTo>
                  <a:cubicBezTo>
                    <a:pt x="76485" y="61599"/>
                    <a:pt x="70547" y="63177"/>
                    <a:pt x="62629" y="65544"/>
                  </a:cubicBezTo>
                  <a:cubicBezTo>
                    <a:pt x="55206" y="67647"/>
                    <a:pt x="52731" y="67910"/>
                    <a:pt x="49020" y="68436"/>
                  </a:cubicBezTo>
                  <a:cubicBezTo>
                    <a:pt x="49515" y="59233"/>
                    <a:pt x="51247" y="48189"/>
                    <a:pt x="52484" y="40038"/>
                  </a:cubicBezTo>
                  <a:cubicBezTo>
                    <a:pt x="53474" y="34779"/>
                    <a:pt x="55700" y="21369"/>
                    <a:pt x="55700" y="12165"/>
                  </a:cubicBezTo>
                  <a:cubicBezTo>
                    <a:pt x="55700" y="4277"/>
                    <a:pt x="52236" y="70"/>
                    <a:pt x="46050" y="70"/>
                  </a:cubicBezTo>
                  <a:cubicBezTo>
                    <a:pt x="40854" y="70"/>
                    <a:pt x="36400" y="2962"/>
                    <a:pt x="36400" y="12165"/>
                  </a:cubicBezTo>
                  <a:cubicBezTo>
                    <a:pt x="36400" y="20843"/>
                    <a:pt x="38380" y="33990"/>
                    <a:pt x="39864" y="42930"/>
                  </a:cubicBezTo>
                  <a:cubicBezTo>
                    <a:pt x="40359" y="45823"/>
                    <a:pt x="42586" y="58707"/>
                    <a:pt x="43081" y="68436"/>
                  </a:cubicBezTo>
                  <a:cubicBezTo>
                    <a:pt x="39370" y="67910"/>
                    <a:pt x="36895" y="67647"/>
                    <a:pt x="29472" y="65544"/>
                  </a:cubicBezTo>
                  <a:cubicBezTo>
                    <a:pt x="21554" y="63177"/>
                    <a:pt x="15616" y="61599"/>
                    <a:pt x="10914" y="61599"/>
                  </a:cubicBezTo>
                  <a:cubicBezTo>
                    <a:pt x="1264" y="61599"/>
                    <a:pt x="274" y="69488"/>
                    <a:pt x="274" y="71854"/>
                  </a:cubicBezTo>
                  <a:cubicBezTo>
                    <a:pt x="274" y="73958"/>
                    <a:pt x="1264" y="82109"/>
                    <a:pt x="10914" y="82109"/>
                  </a:cubicBezTo>
                  <a:cubicBezTo>
                    <a:pt x="15616" y="82109"/>
                    <a:pt x="21554" y="80532"/>
                    <a:pt x="29472" y="78165"/>
                  </a:cubicBezTo>
                  <a:cubicBezTo>
                    <a:pt x="36895" y="76062"/>
                    <a:pt x="39370" y="75799"/>
                    <a:pt x="43081" y="75273"/>
                  </a:cubicBezTo>
                  <a:cubicBezTo>
                    <a:pt x="42586" y="81846"/>
                    <a:pt x="40854" y="90261"/>
                    <a:pt x="39617" y="95783"/>
                  </a:cubicBezTo>
                  <a:cubicBezTo>
                    <a:pt x="36400" y="112085"/>
                    <a:pt x="36400" y="113926"/>
                    <a:pt x="36400" y="127599"/>
                  </a:cubicBezTo>
                  <a:cubicBezTo>
                    <a:pt x="36400" y="178348"/>
                    <a:pt x="41102" y="232252"/>
                    <a:pt x="41844" y="237511"/>
                  </a:cubicBezTo>
                  <a:cubicBezTo>
                    <a:pt x="42091" y="239877"/>
                    <a:pt x="42586" y="241455"/>
                    <a:pt x="46050" y="241455"/>
                  </a:cubicBezTo>
                  <a:cubicBezTo>
                    <a:pt x="49762" y="241455"/>
                    <a:pt x="50009" y="239877"/>
                    <a:pt x="50504" y="236196"/>
                  </a:cubicBezTo>
                  <a:cubicBezTo>
                    <a:pt x="50504" y="235933"/>
                    <a:pt x="52484" y="213057"/>
                    <a:pt x="53474" y="197017"/>
                  </a:cubicBezTo>
                  <a:cubicBezTo>
                    <a:pt x="54711" y="173878"/>
                    <a:pt x="55700" y="150738"/>
                    <a:pt x="55700" y="127599"/>
                  </a:cubicBezTo>
                  <a:cubicBezTo>
                    <a:pt x="55700" y="113926"/>
                    <a:pt x="55700" y="112085"/>
                    <a:pt x="52236" y="95257"/>
                  </a:cubicBezTo>
                  <a:cubicBezTo>
                    <a:pt x="51741" y="92364"/>
                    <a:pt x="49515" y="81846"/>
                    <a:pt x="49020" y="7527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5D348CD8-4A83-60EA-5451-8BCBC6C3FB7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251831" y="3959823"/>
              <a:ext cx="121739" cy="185114"/>
            </a:xfrm>
            <a:custGeom>
              <a:avLst/>
              <a:gdLst>
                <a:gd name="connsiteX0" fmla="*/ 59159 w 121739"/>
                <a:gd name="connsiteY0" fmla="*/ 7966 h 185114"/>
                <a:gd name="connsiteX1" fmla="*/ 60149 w 121739"/>
                <a:gd name="connsiteY1" fmla="*/ 3759 h 185114"/>
                <a:gd name="connsiteX2" fmla="*/ 56190 w 121739"/>
                <a:gd name="connsiteY2" fmla="*/ 78 h 185114"/>
                <a:gd name="connsiteX3" fmla="*/ 24518 w 121739"/>
                <a:gd name="connsiteY3" fmla="*/ 2707 h 185114"/>
                <a:gd name="connsiteX4" fmla="*/ 19074 w 121739"/>
                <a:gd name="connsiteY4" fmla="*/ 8755 h 185114"/>
                <a:gd name="connsiteX5" fmla="*/ 25508 w 121739"/>
                <a:gd name="connsiteY5" fmla="*/ 12436 h 185114"/>
                <a:gd name="connsiteX6" fmla="*/ 37385 w 121739"/>
                <a:gd name="connsiteY6" fmla="*/ 16380 h 185114"/>
                <a:gd name="connsiteX7" fmla="*/ 36395 w 121739"/>
                <a:gd name="connsiteY7" fmla="*/ 22165 h 185114"/>
                <a:gd name="connsiteX8" fmla="*/ 1506 w 121739"/>
                <a:gd name="connsiteY8" fmla="*/ 170993 h 185114"/>
                <a:gd name="connsiteX9" fmla="*/ 269 w 121739"/>
                <a:gd name="connsiteY9" fmla="*/ 176778 h 185114"/>
                <a:gd name="connsiteX10" fmla="*/ 8682 w 121739"/>
                <a:gd name="connsiteY10" fmla="*/ 185192 h 185114"/>
                <a:gd name="connsiteX11" fmla="*/ 20064 w 121739"/>
                <a:gd name="connsiteY11" fmla="*/ 174148 h 185114"/>
                <a:gd name="connsiteX12" fmla="*/ 32189 w 121739"/>
                <a:gd name="connsiteY12" fmla="*/ 123137 h 185114"/>
                <a:gd name="connsiteX13" fmla="*/ 63861 w 121739"/>
                <a:gd name="connsiteY13" fmla="*/ 144698 h 185114"/>
                <a:gd name="connsiteX14" fmla="*/ 63366 w 121739"/>
                <a:gd name="connsiteY14" fmla="*/ 149957 h 185114"/>
                <a:gd name="connsiteX15" fmla="*/ 62376 w 121739"/>
                <a:gd name="connsiteY15" fmla="*/ 158109 h 185114"/>
                <a:gd name="connsiteX16" fmla="*/ 88604 w 121739"/>
                <a:gd name="connsiteY16" fmla="*/ 185192 h 185114"/>
                <a:gd name="connsiteX17" fmla="*/ 120029 w 121739"/>
                <a:gd name="connsiteY17" fmla="*/ 144961 h 185114"/>
                <a:gd name="connsiteX18" fmla="*/ 116070 w 121739"/>
                <a:gd name="connsiteY18" fmla="*/ 141543 h 185114"/>
                <a:gd name="connsiteX19" fmla="*/ 111121 w 121739"/>
                <a:gd name="connsiteY19" fmla="*/ 147854 h 185114"/>
                <a:gd name="connsiteX20" fmla="*/ 89347 w 121739"/>
                <a:gd name="connsiteY20" fmla="*/ 177830 h 185114"/>
                <a:gd name="connsiteX21" fmla="*/ 80686 w 121739"/>
                <a:gd name="connsiteY21" fmla="*/ 164157 h 185114"/>
                <a:gd name="connsiteX22" fmla="*/ 82171 w 121739"/>
                <a:gd name="connsiteY22" fmla="*/ 152324 h 185114"/>
                <a:gd name="connsiteX23" fmla="*/ 83408 w 121739"/>
                <a:gd name="connsiteY23" fmla="*/ 144173 h 185114"/>
                <a:gd name="connsiteX24" fmla="*/ 43323 w 121739"/>
                <a:gd name="connsiteY24" fmla="*/ 116300 h 185114"/>
                <a:gd name="connsiteX25" fmla="*/ 63861 w 121739"/>
                <a:gd name="connsiteY25" fmla="*/ 98946 h 185114"/>
                <a:gd name="connsiteX26" fmla="*/ 102708 w 121739"/>
                <a:gd name="connsiteY26" fmla="*/ 73966 h 185114"/>
                <a:gd name="connsiteX27" fmla="*/ 110874 w 121739"/>
                <a:gd name="connsiteY27" fmla="*/ 77384 h 185114"/>
                <a:gd name="connsiteX28" fmla="*/ 98007 w 121739"/>
                <a:gd name="connsiteY28" fmla="*/ 92109 h 185114"/>
                <a:gd name="connsiteX29" fmla="*/ 107904 w 121739"/>
                <a:gd name="connsiteY29" fmla="*/ 101838 h 185114"/>
                <a:gd name="connsiteX30" fmla="*/ 122008 w 121739"/>
                <a:gd name="connsiteY30" fmla="*/ 85010 h 185114"/>
                <a:gd name="connsiteX31" fmla="*/ 102956 w 121739"/>
                <a:gd name="connsiteY31" fmla="*/ 66603 h 185114"/>
                <a:gd name="connsiteX32" fmla="*/ 63366 w 121739"/>
                <a:gd name="connsiteY32" fmla="*/ 89743 h 185114"/>
                <a:gd name="connsiteX33" fmla="*/ 34663 w 121739"/>
                <a:gd name="connsiteY33" fmla="*/ 112882 h 185114"/>
                <a:gd name="connsiteX34" fmla="*/ 59159 w 121739"/>
                <a:gd name="connsiteY34" fmla="*/ 7966 h 1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1739" h="185114">
                  <a:moveTo>
                    <a:pt x="59159" y="7966"/>
                  </a:moveTo>
                  <a:cubicBezTo>
                    <a:pt x="59407" y="7440"/>
                    <a:pt x="60149" y="4022"/>
                    <a:pt x="60149" y="3759"/>
                  </a:cubicBezTo>
                  <a:cubicBezTo>
                    <a:pt x="60149" y="2444"/>
                    <a:pt x="59159" y="78"/>
                    <a:pt x="56190" y="78"/>
                  </a:cubicBezTo>
                  <a:cubicBezTo>
                    <a:pt x="51241" y="78"/>
                    <a:pt x="30704" y="2181"/>
                    <a:pt x="24518" y="2707"/>
                  </a:cubicBezTo>
                  <a:cubicBezTo>
                    <a:pt x="22538" y="2970"/>
                    <a:pt x="19074" y="3233"/>
                    <a:pt x="19074" y="8755"/>
                  </a:cubicBezTo>
                  <a:cubicBezTo>
                    <a:pt x="19074" y="12436"/>
                    <a:pt x="22538" y="12436"/>
                    <a:pt x="25508" y="12436"/>
                  </a:cubicBezTo>
                  <a:cubicBezTo>
                    <a:pt x="37385" y="12436"/>
                    <a:pt x="37385" y="14277"/>
                    <a:pt x="37385" y="16380"/>
                  </a:cubicBezTo>
                  <a:cubicBezTo>
                    <a:pt x="37385" y="18221"/>
                    <a:pt x="36890" y="19799"/>
                    <a:pt x="36395" y="22165"/>
                  </a:cubicBezTo>
                  <a:lnTo>
                    <a:pt x="1506" y="170993"/>
                  </a:lnTo>
                  <a:cubicBezTo>
                    <a:pt x="269" y="175726"/>
                    <a:pt x="269" y="176252"/>
                    <a:pt x="269" y="176778"/>
                  </a:cubicBezTo>
                  <a:cubicBezTo>
                    <a:pt x="269" y="180722"/>
                    <a:pt x="3238" y="185192"/>
                    <a:pt x="8682" y="185192"/>
                  </a:cubicBezTo>
                  <a:cubicBezTo>
                    <a:pt x="15363" y="185192"/>
                    <a:pt x="18579" y="179933"/>
                    <a:pt x="20064" y="174148"/>
                  </a:cubicBezTo>
                  <a:cubicBezTo>
                    <a:pt x="20559" y="173097"/>
                    <a:pt x="31199" y="126818"/>
                    <a:pt x="32189" y="123137"/>
                  </a:cubicBezTo>
                  <a:cubicBezTo>
                    <a:pt x="49757" y="124977"/>
                    <a:pt x="63861" y="131025"/>
                    <a:pt x="63861" y="144698"/>
                  </a:cubicBezTo>
                  <a:cubicBezTo>
                    <a:pt x="63861" y="146013"/>
                    <a:pt x="63861" y="147328"/>
                    <a:pt x="63366" y="149957"/>
                  </a:cubicBezTo>
                  <a:cubicBezTo>
                    <a:pt x="62376" y="153902"/>
                    <a:pt x="62376" y="155216"/>
                    <a:pt x="62376" y="158109"/>
                  </a:cubicBezTo>
                  <a:cubicBezTo>
                    <a:pt x="62376" y="176778"/>
                    <a:pt x="76727" y="185192"/>
                    <a:pt x="88604" y="185192"/>
                  </a:cubicBezTo>
                  <a:cubicBezTo>
                    <a:pt x="112606" y="185192"/>
                    <a:pt x="120029" y="145224"/>
                    <a:pt x="120029" y="144961"/>
                  </a:cubicBezTo>
                  <a:cubicBezTo>
                    <a:pt x="120029" y="141543"/>
                    <a:pt x="116812" y="141543"/>
                    <a:pt x="116070" y="141543"/>
                  </a:cubicBezTo>
                  <a:cubicBezTo>
                    <a:pt x="112606" y="141543"/>
                    <a:pt x="112358" y="142858"/>
                    <a:pt x="111121" y="147854"/>
                  </a:cubicBezTo>
                  <a:cubicBezTo>
                    <a:pt x="108152" y="159161"/>
                    <a:pt x="101471" y="177830"/>
                    <a:pt x="89347" y="177830"/>
                  </a:cubicBezTo>
                  <a:cubicBezTo>
                    <a:pt x="82666" y="177830"/>
                    <a:pt x="80686" y="171256"/>
                    <a:pt x="80686" y="164157"/>
                  </a:cubicBezTo>
                  <a:cubicBezTo>
                    <a:pt x="80686" y="159686"/>
                    <a:pt x="80686" y="159161"/>
                    <a:pt x="82171" y="152324"/>
                  </a:cubicBezTo>
                  <a:cubicBezTo>
                    <a:pt x="82418" y="151535"/>
                    <a:pt x="83408" y="147065"/>
                    <a:pt x="83408" y="144173"/>
                  </a:cubicBezTo>
                  <a:cubicBezTo>
                    <a:pt x="83408" y="120770"/>
                    <a:pt x="53716" y="117089"/>
                    <a:pt x="43323" y="116300"/>
                  </a:cubicBezTo>
                  <a:cubicBezTo>
                    <a:pt x="50499" y="111567"/>
                    <a:pt x="59654" y="102890"/>
                    <a:pt x="63861" y="98946"/>
                  </a:cubicBezTo>
                  <a:cubicBezTo>
                    <a:pt x="76480" y="86324"/>
                    <a:pt x="88852" y="73966"/>
                    <a:pt x="102708" y="73966"/>
                  </a:cubicBezTo>
                  <a:cubicBezTo>
                    <a:pt x="105677" y="73966"/>
                    <a:pt x="108894" y="74755"/>
                    <a:pt x="110874" y="77384"/>
                  </a:cubicBezTo>
                  <a:cubicBezTo>
                    <a:pt x="100234" y="79225"/>
                    <a:pt x="98007" y="88165"/>
                    <a:pt x="98007" y="92109"/>
                  </a:cubicBezTo>
                  <a:cubicBezTo>
                    <a:pt x="98007" y="97894"/>
                    <a:pt x="102213" y="101838"/>
                    <a:pt x="107904" y="101838"/>
                  </a:cubicBezTo>
                  <a:cubicBezTo>
                    <a:pt x="114585" y="101838"/>
                    <a:pt x="122008" y="96053"/>
                    <a:pt x="122008" y="85010"/>
                  </a:cubicBezTo>
                  <a:cubicBezTo>
                    <a:pt x="122008" y="76332"/>
                    <a:pt x="116070" y="66603"/>
                    <a:pt x="102956" y="66603"/>
                  </a:cubicBezTo>
                  <a:cubicBezTo>
                    <a:pt x="88852" y="66603"/>
                    <a:pt x="75985" y="77384"/>
                    <a:pt x="63366" y="89743"/>
                  </a:cubicBezTo>
                  <a:cubicBezTo>
                    <a:pt x="52973" y="100260"/>
                    <a:pt x="44808" y="108412"/>
                    <a:pt x="34663" y="112882"/>
                  </a:cubicBezTo>
                  <a:lnTo>
                    <a:pt x="59159" y="7966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02" name="Obraz 101" descr="\documentclass{slides}\pagestyle{empty}&#10;\usepackage{color,amsmath,amssymb}&#10;\renewcommand{\familydefault}{cmr}&#10;\begin{document}&#10;%\pagecolor{blue}&#10;%\color{blue}&#10;$$&#10;\mathcal{C}  \propto \frac{1}{N}&#10;$$&#10;\end{document}&#10;" title="IguanaTex Bitmap Display">
            <a:extLst>
              <a:ext uri="{FF2B5EF4-FFF2-40B4-BE49-F238E27FC236}">
                <a16:creationId xmlns:a16="http://schemas.microsoft.com/office/drawing/2014/main" id="{D4F31183-014A-CFFF-802D-84D3FE08445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98" y="3559683"/>
            <a:ext cx="809050" cy="577402"/>
          </a:xfrm>
          <a:prstGeom prst="rect">
            <a:avLst/>
          </a:prstGeom>
        </p:spPr>
      </p:pic>
      <p:pic>
        <p:nvPicPr>
          <p:cNvPr id="105" name="Obraz 104" descr="\documentclass{slides}\pagestyle{empty}&#10;\usepackage{color,amsmath,amssymb}&#10;\renewcommand{\familydefault}{cmr}&#10;\begin{document}&#10;%\pagecolor{blue}&#10;%\color{blue}&#10;vs.\end{document}&#10;" title="IguanaTex Bitmap Display">
            <a:extLst>
              <a:ext uri="{FF2B5EF4-FFF2-40B4-BE49-F238E27FC236}">
                <a16:creationId xmlns:a16="http://schemas.microsoft.com/office/drawing/2014/main" id="{D4AEC2B4-0737-015D-6070-8DB94D9188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04" y="3816963"/>
            <a:ext cx="279896" cy="127352"/>
          </a:xfrm>
          <a:prstGeom prst="rect">
            <a:avLst/>
          </a:prstGeom>
        </p:spPr>
      </p:pic>
      <p:pic>
        <p:nvPicPr>
          <p:cNvPr id="108" name="Obraz 10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_{p} := -i \sum_k \left( \partial_{\theta_p}  K_k^{\boldsymbol{\theta}\dagger}\right) K_k^{\boldsymbol{\theta}}   $&#10; \end{document}&#10;" title="IguanaTex Bitmap Display">
            <a:extLst>
              <a:ext uri="{FF2B5EF4-FFF2-40B4-BE49-F238E27FC236}">
                <a16:creationId xmlns:a16="http://schemas.microsoft.com/office/drawing/2014/main" id="{350A70F8-5610-8322-E949-7A82445B709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3" y="5405171"/>
            <a:ext cx="2742202" cy="457224"/>
          </a:xfrm>
          <a:prstGeom prst="rect">
            <a:avLst/>
          </a:prstGeom>
          <a:noFill/>
          <a:ln/>
          <a:effectLst/>
        </p:spPr>
      </p:pic>
      <p:sp>
        <p:nvSpPr>
          <p:cNvPr id="109" name="pole tekstowe 108">
            <a:extLst>
              <a:ext uri="{FF2B5EF4-FFF2-40B4-BE49-F238E27FC236}">
                <a16:creationId xmlns:a16="http://schemas.microsoft.com/office/drawing/2014/main" id="{A28EC4AE-15C0-DD60-2BC4-E7D60442DA96}"/>
              </a:ext>
            </a:extLst>
          </p:cNvPr>
          <p:cNvSpPr txBox="1"/>
          <p:nvPr/>
        </p:nvSpPr>
        <p:spPr>
          <a:xfrm>
            <a:off x="291277" y="4501885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  <a:cs typeface="Times" panose="02020603050405020304" pitchFamily="18" charset="0"/>
              </a:rPr>
              <a:t>Kraus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span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:</a:t>
            </a:r>
            <a:endParaRPr lang="pl-PL" dirty="0"/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F5716AC4-C9A2-23DB-D7AA-0D49C920684B}"/>
              </a:ext>
            </a:extLst>
          </p:cNvPr>
          <p:cNvSpPr txBox="1"/>
          <p:nvPr/>
        </p:nvSpPr>
        <p:spPr>
          <a:xfrm>
            <a:off x="204820" y="4980801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  <a:cs typeface="Times" panose="02020603050405020304" pitchFamily="18" charset="0"/>
              </a:rPr>
              <a:t>„Hamiltonian</a:t>
            </a:r>
            <a:r>
              <a:rPr lang="pl-PL" dirty="0">
                <a:latin typeface="+mj-lt"/>
                <a:cs typeface="Times" panose="02020603050405020304" pitchFamily="18" charset="0"/>
              </a:rPr>
              <a:t>” of p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parameter</a:t>
            </a:r>
            <a:endParaRPr lang="pl-PL" dirty="0"/>
          </a:p>
        </p:txBody>
      </p:sp>
      <p:pic>
        <p:nvPicPr>
          <p:cNvPr id="118" name="Obraz 11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=  H_p^\parallel + H_p^\perp  $&#10; \end{document}&#10;" title="IguanaTex Bitmap Display">
            <a:extLst>
              <a:ext uri="{FF2B5EF4-FFF2-40B4-BE49-F238E27FC236}">
                <a16:creationId xmlns:a16="http://schemas.microsoft.com/office/drawing/2014/main" id="{2B8D4E3D-1F45-0966-9F81-49413412B0E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28" y="5472998"/>
            <a:ext cx="1315560" cy="403923"/>
          </a:xfrm>
          <a:prstGeom prst="rect">
            <a:avLst/>
          </a:prstGeom>
          <a:noFill/>
          <a:ln/>
          <a:effectLst/>
        </p:spPr>
      </p:pic>
      <p:pic>
        <p:nvPicPr>
          <p:cNvPr id="116" name="Obraz 11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p^\parallel  \in S$, $H_p^\perp \in S^\perp $&#10; \end{document}&#10;" title="IguanaTex Bitmap Display">
            <a:extLst>
              <a:ext uri="{FF2B5EF4-FFF2-40B4-BE49-F238E27FC236}">
                <a16:creationId xmlns:a16="http://schemas.microsoft.com/office/drawing/2014/main" id="{62266527-C79E-396A-C653-73176D44D43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95" y="6014763"/>
            <a:ext cx="2082095" cy="411870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123" name="Obraz 1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 H_p^\perp\}_{p=1}^{\mathfrak{p}}$ &#10; \end{document}&#10;" title="IguanaTex Bitmap Display">
            <a:extLst>
              <a:ext uri="{FF2B5EF4-FFF2-40B4-BE49-F238E27FC236}">
                <a16:creationId xmlns:a16="http://schemas.microsoft.com/office/drawing/2014/main" id="{9EC3CA9E-7A0C-3A83-67D0-513A011D6E7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57" y="5362057"/>
            <a:ext cx="1005976" cy="359375"/>
          </a:xfrm>
          <a:prstGeom prst="rect">
            <a:avLst/>
          </a:prstGeom>
          <a:noFill/>
          <a:ln/>
          <a:effectLst/>
        </p:spPr>
      </p:pic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E39A8C58-F683-44EE-DF97-B37112895D56}"/>
              </a:ext>
            </a:extLst>
          </p:cNvPr>
          <p:cNvSpPr txBox="1"/>
          <p:nvPr/>
        </p:nvSpPr>
        <p:spPr>
          <a:xfrm>
            <a:off x="5444697" y="5879386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linearly</a:t>
            </a:r>
            <a:r>
              <a:rPr lang="pl-PL" dirty="0"/>
              <a:t> independent</a:t>
            </a:r>
          </a:p>
        </p:txBody>
      </p:sp>
      <p:sp>
        <p:nvSpPr>
          <p:cNvPr id="126" name="pole tekstowe 125">
            <a:extLst>
              <a:ext uri="{FF2B5EF4-FFF2-40B4-BE49-F238E27FC236}">
                <a16:creationId xmlns:a16="http://schemas.microsoft.com/office/drawing/2014/main" id="{D07FC202-B2B0-681B-1BAE-BCA534F76110}"/>
              </a:ext>
            </a:extLst>
          </p:cNvPr>
          <p:cNvSpPr txBox="1"/>
          <p:nvPr/>
        </p:nvSpPr>
        <p:spPr>
          <a:xfrm>
            <a:off x="5257164" y="4624722"/>
            <a:ext cx="296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j-lt"/>
                <a:cs typeface="Times" panose="02020603050405020304" pitchFamily="18" charset="0"/>
              </a:rPr>
              <a:t>Heisenberg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scaling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is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possible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if</a:t>
            </a:r>
            <a:r>
              <a:rPr lang="pl-PL" dirty="0">
                <a:latin typeface="+mj-lt"/>
                <a:cs typeface="Times" panose="02020603050405020304" pitchFamily="18" charset="0"/>
              </a:rPr>
              <a:t> and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only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if</a:t>
            </a:r>
            <a:endParaRPr lang="pl-PL" dirty="0"/>
          </a:p>
        </p:txBody>
      </p:sp>
      <p:pic>
        <p:nvPicPr>
          <p:cNvPr id="2" name="Obraz 1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>
            <a:extLst>
              <a:ext uri="{FF2B5EF4-FFF2-40B4-BE49-F238E27FC236}">
                <a16:creationId xmlns:a16="http://schemas.microsoft.com/office/drawing/2014/main" id="{18AB67B4-4D24-A64A-1726-642ECB8CAB6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03" y="1063238"/>
            <a:ext cx="1957518" cy="2880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B61DF89-9C9F-A3D6-3D55-BD79806CAF5B}"/>
              </a:ext>
            </a:extLst>
          </p:cNvPr>
          <p:cNvSpPr txBox="1"/>
          <p:nvPr/>
        </p:nvSpPr>
        <p:spPr>
          <a:xfrm>
            <a:off x="4563525" y="2263604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latin typeface="+mj-lt"/>
                <a:cs typeface="Times" panose="02020603050405020304" pitchFamily="18" charset="0"/>
              </a:rPr>
              <a:t>estimators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covariance</a:t>
            </a:r>
            <a:r>
              <a:rPr lang="pl-PL" dirty="0">
                <a:latin typeface="+mj-lt"/>
                <a:cs typeface="Times" panose="02020603050405020304" pitchFamily="18" charset="0"/>
              </a:rPr>
              <a:t> matrix</a:t>
            </a:r>
            <a:endParaRPr lang="pl-PL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69038182-1030-1E66-22AD-3C7E6AF3A91A}"/>
              </a:ext>
            </a:extLst>
          </p:cNvPr>
          <p:cNvCxnSpPr>
            <a:cxnSpLocks/>
          </p:cNvCxnSpPr>
          <p:nvPr/>
        </p:nvCxnSpPr>
        <p:spPr>
          <a:xfrm>
            <a:off x="6089645" y="2585815"/>
            <a:ext cx="0" cy="28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4" grpId="0" animBg="1"/>
      <p:bldP spid="5" grpId="0"/>
      <p:bldP spid="20" grpId="0"/>
      <p:bldP spid="109" grpId="0"/>
      <p:bldP spid="110" grpId="0"/>
      <p:bldP spid="125" grpId="0"/>
      <p:bldP spid="126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30E4C50-017C-17CC-F87F-2B2CAABF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Relaxing</a:t>
            </a:r>
            <a:r>
              <a:rPr lang="pl-PL" dirty="0"/>
              <a:t> the </a:t>
            </a:r>
            <a:r>
              <a:rPr lang="pl-PL" dirty="0" err="1"/>
              <a:t>tightness</a:t>
            </a:r>
            <a:r>
              <a:rPr lang="pl-PL" dirty="0"/>
              <a:t> of the </a:t>
            </a:r>
            <a:r>
              <a:rPr lang="pl-PL" dirty="0" err="1"/>
              <a:t>bounds</a:t>
            </a:r>
            <a:r>
              <a:rPr lang="pl-PL" dirty="0"/>
              <a:t>…</a:t>
            </a:r>
          </a:p>
        </p:txBody>
      </p:sp>
      <p:pic>
        <p:nvPicPr>
          <p:cNvPr id="4" name="Obraz 3" descr="Wycinek ekranu">
            <a:extLst>
              <a:ext uri="{FF2B5EF4-FFF2-40B4-BE49-F238E27FC236}">
                <a16:creationId xmlns:a16="http://schemas.microsoft.com/office/drawing/2014/main" id="{B44FEBF7-9EDB-F337-F9C0-7119293CDB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pic>
        <p:nvPicPr>
          <p:cNvPr id="5" name="Obraz 4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>
            <a:extLst>
              <a:ext uri="{FF2B5EF4-FFF2-40B4-BE49-F238E27FC236}">
                <a16:creationId xmlns:a16="http://schemas.microsoft.com/office/drawing/2014/main" id="{65D865BA-56A8-60DB-6135-0AED6501E1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1957518" cy="288001"/>
          </a:xfrm>
          <a:prstGeom prst="rect">
            <a:avLst/>
          </a:prstGeom>
        </p:spPr>
      </p:pic>
      <p:pic>
        <p:nvPicPr>
          <p:cNvPr id="31" name="Obraz 30" descr="\documentclass{slides}\pagestyle{empty}&#10;\usepackage{color,amsmath,amssymb}&#10;\renewcommand{\familydefault}{cmr}&#10;\begin{document}&#10;%\pagecolor{blue}&#10;%\color{blue}&#10;$$&#10;\mathcal{C} \overset{\textrm{(ii)}}{\geq} \textrm{Tr}\left(C F_Q^{-1} \right)  =  \sum_{p=1}^{\mathfrak{p}} c_i \left(F_Q^{-1} \right)_{ii} \overset{\textrm{(iii)}}{\geq}  \sum_{i=1}^{\mathfrak{p}}\frac{c_i}{(F_Q)_{ii}} \geq \frac{\mathfrak{p}^2}{\sum_{i=1}^{\mathfrak{p}} c_i^{-1} (F_Q)_{ii}}.&#10;$$&#10;\end{document}&#10;" title="IguanaTex Bitmap Display">
            <a:extLst>
              <a:ext uri="{FF2B5EF4-FFF2-40B4-BE49-F238E27FC236}">
                <a16:creationId xmlns:a16="http://schemas.microsoft.com/office/drawing/2014/main" id="{F5336F91-A780-3C72-FB82-D8DA5A3696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4" y="4700804"/>
            <a:ext cx="8585892" cy="796762"/>
          </a:xfrm>
          <a:prstGeom prst="rect">
            <a:avLst/>
          </a:prstGeom>
        </p:spPr>
      </p:pic>
      <p:pic>
        <p:nvPicPr>
          <p:cNvPr id="15" name="Obraz 14" descr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 title="IguanaTex Bitmap Display">
            <a:extLst>
              <a:ext uri="{FF2B5EF4-FFF2-40B4-BE49-F238E27FC236}">
                <a16:creationId xmlns:a16="http://schemas.microsoft.com/office/drawing/2014/main" id="{16CC6DC5-73DC-BD25-9205-2A0B0A20F0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90397"/>
            <a:ext cx="2712683" cy="423716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95632A9-3D99-F401-47FD-D15CF2C5CEBA}"/>
              </a:ext>
            </a:extLst>
          </p:cNvPr>
          <p:cNvSpPr txBox="1"/>
          <p:nvPr/>
        </p:nvSpPr>
        <p:spPr>
          <a:xfrm>
            <a:off x="107504" y="4063852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+mj-lt"/>
                <a:cs typeface="Times" panose="02020603050405020304" pitchFamily="18" charset="0"/>
              </a:rPr>
              <a:t>Multiparameter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quadratic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cost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:</a:t>
            </a:r>
            <a:endParaRPr lang="pl-PL" dirty="0"/>
          </a:p>
        </p:txBody>
      </p:sp>
      <p:pic>
        <p:nvPicPr>
          <p:cNvPr id="21" name="Obraz 20" descr="\documentclass{slides}\pagestyle{empty}&#10;\usepackage{color,amsmath,amssymb}&#10;\renewcommand{\familydefault}{cmr}&#10;\begin{document}&#10;%\pagecolor{blue}&#10;%\color{blue}&#10;$$&#10;C \succeq 0&#10;$$&#10;\end{document}&#10;" title="IguanaTex Bitmap Display">
            <a:extLst>
              <a:ext uri="{FF2B5EF4-FFF2-40B4-BE49-F238E27FC236}">
                <a16:creationId xmlns:a16="http://schemas.microsoft.com/office/drawing/2014/main" id="{F7BA37E5-A831-53C6-2490-2C7750AAAC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03" y="4063852"/>
            <a:ext cx="736400" cy="237244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9658A07-1DF7-5C57-50E1-3F3F2AFDF439}"/>
              </a:ext>
            </a:extLst>
          </p:cNvPr>
          <p:cNvSpPr txBox="1"/>
          <p:nvPr/>
        </p:nvSpPr>
        <p:spPr>
          <a:xfrm>
            <a:off x="107504" y="6053822"/>
            <a:ext cx="892899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+mj-lt"/>
                <a:cs typeface="Times" panose="02020603050405020304" pitchFamily="18" charset="0"/>
              </a:rPr>
              <a:t>By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analyzing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the (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weighted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)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trace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of QFI we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can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still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get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insight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into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issue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(i)</a:t>
            </a:r>
            <a:endParaRPr lang="pl-PL" sz="20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725924E-B8D4-5A7C-9E53-59A2DE2F2D1D}"/>
              </a:ext>
            </a:extLst>
          </p:cNvPr>
          <p:cNvSpPr txBox="1"/>
          <p:nvPr/>
        </p:nvSpPr>
        <p:spPr>
          <a:xfrm>
            <a:off x="179512" y="5527714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  <a:cs typeface="Times" panose="02020603050405020304" pitchFamily="18" charset="0"/>
              </a:rPr>
              <a:t>We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c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hoose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a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parametrization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where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i="1" dirty="0">
                <a:latin typeface="+mj-lt"/>
                <a:cs typeface="Times" panose="02020603050405020304" pitchFamily="18" charset="0"/>
              </a:rPr>
              <a:t>C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=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diag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(c</a:t>
            </a:r>
            <a:r>
              <a:rPr lang="pl-PL" sz="1800" baseline="-25000" dirty="0">
                <a:latin typeface="+mj-lt"/>
                <a:cs typeface="Times" panose="02020603050405020304" pitchFamily="18" charset="0"/>
              </a:rPr>
              <a:t>1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, …,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c</a:t>
            </a:r>
            <a:r>
              <a:rPr lang="pl-PL" sz="1800" baseline="-25000" dirty="0" err="1">
                <a:latin typeface="+mj-lt"/>
                <a:cs typeface="Times" panose="02020603050405020304" pitchFamily="18" charset="0"/>
              </a:rPr>
              <a:t>p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4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15956D2-D35E-1692-1AA0-5BB4CB2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116632"/>
            <a:ext cx="9054244" cy="1143000"/>
          </a:xfrm>
        </p:spPr>
        <p:txBody>
          <a:bodyPr>
            <a:noAutofit/>
          </a:bodyPr>
          <a:lstStyle/>
          <a:p>
            <a:r>
              <a:rPr lang="pl-PL" sz="3200" dirty="0"/>
              <a:t>Optimizing the </a:t>
            </a:r>
            <a:r>
              <a:rPr lang="pl-PL" sz="3200" dirty="0" err="1"/>
              <a:t>trace</a:t>
            </a:r>
            <a:r>
              <a:rPr lang="pl-PL" sz="3200" dirty="0"/>
              <a:t> of the QFI matrix (ISS)</a:t>
            </a:r>
          </a:p>
        </p:txBody>
      </p:sp>
      <p:pic>
        <p:nvPicPr>
          <p:cNvPr id="97" name="Obraz 9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sum_i \left(F_Q[\rho_\varphi]\right)_{ii} = \sum_i\max_{L_i}  F_i( \rho,L_i) $$&#10;\end{document}&#10;" title="IguanaTex Bitmap Display">
            <a:extLst>
              <a:ext uri="{FF2B5EF4-FFF2-40B4-BE49-F238E27FC236}">
                <a16:creationId xmlns:a16="http://schemas.microsoft.com/office/drawing/2014/main" id="{47E2BF79-D638-C8D5-25E1-18B735EA9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2" y="2667384"/>
            <a:ext cx="3994821" cy="582650"/>
          </a:xfrm>
          <a:prstGeom prst="rect">
            <a:avLst/>
          </a:prstGeom>
          <a:noFill/>
          <a:ln/>
          <a:effectLst/>
        </p:spPr>
      </p:pic>
      <p:grpSp>
        <p:nvGrpSpPr>
          <p:cNvPr id="29" name="Grupa 2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x_{\rho,\{L_i\}_{i=1}^{\mathfrak{p}}}\sum_i F_i(\rho,L_i)$$&#10; \end{document}&#10;" title="IguanaTex Vector Display">
            <a:extLst>
              <a:ext uri="{FF2B5EF4-FFF2-40B4-BE49-F238E27FC236}">
                <a16:creationId xmlns:a16="http://schemas.microsoft.com/office/drawing/2014/main" id="{BDAAC6D9-70DC-009C-31EF-403DA5D22FE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149600" y="3657600"/>
            <a:ext cx="2853495" cy="781290"/>
            <a:chOff x="9248009" y="6050665"/>
            <a:chExt cx="2853495" cy="781290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C1DCD861-C96D-DC85-ED89-D17D5C18B5F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11689" y="6236404"/>
              <a:ext cx="250971" cy="161605"/>
            </a:xfrm>
            <a:custGeom>
              <a:avLst/>
              <a:gdLst>
                <a:gd name="connsiteX0" fmla="*/ 25262 w 250971"/>
                <a:gd name="connsiteY0" fmla="*/ 35906 h 161605"/>
                <a:gd name="connsiteX1" fmla="*/ 25262 w 250971"/>
                <a:gd name="connsiteY1" fmla="*/ 133893 h 161605"/>
                <a:gd name="connsiteX2" fmla="*/ 197 w 250971"/>
                <a:gd name="connsiteY2" fmla="*/ 150346 h 161605"/>
                <a:gd name="connsiteX3" fmla="*/ 197 w 250971"/>
                <a:gd name="connsiteY3" fmla="*/ 161681 h 161605"/>
                <a:gd name="connsiteX4" fmla="*/ 36509 w 250971"/>
                <a:gd name="connsiteY4" fmla="*/ 160584 h 161605"/>
                <a:gd name="connsiteX5" fmla="*/ 72500 w 250971"/>
                <a:gd name="connsiteY5" fmla="*/ 161681 h 161605"/>
                <a:gd name="connsiteX6" fmla="*/ 72500 w 250971"/>
                <a:gd name="connsiteY6" fmla="*/ 150346 h 161605"/>
                <a:gd name="connsiteX7" fmla="*/ 47435 w 250971"/>
                <a:gd name="connsiteY7" fmla="*/ 133893 h 161605"/>
                <a:gd name="connsiteX8" fmla="*/ 47435 w 250971"/>
                <a:gd name="connsiteY8" fmla="*/ 66618 h 161605"/>
                <a:gd name="connsiteX9" fmla="*/ 90817 w 250971"/>
                <a:gd name="connsiteY9" fmla="*/ 8118 h 161605"/>
                <a:gd name="connsiteX10" fmla="*/ 114596 w 250971"/>
                <a:gd name="connsiteY10" fmla="*/ 48703 h 161605"/>
                <a:gd name="connsiteX11" fmla="*/ 114596 w 250971"/>
                <a:gd name="connsiteY11" fmla="*/ 133893 h 161605"/>
                <a:gd name="connsiteX12" fmla="*/ 89531 w 250971"/>
                <a:gd name="connsiteY12" fmla="*/ 150346 h 161605"/>
                <a:gd name="connsiteX13" fmla="*/ 89531 w 250971"/>
                <a:gd name="connsiteY13" fmla="*/ 161681 h 161605"/>
                <a:gd name="connsiteX14" fmla="*/ 125844 w 250971"/>
                <a:gd name="connsiteY14" fmla="*/ 160584 h 161605"/>
                <a:gd name="connsiteX15" fmla="*/ 161834 w 250971"/>
                <a:gd name="connsiteY15" fmla="*/ 161681 h 161605"/>
                <a:gd name="connsiteX16" fmla="*/ 161834 w 250971"/>
                <a:gd name="connsiteY16" fmla="*/ 150346 h 161605"/>
                <a:gd name="connsiteX17" fmla="*/ 136769 w 250971"/>
                <a:gd name="connsiteY17" fmla="*/ 133893 h 161605"/>
                <a:gd name="connsiteX18" fmla="*/ 136769 w 250971"/>
                <a:gd name="connsiteY18" fmla="*/ 66618 h 161605"/>
                <a:gd name="connsiteX19" fmla="*/ 180151 w 250971"/>
                <a:gd name="connsiteY19" fmla="*/ 8118 h 161605"/>
                <a:gd name="connsiteX20" fmla="*/ 203931 w 250971"/>
                <a:gd name="connsiteY20" fmla="*/ 48703 h 161605"/>
                <a:gd name="connsiteX21" fmla="*/ 203931 w 250971"/>
                <a:gd name="connsiteY21" fmla="*/ 133893 h 161605"/>
                <a:gd name="connsiteX22" fmla="*/ 178866 w 250971"/>
                <a:gd name="connsiteY22" fmla="*/ 150346 h 161605"/>
                <a:gd name="connsiteX23" fmla="*/ 178866 w 250971"/>
                <a:gd name="connsiteY23" fmla="*/ 161681 h 161605"/>
                <a:gd name="connsiteX24" fmla="*/ 215178 w 250971"/>
                <a:gd name="connsiteY24" fmla="*/ 160584 h 161605"/>
                <a:gd name="connsiteX25" fmla="*/ 251169 w 250971"/>
                <a:gd name="connsiteY25" fmla="*/ 161681 h 161605"/>
                <a:gd name="connsiteX26" fmla="*/ 251169 w 250971"/>
                <a:gd name="connsiteY26" fmla="*/ 150346 h 161605"/>
                <a:gd name="connsiteX27" fmla="*/ 226104 w 250971"/>
                <a:gd name="connsiteY27" fmla="*/ 139377 h 161605"/>
                <a:gd name="connsiteX28" fmla="*/ 226104 w 250971"/>
                <a:gd name="connsiteY28" fmla="*/ 69543 h 161605"/>
                <a:gd name="connsiteX29" fmla="*/ 216142 w 250971"/>
                <a:gd name="connsiteY29" fmla="*/ 13603 h 161605"/>
                <a:gd name="connsiteX30" fmla="*/ 182401 w 250971"/>
                <a:gd name="connsiteY30" fmla="*/ 75 h 161605"/>
                <a:gd name="connsiteX31" fmla="*/ 135805 w 250971"/>
                <a:gd name="connsiteY31" fmla="*/ 35906 h 161605"/>
                <a:gd name="connsiteX32" fmla="*/ 93066 w 250971"/>
                <a:gd name="connsiteY32" fmla="*/ 75 h 161605"/>
                <a:gd name="connsiteX33" fmla="*/ 45507 w 250971"/>
                <a:gd name="connsiteY33" fmla="*/ 38465 h 161605"/>
                <a:gd name="connsiteX34" fmla="*/ 45507 w 250971"/>
                <a:gd name="connsiteY34" fmla="*/ 75 h 161605"/>
                <a:gd name="connsiteX35" fmla="*/ 197 w 250971"/>
                <a:gd name="connsiteY35" fmla="*/ 4097 h 161605"/>
                <a:gd name="connsiteX36" fmla="*/ 197 w 250971"/>
                <a:gd name="connsiteY36" fmla="*/ 15431 h 161605"/>
                <a:gd name="connsiteX37" fmla="*/ 25262 w 250971"/>
                <a:gd name="connsiteY37" fmla="*/ 35906 h 16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0971" h="161605">
                  <a:moveTo>
                    <a:pt x="25262" y="35906"/>
                  </a:moveTo>
                  <a:lnTo>
                    <a:pt x="25262" y="133893"/>
                  </a:lnTo>
                  <a:cubicBezTo>
                    <a:pt x="25262" y="150346"/>
                    <a:pt x="21727" y="150346"/>
                    <a:pt x="197" y="150346"/>
                  </a:cubicBezTo>
                  <a:lnTo>
                    <a:pt x="197" y="161681"/>
                  </a:lnTo>
                  <a:cubicBezTo>
                    <a:pt x="11444" y="161315"/>
                    <a:pt x="27833" y="160584"/>
                    <a:pt x="36509" y="160584"/>
                  </a:cubicBezTo>
                  <a:cubicBezTo>
                    <a:pt x="44864" y="160584"/>
                    <a:pt x="61574" y="161315"/>
                    <a:pt x="72500" y="161681"/>
                  </a:cubicBezTo>
                  <a:lnTo>
                    <a:pt x="72500" y="150346"/>
                  </a:lnTo>
                  <a:cubicBezTo>
                    <a:pt x="50970" y="150346"/>
                    <a:pt x="47435" y="150346"/>
                    <a:pt x="47435" y="133893"/>
                  </a:cubicBezTo>
                  <a:lnTo>
                    <a:pt x="47435" y="66618"/>
                  </a:lnTo>
                  <a:cubicBezTo>
                    <a:pt x="47435" y="28593"/>
                    <a:pt x="70251" y="8118"/>
                    <a:pt x="90817" y="8118"/>
                  </a:cubicBezTo>
                  <a:cubicBezTo>
                    <a:pt x="111062" y="8118"/>
                    <a:pt x="114596" y="27862"/>
                    <a:pt x="114596" y="48703"/>
                  </a:cubicBezTo>
                  <a:lnTo>
                    <a:pt x="114596" y="133893"/>
                  </a:lnTo>
                  <a:cubicBezTo>
                    <a:pt x="114596" y="150346"/>
                    <a:pt x="111062" y="150346"/>
                    <a:pt x="89531" y="150346"/>
                  </a:cubicBezTo>
                  <a:lnTo>
                    <a:pt x="89531" y="161681"/>
                  </a:lnTo>
                  <a:cubicBezTo>
                    <a:pt x="100779" y="161315"/>
                    <a:pt x="117167" y="160584"/>
                    <a:pt x="125844" y="160584"/>
                  </a:cubicBezTo>
                  <a:cubicBezTo>
                    <a:pt x="134199" y="160584"/>
                    <a:pt x="150909" y="161315"/>
                    <a:pt x="161834" y="161681"/>
                  </a:cubicBezTo>
                  <a:lnTo>
                    <a:pt x="161834" y="150346"/>
                  </a:lnTo>
                  <a:cubicBezTo>
                    <a:pt x="140304" y="150346"/>
                    <a:pt x="136769" y="150346"/>
                    <a:pt x="136769" y="133893"/>
                  </a:cubicBezTo>
                  <a:lnTo>
                    <a:pt x="136769" y="66618"/>
                  </a:lnTo>
                  <a:cubicBezTo>
                    <a:pt x="136769" y="28593"/>
                    <a:pt x="159585" y="8118"/>
                    <a:pt x="180151" y="8118"/>
                  </a:cubicBezTo>
                  <a:cubicBezTo>
                    <a:pt x="200396" y="8118"/>
                    <a:pt x="203931" y="27862"/>
                    <a:pt x="203931" y="48703"/>
                  </a:cubicBezTo>
                  <a:lnTo>
                    <a:pt x="203931" y="133893"/>
                  </a:lnTo>
                  <a:cubicBezTo>
                    <a:pt x="203931" y="150346"/>
                    <a:pt x="200396" y="150346"/>
                    <a:pt x="178866" y="150346"/>
                  </a:cubicBezTo>
                  <a:lnTo>
                    <a:pt x="178866" y="161681"/>
                  </a:lnTo>
                  <a:cubicBezTo>
                    <a:pt x="190113" y="161315"/>
                    <a:pt x="206502" y="160584"/>
                    <a:pt x="215178" y="160584"/>
                  </a:cubicBezTo>
                  <a:cubicBezTo>
                    <a:pt x="223533" y="160584"/>
                    <a:pt x="240243" y="161315"/>
                    <a:pt x="251169" y="161681"/>
                  </a:cubicBezTo>
                  <a:lnTo>
                    <a:pt x="251169" y="150346"/>
                  </a:lnTo>
                  <a:cubicBezTo>
                    <a:pt x="234459" y="150346"/>
                    <a:pt x="226425" y="150346"/>
                    <a:pt x="226104" y="139377"/>
                  </a:cubicBezTo>
                  <a:lnTo>
                    <a:pt x="226104" y="69543"/>
                  </a:lnTo>
                  <a:cubicBezTo>
                    <a:pt x="226104" y="38100"/>
                    <a:pt x="226104" y="26765"/>
                    <a:pt x="216142" y="13603"/>
                  </a:cubicBezTo>
                  <a:cubicBezTo>
                    <a:pt x="211643" y="7387"/>
                    <a:pt x="201039" y="75"/>
                    <a:pt x="182401" y="75"/>
                  </a:cubicBezTo>
                  <a:cubicBezTo>
                    <a:pt x="155407" y="75"/>
                    <a:pt x="141268" y="22012"/>
                    <a:pt x="135805" y="35906"/>
                  </a:cubicBezTo>
                  <a:cubicBezTo>
                    <a:pt x="131306" y="4097"/>
                    <a:pt x="107527" y="75"/>
                    <a:pt x="93066" y="75"/>
                  </a:cubicBezTo>
                  <a:cubicBezTo>
                    <a:pt x="69608" y="75"/>
                    <a:pt x="54505" y="15797"/>
                    <a:pt x="45507" y="38465"/>
                  </a:cubicBezTo>
                  <a:lnTo>
                    <a:pt x="45507" y="75"/>
                  </a:lnTo>
                  <a:lnTo>
                    <a:pt x="197" y="4097"/>
                  </a:lnTo>
                  <a:lnTo>
                    <a:pt x="197" y="15431"/>
                  </a:lnTo>
                  <a:cubicBezTo>
                    <a:pt x="22691" y="15431"/>
                    <a:pt x="25262" y="17990"/>
                    <a:pt x="25262" y="3590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38B5C3B7-4B35-9130-D44F-ECBA4E757E8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782692" y="6234210"/>
              <a:ext cx="144927" cy="167821"/>
            </a:xfrm>
            <a:custGeom>
              <a:avLst/>
              <a:gdLst>
                <a:gd name="connsiteX0" fmla="*/ 93717 w 144927"/>
                <a:gd name="connsiteY0" fmla="*/ 136087 h 167821"/>
                <a:gd name="connsiteX1" fmla="*/ 118782 w 144927"/>
                <a:gd name="connsiteY1" fmla="*/ 166068 h 167821"/>
                <a:gd name="connsiteX2" fmla="*/ 145133 w 144927"/>
                <a:gd name="connsiteY2" fmla="*/ 131334 h 167821"/>
                <a:gd name="connsiteX3" fmla="*/ 145133 w 144927"/>
                <a:gd name="connsiteY3" fmla="*/ 110859 h 167821"/>
                <a:gd name="connsiteX4" fmla="*/ 137099 w 144927"/>
                <a:gd name="connsiteY4" fmla="*/ 110859 h 167821"/>
                <a:gd name="connsiteX5" fmla="*/ 137099 w 144927"/>
                <a:gd name="connsiteY5" fmla="*/ 131334 h 167821"/>
                <a:gd name="connsiteX6" fmla="*/ 125531 w 144927"/>
                <a:gd name="connsiteY6" fmla="*/ 154734 h 167821"/>
                <a:gd name="connsiteX7" fmla="*/ 113641 w 144927"/>
                <a:gd name="connsiteY7" fmla="*/ 136452 h 167821"/>
                <a:gd name="connsiteX8" fmla="*/ 113641 w 144927"/>
                <a:gd name="connsiteY8" fmla="*/ 63328 h 167821"/>
                <a:gd name="connsiteX9" fmla="*/ 102072 w 144927"/>
                <a:gd name="connsiteY9" fmla="*/ 20184 h 167821"/>
                <a:gd name="connsiteX10" fmla="*/ 58048 w 144927"/>
                <a:gd name="connsiteY10" fmla="*/ 75 h 167821"/>
                <a:gd name="connsiteX11" fmla="*/ 9524 w 144927"/>
                <a:gd name="connsiteY11" fmla="*/ 41390 h 167821"/>
                <a:gd name="connsiteX12" fmla="*/ 24306 w 144927"/>
                <a:gd name="connsiteY12" fmla="*/ 58575 h 167821"/>
                <a:gd name="connsiteX13" fmla="*/ 39088 w 144927"/>
                <a:gd name="connsiteY13" fmla="*/ 41756 h 167821"/>
                <a:gd name="connsiteX14" fmla="*/ 22700 w 144927"/>
                <a:gd name="connsiteY14" fmla="*/ 24937 h 167821"/>
                <a:gd name="connsiteX15" fmla="*/ 57405 w 144927"/>
                <a:gd name="connsiteY15" fmla="*/ 8118 h 167821"/>
                <a:gd name="connsiteX16" fmla="*/ 91468 w 144927"/>
                <a:gd name="connsiteY16" fmla="*/ 54918 h 167821"/>
                <a:gd name="connsiteX17" fmla="*/ 91468 w 144927"/>
                <a:gd name="connsiteY17" fmla="*/ 68446 h 167821"/>
                <a:gd name="connsiteX18" fmla="*/ 32340 w 144927"/>
                <a:gd name="connsiteY18" fmla="*/ 81609 h 167821"/>
                <a:gd name="connsiteX19" fmla="*/ 205 w 144927"/>
                <a:gd name="connsiteY19" fmla="*/ 129140 h 167821"/>
                <a:gd name="connsiteX20" fmla="*/ 51621 w 144927"/>
                <a:gd name="connsiteY20" fmla="*/ 167896 h 167821"/>
                <a:gd name="connsiteX21" fmla="*/ 93717 w 144927"/>
                <a:gd name="connsiteY21" fmla="*/ 136087 h 167821"/>
                <a:gd name="connsiteX22" fmla="*/ 91468 w 144927"/>
                <a:gd name="connsiteY22" fmla="*/ 76124 h 167821"/>
                <a:gd name="connsiteX23" fmla="*/ 91468 w 144927"/>
                <a:gd name="connsiteY23" fmla="*/ 112687 h 167821"/>
                <a:gd name="connsiteX24" fmla="*/ 53870 w 144927"/>
                <a:gd name="connsiteY24" fmla="*/ 159852 h 167821"/>
                <a:gd name="connsiteX25" fmla="*/ 24949 w 144927"/>
                <a:gd name="connsiteY25" fmla="*/ 128774 h 167821"/>
                <a:gd name="connsiteX26" fmla="*/ 91468 w 144927"/>
                <a:gd name="connsiteY26" fmla="*/ 76124 h 1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927" h="167821">
                  <a:moveTo>
                    <a:pt x="93717" y="136087"/>
                  </a:moveTo>
                  <a:cubicBezTo>
                    <a:pt x="95003" y="150712"/>
                    <a:pt x="103679" y="166068"/>
                    <a:pt x="118782" y="166068"/>
                  </a:cubicBezTo>
                  <a:cubicBezTo>
                    <a:pt x="125531" y="166068"/>
                    <a:pt x="145133" y="160949"/>
                    <a:pt x="145133" y="131334"/>
                  </a:cubicBezTo>
                  <a:lnTo>
                    <a:pt x="145133" y="110859"/>
                  </a:lnTo>
                  <a:lnTo>
                    <a:pt x="137099" y="110859"/>
                  </a:lnTo>
                  <a:lnTo>
                    <a:pt x="137099" y="131334"/>
                  </a:lnTo>
                  <a:cubicBezTo>
                    <a:pt x="137099" y="152540"/>
                    <a:pt x="129065" y="154734"/>
                    <a:pt x="125531" y="154734"/>
                  </a:cubicBezTo>
                  <a:cubicBezTo>
                    <a:pt x="114926" y="154734"/>
                    <a:pt x="113641" y="138281"/>
                    <a:pt x="113641" y="136452"/>
                  </a:cubicBezTo>
                  <a:lnTo>
                    <a:pt x="113641" y="63328"/>
                  </a:lnTo>
                  <a:cubicBezTo>
                    <a:pt x="113641" y="47971"/>
                    <a:pt x="113641" y="33712"/>
                    <a:pt x="102072" y="20184"/>
                  </a:cubicBezTo>
                  <a:cubicBezTo>
                    <a:pt x="89540" y="5925"/>
                    <a:pt x="73472" y="75"/>
                    <a:pt x="58048" y="75"/>
                  </a:cubicBezTo>
                  <a:cubicBezTo>
                    <a:pt x="31697" y="75"/>
                    <a:pt x="9524" y="17259"/>
                    <a:pt x="9524" y="41390"/>
                  </a:cubicBezTo>
                  <a:cubicBezTo>
                    <a:pt x="9524" y="52359"/>
                    <a:pt x="15951" y="58575"/>
                    <a:pt x="24306" y="58575"/>
                  </a:cubicBezTo>
                  <a:cubicBezTo>
                    <a:pt x="33304" y="58575"/>
                    <a:pt x="39088" y="51262"/>
                    <a:pt x="39088" y="41756"/>
                  </a:cubicBezTo>
                  <a:cubicBezTo>
                    <a:pt x="39088" y="37368"/>
                    <a:pt x="37481" y="25303"/>
                    <a:pt x="22700" y="24937"/>
                  </a:cubicBezTo>
                  <a:cubicBezTo>
                    <a:pt x="31376" y="12140"/>
                    <a:pt x="47122" y="8118"/>
                    <a:pt x="57405" y="8118"/>
                  </a:cubicBezTo>
                  <a:cubicBezTo>
                    <a:pt x="73151" y="8118"/>
                    <a:pt x="91468" y="22378"/>
                    <a:pt x="91468" y="54918"/>
                  </a:cubicBezTo>
                  <a:lnTo>
                    <a:pt x="91468" y="68446"/>
                  </a:lnTo>
                  <a:cubicBezTo>
                    <a:pt x="75079" y="69543"/>
                    <a:pt x="52585" y="70640"/>
                    <a:pt x="32340" y="81609"/>
                  </a:cubicBezTo>
                  <a:cubicBezTo>
                    <a:pt x="8239" y="94040"/>
                    <a:pt x="205" y="113053"/>
                    <a:pt x="205" y="129140"/>
                  </a:cubicBezTo>
                  <a:cubicBezTo>
                    <a:pt x="205" y="158756"/>
                    <a:pt x="31376" y="167896"/>
                    <a:pt x="51621" y="167896"/>
                  </a:cubicBezTo>
                  <a:cubicBezTo>
                    <a:pt x="72830" y="167896"/>
                    <a:pt x="87612" y="153271"/>
                    <a:pt x="93717" y="136087"/>
                  </a:cubicBezTo>
                  <a:close/>
                  <a:moveTo>
                    <a:pt x="91468" y="76124"/>
                  </a:moveTo>
                  <a:lnTo>
                    <a:pt x="91468" y="112687"/>
                  </a:lnTo>
                  <a:cubicBezTo>
                    <a:pt x="91468" y="147421"/>
                    <a:pt x="68331" y="159852"/>
                    <a:pt x="53870" y="159852"/>
                  </a:cubicBezTo>
                  <a:cubicBezTo>
                    <a:pt x="38124" y="159852"/>
                    <a:pt x="24949" y="147056"/>
                    <a:pt x="24949" y="128774"/>
                  </a:cubicBezTo>
                  <a:cubicBezTo>
                    <a:pt x="24949" y="108665"/>
                    <a:pt x="38445" y="78318"/>
                    <a:pt x="91468" y="7612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0E019FCB-02A5-C755-3162-4E37A2EA952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933726" y="6240426"/>
              <a:ext cx="161958" cy="157583"/>
            </a:xfrm>
            <a:custGeom>
              <a:avLst/>
              <a:gdLst>
                <a:gd name="connsiteX0" fmla="*/ 88581 w 161958"/>
                <a:gd name="connsiteY0" fmla="*/ 71737 h 157583"/>
                <a:gd name="connsiteX1" fmla="*/ 118145 w 161958"/>
                <a:gd name="connsiteY1" fmla="*/ 30422 h 157583"/>
                <a:gd name="connsiteX2" fmla="*/ 156385 w 161958"/>
                <a:gd name="connsiteY2" fmla="*/ 11409 h 157583"/>
                <a:gd name="connsiteX3" fmla="*/ 156385 w 161958"/>
                <a:gd name="connsiteY3" fmla="*/ 75 h 157583"/>
                <a:gd name="connsiteX4" fmla="*/ 130034 w 161958"/>
                <a:gd name="connsiteY4" fmla="*/ 1172 h 157583"/>
                <a:gd name="connsiteX5" fmla="*/ 99185 w 161958"/>
                <a:gd name="connsiteY5" fmla="*/ 75 h 157583"/>
                <a:gd name="connsiteX6" fmla="*/ 99185 w 161958"/>
                <a:gd name="connsiteY6" fmla="*/ 11409 h 157583"/>
                <a:gd name="connsiteX7" fmla="*/ 108504 w 161958"/>
                <a:gd name="connsiteY7" fmla="*/ 22743 h 157583"/>
                <a:gd name="connsiteX8" fmla="*/ 103684 w 161958"/>
                <a:gd name="connsiteY8" fmla="*/ 35540 h 157583"/>
                <a:gd name="connsiteX9" fmla="*/ 83760 w 161958"/>
                <a:gd name="connsiteY9" fmla="*/ 64059 h 157583"/>
                <a:gd name="connsiteX10" fmla="*/ 58695 w 161958"/>
                <a:gd name="connsiteY10" fmla="*/ 27131 h 157583"/>
                <a:gd name="connsiteX11" fmla="*/ 55803 w 161958"/>
                <a:gd name="connsiteY11" fmla="*/ 20550 h 157583"/>
                <a:gd name="connsiteX12" fmla="*/ 67050 w 161958"/>
                <a:gd name="connsiteY12" fmla="*/ 11409 h 157583"/>
                <a:gd name="connsiteX13" fmla="*/ 67050 w 161958"/>
                <a:gd name="connsiteY13" fmla="*/ 75 h 157583"/>
                <a:gd name="connsiteX14" fmla="*/ 32345 w 161958"/>
                <a:gd name="connsiteY14" fmla="*/ 1172 h 157583"/>
                <a:gd name="connsiteX15" fmla="*/ 1817 w 161958"/>
                <a:gd name="connsiteY15" fmla="*/ 75 h 157583"/>
                <a:gd name="connsiteX16" fmla="*/ 1817 w 161958"/>
                <a:gd name="connsiteY16" fmla="*/ 11409 h 157583"/>
                <a:gd name="connsiteX17" fmla="*/ 39736 w 161958"/>
                <a:gd name="connsiteY17" fmla="*/ 33712 h 157583"/>
                <a:gd name="connsiteX18" fmla="*/ 71549 w 161958"/>
                <a:gd name="connsiteY18" fmla="*/ 80878 h 157583"/>
                <a:gd name="connsiteX19" fmla="*/ 41343 w 161958"/>
                <a:gd name="connsiteY19" fmla="*/ 124387 h 157583"/>
                <a:gd name="connsiteX20" fmla="*/ 210 w 161958"/>
                <a:gd name="connsiteY20" fmla="*/ 146324 h 157583"/>
                <a:gd name="connsiteX21" fmla="*/ 210 w 161958"/>
                <a:gd name="connsiteY21" fmla="*/ 157659 h 157583"/>
                <a:gd name="connsiteX22" fmla="*/ 26882 w 161958"/>
                <a:gd name="connsiteY22" fmla="*/ 156562 h 157583"/>
                <a:gd name="connsiteX23" fmla="*/ 57410 w 161958"/>
                <a:gd name="connsiteY23" fmla="*/ 157659 h 157583"/>
                <a:gd name="connsiteX24" fmla="*/ 57410 w 161958"/>
                <a:gd name="connsiteY24" fmla="*/ 146324 h 157583"/>
                <a:gd name="connsiteX25" fmla="*/ 48091 w 161958"/>
                <a:gd name="connsiteY25" fmla="*/ 134990 h 157583"/>
                <a:gd name="connsiteX26" fmla="*/ 77012 w 161958"/>
                <a:gd name="connsiteY26" fmla="*/ 88556 h 157583"/>
                <a:gd name="connsiteX27" fmla="*/ 101434 w 161958"/>
                <a:gd name="connsiteY27" fmla="*/ 125118 h 157583"/>
                <a:gd name="connsiteX28" fmla="*/ 108183 w 161958"/>
                <a:gd name="connsiteY28" fmla="*/ 137184 h 157583"/>
                <a:gd name="connsiteX29" fmla="*/ 96614 w 161958"/>
                <a:gd name="connsiteY29" fmla="*/ 146324 h 157583"/>
                <a:gd name="connsiteX30" fmla="*/ 96614 w 161958"/>
                <a:gd name="connsiteY30" fmla="*/ 157659 h 157583"/>
                <a:gd name="connsiteX31" fmla="*/ 131320 w 161958"/>
                <a:gd name="connsiteY31" fmla="*/ 156562 h 157583"/>
                <a:gd name="connsiteX32" fmla="*/ 162169 w 161958"/>
                <a:gd name="connsiteY32" fmla="*/ 157659 h 157583"/>
                <a:gd name="connsiteX33" fmla="*/ 162169 w 161958"/>
                <a:gd name="connsiteY33" fmla="*/ 146324 h 157583"/>
                <a:gd name="connsiteX34" fmla="*/ 131641 w 161958"/>
                <a:gd name="connsiteY34" fmla="*/ 134990 h 157583"/>
                <a:gd name="connsiteX35" fmla="*/ 88581 w 161958"/>
                <a:gd name="connsiteY35" fmla="*/ 71737 h 15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1958" h="157583">
                  <a:moveTo>
                    <a:pt x="88581" y="71737"/>
                  </a:moveTo>
                  <a:cubicBezTo>
                    <a:pt x="98221" y="57843"/>
                    <a:pt x="110432" y="39928"/>
                    <a:pt x="118145" y="30422"/>
                  </a:cubicBezTo>
                  <a:cubicBezTo>
                    <a:pt x="128106" y="17259"/>
                    <a:pt x="141281" y="11775"/>
                    <a:pt x="156385" y="11409"/>
                  </a:cubicBezTo>
                  <a:lnTo>
                    <a:pt x="156385" y="75"/>
                  </a:lnTo>
                  <a:cubicBezTo>
                    <a:pt x="148030" y="806"/>
                    <a:pt x="138389" y="1172"/>
                    <a:pt x="130034" y="1172"/>
                  </a:cubicBezTo>
                  <a:cubicBezTo>
                    <a:pt x="120394" y="1172"/>
                    <a:pt x="103363" y="440"/>
                    <a:pt x="99185" y="75"/>
                  </a:cubicBezTo>
                  <a:lnTo>
                    <a:pt x="99185" y="11409"/>
                  </a:lnTo>
                  <a:cubicBezTo>
                    <a:pt x="105933" y="12140"/>
                    <a:pt x="108504" y="16893"/>
                    <a:pt x="108504" y="22743"/>
                  </a:cubicBezTo>
                  <a:cubicBezTo>
                    <a:pt x="108504" y="28593"/>
                    <a:pt x="105291" y="33346"/>
                    <a:pt x="103684" y="35540"/>
                  </a:cubicBezTo>
                  <a:lnTo>
                    <a:pt x="83760" y="64059"/>
                  </a:lnTo>
                  <a:lnTo>
                    <a:pt x="58695" y="27131"/>
                  </a:lnTo>
                  <a:cubicBezTo>
                    <a:pt x="55803" y="23475"/>
                    <a:pt x="55803" y="22743"/>
                    <a:pt x="55803" y="20550"/>
                  </a:cubicBezTo>
                  <a:cubicBezTo>
                    <a:pt x="55803" y="15065"/>
                    <a:pt x="60623" y="11775"/>
                    <a:pt x="67050" y="11409"/>
                  </a:cubicBezTo>
                  <a:lnTo>
                    <a:pt x="67050" y="75"/>
                  </a:lnTo>
                  <a:cubicBezTo>
                    <a:pt x="58695" y="440"/>
                    <a:pt x="37486" y="1172"/>
                    <a:pt x="32345" y="1172"/>
                  </a:cubicBezTo>
                  <a:cubicBezTo>
                    <a:pt x="25597" y="1172"/>
                    <a:pt x="10493" y="806"/>
                    <a:pt x="1817" y="75"/>
                  </a:cubicBezTo>
                  <a:lnTo>
                    <a:pt x="1817" y="11409"/>
                  </a:lnTo>
                  <a:cubicBezTo>
                    <a:pt x="24311" y="11409"/>
                    <a:pt x="24633" y="11775"/>
                    <a:pt x="39736" y="33712"/>
                  </a:cubicBezTo>
                  <a:lnTo>
                    <a:pt x="71549" y="80878"/>
                  </a:lnTo>
                  <a:lnTo>
                    <a:pt x="41343" y="124387"/>
                  </a:lnTo>
                  <a:cubicBezTo>
                    <a:pt x="25918" y="145593"/>
                    <a:pt x="6958" y="146324"/>
                    <a:pt x="210" y="146324"/>
                  </a:cubicBezTo>
                  <a:lnTo>
                    <a:pt x="210" y="157659"/>
                  </a:lnTo>
                  <a:cubicBezTo>
                    <a:pt x="8565" y="156927"/>
                    <a:pt x="18527" y="156562"/>
                    <a:pt x="26882" y="156562"/>
                  </a:cubicBezTo>
                  <a:cubicBezTo>
                    <a:pt x="36201" y="156562"/>
                    <a:pt x="49698" y="157293"/>
                    <a:pt x="57410" y="157659"/>
                  </a:cubicBezTo>
                  <a:lnTo>
                    <a:pt x="57410" y="146324"/>
                  </a:lnTo>
                  <a:cubicBezTo>
                    <a:pt x="50340" y="145227"/>
                    <a:pt x="48091" y="140474"/>
                    <a:pt x="48091" y="134990"/>
                  </a:cubicBezTo>
                  <a:cubicBezTo>
                    <a:pt x="48091" y="126946"/>
                    <a:pt x="57410" y="114881"/>
                    <a:pt x="77012" y="88556"/>
                  </a:cubicBezTo>
                  <a:lnTo>
                    <a:pt x="101434" y="125118"/>
                  </a:lnTo>
                  <a:cubicBezTo>
                    <a:pt x="104005" y="129140"/>
                    <a:pt x="108183" y="134990"/>
                    <a:pt x="108183" y="137184"/>
                  </a:cubicBezTo>
                  <a:cubicBezTo>
                    <a:pt x="108183" y="140474"/>
                    <a:pt x="105291" y="145959"/>
                    <a:pt x="96614" y="146324"/>
                  </a:cubicBezTo>
                  <a:lnTo>
                    <a:pt x="96614" y="157659"/>
                  </a:lnTo>
                  <a:cubicBezTo>
                    <a:pt x="106255" y="157293"/>
                    <a:pt x="124250" y="156562"/>
                    <a:pt x="131320" y="156562"/>
                  </a:cubicBezTo>
                  <a:cubicBezTo>
                    <a:pt x="139996" y="156562"/>
                    <a:pt x="152529" y="156927"/>
                    <a:pt x="162169" y="157659"/>
                  </a:cubicBezTo>
                  <a:lnTo>
                    <a:pt x="162169" y="146324"/>
                  </a:lnTo>
                  <a:cubicBezTo>
                    <a:pt x="144816" y="146324"/>
                    <a:pt x="139032" y="145593"/>
                    <a:pt x="131641" y="134990"/>
                  </a:cubicBezTo>
                  <a:lnTo>
                    <a:pt x="88581" y="717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FE06BA7C-1B52-A838-26A3-8FC99FAA229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48009" y="6565318"/>
              <a:ext cx="114945" cy="167638"/>
            </a:xfrm>
            <a:custGeom>
              <a:avLst/>
              <a:gdLst>
                <a:gd name="connsiteX0" fmla="*/ 1089 w 114945"/>
                <a:gd name="connsiteY0" fmla="*/ 154156 h 167638"/>
                <a:gd name="connsiteX1" fmla="*/ 189 w 114945"/>
                <a:gd name="connsiteY1" fmla="*/ 159531 h 167638"/>
                <a:gd name="connsiteX2" fmla="*/ 7837 w 114945"/>
                <a:gd name="connsiteY2" fmla="*/ 167721 h 167638"/>
                <a:gd name="connsiteX3" fmla="*/ 19309 w 114945"/>
                <a:gd name="connsiteY3" fmla="*/ 151853 h 167638"/>
                <a:gd name="connsiteX4" fmla="*/ 31006 w 114945"/>
                <a:gd name="connsiteY4" fmla="*/ 99642 h 167638"/>
                <a:gd name="connsiteX5" fmla="*/ 55750 w 114945"/>
                <a:gd name="connsiteY5" fmla="*/ 115510 h 167638"/>
                <a:gd name="connsiteX6" fmla="*/ 115135 w 114945"/>
                <a:gd name="connsiteY6" fmla="*/ 43336 h 167638"/>
                <a:gd name="connsiteX7" fmla="*/ 79369 w 114945"/>
                <a:gd name="connsiteY7" fmla="*/ 82 h 167638"/>
                <a:gd name="connsiteX8" fmla="*/ 22233 w 114945"/>
                <a:gd name="connsiteY8" fmla="*/ 58180 h 167638"/>
                <a:gd name="connsiteX9" fmla="*/ 1089 w 114945"/>
                <a:gd name="connsiteY9" fmla="*/ 154156 h 167638"/>
                <a:gd name="connsiteX10" fmla="*/ 55525 w 114945"/>
                <a:gd name="connsiteY10" fmla="*/ 108344 h 167638"/>
                <a:gd name="connsiteX11" fmla="*/ 33930 w 114945"/>
                <a:gd name="connsiteY11" fmla="*/ 86077 h 167638"/>
                <a:gd name="connsiteX12" fmla="*/ 35955 w 114945"/>
                <a:gd name="connsiteY12" fmla="*/ 76863 h 167638"/>
                <a:gd name="connsiteX13" fmla="*/ 50576 w 114945"/>
                <a:gd name="connsiteY13" fmla="*/ 28235 h 167638"/>
                <a:gd name="connsiteX14" fmla="*/ 78919 w 114945"/>
                <a:gd name="connsiteY14" fmla="*/ 7249 h 167638"/>
                <a:gd name="connsiteX15" fmla="*/ 96914 w 114945"/>
                <a:gd name="connsiteY15" fmla="*/ 33098 h 167638"/>
                <a:gd name="connsiteX16" fmla="*/ 84092 w 114945"/>
                <a:gd name="connsiteY16" fmla="*/ 86077 h 167638"/>
                <a:gd name="connsiteX17" fmla="*/ 55525 w 114945"/>
                <a:gd name="connsiteY17" fmla="*/ 108344 h 16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45" h="167638">
                  <a:moveTo>
                    <a:pt x="1089" y="154156"/>
                  </a:moveTo>
                  <a:cubicBezTo>
                    <a:pt x="189" y="157995"/>
                    <a:pt x="189" y="159275"/>
                    <a:pt x="189" y="159531"/>
                  </a:cubicBezTo>
                  <a:cubicBezTo>
                    <a:pt x="189" y="165162"/>
                    <a:pt x="4238" y="167721"/>
                    <a:pt x="7837" y="167721"/>
                  </a:cubicBezTo>
                  <a:cubicBezTo>
                    <a:pt x="15935" y="167721"/>
                    <a:pt x="17734" y="160043"/>
                    <a:pt x="19309" y="151853"/>
                  </a:cubicBezTo>
                  <a:cubicBezTo>
                    <a:pt x="22458" y="138544"/>
                    <a:pt x="28756" y="109367"/>
                    <a:pt x="31006" y="99642"/>
                  </a:cubicBezTo>
                  <a:cubicBezTo>
                    <a:pt x="33030" y="103481"/>
                    <a:pt x="40229" y="115510"/>
                    <a:pt x="55750" y="115510"/>
                  </a:cubicBezTo>
                  <a:cubicBezTo>
                    <a:pt x="84542" y="115510"/>
                    <a:pt x="115135" y="80702"/>
                    <a:pt x="115135" y="43336"/>
                  </a:cubicBezTo>
                  <a:cubicBezTo>
                    <a:pt x="115135" y="16206"/>
                    <a:pt x="99164" y="82"/>
                    <a:pt x="79369" y="82"/>
                  </a:cubicBezTo>
                  <a:cubicBezTo>
                    <a:pt x="57324" y="82"/>
                    <a:pt x="30106" y="22093"/>
                    <a:pt x="22233" y="58180"/>
                  </a:cubicBezTo>
                  <a:lnTo>
                    <a:pt x="1089" y="154156"/>
                  </a:lnTo>
                  <a:close/>
                  <a:moveTo>
                    <a:pt x="55525" y="108344"/>
                  </a:moveTo>
                  <a:cubicBezTo>
                    <a:pt x="38879" y="108344"/>
                    <a:pt x="33930" y="89404"/>
                    <a:pt x="33930" y="86077"/>
                  </a:cubicBezTo>
                  <a:cubicBezTo>
                    <a:pt x="33930" y="85565"/>
                    <a:pt x="35280" y="79935"/>
                    <a:pt x="35955" y="76863"/>
                  </a:cubicBezTo>
                  <a:cubicBezTo>
                    <a:pt x="42703" y="45383"/>
                    <a:pt x="44053" y="39497"/>
                    <a:pt x="50576" y="28235"/>
                  </a:cubicBezTo>
                  <a:cubicBezTo>
                    <a:pt x="58674" y="14671"/>
                    <a:pt x="69921" y="7249"/>
                    <a:pt x="78919" y="7249"/>
                  </a:cubicBezTo>
                  <a:cubicBezTo>
                    <a:pt x="88141" y="7249"/>
                    <a:pt x="96914" y="14671"/>
                    <a:pt x="96914" y="33098"/>
                  </a:cubicBezTo>
                  <a:cubicBezTo>
                    <a:pt x="96914" y="44871"/>
                    <a:pt x="91066" y="73280"/>
                    <a:pt x="84092" y="86077"/>
                  </a:cubicBezTo>
                  <a:cubicBezTo>
                    <a:pt x="73745" y="104249"/>
                    <a:pt x="62498" y="108344"/>
                    <a:pt x="55525" y="10834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42155105-672E-4483-AF2B-41588BD3341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395282" y="6648753"/>
              <a:ext cx="28567" cy="78828"/>
            </a:xfrm>
            <a:custGeom>
              <a:avLst/>
              <a:gdLst>
                <a:gd name="connsiteX0" fmla="*/ 22462 w 28567"/>
                <a:gd name="connsiteY0" fmla="*/ 25420 h 78828"/>
                <a:gd name="connsiteX1" fmla="*/ 4917 w 28567"/>
                <a:gd name="connsiteY1" fmla="*/ 72257 h 78828"/>
                <a:gd name="connsiteX2" fmla="*/ 3342 w 28567"/>
                <a:gd name="connsiteY2" fmla="*/ 75328 h 78828"/>
                <a:gd name="connsiteX3" fmla="*/ 6491 w 28567"/>
                <a:gd name="connsiteY3" fmla="*/ 78911 h 78828"/>
                <a:gd name="connsiteX4" fmla="*/ 28761 w 28567"/>
                <a:gd name="connsiteY4" fmla="*/ 27979 h 78828"/>
                <a:gd name="connsiteX5" fmla="*/ 13015 w 28567"/>
                <a:gd name="connsiteY5" fmla="*/ 82 h 78828"/>
                <a:gd name="connsiteX6" fmla="*/ 193 w 28567"/>
                <a:gd name="connsiteY6" fmla="*/ 14671 h 78828"/>
                <a:gd name="connsiteX7" fmla="*/ 13240 w 28567"/>
                <a:gd name="connsiteY7" fmla="*/ 29515 h 78828"/>
                <a:gd name="connsiteX8" fmla="*/ 22462 w 28567"/>
                <a:gd name="connsiteY8" fmla="*/ 25420 h 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67" h="78828">
                  <a:moveTo>
                    <a:pt x="22462" y="25420"/>
                  </a:moveTo>
                  <a:cubicBezTo>
                    <a:pt x="22462" y="39497"/>
                    <a:pt x="20213" y="55877"/>
                    <a:pt x="4917" y="72257"/>
                  </a:cubicBezTo>
                  <a:cubicBezTo>
                    <a:pt x="4017" y="73280"/>
                    <a:pt x="3342" y="74048"/>
                    <a:pt x="3342" y="75328"/>
                  </a:cubicBezTo>
                  <a:cubicBezTo>
                    <a:pt x="3342" y="77119"/>
                    <a:pt x="5142" y="78911"/>
                    <a:pt x="6491" y="78911"/>
                  </a:cubicBezTo>
                  <a:cubicBezTo>
                    <a:pt x="9640" y="78911"/>
                    <a:pt x="28761" y="58436"/>
                    <a:pt x="28761" y="27979"/>
                  </a:cubicBezTo>
                  <a:cubicBezTo>
                    <a:pt x="28761" y="12111"/>
                    <a:pt x="23362" y="82"/>
                    <a:pt x="13015" y="82"/>
                  </a:cubicBezTo>
                  <a:cubicBezTo>
                    <a:pt x="5591" y="82"/>
                    <a:pt x="193" y="6737"/>
                    <a:pt x="193" y="14671"/>
                  </a:cubicBezTo>
                  <a:cubicBezTo>
                    <a:pt x="193" y="22861"/>
                    <a:pt x="5367" y="29515"/>
                    <a:pt x="13240" y="29515"/>
                  </a:cubicBezTo>
                  <a:cubicBezTo>
                    <a:pt x="18638" y="29515"/>
                    <a:pt x="22237" y="25420"/>
                    <a:pt x="22462" y="2542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DB5DA53F-061D-2468-178F-3A8EC83A439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67553" y="6486234"/>
              <a:ext cx="89077" cy="255936"/>
            </a:xfrm>
            <a:custGeom>
              <a:avLst/>
              <a:gdLst>
                <a:gd name="connsiteX0" fmla="*/ 53507 w 89077"/>
                <a:gd name="connsiteY0" fmla="*/ 36937 h 255936"/>
                <a:gd name="connsiteX1" fmla="*/ 60480 w 89077"/>
                <a:gd name="connsiteY1" fmla="*/ 16974 h 255936"/>
                <a:gd name="connsiteX2" fmla="*/ 84549 w 89077"/>
                <a:gd name="connsiteY2" fmla="*/ 7249 h 255936"/>
                <a:gd name="connsiteX3" fmla="*/ 89273 w 89077"/>
                <a:gd name="connsiteY3" fmla="*/ 3665 h 255936"/>
                <a:gd name="connsiteX4" fmla="*/ 83649 w 89077"/>
                <a:gd name="connsiteY4" fmla="*/ 82 h 255936"/>
                <a:gd name="connsiteX5" fmla="*/ 35961 w 89077"/>
                <a:gd name="connsiteY5" fmla="*/ 32330 h 255936"/>
                <a:gd name="connsiteX6" fmla="*/ 35961 w 89077"/>
                <a:gd name="connsiteY6" fmla="*/ 92476 h 255936"/>
                <a:gd name="connsiteX7" fmla="*/ 28538 w 89077"/>
                <a:gd name="connsiteY7" fmla="*/ 114742 h 255936"/>
                <a:gd name="connsiteX8" fmla="*/ 4694 w 89077"/>
                <a:gd name="connsiteY8" fmla="*/ 124468 h 255936"/>
                <a:gd name="connsiteX9" fmla="*/ 195 w 89077"/>
                <a:gd name="connsiteY9" fmla="*/ 128051 h 255936"/>
                <a:gd name="connsiteX10" fmla="*/ 4019 w 89077"/>
                <a:gd name="connsiteY10" fmla="*/ 131634 h 255936"/>
                <a:gd name="connsiteX11" fmla="*/ 35961 w 89077"/>
                <a:gd name="connsiteY11" fmla="*/ 158507 h 255936"/>
                <a:gd name="connsiteX12" fmla="*/ 35961 w 89077"/>
                <a:gd name="connsiteY12" fmla="*/ 218652 h 255936"/>
                <a:gd name="connsiteX13" fmla="*/ 47883 w 89077"/>
                <a:gd name="connsiteY13" fmla="*/ 245782 h 255936"/>
                <a:gd name="connsiteX14" fmla="*/ 83649 w 89077"/>
                <a:gd name="connsiteY14" fmla="*/ 256019 h 255936"/>
                <a:gd name="connsiteX15" fmla="*/ 89273 w 89077"/>
                <a:gd name="connsiteY15" fmla="*/ 252436 h 255936"/>
                <a:gd name="connsiteX16" fmla="*/ 85449 w 89077"/>
                <a:gd name="connsiteY16" fmla="*/ 248853 h 255936"/>
                <a:gd name="connsiteX17" fmla="*/ 53957 w 89077"/>
                <a:gd name="connsiteY17" fmla="*/ 226586 h 255936"/>
                <a:gd name="connsiteX18" fmla="*/ 53507 w 89077"/>
                <a:gd name="connsiteY18" fmla="*/ 218652 h 255936"/>
                <a:gd name="connsiteX19" fmla="*/ 53507 w 89077"/>
                <a:gd name="connsiteY19" fmla="*/ 164906 h 255936"/>
                <a:gd name="connsiteX20" fmla="*/ 47658 w 89077"/>
                <a:gd name="connsiteY20" fmla="*/ 141359 h 255936"/>
                <a:gd name="connsiteX21" fmla="*/ 26738 w 89077"/>
                <a:gd name="connsiteY21" fmla="*/ 128051 h 255936"/>
                <a:gd name="connsiteX22" fmla="*/ 53282 w 89077"/>
                <a:gd name="connsiteY22" fmla="*/ 100921 h 255936"/>
                <a:gd name="connsiteX23" fmla="*/ 53507 w 89077"/>
                <a:gd name="connsiteY23" fmla="*/ 90684 h 255936"/>
                <a:gd name="connsiteX24" fmla="*/ 53507 w 89077"/>
                <a:gd name="connsiteY24" fmla="*/ 36937 h 25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77" h="255936">
                  <a:moveTo>
                    <a:pt x="53507" y="36937"/>
                  </a:moveTo>
                  <a:cubicBezTo>
                    <a:pt x="53507" y="31818"/>
                    <a:pt x="53507" y="24140"/>
                    <a:pt x="60480" y="16974"/>
                  </a:cubicBezTo>
                  <a:cubicBezTo>
                    <a:pt x="67228" y="10320"/>
                    <a:pt x="75776" y="8016"/>
                    <a:pt x="84549" y="7249"/>
                  </a:cubicBezTo>
                  <a:cubicBezTo>
                    <a:pt x="87698" y="6993"/>
                    <a:pt x="89273" y="6993"/>
                    <a:pt x="89273" y="3665"/>
                  </a:cubicBezTo>
                  <a:cubicBezTo>
                    <a:pt x="89273" y="82"/>
                    <a:pt x="87023" y="82"/>
                    <a:pt x="83649" y="82"/>
                  </a:cubicBezTo>
                  <a:cubicBezTo>
                    <a:pt x="59580" y="82"/>
                    <a:pt x="36186" y="11599"/>
                    <a:pt x="35961" y="32330"/>
                  </a:cubicBezTo>
                  <a:lnTo>
                    <a:pt x="35961" y="92476"/>
                  </a:lnTo>
                  <a:cubicBezTo>
                    <a:pt x="35961" y="99130"/>
                    <a:pt x="35961" y="107320"/>
                    <a:pt x="28538" y="114742"/>
                  </a:cubicBezTo>
                  <a:cubicBezTo>
                    <a:pt x="23139" y="119605"/>
                    <a:pt x="15941" y="123700"/>
                    <a:pt x="4694" y="124468"/>
                  </a:cubicBezTo>
                  <a:cubicBezTo>
                    <a:pt x="1995" y="124724"/>
                    <a:pt x="195" y="124724"/>
                    <a:pt x="195" y="128051"/>
                  </a:cubicBezTo>
                  <a:cubicBezTo>
                    <a:pt x="195" y="131378"/>
                    <a:pt x="2220" y="131378"/>
                    <a:pt x="4019" y="131634"/>
                  </a:cubicBezTo>
                  <a:cubicBezTo>
                    <a:pt x="30787" y="133681"/>
                    <a:pt x="35736" y="151341"/>
                    <a:pt x="35961" y="158507"/>
                  </a:cubicBezTo>
                  <a:lnTo>
                    <a:pt x="35961" y="218652"/>
                  </a:lnTo>
                  <a:cubicBezTo>
                    <a:pt x="35961" y="225563"/>
                    <a:pt x="35961" y="237080"/>
                    <a:pt x="47883" y="245782"/>
                  </a:cubicBezTo>
                  <a:cubicBezTo>
                    <a:pt x="60480" y="254995"/>
                    <a:pt x="78025" y="256019"/>
                    <a:pt x="83649" y="256019"/>
                  </a:cubicBezTo>
                  <a:cubicBezTo>
                    <a:pt x="87023" y="256019"/>
                    <a:pt x="89273" y="256019"/>
                    <a:pt x="89273" y="252436"/>
                  </a:cubicBezTo>
                  <a:cubicBezTo>
                    <a:pt x="89273" y="249109"/>
                    <a:pt x="87248" y="248853"/>
                    <a:pt x="85449" y="248853"/>
                  </a:cubicBezTo>
                  <a:cubicBezTo>
                    <a:pt x="64304" y="247573"/>
                    <a:pt x="55756" y="236056"/>
                    <a:pt x="53957" y="226586"/>
                  </a:cubicBezTo>
                  <a:cubicBezTo>
                    <a:pt x="53507" y="224027"/>
                    <a:pt x="53507" y="222235"/>
                    <a:pt x="53507" y="218652"/>
                  </a:cubicBezTo>
                  <a:lnTo>
                    <a:pt x="53507" y="164906"/>
                  </a:lnTo>
                  <a:cubicBezTo>
                    <a:pt x="53507" y="157483"/>
                    <a:pt x="53507" y="148270"/>
                    <a:pt x="47658" y="141359"/>
                  </a:cubicBezTo>
                  <a:cubicBezTo>
                    <a:pt x="44509" y="138032"/>
                    <a:pt x="39335" y="131890"/>
                    <a:pt x="26738" y="128051"/>
                  </a:cubicBezTo>
                  <a:cubicBezTo>
                    <a:pt x="35736" y="125235"/>
                    <a:pt x="50807" y="118325"/>
                    <a:pt x="53282" y="100921"/>
                  </a:cubicBezTo>
                  <a:cubicBezTo>
                    <a:pt x="53507" y="99386"/>
                    <a:pt x="53507" y="98874"/>
                    <a:pt x="53507" y="90684"/>
                  </a:cubicBezTo>
                  <a:lnTo>
                    <a:pt x="53507" y="369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090E5A7D-31CA-CCDE-7873-B24AB4A3163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93593" y="6503381"/>
              <a:ext cx="146662" cy="174804"/>
            </a:xfrm>
            <a:custGeom>
              <a:avLst/>
              <a:gdLst>
                <a:gd name="connsiteX0" fmla="*/ 77355 w 146662"/>
                <a:gd name="connsiteY0" fmla="*/ 21069 h 174804"/>
                <a:gd name="connsiteX1" fmla="*/ 100749 w 146662"/>
                <a:gd name="connsiteY1" fmla="*/ 9296 h 174804"/>
                <a:gd name="connsiteX2" fmla="*/ 109971 w 146662"/>
                <a:gd name="connsiteY2" fmla="*/ 3665 h 174804"/>
                <a:gd name="connsiteX3" fmla="*/ 106147 w 146662"/>
                <a:gd name="connsiteY3" fmla="*/ 82 h 174804"/>
                <a:gd name="connsiteX4" fmla="*/ 89502 w 146662"/>
                <a:gd name="connsiteY4" fmla="*/ 850 h 174804"/>
                <a:gd name="connsiteX5" fmla="*/ 71506 w 146662"/>
                <a:gd name="connsiteY5" fmla="*/ 1106 h 174804"/>
                <a:gd name="connsiteX6" fmla="*/ 55985 w 146662"/>
                <a:gd name="connsiteY6" fmla="*/ 850 h 174804"/>
                <a:gd name="connsiteX7" fmla="*/ 41364 w 146662"/>
                <a:gd name="connsiteY7" fmla="*/ 82 h 174804"/>
                <a:gd name="connsiteX8" fmla="*/ 36640 w 146662"/>
                <a:gd name="connsiteY8" fmla="*/ 5713 h 174804"/>
                <a:gd name="connsiteX9" fmla="*/ 43838 w 146662"/>
                <a:gd name="connsiteY9" fmla="*/ 9296 h 174804"/>
                <a:gd name="connsiteX10" fmla="*/ 52386 w 146662"/>
                <a:gd name="connsiteY10" fmla="*/ 9808 h 174804"/>
                <a:gd name="connsiteX11" fmla="*/ 57560 w 146662"/>
                <a:gd name="connsiteY11" fmla="*/ 13391 h 174804"/>
                <a:gd name="connsiteX12" fmla="*/ 56660 w 146662"/>
                <a:gd name="connsiteY12" fmla="*/ 19022 h 174804"/>
                <a:gd name="connsiteX13" fmla="*/ 26743 w 146662"/>
                <a:gd name="connsiteY13" fmla="*/ 154924 h 174804"/>
                <a:gd name="connsiteX14" fmla="*/ 6948 w 146662"/>
                <a:gd name="connsiteY14" fmla="*/ 165673 h 174804"/>
                <a:gd name="connsiteX15" fmla="*/ 199 w 146662"/>
                <a:gd name="connsiteY15" fmla="*/ 171048 h 174804"/>
                <a:gd name="connsiteX16" fmla="*/ 6948 w 146662"/>
                <a:gd name="connsiteY16" fmla="*/ 174887 h 174804"/>
                <a:gd name="connsiteX17" fmla="*/ 120094 w 146662"/>
                <a:gd name="connsiteY17" fmla="*/ 174887 h 174804"/>
                <a:gd name="connsiteX18" fmla="*/ 127742 w 146662"/>
                <a:gd name="connsiteY18" fmla="*/ 169768 h 174804"/>
                <a:gd name="connsiteX19" fmla="*/ 146862 w 146662"/>
                <a:gd name="connsiteY19" fmla="*/ 111159 h 174804"/>
                <a:gd name="connsiteX20" fmla="*/ 143038 w 146662"/>
                <a:gd name="connsiteY20" fmla="*/ 107576 h 174804"/>
                <a:gd name="connsiteX21" fmla="*/ 138539 w 146662"/>
                <a:gd name="connsiteY21" fmla="*/ 112950 h 174804"/>
                <a:gd name="connsiteX22" fmla="*/ 78929 w 146662"/>
                <a:gd name="connsiteY22" fmla="*/ 165673 h 174804"/>
                <a:gd name="connsiteX23" fmla="*/ 53511 w 146662"/>
                <a:gd name="connsiteY23" fmla="*/ 165673 h 174804"/>
                <a:gd name="connsiteX24" fmla="*/ 46313 w 146662"/>
                <a:gd name="connsiteY24" fmla="*/ 163114 h 174804"/>
                <a:gd name="connsiteX25" fmla="*/ 47212 w 146662"/>
                <a:gd name="connsiteY25" fmla="*/ 157739 h 174804"/>
                <a:gd name="connsiteX26" fmla="*/ 77355 w 146662"/>
                <a:gd name="connsiteY26" fmla="*/ 21069 h 17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662" h="174804">
                  <a:moveTo>
                    <a:pt x="77355" y="21069"/>
                  </a:moveTo>
                  <a:cubicBezTo>
                    <a:pt x="79379" y="11855"/>
                    <a:pt x="80054" y="9296"/>
                    <a:pt x="100749" y="9296"/>
                  </a:cubicBezTo>
                  <a:cubicBezTo>
                    <a:pt x="107722" y="9296"/>
                    <a:pt x="109971" y="9296"/>
                    <a:pt x="109971" y="3665"/>
                  </a:cubicBezTo>
                  <a:cubicBezTo>
                    <a:pt x="109971" y="3410"/>
                    <a:pt x="109746" y="82"/>
                    <a:pt x="106147" y="82"/>
                  </a:cubicBezTo>
                  <a:cubicBezTo>
                    <a:pt x="100974" y="82"/>
                    <a:pt x="94900" y="594"/>
                    <a:pt x="89502" y="850"/>
                  </a:cubicBezTo>
                  <a:cubicBezTo>
                    <a:pt x="83878" y="1106"/>
                    <a:pt x="77130" y="1106"/>
                    <a:pt x="71506" y="1106"/>
                  </a:cubicBezTo>
                  <a:cubicBezTo>
                    <a:pt x="66782" y="1106"/>
                    <a:pt x="60709" y="850"/>
                    <a:pt x="55985" y="850"/>
                  </a:cubicBezTo>
                  <a:cubicBezTo>
                    <a:pt x="51261" y="850"/>
                    <a:pt x="45863" y="82"/>
                    <a:pt x="41364" y="82"/>
                  </a:cubicBezTo>
                  <a:cubicBezTo>
                    <a:pt x="40014" y="82"/>
                    <a:pt x="36640" y="82"/>
                    <a:pt x="36640" y="5713"/>
                  </a:cubicBezTo>
                  <a:cubicBezTo>
                    <a:pt x="36640" y="9296"/>
                    <a:pt x="39339" y="9296"/>
                    <a:pt x="43838" y="9296"/>
                  </a:cubicBezTo>
                  <a:cubicBezTo>
                    <a:pt x="44063" y="9296"/>
                    <a:pt x="48337" y="9296"/>
                    <a:pt x="52386" y="9808"/>
                  </a:cubicBezTo>
                  <a:cubicBezTo>
                    <a:pt x="57110" y="10320"/>
                    <a:pt x="57560" y="10832"/>
                    <a:pt x="57560" y="13391"/>
                  </a:cubicBezTo>
                  <a:cubicBezTo>
                    <a:pt x="57560" y="13903"/>
                    <a:pt x="57560" y="15183"/>
                    <a:pt x="56660" y="19022"/>
                  </a:cubicBezTo>
                  <a:lnTo>
                    <a:pt x="26743" y="154924"/>
                  </a:lnTo>
                  <a:cubicBezTo>
                    <a:pt x="24718" y="163626"/>
                    <a:pt x="24268" y="165673"/>
                    <a:pt x="6948" y="165673"/>
                  </a:cubicBezTo>
                  <a:cubicBezTo>
                    <a:pt x="3124" y="165673"/>
                    <a:pt x="199" y="165673"/>
                    <a:pt x="199" y="171048"/>
                  </a:cubicBezTo>
                  <a:cubicBezTo>
                    <a:pt x="199" y="174887"/>
                    <a:pt x="2899" y="174887"/>
                    <a:pt x="6948" y="174887"/>
                  </a:cubicBezTo>
                  <a:lnTo>
                    <a:pt x="120094" y="174887"/>
                  </a:lnTo>
                  <a:cubicBezTo>
                    <a:pt x="125717" y="174887"/>
                    <a:pt x="125942" y="174631"/>
                    <a:pt x="127742" y="169768"/>
                  </a:cubicBezTo>
                  <a:cubicBezTo>
                    <a:pt x="129991" y="162858"/>
                    <a:pt x="146862" y="113206"/>
                    <a:pt x="146862" y="111159"/>
                  </a:cubicBezTo>
                  <a:cubicBezTo>
                    <a:pt x="146862" y="110391"/>
                    <a:pt x="146412" y="107576"/>
                    <a:pt x="143038" y="107576"/>
                  </a:cubicBezTo>
                  <a:cubicBezTo>
                    <a:pt x="140339" y="107576"/>
                    <a:pt x="139889" y="108855"/>
                    <a:pt x="138539" y="112950"/>
                  </a:cubicBezTo>
                  <a:cubicBezTo>
                    <a:pt x="129991" y="137264"/>
                    <a:pt x="120094" y="165673"/>
                    <a:pt x="78929" y="165673"/>
                  </a:cubicBezTo>
                  <a:lnTo>
                    <a:pt x="53511" y="165673"/>
                  </a:lnTo>
                  <a:cubicBezTo>
                    <a:pt x="46537" y="165673"/>
                    <a:pt x="46313" y="165417"/>
                    <a:pt x="46313" y="163114"/>
                  </a:cubicBezTo>
                  <a:cubicBezTo>
                    <a:pt x="46313" y="162858"/>
                    <a:pt x="46313" y="161578"/>
                    <a:pt x="47212" y="157739"/>
                  </a:cubicBezTo>
                  <a:lnTo>
                    <a:pt x="77355" y="210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534B1B6-F958-D2C5-3712-594C19F4A42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768989" y="6592813"/>
              <a:ext cx="56557" cy="123946"/>
            </a:xfrm>
            <a:custGeom>
              <a:avLst/>
              <a:gdLst>
                <a:gd name="connsiteX0" fmla="*/ 49210 w 56557"/>
                <a:gd name="connsiteY0" fmla="*/ 7944 h 123946"/>
                <a:gd name="connsiteX1" fmla="*/ 42141 w 56557"/>
                <a:gd name="connsiteY1" fmla="*/ 83 h 123946"/>
                <a:gd name="connsiteX2" fmla="*/ 32339 w 56557"/>
                <a:gd name="connsiteY2" fmla="*/ 11052 h 123946"/>
                <a:gd name="connsiteX3" fmla="*/ 39248 w 56557"/>
                <a:gd name="connsiteY3" fmla="*/ 18913 h 123946"/>
                <a:gd name="connsiteX4" fmla="*/ 49210 w 56557"/>
                <a:gd name="connsiteY4" fmla="*/ 7944 h 123946"/>
                <a:gd name="connsiteX5" fmla="*/ 56762 w 56557"/>
                <a:gd name="connsiteY5" fmla="*/ 95694 h 123946"/>
                <a:gd name="connsiteX6" fmla="*/ 53388 w 56557"/>
                <a:gd name="connsiteY6" fmla="*/ 93135 h 123946"/>
                <a:gd name="connsiteX7" fmla="*/ 49532 w 56557"/>
                <a:gd name="connsiteY7" fmla="*/ 97339 h 123946"/>
                <a:gd name="connsiteX8" fmla="*/ 31536 w 56557"/>
                <a:gd name="connsiteY8" fmla="*/ 117814 h 123946"/>
                <a:gd name="connsiteX9" fmla="*/ 26716 w 56557"/>
                <a:gd name="connsiteY9" fmla="*/ 110867 h 123946"/>
                <a:gd name="connsiteX10" fmla="*/ 28805 w 56557"/>
                <a:gd name="connsiteY10" fmla="*/ 101544 h 123946"/>
                <a:gd name="connsiteX11" fmla="*/ 32179 w 56557"/>
                <a:gd name="connsiteY11" fmla="*/ 91672 h 123946"/>
                <a:gd name="connsiteX12" fmla="*/ 41337 w 56557"/>
                <a:gd name="connsiteY12" fmla="*/ 66444 h 123946"/>
                <a:gd name="connsiteX13" fmla="*/ 43587 w 56557"/>
                <a:gd name="connsiteY13" fmla="*/ 57303 h 123946"/>
                <a:gd name="connsiteX14" fmla="*/ 26073 w 56557"/>
                <a:gd name="connsiteY14" fmla="*/ 41216 h 123946"/>
                <a:gd name="connsiteX15" fmla="*/ 205 w 56557"/>
                <a:gd name="connsiteY15" fmla="*/ 69552 h 123946"/>
                <a:gd name="connsiteX16" fmla="*/ 3579 w 56557"/>
                <a:gd name="connsiteY16" fmla="*/ 72111 h 123946"/>
                <a:gd name="connsiteX17" fmla="*/ 7274 w 56557"/>
                <a:gd name="connsiteY17" fmla="*/ 68455 h 123946"/>
                <a:gd name="connsiteX18" fmla="*/ 25430 w 56557"/>
                <a:gd name="connsiteY18" fmla="*/ 47432 h 123946"/>
                <a:gd name="connsiteX19" fmla="*/ 30251 w 56557"/>
                <a:gd name="connsiteY19" fmla="*/ 54379 h 123946"/>
                <a:gd name="connsiteX20" fmla="*/ 29287 w 56557"/>
                <a:gd name="connsiteY20" fmla="*/ 60960 h 123946"/>
                <a:gd name="connsiteX21" fmla="*/ 18682 w 56557"/>
                <a:gd name="connsiteY21" fmla="*/ 90027 h 123946"/>
                <a:gd name="connsiteX22" fmla="*/ 15147 w 56557"/>
                <a:gd name="connsiteY22" fmla="*/ 99716 h 123946"/>
                <a:gd name="connsiteX23" fmla="*/ 13380 w 56557"/>
                <a:gd name="connsiteY23" fmla="*/ 107942 h 123946"/>
                <a:gd name="connsiteX24" fmla="*/ 30893 w 56557"/>
                <a:gd name="connsiteY24" fmla="*/ 124030 h 123946"/>
                <a:gd name="connsiteX25" fmla="*/ 56762 w 56557"/>
                <a:gd name="connsiteY25" fmla="*/ 95694 h 12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557" h="123946">
                  <a:moveTo>
                    <a:pt x="49210" y="7944"/>
                  </a:moveTo>
                  <a:cubicBezTo>
                    <a:pt x="49210" y="3557"/>
                    <a:pt x="46318" y="83"/>
                    <a:pt x="42141" y="83"/>
                  </a:cubicBezTo>
                  <a:cubicBezTo>
                    <a:pt x="37642" y="83"/>
                    <a:pt x="32339" y="5019"/>
                    <a:pt x="32339" y="11052"/>
                  </a:cubicBezTo>
                  <a:cubicBezTo>
                    <a:pt x="32339" y="16171"/>
                    <a:pt x="35874" y="18913"/>
                    <a:pt x="39248" y="18913"/>
                  </a:cubicBezTo>
                  <a:cubicBezTo>
                    <a:pt x="44551" y="18913"/>
                    <a:pt x="49210" y="13429"/>
                    <a:pt x="49210" y="7944"/>
                  </a:cubicBezTo>
                  <a:close/>
                  <a:moveTo>
                    <a:pt x="56762" y="95694"/>
                  </a:moveTo>
                  <a:cubicBezTo>
                    <a:pt x="56762" y="93135"/>
                    <a:pt x="54030" y="93135"/>
                    <a:pt x="53388" y="93135"/>
                  </a:cubicBezTo>
                  <a:cubicBezTo>
                    <a:pt x="50656" y="93135"/>
                    <a:pt x="50496" y="93866"/>
                    <a:pt x="49532" y="97339"/>
                  </a:cubicBezTo>
                  <a:cubicBezTo>
                    <a:pt x="46800" y="107394"/>
                    <a:pt x="39570" y="117814"/>
                    <a:pt x="31536" y="117814"/>
                  </a:cubicBezTo>
                  <a:cubicBezTo>
                    <a:pt x="27841" y="117814"/>
                    <a:pt x="26716" y="114889"/>
                    <a:pt x="26716" y="110867"/>
                  </a:cubicBezTo>
                  <a:cubicBezTo>
                    <a:pt x="26716" y="107028"/>
                    <a:pt x="27519" y="105017"/>
                    <a:pt x="28805" y="101544"/>
                  </a:cubicBezTo>
                  <a:cubicBezTo>
                    <a:pt x="30090" y="97888"/>
                    <a:pt x="31375" y="94231"/>
                    <a:pt x="32179" y="91672"/>
                  </a:cubicBezTo>
                  <a:cubicBezTo>
                    <a:pt x="32821" y="90027"/>
                    <a:pt x="39088" y="73025"/>
                    <a:pt x="41337" y="66444"/>
                  </a:cubicBezTo>
                  <a:cubicBezTo>
                    <a:pt x="42623" y="62788"/>
                    <a:pt x="43587" y="60411"/>
                    <a:pt x="43587" y="57303"/>
                  </a:cubicBezTo>
                  <a:cubicBezTo>
                    <a:pt x="43587" y="48528"/>
                    <a:pt x="36196" y="41216"/>
                    <a:pt x="26073" y="41216"/>
                  </a:cubicBezTo>
                  <a:cubicBezTo>
                    <a:pt x="9202" y="41216"/>
                    <a:pt x="205" y="64616"/>
                    <a:pt x="205" y="69552"/>
                  </a:cubicBezTo>
                  <a:cubicBezTo>
                    <a:pt x="205" y="72111"/>
                    <a:pt x="2776" y="72111"/>
                    <a:pt x="3579" y="72111"/>
                  </a:cubicBezTo>
                  <a:cubicBezTo>
                    <a:pt x="6310" y="72111"/>
                    <a:pt x="6471" y="71197"/>
                    <a:pt x="7274" y="68455"/>
                  </a:cubicBezTo>
                  <a:cubicBezTo>
                    <a:pt x="10809" y="55475"/>
                    <a:pt x="18522" y="47432"/>
                    <a:pt x="25430" y="47432"/>
                  </a:cubicBezTo>
                  <a:cubicBezTo>
                    <a:pt x="28483" y="47432"/>
                    <a:pt x="30251" y="49443"/>
                    <a:pt x="30251" y="54379"/>
                  </a:cubicBezTo>
                  <a:cubicBezTo>
                    <a:pt x="30251" y="55110"/>
                    <a:pt x="30251" y="57486"/>
                    <a:pt x="29287" y="60960"/>
                  </a:cubicBezTo>
                  <a:cubicBezTo>
                    <a:pt x="28162" y="64250"/>
                    <a:pt x="20932" y="83811"/>
                    <a:pt x="18682" y="90027"/>
                  </a:cubicBezTo>
                  <a:cubicBezTo>
                    <a:pt x="17558" y="93135"/>
                    <a:pt x="17558" y="93500"/>
                    <a:pt x="15147" y="99716"/>
                  </a:cubicBezTo>
                  <a:cubicBezTo>
                    <a:pt x="14344" y="102275"/>
                    <a:pt x="13380" y="104835"/>
                    <a:pt x="13380" y="107942"/>
                  </a:cubicBezTo>
                  <a:cubicBezTo>
                    <a:pt x="13380" y="117449"/>
                    <a:pt x="21253" y="124030"/>
                    <a:pt x="30893" y="124030"/>
                  </a:cubicBezTo>
                  <a:cubicBezTo>
                    <a:pt x="47764" y="124030"/>
                    <a:pt x="56762" y="100264"/>
                    <a:pt x="56762" y="9569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67BB1575-E04F-7493-D64E-0A179853ABC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877310" y="6486234"/>
              <a:ext cx="89077" cy="255936"/>
            </a:xfrm>
            <a:custGeom>
              <a:avLst/>
              <a:gdLst>
                <a:gd name="connsiteX0" fmla="*/ 53519 w 89077"/>
                <a:gd name="connsiteY0" fmla="*/ 163626 h 255936"/>
                <a:gd name="connsiteX1" fmla="*/ 60942 w 89077"/>
                <a:gd name="connsiteY1" fmla="*/ 141359 h 255936"/>
                <a:gd name="connsiteX2" fmla="*/ 84786 w 89077"/>
                <a:gd name="connsiteY2" fmla="*/ 131634 h 255936"/>
                <a:gd name="connsiteX3" fmla="*/ 89285 w 89077"/>
                <a:gd name="connsiteY3" fmla="*/ 128051 h 255936"/>
                <a:gd name="connsiteX4" fmla="*/ 85461 w 89077"/>
                <a:gd name="connsiteY4" fmla="*/ 124468 h 255936"/>
                <a:gd name="connsiteX5" fmla="*/ 53519 w 89077"/>
                <a:gd name="connsiteY5" fmla="*/ 97594 h 255936"/>
                <a:gd name="connsiteX6" fmla="*/ 53519 w 89077"/>
                <a:gd name="connsiteY6" fmla="*/ 37449 h 255936"/>
                <a:gd name="connsiteX7" fmla="*/ 41597 w 89077"/>
                <a:gd name="connsiteY7" fmla="*/ 10320 h 255936"/>
                <a:gd name="connsiteX8" fmla="*/ 5831 w 89077"/>
                <a:gd name="connsiteY8" fmla="*/ 82 h 255936"/>
                <a:gd name="connsiteX9" fmla="*/ 208 w 89077"/>
                <a:gd name="connsiteY9" fmla="*/ 3665 h 255936"/>
                <a:gd name="connsiteX10" fmla="*/ 4032 w 89077"/>
                <a:gd name="connsiteY10" fmla="*/ 7249 h 255936"/>
                <a:gd name="connsiteX11" fmla="*/ 35524 w 89077"/>
                <a:gd name="connsiteY11" fmla="*/ 29515 h 255936"/>
                <a:gd name="connsiteX12" fmla="*/ 35974 w 89077"/>
                <a:gd name="connsiteY12" fmla="*/ 37449 h 255936"/>
                <a:gd name="connsiteX13" fmla="*/ 35974 w 89077"/>
                <a:gd name="connsiteY13" fmla="*/ 91196 h 255936"/>
                <a:gd name="connsiteX14" fmla="*/ 41822 w 89077"/>
                <a:gd name="connsiteY14" fmla="*/ 114742 h 255936"/>
                <a:gd name="connsiteX15" fmla="*/ 62742 w 89077"/>
                <a:gd name="connsiteY15" fmla="*/ 128051 h 255936"/>
                <a:gd name="connsiteX16" fmla="*/ 36199 w 89077"/>
                <a:gd name="connsiteY16" fmla="*/ 155180 h 255936"/>
                <a:gd name="connsiteX17" fmla="*/ 35974 w 89077"/>
                <a:gd name="connsiteY17" fmla="*/ 165417 h 255936"/>
                <a:gd name="connsiteX18" fmla="*/ 35974 w 89077"/>
                <a:gd name="connsiteY18" fmla="*/ 219164 h 255936"/>
                <a:gd name="connsiteX19" fmla="*/ 29001 w 89077"/>
                <a:gd name="connsiteY19" fmla="*/ 239127 h 255936"/>
                <a:gd name="connsiteX20" fmla="*/ 4932 w 89077"/>
                <a:gd name="connsiteY20" fmla="*/ 248853 h 255936"/>
                <a:gd name="connsiteX21" fmla="*/ 208 w 89077"/>
                <a:gd name="connsiteY21" fmla="*/ 252436 h 255936"/>
                <a:gd name="connsiteX22" fmla="*/ 5831 w 89077"/>
                <a:gd name="connsiteY22" fmla="*/ 256019 h 255936"/>
                <a:gd name="connsiteX23" fmla="*/ 53519 w 89077"/>
                <a:gd name="connsiteY23" fmla="*/ 223771 h 255936"/>
                <a:gd name="connsiteX24" fmla="*/ 53519 w 89077"/>
                <a:gd name="connsiteY24" fmla="*/ 163626 h 25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77" h="255936">
                  <a:moveTo>
                    <a:pt x="53519" y="163626"/>
                  </a:moveTo>
                  <a:cubicBezTo>
                    <a:pt x="53519" y="156972"/>
                    <a:pt x="53519" y="148782"/>
                    <a:pt x="60942" y="141359"/>
                  </a:cubicBezTo>
                  <a:cubicBezTo>
                    <a:pt x="66341" y="136497"/>
                    <a:pt x="73539" y="132402"/>
                    <a:pt x="84786" y="131634"/>
                  </a:cubicBezTo>
                  <a:cubicBezTo>
                    <a:pt x="87486" y="131378"/>
                    <a:pt x="89285" y="131378"/>
                    <a:pt x="89285" y="128051"/>
                  </a:cubicBezTo>
                  <a:cubicBezTo>
                    <a:pt x="89285" y="124724"/>
                    <a:pt x="87261" y="124724"/>
                    <a:pt x="85461" y="124468"/>
                  </a:cubicBezTo>
                  <a:cubicBezTo>
                    <a:pt x="58693" y="122420"/>
                    <a:pt x="53744" y="104760"/>
                    <a:pt x="53519" y="97594"/>
                  </a:cubicBezTo>
                  <a:lnTo>
                    <a:pt x="53519" y="37449"/>
                  </a:lnTo>
                  <a:cubicBezTo>
                    <a:pt x="53519" y="30539"/>
                    <a:pt x="53519" y="19022"/>
                    <a:pt x="41597" y="10320"/>
                  </a:cubicBezTo>
                  <a:cubicBezTo>
                    <a:pt x="29001" y="1106"/>
                    <a:pt x="11455" y="82"/>
                    <a:pt x="5831" y="82"/>
                  </a:cubicBezTo>
                  <a:cubicBezTo>
                    <a:pt x="2682" y="82"/>
                    <a:pt x="208" y="82"/>
                    <a:pt x="208" y="3665"/>
                  </a:cubicBezTo>
                  <a:cubicBezTo>
                    <a:pt x="208" y="6993"/>
                    <a:pt x="2232" y="7249"/>
                    <a:pt x="4032" y="7249"/>
                  </a:cubicBezTo>
                  <a:cubicBezTo>
                    <a:pt x="25177" y="8528"/>
                    <a:pt x="33724" y="20045"/>
                    <a:pt x="35524" y="29515"/>
                  </a:cubicBezTo>
                  <a:cubicBezTo>
                    <a:pt x="35974" y="32074"/>
                    <a:pt x="35974" y="33866"/>
                    <a:pt x="35974" y="37449"/>
                  </a:cubicBezTo>
                  <a:lnTo>
                    <a:pt x="35974" y="91196"/>
                  </a:lnTo>
                  <a:cubicBezTo>
                    <a:pt x="35974" y="98618"/>
                    <a:pt x="35974" y="107832"/>
                    <a:pt x="41822" y="114742"/>
                  </a:cubicBezTo>
                  <a:cubicBezTo>
                    <a:pt x="44972" y="118069"/>
                    <a:pt x="50145" y="124212"/>
                    <a:pt x="62742" y="128051"/>
                  </a:cubicBezTo>
                  <a:cubicBezTo>
                    <a:pt x="53744" y="130866"/>
                    <a:pt x="38673" y="137776"/>
                    <a:pt x="36199" y="155180"/>
                  </a:cubicBezTo>
                  <a:cubicBezTo>
                    <a:pt x="35974" y="156716"/>
                    <a:pt x="35974" y="157228"/>
                    <a:pt x="35974" y="165417"/>
                  </a:cubicBezTo>
                  <a:lnTo>
                    <a:pt x="35974" y="219164"/>
                  </a:lnTo>
                  <a:cubicBezTo>
                    <a:pt x="35974" y="224283"/>
                    <a:pt x="35974" y="231961"/>
                    <a:pt x="29001" y="239127"/>
                  </a:cubicBezTo>
                  <a:cubicBezTo>
                    <a:pt x="22252" y="245782"/>
                    <a:pt x="13704" y="248085"/>
                    <a:pt x="4932" y="248853"/>
                  </a:cubicBezTo>
                  <a:cubicBezTo>
                    <a:pt x="1783" y="249109"/>
                    <a:pt x="208" y="249109"/>
                    <a:pt x="208" y="252436"/>
                  </a:cubicBezTo>
                  <a:cubicBezTo>
                    <a:pt x="208" y="256019"/>
                    <a:pt x="2682" y="256019"/>
                    <a:pt x="5831" y="256019"/>
                  </a:cubicBezTo>
                  <a:cubicBezTo>
                    <a:pt x="29900" y="256019"/>
                    <a:pt x="53294" y="244502"/>
                    <a:pt x="53519" y="223771"/>
                  </a:cubicBezTo>
                  <a:lnTo>
                    <a:pt x="53519" y="16362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9AFCF18A-8A1C-B016-068D-D373B3BF3A2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005664" y="6456921"/>
              <a:ext cx="80658" cy="137474"/>
            </a:xfrm>
            <a:custGeom>
              <a:avLst/>
              <a:gdLst>
                <a:gd name="connsiteX0" fmla="*/ 30579 w 80658"/>
                <a:gd name="connsiteY0" fmla="*/ 129510 h 137474"/>
                <a:gd name="connsiteX1" fmla="*/ 29776 w 80658"/>
                <a:gd name="connsiteY1" fmla="*/ 91668 h 137474"/>
                <a:gd name="connsiteX2" fmla="*/ 50663 w 80658"/>
                <a:gd name="connsiteY2" fmla="*/ 101722 h 137474"/>
                <a:gd name="connsiteX3" fmla="*/ 76371 w 80658"/>
                <a:gd name="connsiteY3" fmla="*/ 82162 h 137474"/>
                <a:gd name="connsiteX4" fmla="*/ 80870 w 80658"/>
                <a:gd name="connsiteY4" fmla="*/ 46879 h 137474"/>
                <a:gd name="connsiteX5" fmla="*/ 79906 w 80658"/>
                <a:gd name="connsiteY5" fmla="*/ 22748 h 137474"/>
                <a:gd name="connsiteX6" fmla="*/ 57090 w 80658"/>
                <a:gd name="connsiteY6" fmla="*/ 11048 h 137474"/>
                <a:gd name="connsiteX7" fmla="*/ 29776 w 80658"/>
                <a:gd name="connsiteY7" fmla="*/ 30426 h 137474"/>
                <a:gd name="connsiteX8" fmla="*/ 30097 w 80658"/>
                <a:gd name="connsiteY8" fmla="*/ 24210 h 137474"/>
                <a:gd name="connsiteX9" fmla="*/ 21260 w 80658"/>
                <a:gd name="connsiteY9" fmla="*/ 9402 h 137474"/>
                <a:gd name="connsiteX10" fmla="*/ 24795 w 80658"/>
                <a:gd name="connsiteY10" fmla="*/ 1724 h 137474"/>
                <a:gd name="connsiteX11" fmla="*/ 22064 w 80658"/>
                <a:gd name="connsiteY11" fmla="*/ 79 h 137474"/>
                <a:gd name="connsiteX12" fmla="*/ 5996 w 80658"/>
                <a:gd name="connsiteY12" fmla="*/ 21285 h 137474"/>
                <a:gd name="connsiteX13" fmla="*/ 14994 w 80658"/>
                <a:gd name="connsiteY13" fmla="*/ 34082 h 137474"/>
                <a:gd name="connsiteX14" fmla="*/ 14994 w 80658"/>
                <a:gd name="connsiteY14" fmla="*/ 79237 h 137474"/>
                <a:gd name="connsiteX15" fmla="*/ 212 w 80658"/>
                <a:gd name="connsiteY15" fmla="*/ 91485 h 137474"/>
                <a:gd name="connsiteX16" fmla="*/ 2461 w 80658"/>
                <a:gd name="connsiteY16" fmla="*/ 94044 h 137474"/>
                <a:gd name="connsiteX17" fmla="*/ 14673 w 80658"/>
                <a:gd name="connsiteY17" fmla="*/ 89840 h 137474"/>
                <a:gd name="connsiteX18" fmla="*/ 13066 w 80658"/>
                <a:gd name="connsiteY18" fmla="*/ 136274 h 137474"/>
                <a:gd name="connsiteX19" fmla="*/ 15155 w 80658"/>
                <a:gd name="connsiteY19" fmla="*/ 137554 h 137474"/>
                <a:gd name="connsiteX20" fmla="*/ 30579 w 80658"/>
                <a:gd name="connsiteY20" fmla="*/ 129510 h 137474"/>
                <a:gd name="connsiteX21" fmla="*/ 29937 w 80658"/>
                <a:gd name="connsiteY21" fmla="*/ 34996 h 137474"/>
                <a:gd name="connsiteX22" fmla="*/ 45683 w 80658"/>
                <a:gd name="connsiteY22" fmla="*/ 26952 h 137474"/>
                <a:gd name="connsiteX23" fmla="*/ 64160 w 80658"/>
                <a:gd name="connsiteY23" fmla="*/ 33899 h 137474"/>
                <a:gd name="connsiteX24" fmla="*/ 65285 w 80658"/>
                <a:gd name="connsiteY24" fmla="*/ 56385 h 137474"/>
                <a:gd name="connsiteX25" fmla="*/ 60304 w 80658"/>
                <a:gd name="connsiteY25" fmla="*/ 88926 h 137474"/>
                <a:gd name="connsiteX26" fmla="*/ 29937 w 80658"/>
                <a:gd name="connsiteY26" fmla="*/ 79054 h 137474"/>
                <a:gd name="connsiteX27" fmla="*/ 29937 w 80658"/>
                <a:gd name="connsiteY27" fmla="*/ 34996 h 13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658" h="137474">
                  <a:moveTo>
                    <a:pt x="30579" y="129510"/>
                  </a:moveTo>
                  <a:cubicBezTo>
                    <a:pt x="29937" y="116896"/>
                    <a:pt x="29776" y="104282"/>
                    <a:pt x="29776" y="91668"/>
                  </a:cubicBezTo>
                  <a:cubicBezTo>
                    <a:pt x="37488" y="92947"/>
                    <a:pt x="44397" y="96969"/>
                    <a:pt x="50663" y="101722"/>
                  </a:cubicBezTo>
                  <a:lnTo>
                    <a:pt x="76371" y="82162"/>
                  </a:lnTo>
                  <a:cubicBezTo>
                    <a:pt x="80709" y="71193"/>
                    <a:pt x="80870" y="58030"/>
                    <a:pt x="80870" y="46879"/>
                  </a:cubicBezTo>
                  <a:cubicBezTo>
                    <a:pt x="80870" y="38835"/>
                    <a:pt x="80388" y="30791"/>
                    <a:pt x="79906" y="22748"/>
                  </a:cubicBezTo>
                  <a:cubicBezTo>
                    <a:pt x="71872" y="19823"/>
                    <a:pt x="63839" y="16166"/>
                    <a:pt x="57090" y="11048"/>
                  </a:cubicBezTo>
                  <a:cubicBezTo>
                    <a:pt x="48093" y="17812"/>
                    <a:pt x="39256" y="24393"/>
                    <a:pt x="29776" y="30426"/>
                  </a:cubicBezTo>
                  <a:cubicBezTo>
                    <a:pt x="29937" y="28232"/>
                    <a:pt x="30097" y="24393"/>
                    <a:pt x="30097" y="24210"/>
                  </a:cubicBezTo>
                  <a:cubicBezTo>
                    <a:pt x="25920" y="20006"/>
                    <a:pt x="21260" y="14521"/>
                    <a:pt x="21260" y="9402"/>
                  </a:cubicBezTo>
                  <a:cubicBezTo>
                    <a:pt x="21260" y="6477"/>
                    <a:pt x="22867" y="3918"/>
                    <a:pt x="24795" y="1724"/>
                  </a:cubicBezTo>
                  <a:lnTo>
                    <a:pt x="22064" y="79"/>
                  </a:lnTo>
                  <a:cubicBezTo>
                    <a:pt x="16279" y="5381"/>
                    <a:pt x="5996" y="16166"/>
                    <a:pt x="5996" y="21285"/>
                  </a:cubicBezTo>
                  <a:cubicBezTo>
                    <a:pt x="5996" y="23113"/>
                    <a:pt x="8406" y="25673"/>
                    <a:pt x="14994" y="34082"/>
                  </a:cubicBezTo>
                  <a:lnTo>
                    <a:pt x="14994" y="79237"/>
                  </a:lnTo>
                  <a:cubicBezTo>
                    <a:pt x="12263" y="81065"/>
                    <a:pt x="5032" y="87280"/>
                    <a:pt x="212" y="91485"/>
                  </a:cubicBezTo>
                  <a:lnTo>
                    <a:pt x="2461" y="94044"/>
                  </a:lnTo>
                  <a:cubicBezTo>
                    <a:pt x="5836" y="91119"/>
                    <a:pt x="10334" y="89840"/>
                    <a:pt x="14673" y="89840"/>
                  </a:cubicBezTo>
                  <a:cubicBezTo>
                    <a:pt x="14673" y="99894"/>
                    <a:pt x="13709" y="121101"/>
                    <a:pt x="13066" y="136274"/>
                  </a:cubicBezTo>
                  <a:lnTo>
                    <a:pt x="15155" y="137554"/>
                  </a:lnTo>
                  <a:lnTo>
                    <a:pt x="30579" y="129510"/>
                  </a:lnTo>
                  <a:close/>
                  <a:moveTo>
                    <a:pt x="29937" y="34996"/>
                  </a:moveTo>
                  <a:cubicBezTo>
                    <a:pt x="35078" y="31888"/>
                    <a:pt x="40059" y="28963"/>
                    <a:pt x="45683" y="26952"/>
                  </a:cubicBezTo>
                  <a:cubicBezTo>
                    <a:pt x="51467" y="28780"/>
                    <a:pt x="59340" y="31523"/>
                    <a:pt x="64160" y="33899"/>
                  </a:cubicBezTo>
                  <a:cubicBezTo>
                    <a:pt x="64803" y="41394"/>
                    <a:pt x="65285" y="48890"/>
                    <a:pt x="65285" y="56385"/>
                  </a:cubicBezTo>
                  <a:cubicBezTo>
                    <a:pt x="65285" y="73752"/>
                    <a:pt x="63357" y="83441"/>
                    <a:pt x="60304" y="88926"/>
                  </a:cubicBezTo>
                  <a:cubicBezTo>
                    <a:pt x="50824" y="84538"/>
                    <a:pt x="37649" y="79054"/>
                    <a:pt x="29937" y="79054"/>
                  </a:cubicBezTo>
                  <a:lnTo>
                    <a:pt x="29937" y="3499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6E4FA655-4B0B-BFDC-71BB-7CE15E7CC25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002451" y="6639655"/>
              <a:ext cx="56557" cy="123946"/>
            </a:xfrm>
            <a:custGeom>
              <a:avLst/>
              <a:gdLst>
                <a:gd name="connsiteX0" fmla="*/ 49217 w 56557"/>
                <a:gd name="connsiteY0" fmla="*/ 7946 h 123946"/>
                <a:gd name="connsiteX1" fmla="*/ 42148 w 56557"/>
                <a:gd name="connsiteY1" fmla="*/ 85 h 123946"/>
                <a:gd name="connsiteX2" fmla="*/ 32347 w 56557"/>
                <a:gd name="connsiteY2" fmla="*/ 11053 h 123946"/>
                <a:gd name="connsiteX3" fmla="*/ 39256 w 56557"/>
                <a:gd name="connsiteY3" fmla="*/ 18914 h 123946"/>
                <a:gd name="connsiteX4" fmla="*/ 49217 w 56557"/>
                <a:gd name="connsiteY4" fmla="*/ 7946 h 123946"/>
                <a:gd name="connsiteX5" fmla="*/ 56769 w 56557"/>
                <a:gd name="connsiteY5" fmla="*/ 95695 h 123946"/>
                <a:gd name="connsiteX6" fmla="*/ 53395 w 56557"/>
                <a:gd name="connsiteY6" fmla="*/ 93136 h 123946"/>
                <a:gd name="connsiteX7" fmla="*/ 49539 w 56557"/>
                <a:gd name="connsiteY7" fmla="*/ 97341 h 123946"/>
                <a:gd name="connsiteX8" fmla="*/ 31543 w 56557"/>
                <a:gd name="connsiteY8" fmla="*/ 117816 h 123946"/>
                <a:gd name="connsiteX9" fmla="*/ 26723 w 56557"/>
                <a:gd name="connsiteY9" fmla="*/ 110869 h 123946"/>
                <a:gd name="connsiteX10" fmla="*/ 28812 w 56557"/>
                <a:gd name="connsiteY10" fmla="*/ 101545 h 123946"/>
                <a:gd name="connsiteX11" fmla="*/ 32186 w 56557"/>
                <a:gd name="connsiteY11" fmla="*/ 91673 h 123946"/>
                <a:gd name="connsiteX12" fmla="*/ 41344 w 56557"/>
                <a:gd name="connsiteY12" fmla="*/ 66445 h 123946"/>
                <a:gd name="connsiteX13" fmla="*/ 43594 w 56557"/>
                <a:gd name="connsiteY13" fmla="*/ 57305 h 123946"/>
                <a:gd name="connsiteX14" fmla="*/ 26080 w 56557"/>
                <a:gd name="connsiteY14" fmla="*/ 41217 h 123946"/>
                <a:gd name="connsiteX15" fmla="*/ 212 w 56557"/>
                <a:gd name="connsiteY15" fmla="*/ 69553 h 123946"/>
                <a:gd name="connsiteX16" fmla="*/ 3586 w 56557"/>
                <a:gd name="connsiteY16" fmla="*/ 72113 h 123946"/>
                <a:gd name="connsiteX17" fmla="*/ 7282 w 56557"/>
                <a:gd name="connsiteY17" fmla="*/ 68456 h 123946"/>
                <a:gd name="connsiteX18" fmla="*/ 25438 w 56557"/>
                <a:gd name="connsiteY18" fmla="*/ 47433 h 123946"/>
                <a:gd name="connsiteX19" fmla="*/ 30258 w 56557"/>
                <a:gd name="connsiteY19" fmla="*/ 54380 h 123946"/>
                <a:gd name="connsiteX20" fmla="*/ 29294 w 56557"/>
                <a:gd name="connsiteY20" fmla="*/ 60961 h 123946"/>
                <a:gd name="connsiteX21" fmla="*/ 18689 w 56557"/>
                <a:gd name="connsiteY21" fmla="*/ 90028 h 123946"/>
                <a:gd name="connsiteX22" fmla="*/ 15155 w 56557"/>
                <a:gd name="connsiteY22" fmla="*/ 99717 h 123946"/>
                <a:gd name="connsiteX23" fmla="*/ 13387 w 56557"/>
                <a:gd name="connsiteY23" fmla="*/ 107944 h 123946"/>
                <a:gd name="connsiteX24" fmla="*/ 30901 w 56557"/>
                <a:gd name="connsiteY24" fmla="*/ 124031 h 123946"/>
                <a:gd name="connsiteX25" fmla="*/ 56769 w 56557"/>
                <a:gd name="connsiteY25" fmla="*/ 95695 h 12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557" h="123946">
                  <a:moveTo>
                    <a:pt x="49217" y="7946"/>
                  </a:moveTo>
                  <a:cubicBezTo>
                    <a:pt x="49217" y="3558"/>
                    <a:pt x="46325" y="85"/>
                    <a:pt x="42148" y="85"/>
                  </a:cubicBezTo>
                  <a:cubicBezTo>
                    <a:pt x="37649" y="85"/>
                    <a:pt x="32347" y="5021"/>
                    <a:pt x="32347" y="11053"/>
                  </a:cubicBezTo>
                  <a:cubicBezTo>
                    <a:pt x="32347" y="16172"/>
                    <a:pt x="35882" y="18914"/>
                    <a:pt x="39256" y="18914"/>
                  </a:cubicBezTo>
                  <a:cubicBezTo>
                    <a:pt x="44558" y="18914"/>
                    <a:pt x="49217" y="13430"/>
                    <a:pt x="49217" y="7946"/>
                  </a:cubicBezTo>
                  <a:close/>
                  <a:moveTo>
                    <a:pt x="56769" y="95695"/>
                  </a:moveTo>
                  <a:cubicBezTo>
                    <a:pt x="56769" y="93136"/>
                    <a:pt x="54038" y="93136"/>
                    <a:pt x="53395" y="93136"/>
                  </a:cubicBezTo>
                  <a:cubicBezTo>
                    <a:pt x="50663" y="93136"/>
                    <a:pt x="50503" y="93867"/>
                    <a:pt x="49539" y="97341"/>
                  </a:cubicBezTo>
                  <a:cubicBezTo>
                    <a:pt x="46807" y="107395"/>
                    <a:pt x="39577" y="117816"/>
                    <a:pt x="31543" y="117816"/>
                  </a:cubicBezTo>
                  <a:cubicBezTo>
                    <a:pt x="27848" y="117816"/>
                    <a:pt x="26723" y="114891"/>
                    <a:pt x="26723" y="110869"/>
                  </a:cubicBezTo>
                  <a:cubicBezTo>
                    <a:pt x="26723" y="107030"/>
                    <a:pt x="27527" y="105019"/>
                    <a:pt x="28812" y="101545"/>
                  </a:cubicBezTo>
                  <a:cubicBezTo>
                    <a:pt x="30097" y="97889"/>
                    <a:pt x="31383" y="94233"/>
                    <a:pt x="32186" y="91673"/>
                  </a:cubicBezTo>
                  <a:cubicBezTo>
                    <a:pt x="32829" y="90028"/>
                    <a:pt x="39095" y="73027"/>
                    <a:pt x="41344" y="66445"/>
                  </a:cubicBezTo>
                  <a:cubicBezTo>
                    <a:pt x="42630" y="62789"/>
                    <a:pt x="43594" y="60413"/>
                    <a:pt x="43594" y="57305"/>
                  </a:cubicBezTo>
                  <a:cubicBezTo>
                    <a:pt x="43594" y="48530"/>
                    <a:pt x="36203" y="41217"/>
                    <a:pt x="26080" y="41217"/>
                  </a:cubicBezTo>
                  <a:cubicBezTo>
                    <a:pt x="9210" y="41217"/>
                    <a:pt x="212" y="64617"/>
                    <a:pt x="212" y="69553"/>
                  </a:cubicBezTo>
                  <a:cubicBezTo>
                    <a:pt x="212" y="72113"/>
                    <a:pt x="2783" y="72113"/>
                    <a:pt x="3586" y="72113"/>
                  </a:cubicBezTo>
                  <a:cubicBezTo>
                    <a:pt x="6318" y="72113"/>
                    <a:pt x="6478" y="71198"/>
                    <a:pt x="7282" y="68456"/>
                  </a:cubicBezTo>
                  <a:cubicBezTo>
                    <a:pt x="10816" y="55477"/>
                    <a:pt x="18529" y="47433"/>
                    <a:pt x="25438" y="47433"/>
                  </a:cubicBezTo>
                  <a:cubicBezTo>
                    <a:pt x="28491" y="47433"/>
                    <a:pt x="30258" y="49444"/>
                    <a:pt x="30258" y="54380"/>
                  </a:cubicBezTo>
                  <a:cubicBezTo>
                    <a:pt x="30258" y="55111"/>
                    <a:pt x="30258" y="57488"/>
                    <a:pt x="29294" y="60961"/>
                  </a:cubicBezTo>
                  <a:cubicBezTo>
                    <a:pt x="28169" y="64252"/>
                    <a:pt x="20939" y="83812"/>
                    <a:pt x="18689" y="90028"/>
                  </a:cubicBezTo>
                  <a:cubicBezTo>
                    <a:pt x="17565" y="93136"/>
                    <a:pt x="17565" y="93502"/>
                    <a:pt x="15155" y="99717"/>
                  </a:cubicBezTo>
                  <a:cubicBezTo>
                    <a:pt x="14351" y="102276"/>
                    <a:pt x="13387" y="104836"/>
                    <a:pt x="13387" y="107944"/>
                  </a:cubicBezTo>
                  <a:cubicBezTo>
                    <a:pt x="13387" y="117450"/>
                    <a:pt x="21260" y="124031"/>
                    <a:pt x="30901" y="124031"/>
                  </a:cubicBezTo>
                  <a:cubicBezTo>
                    <a:pt x="47771" y="124031"/>
                    <a:pt x="56769" y="100266"/>
                    <a:pt x="56769" y="9569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939829A1-939C-0C98-3092-4D63127D1C6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089146" y="6689014"/>
              <a:ext cx="133840" cy="53746"/>
            </a:xfrm>
            <a:custGeom>
              <a:avLst/>
              <a:gdLst>
                <a:gd name="connsiteX0" fmla="*/ 127789 w 133840"/>
                <a:gd name="connsiteY0" fmla="*/ 10322 h 53746"/>
                <a:gd name="connsiteX1" fmla="*/ 134056 w 133840"/>
                <a:gd name="connsiteY1" fmla="*/ 5203 h 53746"/>
                <a:gd name="connsiteX2" fmla="*/ 126986 w 133840"/>
                <a:gd name="connsiteY2" fmla="*/ 85 h 53746"/>
                <a:gd name="connsiteX3" fmla="*/ 7284 w 133840"/>
                <a:gd name="connsiteY3" fmla="*/ 85 h 53746"/>
                <a:gd name="connsiteX4" fmla="*/ 215 w 133840"/>
                <a:gd name="connsiteY4" fmla="*/ 5203 h 53746"/>
                <a:gd name="connsiteX5" fmla="*/ 6481 w 133840"/>
                <a:gd name="connsiteY5" fmla="*/ 10322 h 53746"/>
                <a:gd name="connsiteX6" fmla="*/ 127789 w 133840"/>
                <a:gd name="connsiteY6" fmla="*/ 10322 h 53746"/>
                <a:gd name="connsiteX7" fmla="*/ 126986 w 133840"/>
                <a:gd name="connsiteY7" fmla="*/ 53831 h 53746"/>
                <a:gd name="connsiteX8" fmla="*/ 134056 w 133840"/>
                <a:gd name="connsiteY8" fmla="*/ 48713 h 53746"/>
                <a:gd name="connsiteX9" fmla="*/ 127789 w 133840"/>
                <a:gd name="connsiteY9" fmla="*/ 43594 h 53746"/>
                <a:gd name="connsiteX10" fmla="*/ 6481 w 133840"/>
                <a:gd name="connsiteY10" fmla="*/ 43594 h 53746"/>
                <a:gd name="connsiteX11" fmla="*/ 215 w 133840"/>
                <a:gd name="connsiteY11" fmla="*/ 48713 h 53746"/>
                <a:gd name="connsiteX12" fmla="*/ 7284 w 133840"/>
                <a:gd name="connsiteY12" fmla="*/ 53831 h 53746"/>
                <a:gd name="connsiteX13" fmla="*/ 126986 w 133840"/>
                <a:gd name="connsiteY13" fmla="*/ 53831 h 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40" h="53746">
                  <a:moveTo>
                    <a:pt x="127789" y="10322"/>
                  </a:moveTo>
                  <a:cubicBezTo>
                    <a:pt x="130039" y="10322"/>
                    <a:pt x="134056" y="10322"/>
                    <a:pt x="134056" y="5203"/>
                  </a:cubicBezTo>
                  <a:cubicBezTo>
                    <a:pt x="134056" y="85"/>
                    <a:pt x="129396" y="85"/>
                    <a:pt x="126986" y="85"/>
                  </a:cubicBezTo>
                  <a:lnTo>
                    <a:pt x="7284" y="85"/>
                  </a:lnTo>
                  <a:cubicBezTo>
                    <a:pt x="4874" y="85"/>
                    <a:pt x="215" y="85"/>
                    <a:pt x="215" y="5203"/>
                  </a:cubicBezTo>
                  <a:cubicBezTo>
                    <a:pt x="215" y="10322"/>
                    <a:pt x="4392" y="10322"/>
                    <a:pt x="6481" y="10322"/>
                  </a:cubicBezTo>
                  <a:lnTo>
                    <a:pt x="127789" y="10322"/>
                  </a:lnTo>
                  <a:close/>
                  <a:moveTo>
                    <a:pt x="126986" y="53831"/>
                  </a:moveTo>
                  <a:cubicBezTo>
                    <a:pt x="129396" y="53831"/>
                    <a:pt x="134056" y="53831"/>
                    <a:pt x="134056" y="48713"/>
                  </a:cubicBezTo>
                  <a:cubicBezTo>
                    <a:pt x="134056" y="43594"/>
                    <a:pt x="130039" y="43594"/>
                    <a:pt x="127789" y="43594"/>
                  </a:cubicBezTo>
                  <a:lnTo>
                    <a:pt x="6481" y="43594"/>
                  </a:lnTo>
                  <a:cubicBezTo>
                    <a:pt x="4231" y="43594"/>
                    <a:pt x="215" y="43594"/>
                    <a:pt x="215" y="48713"/>
                  </a:cubicBezTo>
                  <a:cubicBezTo>
                    <a:pt x="215" y="53831"/>
                    <a:pt x="4874" y="53831"/>
                    <a:pt x="7284" y="53831"/>
                  </a:cubicBezTo>
                  <a:lnTo>
                    <a:pt x="126986" y="5383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757E0593-387A-99EC-CF90-A6824ED4706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261676" y="6639838"/>
              <a:ext cx="66036" cy="121752"/>
            </a:xfrm>
            <a:custGeom>
              <a:avLst/>
              <a:gdLst>
                <a:gd name="connsiteX0" fmla="*/ 41191 w 66036"/>
                <a:gd name="connsiteY0" fmla="*/ 5569 h 121752"/>
                <a:gd name="connsiteX1" fmla="*/ 35407 w 66036"/>
                <a:gd name="connsiteY1" fmla="*/ 85 h 121752"/>
                <a:gd name="connsiteX2" fmla="*/ 2951 w 66036"/>
                <a:gd name="connsiteY2" fmla="*/ 11785 h 121752"/>
                <a:gd name="connsiteX3" fmla="*/ 220 w 66036"/>
                <a:gd name="connsiteY3" fmla="*/ 11785 h 121752"/>
                <a:gd name="connsiteX4" fmla="*/ 220 w 66036"/>
                <a:gd name="connsiteY4" fmla="*/ 19828 h 121752"/>
                <a:gd name="connsiteX5" fmla="*/ 2951 w 66036"/>
                <a:gd name="connsiteY5" fmla="*/ 19828 h 121752"/>
                <a:gd name="connsiteX6" fmla="*/ 26410 w 66036"/>
                <a:gd name="connsiteY6" fmla="*/ 14710 h 121752"/>
                <a:gd name="connsiteX7" fmla="*/ 26410 w 66036"/>
                <a:gd name="connsiteY7" fmla="*/ 106116 h 121752"/>
                <a:gd name="connsiteX8" fmla="*/ 9378 w 66036"/>
                <a:gd name="connsiteY8" fmla="*/ 113794 h 121752"/>
                <a:gd name="connsiteX9" fmla="*/ 1344 w 66036"/>
                <a:gd name="connsiteY9" fmla="*/ 113794 h 121752"/>
                <a:gd name="connsiteX10" fmla="*/ 1344 w 66036"/>
                <a:gd name="connsiteY10" fmla="*/ 121837 h 121752"/>
                <a:gd name="connsiteX11" fmla="*/ 33801 w 66036"/>
                <a:gd name="connsiteY11" fmla="*/ 121106 h 121752"/>
                <a:gd name="connsiteX12" fmla="*/ 66257 w 66036"/>
                <a:gd name="connsiteY12" fmla="*/ 121837 h 121752"/>
                <a:gd name="connsiteX13" fmla="*/ 66257 w 66036"/>
                <a:gd name="connsiteY13" fmla="*/ 113794 h 121752"/>
                <a:gd name="connsiteX14" fmla="*/ 58223 w 66036"/>
                <a:gd name="connsiteY14" fmla="*/ 113794 h 121752"/>
                <a:gd name="connsiteX15" fmla="*/ 41191 w 66036"/>
                <a:gd name="connsiteY15" fmla="*/ 106116 h 121752"/>
                <a:gd name="connsiteX16" fmla="*/ 41191 w 66036"/>
                <a:gd name="connsiteY16" fmla="*/ 5569 h 1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036" h="121752">
                  <a:moveTo>
                    <a:pt x="41191" y="5569"/>
                  </a:moveTo>
                  <a:cubicBezTo>
                    <a:pt x="41191" y="85"/>
                    <a:pt x="40709" y="85"/>
                    <a:pt x="35407" y="85"/>
                  </a:cubicBezTo>
                  <a:cubicBezTo>
                    <a:pt x="23999" y="11785"/>
                    <a:pt x="6165" y="11785"/>
                    <a:pt x="2951" y="11785"/>
                  </a:cubicBezTo>
                  <a:lnTo>
                    <a:pt x="220" y="11785"/>
                  </a:lnTo>
                  <a:lnTo>
                    <a:pt x="220" y="19828"/>
                  </a:lnTo>
                  <a:lnTo>
                    <a:pt x="2951" y="19828"/>
                  </a:lnTo>
                  <a:cubicBezTo>
                    <a:pt x="6647" y="19828"/>
                    <a:pt x="17090" y="19280"/>
                    <a:pt x="26410" y="14710"/>
                  </a:cubicBezTo>
                  <a:lnTo>
                    <a:pt x="26410" y="106116"/>
                  </a:lnTo>
                  <a:cubicBezTo>
                    <a:pt x="26410" y="111783"/>
                    <a:pt x="26410" y="113794"/>
                    <a:pt x="9378" y="113794"/>
                  </a:cubicBezTo>
                  <a:lnTo>
                    <a:pt x="1344" y="113794"/>
                  </a:lnTo>
                  <a:lnTo>
                    <a:pt x="1344" y="121837"/>
                  </a:lnTo>
                  <a:cubicBezTo>
                    <a:pt x="10182" y="121106"/>
                    <a:pt x="24481" y="121106"/>
                    <a:pt x="33801" y="121106"/>
                  </a:cubicBezTo>
                  <a:cubicBezTo>
                    <a:pt x="43120" y="121106"/>
                    <a:pt x="57420" y="121106"/>
                    <a:pt x="66257" y="121837"/>
                  </a:cubicBezTo>
                  <a:lnTo>
                    <a:pt x="66257" y="113794"/>
                  </a:lnTo>
                  <a:lnTo>
                    <a:pt x="58223" y="113794"/>
                  </a:lnTo>
                  <a:cubicBezTo>
                    <a:pt x="41191" y="113794"/>
                    <a:pt x="41191" y="111783"/>
                    <a:pt x="41191" y="106116"/>
                  </a:cubicBezTo>
                  <a:lnTo>
                    <a:pt x="41191" y="55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3FEACB90-A22E-3CAC-21B6-F761EBD7C78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435666" y="6050665"/>
              <a:ext cx="427712" cy="511873"/>
            </a:xfrm>
            <a:custGeom>
              <a:avLst/>
              <a:gdLst>
                <a:gd name="connsiteX0" fmla="*/ 389055 w 427712"/>
                <a:gd name="connsiteY0" fmla="*/ 511939 h 511873"/>
                <a:gd name="connsiteX1" fmla="*/ 427938 w 427712"/>
                <a:gd name="connsiteY1" fmla="*/ 394939 h 511873"/>
                <a:gd name="connsiteX2" fmla="*/ 419904 w 427712"/>
                <a:gd name="connsiteY2" fmla="*/ 394939 h 511873"/>
                <a:gd name="connsiteX3" fmla="*/ 336354 w 427712"/>
                <a:gd name="connsiteY3" fmla="*/ 468795 h 511873"/>
                <a:gd name="connsiteX4" fmla="*/ 236415 w 427712"/>
                <a:gd name="connsiteY4" fmla="*/ 480129 h 511873"/>
                <a:gd name="connsiteX5" fmla="*/ 42643 w 427712"/>
                <a:gd name="connsiteY5" fmla="*/ 480129 h 511873"/>
                <a:gd name="connsiteX6" fmla="*/ 206209 w 427712"/>
                <a:gd name="connsiteY6" fmla="*/ 261852 h 511873"/>
                <a:gd name="connsiteX7" fmla="*/ 209101 w 427712"/>
                <a:gd name="connsiteY7" fmla="*/ 256002 h 511873"/>
                <a:gd name="connsiteX8" fmla="*/ 206851 w 427712"/>
                <a:gd name="connsiteY8" fmla="*/ 250518 h 511873"/>
                <a:gd name="connsiteX9" fmla="*/ 57104 w 427712"/>
                <a:gd name="connsiteY9" fmla="*/ 17615 h 511873"/>
                <a:gd name="connsiteX10" fmla="*/ 233202 w 427712"/>
                <a:gd name="connsiteY10" fmla="*/ 17615 h 511873"/>
                <a:gd name="connsiteX11" fmla="*/ 308397 w 427712"/>
                <a:gd name="connsiteY11" fmla="*/ 23465 h 511873"/>
                <a:gd name="connsiteX12" fmla="*/ 379093 w 427712"/>
                <a:gd name="connsiteY12" fmla="*/ 50887 h 511873"/>
                <a:gd name="connsiteX13" fmla="*/ 419904 w 427712"/>
                <a:gd name="connsiteY13" fmla="*/ 102806 h 511873"/>
                <a:gd name="connsiteX14" fmla="*/ 427938 w 427712"/>
                <a:gd name="connsiteY14" fmla="*/ 102806 h 511873"/>
                <a:gd name="connsiteX15" fmla="*/ 389055 w 427712"/>
                <a:gd name="connsiteY15" fmla="*/ 65 h 511873"/>
                <a:gd name="connsiteX16" fmla="*/ 9223 w 427712"/>
                <a:gd name="connsiteY16" fmla="*/ 65 h 511873"/>
                <a:gd name="connsiteX17" fmla="*/ 547 w 427712"/>
                <a:gd name="connsiteY17" fmla="*/ 2625 h 511873"/>
                <a:gd name="connsiteX18" fmla="*/ 225 w 427712"/>
                <a:gd name="connsiteY18" fmla="*/ 14690 h 511873"/>
                <a:gd name="connsiteX19" fmla="*/ 170218 w 427712"/>
                <a:gd name="connsiteY19" fmla="*/ 279402 h 511873"/>
                <a:gd name="connsiteX20" fmla="*/ 3760 w 427712"/>
                <a:gd name="connsiteY20" fmla="*/ 501336 h 511873"/>
                <a:gd name="connsiteX21" fmla="*/ 547 w 427712"/>
                <a:gd name="connsiteY21" fmla="*/ 507917 h 511873"/>
                <a:gd name="connsiteX22" fmla="*/ 9223 w 427712"/>
                <a:gd name="connsiteY22" fmla="*/ 511939 h 511873"/>
                <a:gd name="connsiteX23" fmla="*/ 389055 w 427712"/>
                <a:gd name="connsiteY23" fmla="*/ 511939 h 51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7712" h="511873">
                  <a:moveTo>
                    <a:pt x="389055" y="511939"/>
                  </a:moveTo>
                  <a:lnTo>
                    <a:pt x="427938" y="394939"/>
                  </a:lnTo>
                  <a:lnTo>
                    <a:pt x="419904" y="394939"/>
                  </a:lnTo>
                  <a:cubicBezTo>
                    <a:pt x="407372" y="432964"/>
                    <a:pt x="373309" y="457826"/>
                    <a:pt x="336354" y="468795"/>
                  </a:cubicBezTo>
                  <a:cubicBezTo>
                    <a:pt x="329606" y="470623"/>
                    <a:pt x="298114" y="480129"/>
                    <a:pt x="236415" y="480129"/>
                  </a:cubicBezTo>
                  <a:lnTo>
                    <a:pt x="42643" y="480129"/>
                  </a:lnTo>
                  <a:lnTo>
                    <a:pt x="206209" y="261852"/>
                  </a:lnTo>
                  <a:cubicBezTo>
                    <a:pt x="208458" y="258927"/>
                    <a:pt x="209101" y="257830"/>
                    <a:pt x="209101" y="256002"/>
                  </a:cubicBezTo>
                  <a:cubicBezTo>
                    <a:pt x="209101" y="255271"/>
                    <a:pt x="209101" y="254174"/>
                    <a:pt x="206851" y="250518"/>
                  </a:cubicBezTo>
                  <a:lnTo>
                    <a:pt x="57104" y="17615"/>
                  </a:lnTo>
                  <a:lnTo>
                    <a:pt x="233202" y="17615"/>
                  </a:lnTo>
                  <a:cubicBezTo>
                    <a:pt x="276262" y="17615"/>
                    <a:pt x="305505" y="22734"/>
                    <a:pt x="308397" y="23465"/>
                  </a:cubicBezTo>
                  <a:cubicBezTo>
                    <a:pt x="325750" y="26390"/>
                    <a:pt x="353707" y="32606"/>
                    <a:pt x="379093" y="50887"/>
                  </a:cubicBezTo>
                  <a:cubicBezTo>
                    <a:pt x="387127" y="56737"/>
                    <a:pt x="408979" y="73190"/>
                    <a:pt x="419904" y="102806"/>
                  </a:cubicBezTo>
                  <a:lnTo>
                    <a:pt x="427938" y="102806"/>
                  </a:lnTo>
                  <a:lnTo>
                    <a:pt x="389055" y="65"/>
                  </a:lnTo>
                  <a:lnTo>
                    <a:pt x="9223" y="65"/>
                  </a:lnTo>
                  <a:cubicBezTo>
                    <a:pt x="1832" y="65"/>
                    <a:pt x="1511" y="431"/>
                    <a:pt x="547" y="2625"/>
                  </a:cubicBezTo>
                  <a:cubicBezTo>
                    <a:pt x="225" y="3721"/>
                    <a:pt x="225" y="10668"/>
                    <a:pt x="225" y="14690"/>
                  </a:cubicBezTo>
                  <a:lnTo>
                    <a:pt x="170218" y="279402"/>
                  </a:lnTo>
                  <a:lnTo>
                    <a:pt x="3760" y="501336"/>
                  </a:lnTo>
                  <a:cubicBezTo>
                    <a:pt x="547" y="505723"/>
                    <a:pt x="547" y="507551"/>
                    <a:pt x="547" y="507917"/>
                  </a:cubicBezTo>
                  <a:cubicBezTo>
                    <a:pt x="547" y="511939"/>
                    <a:pt x="3439" y="511939"/>
                    <a:pt x="9223" y="511939"/>
                  </a:cubicBezTo>
                  <a:lnTo>
                    <a:pt x="389055" y="51193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438715E3-B2CC-3217-1458-AB70D1A599E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14868" y="6659710"/>
              <a:ext cx="68157" cy="172245"/>
            </a:xfrm>
            <a:custGeom>
              <a:avLst/>
              <a:gdLst>
                <a:gd name="connsiteX0" fmla="*/ 62540 w 68157"/>
                <a:gd name="connsiteY0" fmla="*/ 9812 h 172245"/>
                <a:gd name="connsiteX1" fmla="*/ 53543 w 68157"/>
                <a:gd name="connsiteY1" fmla="*/ 86 h 172245"/>
                <a:gd name="connsiteX2" fmla="*/ 40946 w 68157"/>
                <a:gd name="connsiteY2" fmla="*/ 14163 h 172245"/>
                <a:gd name="connsiteX3" fmla="*/ 49943 w 68157"/>
                <a:gd name="connsiteY3" fmla="*/ 23889 h 172245"/>
                <a:gd name="connsiteX4" fmla="*/ 62540 w 68157"/>
                <a:gd name="connsiteY4" fmla="*/ 9812 h 172245"/>
                <a:gd name="connsiteX5" fmla="*/ 16652 w 68157"/>
                <a:gd name="connsiteY5" fmla="*/ 139828 h 172245"/>
                <a:gd name="connsiteX6" fmla="*/ 14627 w 68157"/>
                <a:gd name="connsiteY6" fmla="*/ 150577 h 172245"/>
                <a:gd name="connsiteX7" fmla="*/ 35997 w 68157"/>
                <a:gd name="connsiteY7" fmla="*/ 172332 h 172245"/>
                <a:gd name="connsiteX8" fmla="*/ 68389 w 68157"/>
                <a:gd name="connsiteY8" fmla="*/ 133174 h 172245"/>
                <a:gd name="connsiteX9" fmla="*/ 64790 w 68157"/>
                <a:gd name="connsiteY9" fmla="*/ 129846 h 172245"/>
                <a:gd name="connsiteX10" fmla="*/ 60516 w 68157"/>
                <a:gd name="connsiteY10" fmla="*/ 134197 h 172245"/>
                <a:gd name="connsiteX11" fmla="*/ 36672 w 68157"/>
                <a:gd name="connsiteY11" fmla="*/ 165166 h 172245"/>
                <a:gd name="connsiteX12" fmla="*/ 31048 w 68157"/>
                <a:gd name="connsiteY12" fmla="*/ 156208 h 172245"/>
                <a:gd name="connsiteX13" fmla="*/ 34647 w 68157"/>
                <a:gd name="connsiteY13" fmla="*/ 139828 h 172245"/>
                <a:gd name="connsiteX14" fmla="*/ 41846 w 68157"/>
                <a:gd name="connsiteY14" fmla="*/ 119353 h 172245"/>
                <a:gd name="connsiteX15" fmla="*/ 52868 w 68157"/>
                <a:gd name="connsiteY15" fmla="*/ 86849 h 172245"/>
                <a:gd name="connsiteX16" fmla="*/ 54217 w 68157"/>
                <a:gd name="connsiteY16" fmla="*/ 78659 h 172245"/>
                <a:gd name="connsiteX17" fmla="*/ 32848 w 68157"/>
                <a:gd name="connsiteY17" fmla="*/ 56904 h 172245"/>
                <a:gd name="connsiteX18" fmla="*/ 231 w 68157"/>
                <a:gd name="connsiteY18" fmla="*/ 96063 h 172245"/>
                <a:gd name="connsiteX19" fmla="*/ 4055 w 68157"/>
                <a:gd name="connsiteY19" fmla="*/ 99390 h 172245"/>
                <a:gd name="connsiteX20" fmla="*/ 8104 w 68157"/>
                <a:gd name="connsiteY20" fmla="*/ 95295 h 172245"/>
                <a:gd name="connsiteX21" fmla="*/ 32173 w 68157"/>
                <a:gd name="connsiteY21" fmla="*/ 64071 h 172245"/>
                <a:gd name="connsiteX22" fmla="*/ 37797 w 68157"/>
                <a:gd name="connsiteY22" fmla="*/ 73028 h 172245"/>
                <a:gd name="connsiteX23" fmla="*/ 30823 w 68157"/>
                <a:gd name="connsiteY23" fmla="*/ 98622 h 172245"/>
                <a:gd name="connsiteX24" fmla="*/ 16652 w 68157"/>
                <a:gd name="connsiteY24" fmla="*/ 139828 h 17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57" h="172245">
                  <a:moveTo>
                    <a:pt x="62540" y="9812"/>
                  </a:moveTo>
                  <a:cubicBezTo>
                    <a:pt x="62540" y="5717"/>
                    <a:pt x="59841" y="86"/>
                    <a:pt x="53543" y="86"/>
                  </a:cubicBezTo>
                  <a:cubicBezTo>
                    <a:pt x="47469" y="86"/>
                    <a:pt x="40946" y="6741"/>
                    <a:pt x="40946" y="14163"/>
                  </a:cubicBezTo>
                  <a:cubicBezTo>
                    <a:pt x="40946" y="18514"/>
                    <a:pt x="43870" y="23889"/>
                    <a:pt x="49943" y="23889"/>
                  </a:cubicBezTo>
                  <a:cubicBezTo>
                    <a:pt x="56467" y="23889"/>
                    <a:pt x="62540" y="16722"/>
                    <a:pt x="62540" y="9812"/>
                  </a:cubicBezTo>
                  <a:close/>
                  <a:moveTo>
                    <a:pt x="16652" y="139828"/>
                  </a:moveTo>
                  <a:cubicBezTo>
                    <a:pt x="15752" y="143155"/>
                    <a:pt x="14627" y="146226"/>
                    <a:pt x="14627" y="150577"/>
                  </a:cubicBezTo>
                  <a:cubicBezTo>
                    <a:pt x="14627" y="162606"/>
                    <a:pt x="23625" y="172332"/>
                    <a:pt x="35997" y="172332"/>
                  </a:cubicBezTo>
                  <a:cubicBezTo>
                    <a:pt x="58491" y="172332"/>
                    <a:pt x="68389" y="137013"/>
                    <a:pt x="68389" y="133174"/>
                  </a:cubicBezTo>
                  <a:cubicBezTo>
                    <a:pt x="68389" y="129846"/>
                    <a:pt x="65465" y="129846"/>
                    <a:pt x="64790" y="129846"/>
                  </a:cubicBezTo>
                  <a:cubicBezTo>
                    <a:pt x="61640" y="129846"/>
                    <a:pt x="61416" y="131382"/>
                    <a:pt x="60516" y="134197"/>
                  </a:cubicBezTo>
                  <a:cubicBezTo>
                    <a:pt x="55342" y="154672"/>
                    <a:pt x="45445" y="165166"/>
                    <a:pt x="36672" y="165166"/>
                  </a:cubicBezTo>
                  <a:cubicBezTo>
                    <a:pt x="32173" y="165166"/>
                    <a:pt x="31048" y="161839"/>
                    <a:pt x="31048" y="156208"/>
                  </a:cubicBezTo>
                  <a:cubicBezTo>
                    <a:pt x="31048" y="150321"/>
                    <a:pt x="32623" y="145459"/>
                    <a:pt x="34647" y="139828"/>
                  </a:cubicBezTo>
                  <a:cubicBezTo>
                    <a:pt x="36897" y="132918"/>
                    <a:pt x="39371" y="126007"/>
                    <a:pt x="41846" y="119353"/>
                  </a:cubicBezTo>
                  <a:cubicBezTo>
                    <a:pt x="43870" y="113211"/>
                    <a:pt x="51968" y="89920"/>
                    <a:pt x="52868" y="86849"/>
                  </a:cubicBezTo>
                  <a:cubicBezTo>
                    <a:pt x="53543" y="84290"/>
                    <a:pt x="54217" y="81218"/>
                    <a:pt x="54217" y="78659"/>
                  </a:cubicBezTo>
                  <a:cubicBezTo>
                    <a:pt x="54217" y="66630"/>
                    <a:pt x="45220" y="56904"/>
                    <a:pt x="32848" y="56904"/>
                  </a:cubicBezTo>
                  <a:cubicBezTo>
                    <a:pt x="10578" y="56904"/>
                    <a:pt x="231" y="91712"/>
                    <a:pt x="231" y="96063"/>
                  </a:cubicBezTo>
                  <a:cubicBezTo>
                    <a:pt x="231" y="99390"/>
                    <a:pt x="3380" y="99390"/>
                    <a:pt x="4055" y="99390"/>
                  </a:cubicBezTo>
                  <a:cubicBezTo>
                    <a:pt x="7204" y="99390"/>
                    <a:pt x="7429" y="98110"/>
                    <a:pt x="8104" y="95295"/>
                  </a:cubicBezTo>
                  <a:cubicBezTo>
                    <a:pt x="13953" y="73284"/>
                    <a:pt x="23850" y="64071"/>
                    <a:pt x="32173" y="64071"/>
                  </a:cubicBezTo>
                  <a:cubicBezTo>
                    <a:pt x="35772" y="64071"/>
                    <a:pt x="37797" y="66118"/>
                    <a:pt x="37797" y="73028"/>
                  </a:cubicBezTo>
                  <a:cubicBezTo>
                    <a:pt x="37797" y="78915"/>
                    <a:pt x="36447" y="82754"/>
                    <a:pt x="30823" y="98622"/>
                  </a:cubicBezTo>
                  <a:lnTo>
                    <a:pt x="16652" y="1398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C5CAC34E-4CA1-4154-5925-F664347ED64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947607" y="6149386"/>
              <a:ext cx="228406" cy="248624"/>
            </a:xfrm>
            <a:custGeom>
              <a:avLst/>
              <a:gdLst>
                <a:gd name="connsiteX0" fmla="*/ 85398 w 228406"/>
                <a:gd name="connsiteY0" fmla="*/ 129871 h 248624"/>
                <a:gd name="connsiteX1" fmla="*/ 116569 w 228406"/>
                <a:gd name="connsiteY1" fmla="*/ 129871 h 248624"/>
                <a:gd name="connsiteX2" fmla="*/ 143241 w 228406"/>
                <a:gd name="connsiteY2" fmla="*/ 146324 h 248624"/>
                <a:gd name="connsiteX3" fmla="*/ 140991 w 228406"/>
                <a:gd name="connsiteY3" fmla="*/ 164240 h 248624"/>
                <a:gd name="connsiteX4" fmla="*/ 140027 w 228406"/>
                <a:gd name="connsiteY4" fmla="*/ 168262 h 248624"/>
                <a:gd name="connsiteX5" fmla="*/ 143883 w 228406"/>
                <a:gd name="connsiteY5" fmla="*/ 172649 h 248624"/>
                <a:gd name="connsiteX6" fmla="*/ 148704 w 228406"/>
                <a:gd name="connsiteY6" fmla="*/ 164971 h 248624"/>
                <a:gd name="connsiteX7" fmla="*/ 166378 w 228406"/>
                <a:gd name="connsiteY7" fmla="*/ 85631 h 248624"/>
                <a:gd name="connsiteX8" fmla="*/ 167342 w 228406"/>
                <a:gd name="connsiteY8" fmla="*/ 79781 h 248624"/>
                <a:gd name="connsiteX9" fmla="*/ 163486 w 228406"/>
                <a:gd name="connsiteY9" fmla="*/ 75759 h 248624"/>
                <a:gd name="connsiteX10" fmla="*/ 158665 w 228406"/>
                <a:gd name="connsiteY10" fmla="*/ 83437 h 248624"/>
                <a:gd name="connsiteX11" fmla="*/ 117212 w 228406"/>
                <a:gd name="connsiteY11" fmla="*/ 118537 h 248624"/>
                <a:gd name="connsiteX12" fmla="*/ 87969 w 228406"/>
                <a:gd name="connsiteY12" fmla="*/ 118537 h 248624"/>
                <a:gd name="connsiteX13" fmla="*/ 108535 w 228406"/>
                <a:gd name="connsiteY13" fmla="*/ 25668 h 248624"/>
                <a:gd name="connsiteX14" fmla="*/ 125888 w 228406"/>
                <a:gd name="connsiteY14" fmla="*/ 11409 h 248624"/>
                <a:gd name="connsiteX15" fmla="*/ 168306 w 228406"/>
                <a:gd name="connsiteY15" fmla="*/ 11409 h 248624"/>
                <a:gd name="connsiteX16" fmla="*/ 215222 w 228406"/>
                <a:gd name="connsiteY16" fmla="*/ 51628 h 248624"/>
                <a:gd name="connsiteX17" fmla="*/ 214258 w 228406"/>
                <a:gd name="connsiteY17" fmla="*/ 71371 h 248624"/>
                <a:gd name="connsiteX18" fmla="*/ 213616 w 228406"/>
                <a:gd name="connsiteY18" fmla="*/ 77953 h 248624"/>
                <a:gd name="connsiteX19" fmla="*/ 217472 w 228406"/>
                <a:gd name="connsiteY19" fmla="*/ 82340 h 248624"/>
                <a:gd name="connsiteX20" fmla="*/ 221971 w 228406"/>
                <a:gd name="connsiteY20" fmla="*/ 73200 h 248624"/>
                <a:gd name="connsiteX21" fmla="*/ 228398 w 228406"/>
                <a:gd name="connsiteY21" fmla="*/ 9947 h 248624"/>
                <a:gd name="connsiteX22" fmla="*/ 219721 w 228406"/>
                <a:gd name="connsiteY22" fmla="*/ 75 h 248624"/>
                <a:gd name="connsiteX23" fmla="*/ 62261 w 228406"/>
                <a:gd name="connsiteY23" fmla="*/ 75 h 248624"/>
                <a:gd name="connsiteX24" fmla="*/ 52621 w 228406"/>
                <a:gd name="connsiteY24" fmla="*/ 7387 h 248624"/>
                <a:gd name="connsiteX25" fmla="*/ 61619 w 228406"/>
                <a:gd name="connsiteY25" fmla="*/ 11409 h 248624"/>
                <a:gd name="connsiteX26" fmla="*/ 82506 w 228406"/>
                <a:gd name="connsiteY26" fmla="*/ 17990 h 248624"/>
                <a:gd name="connsiteX27" fmla="*/ 80899 w 228406"/>
                <a:gd name="connsiteY27" fmla="*/ 26765 h 248624"/>
                <a:gd name="connsiteX28" fmla="*/ 38482 w 228406"/>
                <a:gd name="connsiteY28" fmla="*/ 220180 h 248624"/>
                <a:gd name="connsiteX29" fmla="*/ 9239 w 228406"/>
                <a:gd name="connsiteY29" fmla="*/ 237365 h 248624"/>
                <a:gd name="connsiteX30" fmla="*/ 241 w 228406"/>
                <a:gd name="connsiteY30" fmla="*/ 244311 h 248624"/>
                <a:gd name="connsiteX31" fmla="*/ 5062 w 228406"/>
                <a:gd name="connsiteY31" fmla="*/ 248699 h 248624"/>
                <a:gd name="connsiteX32" fmla="*/ 47479 w 228406"/>
                <a:gd name="connsiteY32" fmla="*/ 247602 h 248624"/>
                <a:gd name="connsiteX33" fmla="*/ 95360 w 228406"/>
                <a:gd name="connsiteY33" fmla="*/ 248699 h 248624"/>
                <a:gd name="connsiteX34" fmla="*/ 102108 w 228406"/>
                <a:gd name="connsiteY34" fmla="*/ 241752 h 248624"/>
                <a:gd name="connsiteX35" fmla="*/ 100180 w 228406"/>
                <a:gd name="connsiteY35" fmla="*/ 237730 h 248624"/>
                <a:gd name="connsiteX36" fmla="*/ 91183 w 228406"/>
                <a:gd name="connsiteY36" fmla="*/ 237365 h 248624"/>
                <a:gd name="connsiteX37" fmla="*/ 74473 w 228406"/>
                <a:gd name="connsiteY37" fmla="*/ 236633 h 248624"/>
                <a:gd name="connsiteX38" fmla="*/ 64189 w 228406"/>
                <a:gd name="connsiteY38" fmla="*/ 229321 h 248624"/>
                <a:gd name="connsiteX39" fmla="*/ 65475 w 228406"/>
                <a:gd name="connsiteY39" fmla="*/ 220912 h 248624"/>
                <a:gd name="connsiteX40" fmla="*/ 85398 w 228406"/>
                <a:gd name="connsiteY40" fmla="*/ 129871 h 24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8406" h="248624">
                  <a:moveTo>
                    <a:pt x="85398" y="129871"/>
                  </a:moveTo>
                  <a:lnTo>
                    <a:pt x="116569" y="129871"/>
                  </a:lnTo>
                  <a:cubicBezTo>
                    <a:pt x="140670" y="129871"/>
                    <a:pt x="143241" y="135721"/>
                    <a:pt x="143241" y="146324"/>
                  </a:cubicBezTo>
                  <a:cubicBezTo>
                    <a:pt x="143241" y="148884"/>
                    <a:pt x="143241" y="153271"/>
                    <a:pt x="140991" y="164240"/>
                  </a:cubicBezTo>
                  <a:cubicBezTo>
                    <a:pt x="140349" y="166068"/>
                    <a:pt x="140027" y="167530"/>
                    <a:pt x="140027" y="168262"/>
                  </a:cubicBezTo>
                  <a:cubicBezTo>
                    <a:pt x="140027" y="171187"/>
                    <a:pt x="141955" y="172649"/>
                    <a:pt x="143883" y="172649"/>
                  </a:cubicBezTo>
                  <a:cubicBezTo>
                    <a:pt x="147097" y="172649"/>
                    <a:pt x="147097" y="171552"/>
                    <a:pt x="148704" y="164971"/>
                  </a:cubicBezTo>
                  <a:lnTo>
                    <a:pt x="166378" y="85631"/>
                  </a:lnTo>
                  <a:cubicBezTo>
                    <a:pt x="167342" y="81609"/>
                    <a:pt x="167342" y="80878"/>
                    <a:pt x="167342" y="79781"/>
                  </a:cubicBezTo>
                  <a:cubicBezTo>
                    <a:pt x="167342" y="79049"/>
                    <a:pt x="166699" y="75759"/>
                    <a:pt x="163486" y="75759"/>
                  </a:cubicBezTo>
                  <a:cubicBezTo>
                    <a:pt x="160272" y="75759"/>
                    <a:pt x="159951" y="77587"/>
                    <a:pt x="158665" y="83437"/>
                  </a:cubicBezTo>
                  <a:cubicBezTo>
                    <a:pt x="151917" y="111956"/>
                    <a:pt x="144526" y="118537"/>
                    <a:pt x="117212" y="118537"/>
                  </a:cubicBezTo>
                  <a:lnTo>
                    <a:pt x="87969" y="118537"/>
                  </a:lnTo>
                  <a:lnTo>
                    <a:pt x="108535" y="25668"/>
                  </a:lnTo>
                  <a:cubicBezTo>
                    <a:pt x="111427" y="12872"/>
                    <a:pt x="111749" y="11409"/>
                    <a:pt x="125888" y="11409"/>
                  </a:cubicBezTo>
                  <a:lnTo>
                    <a:pt x="168306" y="11409"/>
                  </a:lnTo>
                  <a:cubicBezTo>
                    <a:pt x="207831" y="11409"/>
                    <a:pt x="215222" y="23475"/>
                    <a:pt x="215222" y="51628"/>
                  </a:cubicBezTo>
                  <a:cubicBezTo>
                    <a:pt x="215222" y="60037"/>
                    <a:pt x="215222" y="61500"/>
                    <a:pt x="214258" y="71371"/>
                  </a:cubicBezTo>
                  <a:cubicBezTo>
                    <a:pt x="213616" y="76124"/>
                    <a:pt x="213616" y="76856"/>
                    <a:pt x="213616" y="77953"/>
                  </a:cubicBezTo>
                  <a:cubicBezTo>
                    <a:pt x="213616" y="79781"/>
                    <a:pt x="214580" y="82340"/>
                    <a:pt x="217472" y="82340"/>
                  </a:cubicBezTo>
                  <a:cubicBezTo>
                    <a:pt x="221007" y="82340"/>
                    <a:pt x="221328" y="80146"/>
                    <a:pt x="221971" y="73200"/>
                  </a:cubicBezTo>
                  <a:lnTo>
                    <a:pt x="228398" y="9947"/>
                  </a:lnTo>
                  <a:cubicBezTo>
                    <a:pt x="229362" y="75"/>
                    <a:pt x="227755" y="75"/>
                    <a:pt x="219721" y="75"/>
                  </a:cubicBezTo>
                  <a:lnTo>
                    <a:pt x="62261" y="75"/>
                  </a:lnTo>
                  <a:cubicBezTo>
                    <a:pt x="55834" y="75"/>
                    <a:pt x="52621" y="75"/>
                    <a:pt x="52621" y="7387"/>
                  </a:cubicBezTo>
                  <a:cubicBezTo>
                    <a:pt x="52621" y="11409"/>
                    <a:pt x="55513" y="11409"/>
                    <a:pt x="61619" y="11409"/>
                  </a:cubicBezTo>
                  <a:cubicBezTo>
                    <a:pt x="73508" y="11409"/>
                    <a:pt x="82506" y="11409"/>
                    <a:pt x="82506" y="17990"/>
                  </a:cubicBezTo>
                  <a:cubicBezTo>
                    <a:pt x="82506" y="19453"/>
                    <a:pt x="82506" y="20184"/>
                    <a:pt x="80899" y="26765"/>
                  </a:cubicBezTo>
                  <a:lnTo>
                    <a:pt x="38482" y="220180"/>
                  </a:lnTo>
                  <a:cubicBezTo>
                    <a:pt x="35268" y="234440"/>
                    <a:pt x="34626" y="237365"/>
                    <a:pt x="9239" y="237365"/>
                  </a:cubicBezTo>
                  <a:cubicBezTo>
                    <a:pt x="3776" y="237365"/>
                    <a:pt x="241" y="237365"/>
                    <a:pt x="241" y="244311"/>
                  </a:cubicBezTo>
                  <a:cubicBezTo>
                    <a:pt x="241" y="248699"/>
                    <a:pt x="4098" y="248699"/>
                    <a:pt x="5062" y="248699"/>
                  </a:cubicBezTo>
                  <a:cubicBezTo>
                    <a:pt x="14381" y="248699"/>
                    <a:pt x="38160" y="247602"/>
                    <a:pt x="47479" y="247602"/>
                  </a:cubicBezTo>
                  <a:cubicBezTo>
                    <a:pt x="58084" y="247602"/>
                    <a:pt x="84756" y="248699"/>
                    <a:pt x="95360" y="248699"/>
                  </a:cubicBezTo>
                  <a:cubicBezTo>
                    <a:pt x="98252" y="248699"/>
                    <a:pt x="102108" y="248699"/>
                    <a:pt x="102108" y="241752"/>
                  </a:cubicBezTo>
                  <a:cubicBezTo>
                    <a:pt x="102108" y="238827"/>
                    <a:pt x="100180" y="238096"/>
                    <a:pt x="100180" y="237730"/>
                  </a:cubicBezTo>
                  <a:cubicBezTo>
                    <a:pt x="99216" y="237365"/>
                    <a:pt x="98574" y="237365"/>
                    <a:pt x="91183" y="237365"/>
                  </a:cubicBezTo>
                  <a:cubicBezTo>
                    <a:pt x="84113" y="237365"/>
                    <a:pt x="82506" y="237365"/>
                    <a:pt x="74473" y="236633"/>
                  </a:cubicBezTo>
                  <a:cubicBezTo>
                    <a:pt x="65153" y="235537"/>
                    <a:pt x="64189" y="234074"/>
                    <a:pt x="64189" y="229321"/>
                  </a:cubicBezTo>
                  <a:cubicBezTo>
                    <a:pt x="64189" y="228590"/>
                    <a:pt x="64189" y="226396"/>
                    <a:pt x="65475" y="220912"/>
                  </a:cubicBezTo>
                  <a:lnTo>
                    <a:pt x="85398" y="12987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8EA2833A-CBB0-6850-55A5-5B329D01FB3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152612" y="6283167"/>
              <a:ext cx="68157" cy="172245"/>
            </a:xfrm>
            <a:custGeom>
              <a:avLst/>
              <a:gdLst>
                <a:gd name="connsiteX0" fmla="*/ 62557 w 68157"/>
                <a:gd name="connsiteY0" fmla="*/ 9802 h 172245"/>
                <a:gd name="connsiteX1" fmla="*/ 53559 w 68157"/>
                <a:gd name="connsiteY1" fmla="*/ 76 h 172245"/>
                <a:gd name="connsiteX2" fmla="*/ 40962 w 68157"/>
                <a:gd name="connsiteY2" fmla="*/ 14153 h 172245"/>
                <a:gd name="connsiteX3" fmla="*/ 49960 w 68157"/>
                <a:gd name="connsiteY3" fmla="*/ 23878 h 172245"/>
                <a:gd name="connsiteX4" fmla="*/ 62557 w 68157"/>
                <a:gd name="connsiteY4" fmla="*/ 9802 h 172245"/>
                <a:gd name="connsiteX5" fmla="*/ 16669 w 68157"/>
                <a:gd name="connsiteY5" fmla="*/ 139818 h 172245"/>
                <a:gd name="connsiteX6" fmla="*/ 14644 w 68157"/>
                <a:gd name="connsiteY6" fmla="*/ 150567 h 172245"/>
                <a:gd name="connsiteX7" fmla="*/ 36014 w 68157"/>
                <a:gd name="connsiteY7" fmla="*/ 172322 h 172245"/>
                <a:gd name="connsiteX8" fmla="*/ 68405 w 68157"/>
                <a:gd name="connsiteY8" fmla="*/ 133163 h 172245"/>
                <a:gd name="connsiteX9" fmla="*/ 64806 w 68157"/>
                <a:gd name="connsiteY9" fmla="*/ 129836 h 172245"/>
                <a:gd name="connsiteX10" fmla="*/ 60532 w 68157"/>
                <a:gd name="connsiteY10" fmla="*/ 134187 h 172245"/>
                <a:gd name="connsiteX11" fmla="*/ 36689 w 68157"/>
                <a:gd name="connsiteY11" fmla="*/ 165155 h 172245"/>
                <a:gd name="connsiteX12" fmla="*/ 31065 w 68157"/>
                <a:gd name="connsiteY12" fmla="*/ 156198 h 172245"/>
                <a:gd name="connsiteX13" fmla="*/ 34664 w 68157"/>
                <a:gd name="connsiteY13" fmla="*/ 139818 h 172245"/>
                <a:gd name="connsiteX14" fmla="*/ 41862 w 68157"/>
                <a:gd name="connsiteY14" fmla="*/ 119343 h 172245"/>
                <a:gd name="connsiteX15" fmla="*/ 52884 w 68157"/>
                <a:gd name="connsiteY15" fmla="*/ 86839 h 172245"/>
                <a:gd name="connsiteX16" fmla="*/ 54234 w 68157"/>
                <a:gd name="connsiteY16" fmla="*/ 78649 h 172245"/>
                <a:gd name="connsiteX17" fmla="*/ 32864 w 68157"/>
                <a:gd name="connsiteY17" fmla="*/ 56894 h 172245"/>
                <a:gd name="connsiteX18" fmla="*/ 248 w 68157"/>
                <a:gd name="connsiteY18" fmla="*/ 96052 h 172245"/>
                <a:gd name="connsiteX19" fmla="*/ 4072 w 68157"/>
                <a:gd name="connsiteY19" fmla="*/ 99380 h 172245"/>
                <a:gd name="connsiteX20" fmla="*/ 8121 w 68157"/>
                <a:gd name="connsiteY20" fmla="*/ 95285 h 172245"/>
                <a:gd name="connsiteX21" fmla="*/ 32190 w 68157"/>
                <a:gd name="connsiteY21" fmla="*/ 64060 h 172245"/>
                <a:gd name="connsiteX22" fmla="*/ 37813 w 68157"/>
                <a:gd name="connsiteY22" fmla="*/ 73018 h 172245"/>
                <a:gd name="connsiteX23" fmla="*/ 30840 w 68157"/>
                <a:gd name="connsiteY23" fmla="*/ 98612 h 172245"/>
                <a:gd name="connsiteX24" fmla="*/ 16669 w 68157"/>
                <a:gd name="connsiteY24" fmla="*/ 139818 h 17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57" h="172245">
                  <a:moveTo>
                    <a:pt x="62557" y="9802"/>
                  </a:moveTo>
                  <a:cubicBezTo>
                    <a:pt x="62557" y="5707"/>
                    <a:pt x="59858" y="76"/>
                    <a:pt x="53559" y="76"/>
                  </a:cubicBezTo>
                  <a:cubicBezTo>
                    <a:pt x="47486" y="76"/>
                    <a:pt x="40962" y="6731"/>
                    <a:pt x="40962" y="14153"/>
                  </a:cubicBezTo>
                  <a:cubicBezTo>
                    <a:pt x="40962" y="18504"/>
                    <a:pt x="43887" y="23878"/>
                    <a:pt x="49960" y="23878"/>
                  </a:cubicBezTo>
                  <a:cubicBezTo>
                    <a:pt x="56483" y="23878"/>
                    <a:pt x="62557" y="16712"/>
                    <a:pt x="62557" y="9802"/>
                  </a:cubicBezTo>
                  <a:close/>
                  <a:moveTo>
                    <a:pt x="16669" y="139818"/>
                  </a:moveTo>
                  <a:cubicBezTo>
                    <a:pt x="15769" y="143145"/>
                    <a:pt x="14644" y="146216"/>
                    <a:pt x="14644" y="150567"/>
                  </a:cubicBezTo>
                  <a:cubicBezTo>
                    <a:pt x="14644" y="162596"/>
                    <a:pt x="23642" y="172322"/>
                    <a:pt x="36014" y="172322"/>
                  </a:cubicBezTo>
                  <a:cubicBezTo>
                    <a:pt x="58508" y="172322"/>
                    <a:pt x="68405" y="137002"/>
                    <a:pt x="68405" y="133163"/>
                  </a:cubicBezTo>
                  <a:cubicBezTo>
                    <a:pt x="68405" y="129836"/>
                    <a:pt x="65481" y="129836"/>
                    <a:pt x="64806" y="129836"/>
                  </a:cubicBezTo>
                  <a:cubicBezTo>
                    <a:pt x="61657" y="129836"/>
                    <a:pt x="61432" y="131372"/>
                    <a:pt x="60532" y="134187"/>
                  </a:cubicBezTo>
                  <a:cubicBezTo>
                    <a:pt x="55359" y="154662"/>
                    <a:pt x="45461" y="165155"/>
                    <a:pt x="36689" y="165155"/>
                  </a:cubicBezTo>
                  <a:cubicBezTo>
                    <a:pt x="32190" y="165155"/>
                    <a:pt x="31065" y="161828"/>
                    <a:pt x="31065" y="156198"/>
                  </a:cubicBezTo>
                  <a:cubicBezTo>
                    <a:pt x="31065" y="150311"/>
                    <a:pt x="32640" y="145448"/>
                    <a:pt x="34664" y="139818"/>
                  </a:cubicBezTo>
                  <a:cubicBezTo>
                    <a:pt x="36913" y="132907"/>
                    <a:pt x="39388" y="125997"/>
                    <a:pt x="41862" y="119343"/>
                  </a:cubicBezTo>
                  <a:cubicBezTo>
                    <a:pt x="43887" y="113200"/>
                    <a:pt x="51985" y="89910"/>
                    <a:pt x="52884" y="86839"/>
                  </a:cubicBezTo>
                  <a:cubicBezTo>
                    <a:pt x="53559" y="84279"/>
                    <a:pt x="54234" y="81208"/>
                    <a:pt x="54234" y="78649"/>
                  </a:cubicBezTo>
                  <a:cubicBezTo>
                    <a:pt x="54234" y="66620"/>
                    <a:pt x="45236" y="56894"/>
                    <a:pt x="32864" y="56894"/>
                  </a:cubicBezTo>
                  <a:cubicBezTo>
                    <a:pt x="10595" y="56894"/>
                    <a:pt x="248" y="91702"/>
                    <a:pt x="248" y="96052"/>
                  </a:cubicBezTo>
                  <a:cubicBezTo>
                    <a:pt x="248" y="99380"/>
                    <a:pt x="3397" y="99380"/>
                    <a:pt x="4072" y="99380"/>
                  </a:cubicBezTo>
                  <a:cubicBezTo>
                    <a:pt x="7221" y="99380"/>
                    <a:pt x="7446" y="98100"/>
                    <a:pt x="8121" y="95285"/>
                  </a:cubicBezTo>
                  <a:cubicBezTo>
                    <a:pt x="13969" y="73274"/>
                    <a:pt x="23867" y="64060"/>
                    <a:pt x="32190" y="64060"/>
                  </a:cubicBezTo>
                  <a:cubicBezTo>
                    <a:pt x="35789" y="64060"/>
                    <a:pt x="37813" y="66108"/>
                    <a:pt x="37813" y="73018"/>
                  </a:cubicBezTo>
                  <a:cubicBezTo>
                    <a:pt x="37813" y="78905"/>
                    <a:pt x="36464" y="82744"/>
                    <a:pt x="30840" y="98612"/>
                  </a:cubicBezTo>
                  <a:lnTo>
                    <a:pt x="16669" y="13981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435EED4-40E3-5BD2-366B-29201EE15D9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280839" y="6123792"/>
              <a:ext cx="74552" cy="365623"/>
            </a:xfrm>
            <a:custGeom>
              <a:avLst/>
              <a:gdLst>
                <a:gd name="connsiteX0" fmla="*/ 74804 w 74552"/>
                <a:gd name="connsiteY0" fmla="*/ 362042 h 365623"/>
                <a:gd name="connsiteX1" fmla="*/ 69341 w 74552"/>
                <a:gd name="connsiteY1" fmla="*/ 353999 h 365623"/>
                <a:gd name="connsiteX2" fmla="*/ 18889 w 74552"/>
                <a:gd name="connsiteY2" fmla="*/ 182887 h 365623"/>
                <a:gd name="connsiteX3" fmla="*/ 70626 w 74552"/>
                <a:gd name="connsiteY3" fmla="*/ 9947 h 365623"/>
                <a:gd name="connsiteX4" fmla="*/ 74804 w 74552"/>
                <a:gd name="connsiteY4" fmla="*/ 3731 h 365623"/>
                <a:gd name="connsiteX5" fmla="*/ 71590 w 74552"/>
                <a:gd name="connsiteY5" fmla="*/ 75 h 365623"/>
                <a:gd name="connsiteX6" fmla="*/ 20496 w 74552"/>
                <a:gd name="connsiteY6" fmla="*/ 71371 h 365623"/>
                <a:gd name="connsiteX7" fmla="*/ 251 w 74552"/>
                <a:gd name="connsiteY7" fmla="*/ 182887 h 365623"/>
                <a:gd name="connsiteX8" fmla="*/ 21460 w 74552"/>
                <a:gd name="connsiteY8" fmla="*/ 296961 h 365623"/>
                <a:gd name="connsiteX9" fmla="*/ 71590 w 74552"/>
                <a:gd name="connsiteY9" fmla="*/ 365699 h 365623"/>
                <a:gd name="connsiteX10" fmla="*/ 74804 w 74552"/>
                <a:gd name="connsiteY10" fmla="*/ 362042 h 3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52" h="365623">
                  <a:moveTo>
                    <a:pt x="74804" y="362042"/>
                  </a:moveTo>
                  <a:cubicBezTo>
                    <a:pt x="74804" y="360946"/>
                    <a:pt x="74804" y="360214"/>
                    <a:pt x="69341" y="353999"/>
                  </a:cubicBezTo>
                  <a:cubicBezTo>
                    <a:pt x="29172" y="307930"/>
                    <a:pt x="18889" y="238827"/>
                    <a:pt x="18889" y="182887"/>
                  </a:cubicBezTo>
                  <a:cubicBezTo>
                    <a:pt x="18889" y="119268"/>
                    <a:pt x="31100" y="55650"/>
                    <a:pt x="70626" y="9947"/>
                  </a:cubicBezTo>
                  <a:cubicBezTo>
                    <a:pt x="74804" y="5559"/>
                    <a:pt x="74804" y="4828"/>
                    <a:pt x="74804" y="3731"/>
                  </a:cubicBezTo>
                  <a:cubicBezTo>
                    <a:pt x="74804" y="1172"/>
                    <a:pt x="73518" y="75"/>
                    <a:pt x="71590" y="75"/>
                  </a:cubicBezTo>
                  <a:cubicBezTo>
                    <a:pt x="68377" y="75"/>
                    <a:pt x="39455" y="24937"/>
                    <a:pt x="20496" y="71371"/>
                  </a:cubicBezTo>
                  <a:cubicBezTo>
                    <a:pt x="4107" y="111590"/>
                    <a:pt x="251" y="152174"/>
                    <a:pt x="251" y="182887"/>
                  </a:cubicBezTo>
                  <a:cubicBezTo>
                    <a:pt x="251" y="211405"/>
                    <a:pt x="3786" y="255646"/>
                    <a:pt x="21460" y="296961"/>
                  </a:cubicBezTo>
                  <a:cubicBezTo>
                    <a:pt x="40741" y="341933"/>
                    <a:pt x="68377" y="365699"/>
                    <a:pt x="71590" y="365699"/>
                  </a:cubicBezTo>
                  <a:cubicBezTo>
                    <a:pt x="73518" y="365699"/>
                    <a:pt x="74804" y="364602"/>
                    <a:pt x="74804" y="36204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354B916-210C-C922-2925-F4D6D595375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383634" y="6236404"/>
              <a:ext cx="151675" cy="240580"/>
            </a:xfrm>
            <a:custGeom>
              <a:avLst/>
              <a:gdLst>
                <a:gd name="connsiteX0" fmla="*/ 1219 w 151675"/>
                <a:gd name="connsiteY0" fmla="*/ 224933 h 240580"/>
                <a:gd name="connsiteX1" fmla="*/ 255 w 151675"/>
                <a:gd name="connsiteY1" fmla="*/ 230783 h 240580"/>
                <a:gd name="connsiteX2" fmla="*/ 9253 w 151675"/>
                <a:gd name="connsiteY2" fmla="*/ 240655 h 240580"/>
                <a:gd name="connsiteX3" fmla="*/ 20500 w 151675"/>
                <a:gd name="connsiteY3" fmla="*/ 232977 h 240580"/>
                <a:gd name="connsiteX4" fmla="*/ 41066 w 151675"/>
                <a:gd name="connsiteY4" fmla="*/ 141206 h 240580"/>
                <a:gd name="connsiteX5" fmla="*/ 72879 w 151675"/>
                <a:gd name="connsiteY5" fmla="*/ 165702 h 240580"/>
                <a:gd name="connsiteX6" fmla="*/ 151931 w 151675"/>
                <a:gd name="connsiteY6" fmla="*/ 59671 h 240580"/>
                <a:gd name="connsiteX7" fmla="*/ 107263 w 151675"/>
                <a:gd name="connsiteY7" fmla="*/ 75 h 240580"/>
                <a:gd name="connsiteX8" fmla="*/ 32711 w 151675"/>
                <a:gd name="connsiteY8" fmla="*/ 81243 h 240580"/>
                <a:gd name="connsiteX9" fmla="*/ 1219 w 151675"/>
                <a:gd name="connsiteY9" fmla="*/ 224933 h 240580"/>
                <a:gd name="connsiteX10" fmla="*/ 72558 w 151675"/>
                <a:gd name="connsiteY10" fmla="*/ 157659 h 240580"/>
                <a:gd name="connsiteX11" fmla="*/ 44922 w 151675"/>
                <a:gd name="connsiteY11" fmla="*/ 125118 h 240580"/>
                <a:gd name="connsiteX12" fmla="*/ 47493 w 151675"/>
                <a:gd name="connsiteY12" fmla="*/ 111590 h 240580"/>
                <a:gd name="connsiteX13" fmla="*/ 66774 w 151675"/>
                <a:gd name="connsiteY13" fmla="*/ 42853 h 240580"/>
                <a:gd name="connsiteX14" fmla="*/ 106621 w 151675"/>
                <a:gd name="connsiteY14" fmla="*/ 8118 h 240580"/>
                <a:gd name="connsiteX15" fmla="*/ 128794 w 151675"/>
                <a:gd name="connsiteY15" fmla="*/ 43950 h 240580"/>
                <a:gd name="connsiteX16" fmla="*/ 110798 w 151675"/>
                <a:gd name="connsiteY16" fmla="*/ 122924 h 240580"/>
                <a:gd name="connsiteX17" fmla="*/ 72558 w 151675"/>
                <a:gd name="connsiteY17" fmla="*/ 157659 h 24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75" h="240580">
                  <a:moveTo>
                    <a:pt x="1219" y="224933"/>
                  </a:moveTo>
                  <a:cubicBezTo>
                    <a:pt x="255" y="229321"/>
                    <a:pt x="255" y="230052"/>
                    <a:pt x="255" y="230783"/>
                  </a:cubicBezTo>
                  <a:cubicBezTo>
                    <a:pt x="255" y="236268"/>
                    <a:pt x="3790" y="240655"/>
                    <a:pt x="9253" y="240655"/>
                  </a:cubicBezTo>
                  <a:cubicBezTo>
                    <a:pt x="16001" y="240655"/>
                    <a:pt x="19857" y="234074"/>
                    <a:pt x="20500" y="232977"/>
                  </a:cubicBezTo>
                  <a:cubicBezTo>
                    <a:pt x="22107" y="229687"/>
                    <a:pt x="32390" y="180693"/>
                    <a:pt x="41066" y="141206"/>
                  </a:cubicBezTo>
                  <a:cubicBezTo>
                    <a:pt x="47493" y="155831"/>
                    <a:pt x="57776" y="165702"/>
                    <a:pt x="72879" y="165702"/>
                  </a:cubicBezTo>
                  <a:cubicBezTo>
                    <a:pt x="110477" y="165702"/>
                    <a:pt x="151931" y="114149"/>
                    <a:pt x="151931" y="59671"/>
                  </a:cubicBezTo>
                  <a:cubicBezTo>
                    <a:pt x="151931" y="20915"/>
                    <a:pt x="130722" y="75"/>
                    <a:pt x="107263" y="75"/>
                  </a:cubicBezTo>
                  <a:cubicBezTo>
                    <a:pt x="76093" y="75"/>
                    <a:pt x="42351" y="36637"/>
                    <a:pt x="32711" y="81243"/>
                  </a:cubicBezTo>
                  <a:lnTo>
                    <a:pt x="1219" y="224933"/>
                  </a:lnTo>
                  <a:close/>
                  <a:moveTo>
                    <a:pt x="72558" y="157659"/>
                  </a:moveTo>
                  <a:cubicBezTo>
                    <a:pt x="50064" y="157659"/>
                    <a:pt x="44922" y="128409"/>
                    <a:pt x="44922" y="125118"/>
                  </a:cubicBezTo>
                  <a:cubicBezTo>
                    <a:pt x="44922" y="123656"/>
                    <a:pt x="46529" y="116343"/>
                    <a:pt x="47493" y="111590"/>
                  </a:cubicBezTo>
                  <a:cubicBezTo>
                    <a:pt x="56491" y="70640"/>
                    <a:pt x="59704" y="57478"/>
                    <a:pt x="66774" y="42853"/>
                  </a:cubicBezTo>
                  <a:cubicBezTo>
                    <a:pt x="80592" y="16162"/>
                    <a:pt x="96659" y="8118"/>
                    <a:pt x="106621" y="8118"/>
                  </a:cubicBezTo>
                  <a:cubicBezTo>
                    <a:pt x="118511" y="8118"/>
                    <a:pt x="128794" y="18722"/>
                    <a:pt x="128794" y="43950"/>
                  </a:cubicBezTo>
                  <a:cubicBezTo>
                    <a:pt x="128794" y="64059"/>
                    <a:pt x="119475" y="105009"/>
                    <a:pt x="110798" y="122924"/>
                  </a:cubicBezTo>
                  <a:cubicBezTo>
                    <a:pt x="100194" y="145959"/>
                    <a:pt x="84769" y="157659"/>
                    <a:pt x="72558" y="15765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DA847383-A723-3AE7-5D86-A9E5B745B17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567771" y="6359254"/>
              <a:ext cx="37597" cy="109321"/>
            </a:xfrm>
            <a:custGeom>
              <a:avLst/>
              <a:gdLst>
                <a:gd name="connsiteX0" fmla="*/ 37858 w 37597"/>
                <a:gd name="connsiteY0" fmla="*/ 38465 h 109321"/>
                <a:gd name="connsiteX1" fmla="*/ 17292 w 37597"/>
                <a:gd name="connsiteY1" fmla="*/ 75 h 109321"/>
                <a:gd name="connsiteX2" fmla="*/ 260 w 37597"/>
                <a:gd name="connsiteY2" fmla="*/ 19453 h 109321"/>
                <a:gd name="connsiteX3" fmla="*/ 17292 w 37597"/>
                <a:gd name="connsiteY3" fmla="*/ 38831 h 109321"/>
                <a:gd name="connsiteX4" fmla="*/ 28539 w 37597"/>
                <a:gd name="connsiteY4" fmla="*/ 34078 h 109321"/>
                <a:gd name="connsiteX5" fmla="*/ 30145 w 37597"/>
                <a:gd name="connsiteY5" fmla="*/ 32981 h 109321"/>
                <a:gd name="connsiteX6" fmla="*/ 30788 w 37597"/>
                <a:gd name="connsiteY6" fmla="*/ 38465 h 109321"/>
                <a:gd name="connsiteX7" fmla="*/ 8936 w 37597"/>
                <a:gd name="connsiteY7" fmla="*/ 99524 h 109321"/>
                <a:gd name="connsiteX8" fmla="*/ 5402 w 37597"/>
                <a:gd name="connsiteY8" fmla="*/ 105374 h 109321"/>
                <a:gd name="connsiteX9" fmla="*/ 8615 w 37597"/>
                <a:gd name="connsiteY9" fmla="*/ 109396 h 109321"/>
                <a:gd name="connsiteX10" fmla="*/ 37858 w 37597"/>
                <a:gd name="connsiteY10" fmla="*/ 38465 h 10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97" h="109321">
                  <a:moveTo>
                    <a:pt x="37858" y="38465"/>
                  </a:moveTo>
                  <a:cubicBezTo>
                    <a:pt x="37858" y="14334"/>
                    <a:pt x="29824" y="75"/>
                    <a:pt x="17292" y="75"/>
                  </a:cubicBezTo>
                  <a:cubicBezTo>
                    <a:pt x="6687" y="75"/>
                    <a:pt x="260" y="9215"/>
                    <a:pt x="260" y="19453"/>
                  </a:cubicBezTo>
                  <a:cubicBezTo>
                    <a:pt x="260" y="29325"/>
                    <a:pt x="6687" y="38831"/>
                    <a:pt x="17292" y="38831"/>
                  </a:cubicBezTo>
                  <a:cubicBezTo>
                    <a:pt x="21148" y="38831"/>
                    <a:pt x="25325" y="37368"/>
                    <a:pt x="28539" y="34078"/>
                  </a:cubicBezTo>
                  <a:cubicBezTo>
                    <a:pt x="29503" y="33346"/>
                    <a:pt x="29824" y="32981"/>
                    <a:pt x="30145" y="32981"/>
                  </a:cubicBezTo>
                  <a:cubicBezTo>
                    <a:pt x="30467" y="32981"/>
                    <a:pt x="30788" y="33346"/>
                    <a:pt x="30788" y="38465"/>
                  </a:cubicBezTo>
                  <a:cubicBezTo>
                    <a:pt x="30788" y="65521"/>
                    <a:pt x="19541" y="87459"/>
                    <a:pt x="8936" y="99524"/>
                  </a:cubicBezTo>
                  <a:cubicBezTo>
                    <a:pt x="5402" y="103546"/>
                    <a:pt x="5402" y="104278"/>
                    <a:pt x="5402" y="105374"/>
                  </a:cubicBezTo>
                  <a:cubicBezTo>
                    <a:pt x="5402" y="107934"/>
                    <a:pt x="7008" y="109396"/>
                    <a:pt x="8615" y="109396"/>
                  </a:cubicBezTo>
                  <a:cubicBezTo>
                    <a:pt x="12150" y="109396"/>
                    <a:pt x="37858" y="81243"/>
                    <a:pt x="37858" y="3846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266A261-0B4C-4861-A38A-3E9147AD032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695488" y="6148289"/>
              <a:ext cx="194093" cy="249721"/>
            </a:xfrm>
            <a:custGeom>
              <a:avLst/>
              <a:gdLst>
                <a:gd name="connsiteX0" fmla="*/ 107916 w 194093"/>
                <a:gd name="connsiteY0" fmla="*/ 28593 h 249721"/>
                <a:gd name="connsiteX1" fmla="*/ 141979 w 194093"/>
                <a:gd name="connsiteY1" fmla="*/ 11409 h 249721"/>
                <a:gd name="connsiteX2" fmla="*/ 154190 w 194093"/>
                <a:gd name="connsiteY2" fmla="*/ 4462 h 249721"/>
                <a:gd name="connsiteX3" fmla="*/ 149048 w 194093"/>
                <a:gd name="connsiteY3" fmla="*/ 75 h 249721"/>
                <a:gd name="connsiteX4" fmla="*/ 101489 w 194093"/>
                <a:gd name="connsiteY4" fmla="*/ 1172 h 249721"/>
                <a:gd name="connsiteX5" fmla="*/ 58750 w 194093"/>
                <a:gd name="connsiteY5" fmla="*/ 75 h 249721"/>
                <a:gd name="connsiteX6" fmla="*/ 52644 w 194093"/>
                <a:gd name="connsiteY6" fmla="*/ 7387 h 249721"/>
                <a:gd name="connsiteX7" fmla="*/ 61642 w 194093"/>
                <a:gd name="connsiteY7" fmla="*/ 11409 h 249721"/>
                <a:gd name="connsiteX8" fmla="*/ 73853 w 194093"/>
                <a:gd name="connsiteY8" fmla="*/ 12140 h 249721"/>
                <a:gd name="connsiteX9" fmla="*/ 82529 w 194093"/>
                <a:gd name="connsiteY9" fmla="*/ 17990 h 249721"/>
                <a:gd name="connsiteX10" fmla="*/ 81244 w 194093"/>
                <a:gd name="connsiteY10" fmla="*/ 24937 h 249721"/>
                <a:gd name="connsiteX11" fmla="*/ 38183 w 194093"/>
                <a:gd name="connsiteY11" fmla="*/ 221277 h 249721"/>
                <a:gd name="connsiteX12" fmla="*/ 8941 w 194093"/>
                <a:gd name="connsiteY12" fmla="*/ 238462 h 249721"/>
                <a:gd name="connsiteX13" fmla="*/ 265 w 194093"/>
                <a:gd name="connsiteY13" fmla="*/ 245774 h 249721"/>
                <a:gd name="connsiteX14" fmla="*/ 8941 w 194093"/>
                <a:gd name="connsiteY14" fmla="*/ 249796 h 249721"/>
                <a:gd name="connsiteX15" fmla="*/ 157725 w 194093"/>
                <a:gd name="connsiteY15" fmla="*/ 249796 h 249721"/>
                <a:gd name="connsiteX16" fmla="*/ 167686 w 194093"/>
                <a:gd name="connsiteY16" fmla="*/ 243580 h 249721"/>
                <a:gd name="connsiteX17" fmla="*/ 193073 w 194093"/>
                <a:gd name="connsiteY17" fmla="*/ 164605 h 249721"/>
                <a:gd name="connsiteX18" fmla="*/ 194358 w 194093"/>
                <a:gd name="connsiteY18" fmla="*/ 159487 h 249721"/>
                <a:gd name="connsiteX19" fmla="*/ 190502 w 194093"/>
                <a:gd name="connsiteY19" fmla="*/ 155465 h 249721"/>
                <a:gd name="connsiteX20" fmla="*/ 185039 w 194093"/>
                <a:gd name="connsiteY20" fmla="*/ 163143 h 249721"/>
                <a:gd name="connsiteX21" fmla="*/ 104381 w 194093"/>
                <a:gd name="connsiteY21" fmla="*/ 238462 h 249721"/>
                <a:gd name="connsiteX22" fmla="*/ 74174 w 194093"/>
                <a:gd name="connsiteY22" fmla="*/ 238462 h 249721"/>
                <a:gd name="connsiteX23" fmla="*/ 67105 w 194093"/>
                <a:gd name="connsiteY23" fmla="*/ 238096 h 249721"/>
                <a:gd name="connsiteX24" fmla="*/ 62927 w 194093"/>
                <a:gd name="connsiteY24" fmla="*/ 234440 h 249721"/>
                <a:gd name="connsiteX25" fmla="*/ 64534 w 194093"/>
                <a:gd name="connsiteY25" fmla="*/ 226030 h 249721"/>
                <a:gd name="connsiteX26" fmla="*/ 107916 w 194093"/>
                <a:gd name="connsiteY26" fmla="*/ 28593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093" h="249721">
                  <a:moveTo>
                    <a:pt x="107916" y="28593"/>
                  </a:moveTo>
                  <a:cubicBezTo>
                    <a:pt x="110808" y="15431"/>
                    <a:pt x="111772" y="11409"/>
                    <a:pt x="141979" y="11409"/>
                  </a:cubicBezTo>
                  <a:cubicBezTo>
                    <a:pt x="151619" y="11409"/>
                    <a:pt x="154190" y="11409"/>
                    <a:pt x="154190" y="4462"/>
                  </a:cubicBezTo>
                  <a:cubicBezTo>
                    <a:pt x="154190" y="75"/>
                    <a:pt x="150655" y="75"/>
                    <a:pt x="149048" y="75"/>
                  </a:cubicBezTo>
                  <a:cubicBezTo>
                    <a:pt x="138444" y="75"/>
                    <a:pt x="112093" y="1172"/>
                    <a:pt x="101489" y="1172"/>
                  </a:cubicBezTo>
                  <a:cubicBezTo>
                    <a:pt x="91848" y="1172"/>
                    <a:pt x="68390" y="75"/>
                    <a:pt x="58750" y="75"/>
                  </a:cubicBezTo>
                  <a:cubicBezTo>
                    <a:pt x="56500" y="75"/>
                    <a:pt x="52644" y="75"/>
                    <a:pt x="52644" y="7387"/>
                  </a:cubicBezTo>
                  <a:cubicBezTo>
                    <a:pt x="52644" y="11409"/>
                    <a:pt x="55536" y="11409"/>
                    <a:pt x="61642" y="11409"/>
                  </a:cubicBezTo>
                  <a:cubicBezTo>
                    <a:pt x="62285" y="11409"/>
                    <a:pt x="68390" y="11409"/>
                    <a:pt x="73853" y="12140"/>
                  </a:cubicBezTo>
                  <a:cubicBezTo>
                    <a:pt x="79637" y="12872"/>
                    <a:pt x="82529" y="13237"/>
                    <a:pt x="82529" y="17990"/>
                  </a:cubicBezTo>
                  <a:cubicBezTo>
                    <a:pt x="82529" y="19453"/>
                    <a:pt x="82208" y="20550"/>
                    <a:pt x="81244" y="24937"/>
                  </a:cubicBezTo>
                  <a:lnTo>
                    <a:pt x="38183" y="221277"/>
                  </a:lnTo>
                  <a:cubicBezTo>
                    <a:pt x="34970" y="235537"/>
                    <a:pt x="34327" y="238462"/>
                    <a:pt x="8941" y="238462"/>
                  </a:cubicBezTo>
                  <a:cubicBezTo>
                    <a:pt x="3478" y="238462"/>
                    <a:pt x="265" y="238462"/>
                    <a:pt x="265" y="245774"/>
                  </a:cubicBezTo>
                  <a:cubicBezTo>
                    <a:pt x="265" y="249796"/>
                    <a:pt x="3157" y="249796"/>
                    <a:pt x="8941" y="249796"/>
                  </a:cubicBezTo>
                  <a:lnTo>
                    <a:pt x="157725" y="249796"/>
                  </a:lnTo>
                  <a:cubicBezTo>
                    <a:pt x="165437" y="249796"/>
                    <a:pt x="165758" y="249796"/>
                    <a:pt x="167686" y="243580"/>
                  </a:cubicBezTo>
                  <a:lnTo>
                    <a:pt x="193073" y="164605"/>
                  </a:lnTo>
                  <a:cubicBezTo>
                    <a:pt x="194358" y="160584"/>
                    <a:pt x="194358" y="159852"/>
                    <a:pt x="194358" y="159487"/>
                  </a:cubicBezTo>
                  <a:cubicBezTo>
                    <a:pt x="194358" y="158024"/>
                    <a:pt x="193394" y="155465"/>
                    <a:pt x="190502" y="155465"/>
                  </a:cubicBezTo>
                  <a:cubicBezTo>
                    <a:pt x="187610" y="155465"/>
                    <a:pt x="187288" y="157293"/>
                    <a:pt x="185039" y="163143"/>
                  </a:cubicBezTo>
                  <a:cubicBezTo>
                    <a:pt x="174113" y="196780"/>
                    <a:pt x="159974" y="238462"/>
                    <a:pt x="104381" y="238462"/>
                  </a:cubicBezTo>
                  <a:lnTo>
                    <a:pt x="74174" y="238462"/>
                  </a:lnTo>
                  <a:cubicBezTo>
                    <a:pt x="69675" y="238462"/>
                    <a:pt x="69033" y="238462"/>
                    <a:pt x="67105" y="238096"/>
                  </a:cubicBezTo>
                  <a:cubicBezTo>
                    <a:pt x="63891" y="237730"/>
                    <a:pt x="62927" y="237365"/>
                    <a:pt x="62927" y="234440"/>
                  </a:cubicBezTo>
                  <a:cubicBezTo>
                    <a:pt x="62927" y="233343"/>
                    <a:pt x="62927" y="232612"/>
                    <a:pt x="64534" y="226030"/>
                  </a:cubicBezTo>
                  <a:lnTo>
                    <a:pt x="107916" y="2859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26ABF610-DE03-9FC5-F03F-4CF8414927A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912222" y="6283167"/>
              <a:ext cx="68157" cy="172245"/>
            </a:xfrm>
            <a:custGeom>
              <a:avLst/>
              <a:gdLst>
                <a:gd name="connsiteX0" fmla="*/ 62580 w 68157"/>
                <a:gd name="connsiteY0" fmla="*/ 9802 h 172245"/>
                <a:gd name="connsiteX1" fmla="*/ 53583 w 68157"/>
                <a:gd name="connsiteY1" fmla="*/ 76 h 172245"/>
                <a:gd name="connsiteX2" fmla="*/ 40986 w 68157"/>
                <a:gd name="connsiteY2" fmla="*/ 14153 h 172245"/>
                <a:gd name="connsiteX3" fmla="*/ 49984 w 68157"/>
                <a:gd name="connsiteY3" fmla="*/ 23878 h 172245"/>
                <a:gd name="connsiteX4" fmla="*/ 62580 w 68157"/>
                <a:gd name="connsiteY4" fmla="*/ 9802 h 172245"/>
                <a:gd name="connsiteX5" fmla="*/ 16692 w 68157"/>
                <a:gd name="connsiteY5" fmla="*/ 139818 h 172245"/>
                <a:gd name="connsiteX6" fmla="*/ 14668 w 68157"/>
                <a:gd name="connsiteY6" fmla="*/ 150567 h 172245"/>
                <a:gd name="connsiteX7" fmla="*/ 36037 w 68157"/>
                <a:gd name="connsiteY7" fmla="*/ 172322 h 172245"/>
                <a:gd name="connsiteX8" fmla="*/ 68429 w 68157"/>
                <a:gd name="connsiteY8" fmla="*/ 133163 h 172245"/>
                <a:gd name="connsiteX9" fmla="*/ 64830 w 68157"/>
                <a:gd name="connsiteY9" fmla="*/ 129836 h 172245"/>
                <a:gd name="connsiteX10" fmla="*/ 60556 w 68157"/>
                <a:gd name="connsiteY10" fmla="*/ 134187 h 172245"/>
                <a:gd name="connsiteX11" fmla="*/ 36712 w 68157"/>
                <a:gd name="connsiteY11" fmla="*/ 165155 h 172245"/>
                <a:gd name="connsiteX12" fmla="*/ 31088 w 68157"/>
                <a:gd name="connsiteY12" fmla="*/ 156198 h 172245"/>
                <a:gd name="connsiteX13" fmla="*/ 34688 w 68157"/>
                <a:gd name="connsiteY13" fmla="*/ 139818 h 172245"/>
                <a:gd name="connsiteX14" fmla="*/ 41886 w 68157"/>
                <a:gd name="connsiteY14" fmla="*/ 119343 h 172245"/>
                <a:gd name="connsiteX15" fmla="*/ 52908 w 68157"/>
                <a:gd name="connsiteY15" fmla="*/ 86839 h 172245"/>
                <a:gd name="connsiteX16" fmla="*/ 54258 w 68157"/>
                <a:gd name="connsiteY16" fmla="*/ 78649 h 172245"/>
                <a:gd name="connsiteX17" fmla="*/ 32888 w 68157"/>
                <a:gd name="connsiteY17" fmla="*/ 56894 h 172245"/>
                <a:gd name="connsiteX18" fmla="*/ 271 w 68157"/>
                <a:gd name="connsiteY18" fmla="*/ 96052 h 172245"/>
                <a:gd name="connsiteX19" fmla="*/ 4095 w 68157"/>
                <a:gd name="connsiteY19" fmla="*/ 99380 h 172245"/>
                <a:gd name="connsiteX20" fmla="*/ 8144 w 68157"/>
                <a:gd name="connsiteY20" fmla="*/ 95285 h 172245"/>
                <a:gd name="connsiteX21" fmla="*/ 32213 w 68157"/>
                <a:gd name="connsiteY21" fmla="*/ 64060 h 172245"/>
                <a:gd name="connsiteX22" fmla="*/ 37837 w 68157"/>
                <a:gd name="connsiteY22" fmla="*/ 73018 h 172245"/>
                <a:gd name="connsiteX23" fmla="*/ 30864 w 68157"/>
                <a:gd name="connsiteY23" fmla="*/ 98612 h 172245"/>
                <a:gd name="connsiteX24" fmla="*/ 16692 w 68157"/>
                <a:gd name="connsiteY24" fmla="*/ 139818 h 17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57" h="172245">
                  <a:moveTo>
                    <a:pt x="62580" y="9802"/>
                  </a:moveTo>
                  <a:cubicBezTo>
                    <a:pt x="62580" y="5707"/>
                    <a:pt x="59881" y="76"/>
                    <a:pt x="53583" y="76"/>
                  </a:cubicBezTo>
                  <a:cubicBezTo>
                    <a:pt x="47509" y="76"/>
                    <a:pt x="40986" y="6731"/>
                    <a:pt x="40986" y="14153"/>
                  </a:cubicBezTo>
                  <a:cubicBezTo>
                    <a:pt x="40986" y="18504"/>
                    <a:pt x="43910" y="23878"/>
                    <a:pt x="49984" y="23878"/>
                  </a:cubicBezTo>
                  <a:cubicBezTo>
                    <a:pt x="56507" y="23878"/>
                    <a:pt x="62580" y="16712"/>
                    <a:pt x="62580" y="9802"/>
                  </a:cubicBezTo>
                  <a:close/>
                  <a:moveTo>
                    <a:pt x="16692" y="139818"/>
                  </a:moveTo>
                  <a:cubicBezTo>
                    <a:pt x="15792" y="143145"/>
                    <a:pt x="14668" y="146216"/>
                    <a:pt x="14668" y="150567"/>
                  </a:cubicBezTo>
                  <a:cubicBezTo>
                    <a:pt x="14668" y="162596"/>
                    <a:pt x="23665" y="172322"/>
                    <a:pt x="36037" y="172322"/>
                  </a:cubicBezTo>
                  <a:cubicBezTo>
                    <a:pt x="58532" y="172322"/>
                    <a:pt x="68429" y="137002"/>
                    <a:pt x="68429" y="133163"/>
                  </a:cubicBezTo>
                  <a:cubicBezTo>
                    <a:pt x="68429" y="129836"/>
                    <a:pt x="65505" y="129836"/>
                    <a:pt x="64830" y="129836"/>
                  </a:cubicBezTo>
                  <a:cubicBezTo>
                    <a:pt x="61681" y="129836"/>
                    <a:pt x="61456" y="131372"/>
                    <a:pt x="60556" y="134187"/>
                  </a:cubicBezTo>
                  <a:cubicBezTo>
                    <a:pt x="55382" y="154662"/>
                    <a:pt x="45485" y="165155"/>
                    <a:pt x="36712" y="165155"/>
                  </a:cubicBezTo>
                  <a:cubicBezTo>
                    <a:pt x="32213" y="165155"/>
                    <a:pt x="31088" y="161828"/>
                    <a:pt x="31088" y="156198"/>
                  </a:cubicBezTo>
                  <a:cubicBezTo>
                    <a:pt x="31088" y="150311"/>
                    <a:pt x="32663" y="145448"/>
                    <a:pt x="34688" y="139818"/>
                  </a:cubicBezTo>
                  <a:cubicBezTo>
                    <a:pt x="36937" y="132907"/>
                    <a:pt x="39411" y="125997"/>
                    <a:pt x="41886" y="119343"/>
                  </a:cubicBezTo>
                  <a:cubicBezTo>
                    <a:pt x="43910" y="113200"/>
                    <a:pt x="52008" y="89910"/>
                    <a:pt x="52908" y="86839"/>
                  </a:cubicBezTo>
                  <a:cubicBezTo>
                    <a:pt x="53583" y="84279"/>
                    <a:pt x="54258" y="81208"/>
                    <a:pt x="54258" y="78649"/>
                  </a:cubicBezTo>
                  <a:cubicBezTo>
                    <a:pt x="54258" y="66620"/>
                    <a:pt x="45260" y="56894"/>
                    <a:pt x="32888" y="56894"/>
                  </a:cubicBezTo>
                  <a:cubicBezTo>
                    <a:pt x="10619" y="56894"/>
                    <a:pt x="271" y="91702"/>
                    <a:pt x="271" y="96052"/>
                  </a:cubicBezTo>
                  <a:cubicBezTo>
                    <a:pt x="271" y="99380"/>
                    <a:pt x="3421" y="99380"/>
                    <a:pt x="4095" y="99380"/>
                  </a:cubicBezTo>
                  <a:cubicBezTo>
                    <a:pt x="7245" y="99380"/>
                    <a:pt x="7470" y="98100"/>
                    <a:pt x="8144" y="95285"/>
                  </a:cubicBezTo>
                  <a:cubicBezTo>
                    <a:pt x="13993" y="73274"/>
                    <a:pt x="23890" y="64060"/>
                    <a:pt x="32213" y="64060"/>
                  </a:cubicBezTo>
                  <a:cubicBezTo>
                    <a:pt x="35812" y="64060"/>
                    <a:pt x="37837" y="66108"/>
                    <a:pt x="37837" y="73018"/>
                  </a:cubicBezTo>
                  <a:cubicBezTo>
                    <a:pt x="37837" y="78905"/>
                    <a:pt x="36487" y="82744"/>
                    <a:pt x="30864" y="98612"/>
                  </a:cubicBezTo>
                  <a:lnTo>
                    <a:pt x="16692" y="13981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7D6BD031-F07C-3509-8D9B-E99080A68A7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026952" y="6123792"/>
              <a:ext cx="74552" cy="365623"/>
            </a:xfrm>
            <a:custGeom>
              <a:avLst/>
              <a:gdLst>
                <a:gd name="connsiteX0" fmla="*/ 74827 w 74552"/>
                <a:gd name="connsiteY0" fmla="*/ 182887 h 365623"/>
                <a:gd name="connsiteX1" fmla="*/ 53618 w 74552"/>
                <a:gd name="connsiteY1" fmla="*/ 68812 h 365623"/>
                <a:gd name="connsiteX2" fmla="*/ 3488 w 74552"/>
                <a:gd name="connsiteY2" fmla="*/ 75 h 365623"/>
                <a:gd name="connsiteX3" fmla="*/ 275 w 74552"/>
                <a:gd name="connsiteY3" fmla="*/ 3731 h 365623"/>
                <a:gd name="connsiteX4" fmla="*/ 6380 w 74552"/>
                <a:gd name="connsiteY4" fmla="*/ 12140 h 365623"/>
                <a:gd name="connsiteX5" fmla="*/ 56189 w 74552"/>
                <a:gd name="connsiteY5" fmla="*/ 182887 h 365623"/>
                <a:gd name="connsiteX6" fmla="*/ 4452 w 74552"/>
                <a:gd name="connsiteY6" fmla="*/ 355827 h 365623"/>
                <a:gd name="connsiteX7" fmla="*/ 275 w 74552"/>
                <a:gd name="connsiteY7" fmla="*/ 362042 h 365623"/>
                <a:gd name="connsiteX8" fmla="*/ 3488 w 74552"/>
                <a:gd name="connsiteY8" fmla="*/ 365699 h 365623"/>
                <a:gd name="connsiteX9" fmla="*/ 54582 w 74552"/>
                <a:gd name="connsiteY9" fmla="*/ 294402 h 365623"/>
                <a:gd name="connsiteX10" fmla="*/ 74827 w 74552"/>
                <a:gd name="connsiteY10" fmla="*/ 182887 h 3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52" h="365623">
                  <a:moveTo>
                    <a:pt x="74827" y="182887"/>
                  </a:moveTo>
                  <a:cubicBezTo>
                    <a:pt x="74827" y="154368"/>
                    <a:pt x="71292" y="110128"/>
                    <a:pt x="53618" y="68812"/>
                  </a:cubicBezTo>
                  <a:cubicBezTo>
                    <a:pt x="34337" y="23840"/>
                    <a:pt x="6702" y="75"/>
                    <a:pt x="3488" y="75"/>
                  </a:cubicBezTo>
                  <a:cubicBezTo>
                    <a:pt x="1560" y="75"/>
                    <a:pt x="275" y="1537"/>
                    <a:pt x="275" y="3731"/>
                  </a:cubicBezTo>
                  <a:cubicBezTo>
                    <a:pt x="275" y="4828"/>
                    <a:pt x="275" y="5559"/>
                    <a:pt x="6380" y="12140"/>
                  </a:cubicBezTo>
                  <a:cubicBezTo>
                    <a:pt x="37872" y="48337"/>
                    <a:pt x="56189" y="106471"/>
                    <a:pt x="56189" y="182887"/>
                  </a:cubicBezTo>
                  <a:cubicBezTo>
                    <a:pt x="56189" y="245408"/>
                    <a:pt x="44299" y="309758"/>
                    <a:pt x="4452" y="355827"/>
                  </a:cubicBezTo>
                  <a:cubicBezTo>
                    <a:pt x="275" y="360214"/>
                    <a:pt x="275" y="360946"/>
                    <a:pt x="275" y="362042"/>
                  </a:cubicBezTo>
                  <a:cubicBezTo>
                    <a:pt x="275" y="364236"/>
                    <a:pt x="1560" y="365699"/>
                    <a:pt x="3488" y="365699"/>
                  </a:cubicBezTo>
                  <a:cubicBezTo>
                    <a:pt x="6702" y="365699"/>
                    <a:pt x="35623" y="340836"/>
                    <a:pt x="54582" y="294402"/>
                  </a:cubicBezTo>
                  <a:cubicBezTo>
                    <a:pt x="70971" y="254183"/>
                    <a:pt x="74827" y="213599"/>
                    <a:pt x="74827" y="18288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896E57C7-80B2-D7C2-9480-7A4093D87E9C}"/>
              </a:ext>
            </a:extLst>
          </p:cNvPr>
          <p:cNvGrpSpPr/>
          <p:nvPr/>
        </p:nvGrpSpPr>
        <p:grpSpPr>
          <a:xfrm>
            <a:off x="1074527" y="4617018"/>
            <a:ext cx="2703732" cy="954743"/>
            <a:chOff x="1074527" y="4617018"/>
            <a:chExt cx="2703732" cy="954743"/>
          </a:xfrm>
        </p:grpSpPr>
        <p:pic>
          <p:nvPicPr>
            <p:cNvPr id="33" name="Obraz 3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  <a:extLst>
                <a:ext uri="{FF2B5EF4-FFF2-40B4-BE49-F238E27FC236}">
                  <a16:creationId xmlns:a16="http://schemas.microsoft.com/office/drawing/2014/main" id="{F49E8126-F888-C814-8B42-BE02EA1954A4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527" y="4636266"/>
              <a:ext cx="395325" cy="3174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Obraz 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  <a:extLst>
                <a:ext uri="{FF2B5EF4-FFF2-40B4-BE49-F238E27FC236}">
                  <a16:creationId xmlns:a16="http://schemas.microsoft.com/office/drawing/2014/main" id="{3A9D471C-AB9C-23B2-8E94-E269134F2ABB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39" y="4617018"/>
              <a:ext cx="395828" cy="3196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Obraz 3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  <a:extLst>
                <a:ext uri="{FF2B5EF4-FFF2-40B4-BE49-F238E27FC236}">
                  <a16:creationId xmlns:a16="http://schemas.microsoft.com/office/drawing/2014/main" id="{5FCB55BE-2AF5-8ADF-0DB5-C4FE2B16DBD1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689" y="4620579"/>
              <a:ext cx="395828" cy="3196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4" name="Obraz 7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{L^{(0)}_i\}_{i=1}^\mathfrak{p}$$&#10;\end{document}&#10;" title="IguanaTex Bitmap Display">
              <a:extLst>
                <a:ext uri="{FF2B5EF4-FFF2-40B4-BE49-F238E27FC236}">
                  <a16:creationId xmlns:a16="http://schemas.microsoft.com/office/drawing/2014/main" id="{072D8CC7-40FF-2231-784C-43415172A704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912" y="5201876"/>
              <a:ext cx="1083932" cy="3698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Obraz 8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{ L^{(1)}_i\}_{i=1}^\mathfrak{p}$$&#10;\end{document}&#10;" title="IguanaTex Bitmap Display">
              <a:extLst>
                <a:ext uri="{FF2B5EF4-FFF2-40B4-BE49-F238E27FC236}">
                  <a16:creationId xmlns:a16="http://schemas.microsoft.com/office/drawing/2014/main" id="{2C6D74C2-9932-AF03-4811-D9638D452C82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718" y="5138619"/>
              <a:ext cx="1089297" cy="3730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Obraz 3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  <a:extLst>
                <a:ext uri="{FF2B5EF4-FFF2-40B4-BE49-F238E27FC236}">
                  <a16:creationId xmlns:a16="http://schemas.microsoft.com/office/drawing/2014/main" id="{BCDF8199-3A8B-5A8A-1D35-B25CE304BD8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605" y="5027816"/>
              <a:ext cx="277654" cy="3047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id="{0997F2EF-82DC-0D1F-62ED-0A66516BFF70}"/>
                </a:ext>
              </a:extLst>
            </p:cNvPr>
            <p:cNvCxnSpPr>
              <a:cxnSpLocks/>
            </p:cNvCxnSpPr>
            <p:nvPr/>
          </p:nvCxnSpPr>
          <p:spPr>
            <a:xfrm>
              <a:off x="1436970" y="4944099"/>
              <a:ext cx="137629" cy="19451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id="{E666EB63-5175-FD5D-5005-26812F928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3825" y="4950522"/>
              <a:ext cx="114672" cy="1623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ze strzałką 40">
              <a:extLst>
                <a:ext uri="{FF2B5EF4-FFF2-40B4-BE49-F238E27FC236}">
                  <a16:creationId xmlns:a16="http://schemas.microsoft.com/office/drawing/2014/main" id="{E30A3C4E-5DFD-C423-81CE-9AD855A4E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112" y="4949733"/>
              <a:ext cx="114672" cy="1623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ze strzałką 41">
              <a:extLst>
                <a:ext uri="{FF2B5EF4-FFF2-40B4-BE49-F238E27FC236}">
                  <a16:creationId xmlns:a16="http://schemas.microsoft.com/office/drawing/2014/main" id="{B426C2C0-28E0-E3A7-21F5-F31A676BBA0E}"/>
                </a:ext>
              </a:extLst>
            </p:cNvPr>
            <p:cNvCxnSpPr>
              <a:cxnSpLocks/>
            </p:cNvCxnSpPr>
            <p:nvPr/>
          </p:nvCxnSpPr>
          <p:spPr>
            <a:xfrm>
              <a:off x="2334539" y="4961031"/>
              <a:ext cx="137629" cy="19451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21A22E2-DEDB-3AA2-146E-8BD1EB05A56A}"/>
              </a:ext>
            </a:extLst>
          </p:cNvPr>
          <p:cNvSpPr txBox="1"/>
          <p:nvPr/>
        </p:nvSpPr>
        <p:spPr>
          <a:xfrm>
            <a:off x="4571999" y="4758299"/>
            <a:ext cx="453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Each</a:t>
            </a:r>
            <a:r>
              <a:rPr lang="pl-PL" sz="2000" dirty="0"/>
              <a:t> step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again</a:t>
            </a:r>
            <a:r>
              <a:rPr lang="pl-PL" sz="2000" dirty="0"/>
              <a:t> a </a:t>
            </a:r>
            <a:r>
              <a:rPr lang="pl-PL" sz="2000" dirty="0" err="1"/>
              <a:t>simple</a:t>
            </a:r>
            <a:r>
              <a:rPr lang="pl-PL" sz="2000" dirty="0"/>
              <a:t> </a:t>
            </a:r>
            <a:r>
              <a:rPr lang="pl-PL" sz="2000" dirty="0" err="1"/>
              <a:t>linear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eigenvalue</a:t>
            </a:r>
            <a:r>
              <a:rPr lang="pl-PL" sz="2000" dirty="0"/>
              <a:t> problem!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64810BD2-FC5A-7CB4-F943-F27BC9F885D1}"/>
              </a:ext>
            </a:extLst>
          </p:cNvPr>
          <p:cNvSpPr txBox="1"/>
          <p:nvPr/>
        </p:nvSpPr>
        <p:spPr>
          <a:xfrm>
            <a:off x="1474152" y="5853295"/>
            <a:ext cx="607293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We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generalize</a:t>
            </a:r>
            <a:r>
              <a:rPr lang="pl-PL" sz="2000" dirty="0"/>
              <a:t> </a:t>
            </a:r>
            <a:r>
              <a:rPr lang="pl-PL" sz="2000" dirty="0" err="1"/>
              <a:t>optimization</a:t>
            </a:r>
            <a:r>
              <a:rPr lang="pl-PL" sz="2000" dirty="0"/>
              <a:t> </a:t>
            </a:r>
            <a:r>
              <a:rPr lang="pl-PL" sz="2000" dirty="0" err="1"/>
              <a:t>over</a:t>
            </a:r>
            <a:r>
              <a:rPr lang="pl-PL" sz="2000" dirty="0"/>
              <a:t> </a:t>
            </a:r>
            <a:r>
              <a:rPr lang="pl-PL" sz="2000" dirty="0" err="1"/>
              <a:t>combs</a:t>
            </a:r>
            <a:r>
              <a:rPr lang="pl-PL" sz="2000" dirty="0"/>
              <a:t>, and </a:t>
            </a:r>
            <a:r>
              <a:rPr lang="pl-PL" sz="2000" dirty="0" err="1"/>
              <a:t>use</a:t>
            </a:r>
            <a:r>
              <a:rPr lang="pl-PL" sz="2000" dirty="0"/>
              <a:t> tensor networks as </a:t>
            </a:r>
            <a:r>
              <a:rPr lang="pl-PL" sz="2000" dirty="0" err="1"/>
              <a:t>well</a:t>
            </a:r>
            <a:endParaRPr lang="pl-PL" sz="2000" i="1" dirty="0"/>
          </a:p>
        </p:txBody>
      </p:sp>
      <p:pic>
        <p:nvPicPr>
          <p:cNvPr id="99" name="Obraz 9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i( \rho,L_i) = 2 \Tr(\partial_i{\rho}_{\boldsymbol{\theta}} L_i) - \Tr(\rho_{\boldsymbol{\theta}} L_i^2) $$&#10;\end{document}&#10;" title="IguanaTex Bitmap Display">
            <a:extLst>
              <a:ext uri="{FF2B5EF4-FFF2-40B4-BE49-F238E27FC236}">
                <a16:creationId xmlns:a16="http://schemas.microsoft.com/office/drawing/2014/main" id="{923943D8-39A3-B436-1256-0907E9CFD2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37" y="2668085"/>
            <a:ext cx="4444109" cy="327566"/>
          </a:xfrm>
          <a:prstGeom prst="rect">
            <a:avLst/>
          </a:prstGeom>
          <a:noFill/>
          <a:ln/>
          <a:effectLst/>
        </p:spPr>
      </p:pic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5C6446D-D270-9DC8-D6F3-A501BDD47C63}"/>
              </a:ext>
            </a:extLst>
          </p:cNvPr>
          <p:cNvSpPr txBox="1"/>
          <p:nvPr/>
        </p:nvSpPr>
        <p:spPr>
          <a:xfrm>
            <a:off x="1537692" y="3256984"/>
            <a:ext cx="5997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We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optimize</a:t>
            </a:r>
            <a:r>
              <a:rPr lang="pl-PL" sz="2000" dirty="0"/>
              <a:t> </a:t>
            </a:r>
            <a:r>
              <a:rPr lang="pl-PL" sz="2000" dirty="0" err="1"/>
              <a:t>all</a:t>
            </a:r>
            <a:r>
              <a:rPr lang="pl-PL" sz="2000" dirty="0"/>
              <a:t>  </a:t>
            </a:r>
            <a:r>
              <a:rPr lang="pl-PL" sz="2000" i="1" dirty="0"/>
              <a:t>L</a:t>
            </a:r>
            <a:r>
              <a:rPr lang="pl-PL" sz="2000" i="1" baseline="-25000" dirty="0"/>
              <a:t>i</a:t>
            </a:r>
            <a:r>
              <a:rPr lang="pl-PL" sz="2000" i="1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independentently</a:t>
            </a:r>
            <a:r>
              <a:rPr lang="pl-PL" sz="2000" dirty="0"/>
              <a:t> </a:t>
            </a:r>
            <a:r>
              <a:rPr lang="pl-PL" sz="2000" i="1" dirty="0"/>
              <a:t> </a:t>
            </a:r>
            <a:endParaRPr lang="en-US" sz="2000" i="1" dirty="0"/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086BCF14-360E-17C7-5758-819890B1A4C6}"/>
              </a:ext>
            </a:extLst>
          </p:cNvPr>
          <p:cNvSpPr/>
          <p:nvPr/>
        </p:nvSpPr>
        <p:spPr>
          <a:xfrm>
            <a:off x="2840363" y="1283550"/>
            <a:ext cx="1057115" cy="946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Obraz 48" descr="TP_tmp.emf">
            <a:extLst>
              <a:ext uri="{FF2B5EF4-FFF2-40B4-BE49-F238E27FC236}">
                <a16:creationId xmlns:a16="http://schemas.microsoft.com/office/drawing/2014/main" id="{B1B1E2C5-B103-6692-794D-A0615410E0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1617" y="1694187"/>
            <a:ext cx="236789" cy="277043"/>
          </a:xfrm>
          <a:prstGeom prst="rect">
            <a:avLst/>
          </a:prstGeom>
          <a:noFill/>
          <a:ln/>
          <a:effectLst/>
        </p:spPr>
      </p:pic>
      <p:grpSp>
        <p:nvGrpSpPr>
          <p:cNvPr id="69" name="Grupa 6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$$&#10; \end{document}&#10;" title="IguanaTex Vector Display">
            <a:extLst>
              <a:ext uri="{FF2B5EF4-FFF2-40B4-BE49-F238E27FC236}">
                <a16:creationId xmlns:a16="http://schemas.microsoft.com/office/drawing/2014/main" id="{8CB5985E-3889-F16B-7166-4568789B09A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149600" y="1562100"/>
            <a:ext cx="357146" cy="370524"/>
            <a:chOff x="12044107" y="4488836"/>
            <a:chExt cx="357146" cy="370524"/>
          </a:xfrm>
        </p:grpSpPr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7DAD7068-BFCF-A3F0-B8E6-73768FC7643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044107" y="4488836"/>
              <a:ext cx="208039" cy="313004"/>
            </a:xfrm>
            <a:custGeom>
              <a:avLst/>
              <a:gdLst>
                <a:gd name="connsiteX0" fmla="*/ 81972 w 208039"/>
                <a:gd name="connsiteY0" fmla="*/ 147320 h 313004"/>
                <a:gd name="connsiteX1" fmla="*/ 228 w 208039"/>
                <a:gd name="connsiteY1" fmla="*/ 259692 h 313004"/>
                <a:gd name="connsiteX2" fmla="*/ 65701 w 208039"/>
                <a:gd name="connsiteY2" fmla="*/ 313079 h 313004"/>
                <a:gd name="connsiteX3" fmla="*/ 182311 w 208039"/>
                <a:gd name="connsiteY3" fmla="*/ 236012 h 313004"/>
                <a:gd name="connsiteX4" fmla="*/ 178437 w 208039"/>
                <a:gd name="connsiteY4" fmla="*/ 232998 h 313004"/>
                <a:gd name="connsiteX5" fmla="*/ 150156 w 208039"/>
                <a:gd name="connsiteY5" fmla="*/ 251942 h 313004"/>
                <a:gd name="connsiteX6" fmla="*/ 91270 w 208039"/>
                <a:gd name="connsiteY6" fmla="*/ 289400 h 313004"/>
                <a:gd name="connsiteX7" fmla="*/ 33158 w 208039"/>
                <a:gd name="connsiteY7" fmla="*/ 241179 h 313004"/>
                <a:gd name="connsiteX8" fmla="*/ 116064 w 208039"/>
                <a:gd name="connsiteY8" fmla="*/ 153779 h 313004"/>
                <a:gd name="connsiteX9" fmla="*/ 147832 w 208039"/>
                <a:gd name="connsiteY9" fmla="*/ 133113 h 313004"/>
                <a:gd name="connsiteX10" fmla="*/ 143958 w 208039"/>
                <a:gd name="connsiteY10" fmla="*/ 130099 h 313004"/>
                <a:gd name="connsiteX11" fmla="*/ 78485 w 208039"/>
                <a:gd name="connsiteY11" fmla="*/ 80586 h 313004"/>
                <a:gd name="connsiteX12" fmla="*/ 138534 w 208039"/>
                <a:gd name="connsiteY12" fmla="*/ 23755 h 313004"/>
                <a:gd name="connsiteX13" fmla="*/ 175338 w 208039"/>
                <a:gd name="connsiteY13" fmla="*/ 47434 h 313004"/>
                <a:gd name="connsiteX14" fmla="*/ 170689 w 208039"/>
                <a:gd name="connsiteY14" fmla="*/ 62934 h 313004"/>
                <a:gd name="connsiteX15" fmla="*/ 168752 w 208039"/>
                <a:gd name="connsiteY15" fmla="*/ 67670 h 313004"/>
                <a:gd name="connsiteX16" fmla="*/ 172626 w 208039"/>
                <a:gd name="connsiteY16" fmla="*/ 70684 h 313004"/>
                <a:gd name="connsiteX17" fmla="*/ 208268 w 208039"/>
                <a:gd name="connsiteY17" fmla="*/ 29352 h 313004"/>
                <a:gd name="connsiteX18" fmla="*/ 164103 w 208039"/>
                <a:gd name="connsiteY18" fmla="*/ 75 h 313004"/>
                <a:gd name="connsiteX19" fmla="*/ 45555 w 208039"/>
                <a:gd name="connsiteY19" fmla="*/ 99100 h 313004"/>
                <a:gd name="connsiteX20" fmla="*/ 81972 w 208039"/>
                <a:gd name="connsiteY20" fmla="*/ 147320 h 31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039" h="313004">
                  <a:moveTo>
                    <a:pt x="81972" y="147320"/>
                  </a:moveTo>
                  <a:cubicBezTo>
                    <a:pt x="4490" y="193819"/>
                    <a:pt x="228" y="249359"/>
                    <a:pt x="228" y="259692"/>
                  </a:cubicBezTo>
                  <a:cubicBezTo>
                    <a:pt x="228" y="292413"/>
                    <a:pt x="28897" y="313079"/>
                    <a:pt x="65701" y="313079"/>
                  </a:cubicBezTo>
                  <a:cubicBezTo>
                    <a:pt x="130398" y="313079"/>
                    <a:pt x="182311" y="245054"/>
                    <a:pt x="182311" y="236012"/>
                  </a:cubicBezTo>
                  <a:cubicBezTo>
                    <a:pt x="182311" y="233429"/>
                    <a:pt x="180374" y="232998"/>
                    <a:pt x="178437" y="232998"/>
                  </a:cubicBezTo>
                  <a:cubicBezTo>
                    <a:pt x="173788" y="232998"/>
                    <a:pt x="159067" y="238596"/>
                    <a:pt x="150156" y="251942"/>
                  </a:cubicBezTo>
                  <a:cubicBezTo>
                    <a:pt x="142021" y="264428"/>
                    <a:pt x="125749" y="289400"/>
                    <a:pt x="91270" y="289400"/>
                  </a:cubicBezTo>
                  <a:cubicBezTo>
                    <a:pt x="63764" y="289400"/>
                    <a:pt x="33158" y="273470"/>
                    <a:pt x="33158" y="241179"/>
                  </a:cubicBezTo>
                  <a:cubicBezTo>
                    <a:pt x="33158" y="220082"/>
                    <a:pt x="54853" y="156362"/>
                    <a:pt x="116064" y="153779"/>
                  </a:cubicBezTo>
                  <a:cubicBezTo>
                    <a:pt x="134272" y="152917"/>
                    <a:pt x="147832" y="137848"/>
                    <a:pt x="147832" y="133113"/>
                  </a:cubicBezTo>
                  <a:cubicBezTo>
                    <a:pt x="147832" y="130529"/>
                    <a:pt x="145895" y="130099"/>
                    <a:pt x="143958" y="130099"/>
                  </a:cubicBezTo>
                  <a:cubicBezTo>
                    <a:pt x="89333" y="127515"/>
                    <a:pt x="78485" y="97808"/>
                    <a:pt x="78485" y="80586"/>
                  </a:cubicBezTo>
                  <a:cubicBezTo>
                    <a:pt x="78485" y="70684"/>
                    <a:pt x="84296" y="23755"/>
                    <a:pt x="138534" y="23755"/>
                  </a:cubicBezTo>
                  <a:cubicBezTo>
                    <a:pt x="145895" y="23755"/>
                    <a:pt x="175338" y="25046"/>
                    <a:pt x="175338" y="47434"/>
                  </a:cubicBezTo>
                  <a:cubicBezTo>
                    <a:pt x="175338" y="54323"/>
                    <a:pt x="172239" y="60351"/>
                    <a:pt x="170689" y="62934"/>
                  </a:cubicBezTo>
                  <a:cubicBezTo>
                    <a:pt x="169914" y="64226"/>
                    <a:pt x="168752" y="66378"/>
                    <a:pt x="168752" y="67670"/>
                  </a:cubicBezTo>
                  <a:cubicBezTo>
                    <a:pt x="168752" y="70684"/>
                    <a:pt x="171464" y="70684"/>
                    <a:pt x="172626" y="70684"/>
                  </a:cubicBezTo>
                  <a:cubicBezTo>
                    <a:pt x="184248" y="70684"/>
                    <a:pt x="208268" y="53893"/>
                    <a:pt x="208268" y="29352"/>
                  </a:cubicBezTo>
                  <a:cubicBezTo>
                    <a:pt x="208268" y="3950"/>
                    <a:pt x="181536" y="75"/>
                    <a:pt x="164103" y="75"/>
                  </a:cubicBezTo>
                  <a:cubicBezTo>
                    <a:pt x="111415" y="75"/>
                    <a:pt x="45555" y="46573"/>
                    <a:pt x="45555" y="99100"/>
                  </a:cubicBezTo>
                  <a:cubicBezTo>
                    <a:pt x="45555" y="124502"/>
                    <a:pt x="62989" y="140001"/>
                    <a:pt x="81972" y="147320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4DFF9689-18B9-DB97-6D97-A215D770091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253728" y="4645381"/>
              <a:ext cx="147525" cy="213979"/>
            </a:xfrm>
            <a:custGeom>
              <a:avLst/>
              <a:gdLst>
                <a:gd name="connsiteX0" fmla="*/ 147759 w 147525"/>
                <a:gd name="connsiteY0" fmla="*/ 66983 h 213979"/>
                <a:gd name="connsiteX1" fmla="*/ 96776 w 147525"/>
                <a:gd name="connsiteY1" fmla="*/ 76 h 213979"/>
                <a:gd name="connsiteX2" fmla="*/ 28166 w 147525"/>
                <a:gd name="connsiteY2" fmla="*/ 46790 h 213979"/>
                <a:gd name="connsiteX3" fmla="*/ 234 w 147525"/>
                <a:gd name="connsiteY3" fmla="*/ 147150 h 213979"/>
                <a:gd name="connsiteX4" fmla="*/ 51488 w 147525"/>
                <a:gd name="connsiteY4" fmla="*/ 214056 h 213979"/>
                <a:gd name="connsiteX5" fmla="*/ 117115 w 147525"/>
                <a:gd name="connsiteY5" fmla="*/ 171863 h 213979"/>
                <a:gd name="connsiteX6" fmla="*/ 147759 w 147525"/>
                <a:gd name="connsiteY6" fmla="*/ 66983 h 213979"/>
                <a:gd name="connsiteX7" fmla="*/ 43895 w 147525"/>
                <a:gd name="connsiteY7" fmla="*/ 98627 h 213979"/>
                <a:gd name="connsiteX8" fmla="*/ 62878 w 147525"/>
                <a:gd name="connsiteY8" fmla="*/ 41365 h 213979"/>
                <a:gd name="connsiteX9" fmla="*/ 96234 w 147525"/>
                <a:gd name="connsiteY9" fmla="*/ 13940 h 213979"/>
                <a:gd name="connsiteX10" fmla="*/ 115488 w 147525"/>
                <a:gd name="connsiteY10" fmla="*/ 47393 h 213979"/>
                <a:gd name="connsiteX11" fmla="*/ 107895 w 147525"/>
                <a:gd name="connsiteY11" fmla="*/ 98627 h 213979"/>
                <a:gd name="connsiteX12" fmla="*/ 43895 w 147525"/>
                <a:gd name="connsiteY12" fmla="*/ 98627 h 213979"/>
                <a:gd name="connsiteX13" fmla="*/ 104098 w 147525"/>
                <a:gd name="connsiteY13" fmla="*/ 115505 h 213979"/>
                <a:gd name="connsiteX14" fmla="*/ 84844 w 147525"/>
                <a:gd name="connsiteY14" fmla="*/ 173068 h 213979"/>
                <a:gd name="connsiteX15" fmla="*/ 52030 w 147525"/>
                <a:gd name="connsiteY15" fmla="*/ 200193 h 213979"/>
                <a:gd name="connsiteX16" fmla="*/ 32505 w 147525"/>
                <a:gd name="connsiteY16" fmla="*/ 166739 h 213979"/>
                <a:gd name="connsiteX17" fmla="*/ 40098 w 147525"/>
                <a:gd name="connsiteY17" fmla="*/ 115505 h 213979"/>
                <a:gd name="connsiteX18" fmla="*/ 104098 w 147525"/>
                <a:gd name="connsiteY18" fmla="*/ 115505 h 21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525" h="213979">
                  <a:moveTo>
                    <a:pt x="147759" y="66983"/>
                  </a:moveTo>
                  <a:cubicBezTo>
                    <a:pt x="147759" y="14542"/>
                    <a:pt x="118471" y="76"/>
                    <a:pt x="96776" y="76"/>
                  </a:cubicBezTo>
                  <a:cubicBezTo>
                    <a:pt x="84031" y="76"/>
                    <a:pt x="54200" y="4898"/>
                    <a:pt x="28166" y="46790"/>
                  </a:cubicBezTo>
                  <a:cubicBezTo>
                    <a:pt x="9725" y="76325"/>
                    <a:pt x="234" y="120628"/>
                    <a:pt x="234" y="147150"/>
                  </a:cubicBezTo>
                  <a:cubicBezTo>
                    <a:pt x="234" y="193562"/>
                    <a:pt x="24098" y="214056"/>
                    <a:pt x="51488" y="214056"/>
                  </a:cubicBezTo>
                  <a:cubicBezTo>
                    <a:pt x="65590" y="214056"/>
                    <a:pt x="92709" y="207727"/>
                    <a:pt x="117115" y="171863"/>
                  </a:cubicBezTo>
                  <a:cubicBezTo>
                    <a:pt x="136370" y="143232"/>
                    <a:pt x="147759" y="98326"/>
                    <a:pt x="147759" y="66983"/>
                  </a:cubicBezTo>
                  <a:close/>
                  <a:moveTo>
                    <a:pt x="43895" y="98627"/>
                  </a:moveTo>
                  <a:cubicBezTo>
                    <a:pt x="49047" y="77832"/>
                    <a:pt x="53658" y="58845"/>
                    <a:pt x="62878" y="41365"/>
                  </a:cubicBezTo>
                  <a:cubicBezTo>
                    <a:pt x="69115" y="29913"/>
                    <a:pt x="81861" y="13940"/>
                    <a:pt x="96234" y="13940"/>
                  </a:cubicBezTo>
                  <a:cubicBezTo>
                    <a:pt x="105454" y="13940"/>
                    <a:pt x="115488" y="21474"/>
                    <a:pt x="115488" y="47393"/>
                  </a:cubicBezTo>
                  <a:cubicBezTo>
                    <a:pt x="115488" y="63667"/>
                    <a:pt x="111963" y="79339"/>
                    <a:pt x="107895" y="98627"/>
                  </a:cubicBezTo>
                  <a:lnTo>
                    <a:pt x="43895" y="98627"/>
                  </a:lnTo>
                  <a:close/>
                  <a:moveTo>
                    <a:pt x="104098" y="115505"/>
                  </a:moveTo>
                  <a:cubicBezTo>
                    <a:pt x="101115" y="128765"/>
                    <a:pt x="95149" y="154684"/>
                    <a:pt x="84844" y="173068"/>
                  </a:cubicBezTo>
                  <a:cubicBezTo>
                    <a:pt x="75895" y="189343"/>
                    <a:pt x="63420" y="200193"/>
                    <a:pt x="52030" y="200193"/>
                  </a:cubicBezTo>
                  <a:cubicBezTo>
                    <a:pt x="39013" y="200193"/>
                    <a:pt x="32505" y="186329"/>
                    <a:pt x="32505" y="166739"/>
                  </a:cubicBezTo>
                  <a:cubicBezTo>
                    <a:pt x="32505" y="151369"/>
                    <a:pt x="36844" y="130272"/>
                    <a:pt x="40098" y="115505"/>
                  </a:cubicBezTo>
                  <a:lnTo>
                    <a:pt x="104098" y="115505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ABF14B21-8022-7B73-788B-00396DEB2C62}"/>
              </a:ext>
            </a:extLst>
          </p:cNvPr>
          <p:cNvCxnSpPr/>
          <p:nvPr/>
        </p:nvCxnSpPr>
        <p:spPr>
          <a:xfrm>
            <a:off x="1612875" y="1788635"/>
            <a:ext cx="10059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EE794D83-5618-C746-67D7-E05F0E903226}"/>
              </a:ext>
            </a:extLst>
          </p:cNvPr>
          <p:cNvCxnSpPr/>
          <p:nvPr/>
        </p:nvCxnSpPr>
        <p:spPr>
          <a:xfrm>
            <a:off x="4183633" y="1788635"/>
            <a:ext cx="10059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a 8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{\boldsymbol{\theta}} (\rho)$$&#10; \end{document}&#10;" title="IguanaTex Vector Display">
            <a:extLst>
              <a:ext uri="{FF2B5EF4-FFF2-40B4-BE49-F238E27FC236}">
                <a16:creationId xmlns:a16="http://schemas.microsoft.com/office/drawing/2014/main" id="{9D9D62A4-4684-4E9E-210C-B05EA1E0F66B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524500" y="1562100"/>
            <a:ext cx="1806131" cy="462417"/>
            <a:chOff x="13748612" y="4532591"/>
            <a:chExt cx="1806131" cy="462417"/>
          </a:xfrm>
        </p:grpSpPr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684DE75C-9FD6-5A87-3754-15932ABD214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748612" y="4668079"/>
              <a:ext cx="183967" cy="289451"/>
            </a:xfrm>
            <a:custGeom>
              <a:avLst/>
              <a:gdLst>
                <a:gd name="connsiteX0" fmla="*/ 1379 w 183967"/>
                <a:gd name="connsiteY0" fmla="*/ 270610 h 289451"/>
                <a:gd name="connsiteX1" fmla="*/ 210 w 183967"/>
                <a:gd name="connsiteY1" fmla="*/ 277649 h 289451"/>
                <a:gd name="connsiteX2" fmla="*/ 11123 w 183967"/>
                <a:gd name="connsiteY2" fmla="*/ 289526 h 289451"/>
                <a:gd name="connsiteX3" fmla="*/ 24765 w 183967"/>
                <a:gd name="connsiteY3" fmla="*/ 280288 h 289451"/>
                <a:gd name="connsiteX4" fmla="*/ 49710 w 183967"/>
                <a:gd name="connsiteY4" fmla="*/ 169874 h 289451"/>
                <a:gd name="connsiteX5" fmla="*/ 88296 w 183967"/>
                <a:gd name="connsiteY5" fmla="*/ 199347 h 289451"/>
                <a:gd name="connsiteX6" fmla="*/ 184178 w 183967"/>
                <a:gd name="connsiteY6" fmla="*/ 71778 h 289451"/>
                <a:gd name="connsiteX7" fmla="*/ 130001 w 183967"/>
                <a:gd name="connsiteY7" fmla="*/ 75 h 289451"/>
                <a:gd name="connsiteX8" fmla="*/ 39576 w 183967"/>
                <a:gd name="connsiteY8" fmla="*/ 97732 h 289451"/>
                <a:gd name="connsiteX9" fmla="*/ 1379 w 183967"/>
                <a:gd name="connsiteY9" fmla="*/ 270610 h 289451"/>
                <a:gd name="connsiteX10" fmla="*/ 87906 w 183967"/>
                <a:gd name="connsiteY10" fmla="*/ 189670 h 289451"/>
                <a:gd name="connsiteX11" fmla="*/ 54387 w 183967"/>
                <a:gd name="connsiteY11" fmla="*/ 150519 h 289451"/>
                <a:gd name="connsiteX12" fmla="*/ 57505 w 183967"/>
                <a:gd name="connsiteY12" fmla="*/ 134243 h 289451"/>
                <a:gd name="connsiteX13" fmla="*/ 80891 w 183967"/>
                <a:gd name="connsiteY13" fmla="*/ 51542 h 289451"/>
                <a:gd name="connsiteX14" fmla="*/ 129221 w 183967"/>
                <a:gd name="connsiteY14" fmla="*/ 9752 h 289451"/>
                <a:gd name="connsiteX15" fmla="*/ 156115 w 183967"/>
                <a:gd name="connsiteY15" fmla="*/ 52862 h 289451"/>
                <a:gd name="connsiteX16" fmla="*/ 134288 w 183967"/>
                <a:gd name="connsiteY16" fmla="*/ 147880 h 289451"/>
                <a:gd name="connsiteX17" fmla="*/ 87906 w 183967"/>
                <a:gd name="connsiteY17" fmla="*/ 189670 h 28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967" h="289451">
                  <a:moveTo>
                    <a:pt x="1379" y="270610"/>
                  </a:moveTo>
                  <a:cubicBezTo>
                    <a:pt x="210" y="275889"/>
                    <a:pt x="210" y="276769"/>
                    <a:pt x="210" y="277649"/>
                  </a:cubicBezTo>
                  <a:cubicBezTo>
                    <a:pt x="210" y="284247"/>
                    <a:pt x="4497" y="289526"/>
                    <a:pt x="11123" y="289526"/>
                  </a:cubicBezTo>
                  <a:cubicBezTo>
                    <a:pt x="19308" y="289526"/>
                    <a:pt x="23985" y="281608"/>
                    <a:pt x="24765" y="280288"/>
                  </a:cubicBezTo>
                  <a:cubicBezTo>
                    <a:pt x="26714" y="276329"/>
                    <a:pt x="39186" y="217383"/>
                    <a:pt x="49710" y="169874"/>
                  </a:cubicBezTo>
                  <a:cubicBezTo>
                    <a:pt x="57505" y="187470"/>
                    <a:pt x="69977" y="199347"/>
                    <a:pt x="88296" y="199347"/>
                  </a:cubicBezTo>
                  <a:cubicBezTo>
                    <a:pt x="133898" y="199347"/>
                    <a:pt x="184178" y="137322"/>
                    <a:pt x="184178" y="71778"/>
                  </a:cubicBezTo>
                  <a:cubicBezTo>
                    <a:pt x="184178" y="25149"/>
                    <a:pt x="158453" y="75"/>
                    <a:pt x="130001" y="75"/>
                  </a:cubicBezTo>
                  <a:cubicBezTo>
                    <a:pt x="92194" y="75"/>
                    <a:pt x="51269" y="44064"/>
                    <a:pt x="39576" y="97732"/>
                  </a:cubicBezTo>
                  <a:lnTo>
                    <a:pt x="1379" y="270610"/>
                  </a:lnTo>
                  <a:close/>
                  <a:moveTo>
                    <a:pt x="87906" y="189670"/>
                  </a:moveTo>
                  <a:cubicBezTo>
                    <a:pt x="60623" y="189670"/>
                    <a:pt x="54387" y="154478"/>
                    <a:pt x="54387" y="150519"/>
                  </a:cubicBezTo>
                  <a:cubicBezTo>
                    <a:pt x="54387" y="148759"/>
                    <a:pt x="56336" y="139961"/>
                    <a:pt x="57505" y="134243"/>
                  </a:cubicBezTo>
                  <a:cubicBezTo>
                    <a:pt x="68418" y="84975"/>
                    <a:pt x="72316" y="69138"/>
                    <a:pt x="80891" y="51542"/>
                  </a:cubicBezTo>
                  <a:cubicBezTo>
                    <a:pt x="97651" y="19430"/>
                    <a:pt x="117139" y="9752"/>
                    <a:pt x="129221" y="9752"/>
                  </a:cubicBezTo>
                  <a:cubicBezTo>
                    <a:pt x="143642" y="9752"/>
                    <a:pt x="156115" y="22509"/>
                    <a:pt x="156115" y="52862"/>
                  </a:cubicBezTo>
                  <a:cubicBezTo>
                    <a:pt x="156115" y="77056"/>
                    <a:pt x="144812" y="126325"/>
                    <a:pt x="134288" y="147880"/>
                  </a:cubicBezTo>
                  <a:cubicBezTo>
                    <a:pt x="121426" y="175593"/>
                    <a:pt x="102717" y="189670"/>
                    <a:pt x="87906" y="189670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8353A22C-8074-22CC-148C-736A99D0728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957258" y="4792701"/>
              <a:ext cx="170793" cy="202307"/>
            </a:xfrm>
            <a:custGeom>
              <a:avLst/>
              <a:gdLst>
                <a:gd name="connsiteX0" fmla="*/ 67605 w 170793"/>
                <a:gd name="connsiteY0" fmla="*/ 138643 h 202307"/>
                <a:gd name="connsiteX1" fmla="*/ 76881 w 170793"/>
                <a:gd name="connsiteY1" fmla="*/ 138951 h 202307"/>
                <a:gd name="connsiteX2" fmla="*/ 171009 w 170793"/>
                <a:gd name="connsiteY2" fmla="*/ 45034 h 202307"/>
                <a:gd name="connsiteX3" fmla="*/ 135268 w 170793"/>
                <a:gd name="connsiteY3" fmla="*/ 76 h 202307"/>
                <a:gd name="connsiteX4" fmla="*/ 70060 w 170793"/>
                <a:gd name="connsiteY4" fmla="*/ 77366 h 202307"/>
                <a:gd name="connsiteX5" fmla="*/ 58874 w 170793"/>
                <a:gd name="connsiteY5" fmla="*/ 116165 h 202307"/>
                <a:gd name="connsiteX6" fmla="*/ 9764 w 170793"/>
                <a:gd name="connsiteY6" fmla="*/ 73363 h 202307"/>
                <a:gd name="connsiteX7" fmla="*/ 33501 w 170793"/>
                <a:gd name="connsiteY7" fmla="*/ 10854 h 202307"/>
                <a:gd name="connsiteX8" fmla="*/ 35683 w 170793"/>
                <a:gd name="connsiteY8" fmla="*/ 6851 h 202307"/>
                <a:gd name="connsiteX9" fmla="*/ 31318 w 170793"/>
                <a:gd name="connsiteY9" fmla="*/ 3155 h 202307"/>
                <a:gd name="connsiteX10" fmla="*/ 22587 w 170793"/>
                <a:gd name="connsiteY10" fmla="*/ 9930 h 202307"/>
                <a:gd name="connsiteX11" fmla="*/ 215 w 170793"/>
                <a:gd name="connsiteY11" fmla="*/ 76442 h 202307"/>
                <a:gd name="connsiteX12" fmla="*/ 53145 w 170793"/>
                <a:gd name="connsiteY12" fmla="*/ 136180 h 202307"/>
                <a:gd name="connsiteX13" fmla="*/ 37866 w 170793"/>
                <a:gd name="connsiteY13" fmla="*/ 192530 h 202307"/>
                <a:gd name="connsiteX14" fmla="*/ 47142 w 170793"/>
                <a:gd name="connsiteY14" fmla="*/ 202384 h 202307"/>
                <a:gd name="connsiteX15" fmla="*/ 57783 w 170793"/>
                <a:gd name="connsiteY15" fmla="*/ 195610 h 202307"/>
                <a:gd name="connsiteX16" fmla="*/ 67605 w 170793"/>
                <a:gd name="connsiteY16" fmla="*/ 138643 h 202307"/>
                <a:gd name="connsiteX17" fmla="*/ 71152 w 170793"/>
                <a:gd name="connsiteY17" fmla="*/ 117704 h 202307"/>
                <a:gd name="connsiteX18" fmla="*/ 91887 w 170793"/>
                <a:gd name="connsiteY18" fmla="*/ 48421 h 202307"/>
                <a:gd name="connsiteX19" fmla="*/ 132267 w 170793"/>
                <a:gd name="connsiteY19" fmla="*/ 21015 h 202307"/>
                <a:gd name="connsiteX20" fmla="*/ 161187 w 170793"/>
                <a:gd name="connsiteY20" fmla="*/ 51192 h 202307"/>
                <a:gd name="connsiteX21" fmla="*/ 79882 w 170793"/>
                <a:gd name="connsiteY21" fmla="*/ 118012 h 202307"/>
                <a:gd name="connsiteX22" fmla="*/ 71152 w 170793"/>
                <a:gd name="connsiteY22" fmla="*/ 117704 h 20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793" h="202307">
                  <a:moveTo>
                    <a:pt x="67605" y="138643"/>
                  </a:moveTo>
                  <a:cubicBezTo>
                    <a:pt x="70606" y="138951"/>
                    <a:pt x="73880" y="138951"/>
                    <a:pt x="76881" y="138951"/>
                  </a:cubicBezTo>
                  <a:cubicBezTo>
                    <a:pt x="125991" y="138951"/>
                    <a:pt x="171009" y="93686"/>
                    <a:pt x="171009" y="45034"/>
                  </a:cubicBezTo>
                  <a:cubicBezTo>
                    <a:pt x="171009" y="17628"/>
                    <a:pt x="156549" y="76"/>
                    <a:pt x="135268" y="76"/>
                  </a:cubicBezTo>
                  <a:cubicBezTo>
                    <a:pt x="97617" y="76"/>
                    <a:pt x="77700" y="54271"/>
                    <a:pt x="70060" y="77366"/>
                  </a:cubicBezTo>
                  <a:cubicBezTo>
                    <a:pt x="66514" y="88759"/>
                    <a:pt x="60511" y="110314"/>
                    <a:pt x="58874" y="116165"/>
                  </a:cubicBezTo>
                  <a:cubicBezTo>
                    <a:pt x="28863" y="111546"/>
                    <a:pt x="9764" y="96149"/>
                    <a:pt x="9764" y="73363"/>
                  </a:cubicBezTo>
                  <a:cubicBezTo>
                    <a:pt x="9764" y="73055"/>
                    <a:pt x="11401" y="38567"/>
                    <a:pt x="33501" y="10854"/>
                  </a:cubicBezTo>
                  <a:cubicBezTo>
                    <a:pt x="35411" y="8698"/>
                    <a:pt x="35683" y="8082"/>
                    <a:pt x="35683" y="6851"/>
                  </a:cubicBezTo>
                  <a:cubicBezTo>
                    <a:pt x="35683" y="3155"/>
                    <a:pt x="32137" y="3155"/>
                    <a:pt x="31318" y="3155"/>
                  </a:cubicBezTo>
                  <a:cubicBezTo>
                    <a:pt x="28863" y="3155"/>
                    <a:pt x="27771" y="3155"/>
                    <a:pt x="22587" y="9930"/>
                  </a:cubicBezTo>
                  <a:cubicBezTo>
                    <a:pt x="7309" y="31177"/>
                    <a:pt x="215" y="63201"/>
                    <a:pt x="215" y="76442"/>
                  </a:cubicBezTo>
                  <a:cubicBezTo>
                    <a:pt x="215" y="103848"/>
                    <a:pt x="17949" y="127558"/>
                    <a:pt x="53145" y="136180"/>
                  </a:cubicBezTo>
                  <a:cubicBezTo>
                    <a:pt x="39503" y="183908"/>
                    <a:pt x="37866" y="189759"/>
                    <a:pt x="37866" y="192530"/>
                  </a:cubicBezTo>
                  <a:cubicBezTo>
                    <a:pt x="37866" y="200844"/>
                    <a:pt x="44141" y="202384"/>
                    <a:pt x="47142" y="202384"/>
                  </a:cubicBezTo>
                  <a:cubicBezTo>
                    <a:pt x="50144" y="202384"/>
                    <a:pt x="55600" y="200229"/>
                    <a:pt x="57783" y="195610"/>
                  </a:cubicBezTo>
                  <a:cubicBezTo>
                    <a:pt x="59693" y="190991"/>
                    <a:pt x="62148" y="175287"/>
                    <a:pt x="67605" y="138643"/>
                  </a:cubicBezTo>
                  <a:close/>
                  <a:moveTo>
                    <a:pt x="71152" y="117704"/>
                  </a:moveTo>
                  <a:cubicBezTo>
                    <a:pt x="76608" y="82293"/>
                    <a:pt x="78791" y="68436"/>
                    <a:pt x="91887" y="48421"/>
                  </a:cubicBezTo>
                  <a:cubicBezTo>
                    <a:pt x="104165" y="29637"/>
                    <a:pt x="118625" y="21015"/>
                    <a:pt x="132267" y="21015"/>
                  </a:cubicBezTo>
                  <a:cubicBezTo>
                    <a:pt x="151092" y="21015"/>
                    <a:pt x="161187" y="35180"/>
                    <a:pt x="161187" y="51192"/>
                  </a:cubicBezTo>
                  <a:cubicBezTo>
                    <a:pt x="161187" y="82293"/>
                    <a:pt x="126810" y="118012"/>
                    <a:pt x="79882" y="118012"/>
                  </a:cubicBezTo>
                  <a:cubicBezTo>
                    <a:pt x="77427" y="118012"/>
                    <a:pt x="73607" y="118012"/>
                    <a:pt x="71152" y="117704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A7DB5372-58E9-C66E-6E5F-5668315D6E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293017" y="4701071"/>
              <a:ext cx="259192" cy="102935"/>
            </a:xfrm>
            <a:custGeom>
              <a:avLst/>
              <a:gdLst>
                <a:gd name="connsiteX0" fmla="*/ 246164 w 259192"/>
                <a:gd name="connsiteY0" fmla="*/ 17671 h 102935"/>
                <a:gd name="connsiteX1" fmla="*/ 259416 w 259192"/>
                <a:gd name="connsiteY1" fmla="*/ 8873 h 102935"/>
                <a:gd name="connsiteX2" fmla="*/ 246553 w 259192"/>
                <a:gd name="connsiteY2" fmla="*/ 75 h 102935"/>
                <a:gd name="connsiteX3" fmla="*/ 13086 w 259192"/>
                <a:gd name="connsiteY3" fmla="*/ 75 h 102935"/>
                <a:gd name="connsiteX4" fmla="*/ 224 w 259192"/>
                <a:gd name="connsiteY4" fmla="*/ 8873 h 102935"/>
                <a:gd name="connsiteX5" fmla="*/ 13475 w 259192"/>
                <a:gd name="connsiteY5" fmla="*/ 17671 h 102935"/>
                <a:gd name="connsiteX6" fmla="*/ 246164 w 259192"/>
                <a:gd name="connsiteY6" fmla="*/ 17671 h 102935"/>
                <a:gd name="connsiteX7" fmla="*/ 246553 w 259192"/>
                <a:gd name="connsiteY7" fmla="*/ 103010 h 102935"/>
                <a:gd name="connsiteX8" fmla="*/ 259416 w 259192"/>
                <a:gd name="connsiteY8" fmla="*/ 94212 h 102935"/>
                <a:gd name="connsiteX9" fmla="*/ 246164 w 259192"/>
                <a:gd name="connsiteY9" fmla="*/ 85414 h 102935"/>
                <a:gd name="connsiteX10" fmla="*/ 13475 w 259192"/>
                <a:gd name="connsiteY10" fmla="*/ 85414 h 102935"/>
                <a:gd name="connsiteX11" fmla="*/ 224 w 259192"/>
                <a:gd name="connsiteY11" fmla="*/ 94212 h 102935"/>
                <a:gd name="connsiteX12" fmla="*/ 13086 w 259192"/>
                <a:gd name="connsiteY12" fmla="*/ 103010 h 102935"/>
                <a:gd name="connsiteX13" fmla="*/ 246553 w 259192"/>
                <a:gd name="connsiteY13" fmla="*/ 103010 h 1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192" h="102935">
                  <a:moveTo>
                    <a:pt x="246164" y="17671"/>
                  </a:moveTo>
                  <a:cubicBezTo>
                    <a:pt x="252010" y="17671"/>
                    <a:pt x="259416" y="17671"/>
                    <a:pt x="259416" y="8873"/>
                  </a:cubicBezTo>
                  <a:cubicBezTo>
                    <a:pt x="259416" y="75"/>
                    <a:pt x="252010" y="75"/>
                    <a:pt x="246553" y="75"/>
                  </a:cubicBezTo>
                  <a:lnTo>
                    <a:pt x="13086" y="75"/>
                  </a:lnTo>
                  <a:cubicBezTo>
                    <a:pt x="7629" y="75"/>
                    <a:pt x="224" y="75"/>
                    <a:pt x="224" y="8873"/>
                  </a:cubicBezTo>
                  <a:cubicBezTo>
                    <a:pt x="224" y="17671"/>
                    <a:pt x="7629" y="17671"/>
                    <a:pt x="13475" y="17671"/>
                  </a:cubicBezTo>
                  <a:lnTo>
                    <a:pt x="246164" y="17671"/>
                  </a:lnTo>
                  <a:close/>
                  <a:moveTo>
                    <a:pt x="246553" y="103010"/>
                  </a:moveTo>
                  <a:cubicBezTo>
                    <a:pt x="252010" y="103010"/>
                    <a:pt x="259416" y="103010"/>
                    <a:pt x="259416" y="94212"/>
                  </a:cubicBezTo>
                  <a:cubicBezTo>
                    <a:pt x="259416" y="85414"/>
                    <a:pt x="252010" y="85414"/>
                    <a:pt x="246164" y="85414"/>
                  </a:cubicBezTo>
                  <a:lnTo>
                    <a:pt x="13475" y="85414"/>
                  </a:lnTo>
                  <a:cubicBezTo>
                    <a:pt x="7629" y="85414"/>
                    <a:pt x="224" y="85414"/>
                    <a:pt x="224" y="94212"/>
                  </a:cubicBezTo>
                  <a:cubicBezTo>
                    <a:pt x="224" y="103010"/>
                    <a:pt x="7629" y="103010"/>
                    <a:pt x="13086" y="103010"/>
                  </a:cubicBezTo>
                  <a:lnTo>
                    <a:pt x="246553" y="103010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DA2CE345-807D-73DF-8957-1086A45DF5B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693518" y="4552387"/>
              <a:ext cx="209302" cy="319803"/>
            </a:xfrm>
            <a:custGeom>
              <a:avLst/>
              <a:gdLst>
                <a:gd name="connsiteX0" fmla="*/ 82474 w 209302"/>
                <a:gd name="connsiteY0" fmla="*/ 150519 h 319803"/>
                <a:gd name="connsiteX1" fmla="*/ 234 w 209302"/>
                <a:gd name="connsiteY1" fmla="*/ 265332 h 319803"/>
                <a:gd name="connsiteX2" fmla="*/ 66104 w 209302"/>
                <a:gd name="connsiteY2" fmla="*/ 319879 h 319803"/>
                <a:gd name="connsiteX3" fmla="*/ 183422 w 209302"/>
                <a:gd name="connsiteY3" fmla="*/ 241137 h 319803"/>
                <a:gd name="connsiteX4" fmla="*/ 179525 w 209302"/>
                <a:gd name="connsiteY4" fmla="*/ 238058 h 319803"/>
                <a:gd name="connsiteX5" fmla="*/ 151072 w 209302"/>
                <a:gd name="connsiteY5" fmla="*/ 257414 h 319803"/>
                <a:gd name="connsiteX6" fmla="*/ 91828 w 209302"/>
                <a:gd name="connsiteY6" fmla="*/ 295684 h 319803"/>
                <a:gd name="connsiteX7" fmla="*/ 33364 w 209302"/>
                <a:gd name="connsiteY7" fmla="*/ 246416 h 319803"/>
                <a:gd name="connsiteX8" fmla="*/ 116773 w 209302"/>
                <a:gd name="connsiteY8" fmla="*/ 157117 h 319803"/>
                <a:gd name="connsiteX9" fmla="*/ 148734 w 209302"/>
                <a:gd name="connsiteY9" fmla="*/ 136002 h 319803"/>
                <a:gd name="connsiteX10" fmla="*/ 144836 w 209302"/>
                <a:gd name="connsiteY10" fmla="*/ 132923 h 319803"/>
                <a:gd name="connsiteX11" fmla="*/ 78966 w 209302"/>
                <a:gd name="connsiteY11" fmla="*/ 82335 h 319803"/>
                <a:gd name="connsiteX12" fmla="*/ 139379 w 209302"/>
                <a:gd name="connsiteY12" fmla="*/ 24269 h 319803"/>
                <a:gd name="connsiteX13" fmla="*/ 176407 w 209302"/>
                <a:gd name="connsiteY13" fmla="*/ 48463 h 319803"/>
                <a:gd name="connsiteX14" fmla="*/ 171730 w 209302"/>
                <a:gd name="connsiteY14" fmla="*/ 64299 h 319803"/>
                <a:gd name="connsiteX15" fmla="*/ 169781 w 209302"/>
                <a:gd name="connsiteY15" fmla="*/ 69138 h 319803"/>
                <a:gd name="connsiteX16" fmla="*/ 173678 w 209302"/>
                <a:gd name="connsiteY16" fmla="*/ 72218 h 319803"/>
                <a:gd name="connsiteX17" fmla="*/ 209537 w 209302"/>
                <a:gd name="connsiteY17" fmla="*/ 29988 h 319803"/>
                <a:gd name="connsiteX18" fmla="*/ 165104 w 209302"/>
                <a:gd name="connsiteY18" fmla="*/ 75 h 319803"/>
                <a:gd name="connsiteX19" fmla="*/ 45836 w 209302"/>
                <a:gd name="connsiteY19" fmla="*/ 101251 h 319803"/>
                <a:gd name="connsiteX20" fmla="*/ 82474 w 209302"/>
                <a:gd name="connsiteY20" fmla="*/ 150519 h 3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302" h="319803">
                  <a:moveTo>
                    <a:pt x="82474" y="150519"/>
                  </a:moveTo>
                  <a:cubicBezTo>
                    <a:pt x="4521" y="198028"/>
                    <a:pt x="234" y="254774"/>
                    <a:pt x="234" y="265332"/>
                  </a:cubicBezTo>
                  <a:cubicBezTo>
                    <a:pt x="234" y="298764"/>
                    <a:pt x="29076" y="319879"/>
                    <a:pt x="66104" y="319879"/>
                  </a:cubicBezTo>
                  <a:cubicBezTo>
                    <a:pt x="131194" y="319879"/>
                    <a:pt x="183422" y="250375"/>
                    <a:pt x="183422" y="241137"/>
                  </a:cubicBezTo>
                  <a:cubicBezTo>
                    <a:pt x="183422" y="238498"/>
                    <a:pt x="181474" y="238058"/>
                    <a:pt x="179525" y="238058"/>
                  </a:cubicBezTo>
                  <a:cubicBezTo>
                    <a:pt x="174848" y="238058"/>
                    <a:pt x="160037" y="243777"/>
                    <a:pt x="151072" y="257414"/>
                  </a:cubicBezTo>
                  <a:cubicBezTo>
                    <a:pt x="142887" y="270171"/>
                    <a:pt x="126517" y="295684"/>
                    <a:pt x="91828" y="295684"/>
                  </a:cubicBezTo>
                  <a:cubicBezTo>
                    <a:pt x="64155" y="295684"/>
                    <a:pt x="33364" y="279408"/>
                    <a:pt x="33364" y="246416"/>
                  </a:cubicBezTo>
                  <a:cubicBezTo>
                    <a:pt x="33364" y="224861"/>
                    <a:pt x="55191" y="159757"/>
                    <a:pt x="116773" y="157117"/>
                  </a:cubicBezTo>
                  <a:cubicBezTo>
                    <a:pt x="135092" y="156238"/>
                    <a:pt x="148734" y="140841"/>
                    <a:pt x="148734" y="136002"/>
                  </a:cubicBezTo>
                  <a:cubicBezTo>
                    <a:pt x="148734" y="133363"/>
                    <a:pt x="146785" y="132923"/>
                    <a:pt x="144836" y="132923"/>
                  </a:cubicBezTo>
                  <a:cubicBezTo>
                    <a:pt x="89879" y="130284"/>
                    <a:pt x="78966" y="99931"/>
                    <a:pt x="78966" y="82335"/>
                  </a:cubicBezTo>
                  <a:cubicBezTo>
                    <a:pt x="78966" y="72218"/>
                    <a:pt x="84813" y="24269"/>
                    <a:pt x="139379" y="24269"/>
                  </a:cubicBezTo>
                  <a:cubicBezTo>
                    <a:pt x="146785" y="24269"/>
                    <a:pt x="176407" y="25589"/>
                    <a:pt x="176407" y="48463"/>
                  </a:cubicBezTo>
                  <a:cubicBezTo>
                    <a:pt x="176407" y="55502"/>
                    <a:pt x="173289" y="61660"/>
                    <a:pt x="171730" y="64299"/>
                  </a:cubicBezTo>
                  <a:cubicBezTo>
                    <a:pt x="170950" y="65619"/>
                    <a:pt x="169781" y="67819"/>
                    <a:pt x="169781" y="69138"/>
                  </a:cubicBezTo>
                  <a:cubicBezTo>
                    <a:pt x="169781" y="72218"/>
                    <a:pt x="172509" y="72218"/>
                    <a:pt x="173678" y="72218"/>
                  </a:cubicBezTo>
                  <a:cubicBezTo>
                    <a:pt x="185371" y="72218"/>
                    <a:pt x="209537" y="55062"/>
                    <a:pt x="209537" y="29988"/>
                  </a:cubicBezTo>
                  <a:cubicBezTo>
                    <a:pt x="209537" y="4034"/>
                    <a:pt x="182643" y="75"/>
                    <a:pt x="165104" y="75"/>
                  </a:cubicBezTo>
                  <a:cubicBezTo>
                    <a:pt x="112096" y="75"/>
                    <a:pt x="45836" y="47583"/>
                    <a:pt x="45836" y="101251"/>
                  </a:cubicBezTo>
                  <a:cubicBezTo>
                    <a:pt x="45836" y="127205"/>
                    <a:pt x="63376" y="143041"/>
                    <a:pt x="82474" y="150519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B8EBDD88-C52E-5F5E-4CC6-93568BB59A9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904412" y="4712332"/>
              <a:ext cx="148421" cy="218627"/>
            </a:xfrm>
            <a:custGeom>
              <a:avLst/>
              <a:gdLst>
                <a:gd name="connsiteX0" fmla="*/ 148661 w 148421"/>
                <a:gd name="connsiteY0" fmla="*/ 68436 h 218627"/>
                <a:gd name="connsiteX1" fmla="*/ 97368 w 148421"/>
                <a:gd name="connsiteY1" fmla="*/ 76 h 218627"/>
                <a:gd name="connsiteX2" fmla="*/ 28341 w 148421"/>
                <a:gd name="connsiteY2" fmla="*/ 47805 h 218627"/>
                <a:gd name="connsiteX3" fmla="*/ 239 w 148421"/>
                <a:gd name="connsiteY3" fmla="*/ 150344 h 218627"/>
                <a:gd name="connsiteX4" fmla="*/ 51805 w 148421"/>
                <a:gd name="connsiteY4" fmla="*/ 218704 h 218627"/>
                <a:gd name="connsiteX5" fmla="*/ 117831 w 148421"/>
                <a:gd name="connsiteY5" fmla="*/ 175594 h 218627"/>
                <a:gd name="connsiteX6" fmla="*/ 148661 w 148421"/>
                <a:gd name="connsiteY6" fmla="*/ 68436 h 218627"/>
                <a:gd name="connsiteX7" fmla="*/ 44166 w 148421"/>
                <a:gd name="connsiteY7" fmla="*/ 100768 h 218627"/>
                <a:gd name="connsiteX8" fmla="*/ 63264 w 148421"/>
                <a:gd name="connsiteY8" fmla="*/ 42262 h 218627"/>
                <a:gd name="connsiteX9" fmla="*/ 96822 w 148421"/>
                <a:gd name="connsiteY9" fmla="*/ 14241 h 218627"/>
                <a:gd name="connsiteX10" fmla="*/ 116194 w 148421"/>
                <a:gd name="connsiteY10" fmla="*/ 48421 h 218627"/>
                <a:gd name="connsiteX11" fmla="*/ 108554 w 148421"/>
                <a:gd name="connsiteY11" fmla="*/ 100768 h 218627"/>
                <a:gd name="connsiteX12" fmla="*/ 44166 w 148421"/>
                <a:gd name="connsiteY12" fmla="*/ 100768 h 218627"/>
                <a:gd name="connsiteX13" fmla="*/ 104735 w 148421"/>
                <a:gd name="connsiteY13" fmla="*/ 118012 h 218627"/>
                <a:gd name="connsiteX14" fmla="*/ 85363 w 148421"/>
                <a:gd name="connsiteY14" fmla="*/ 176826 h 218627"/>
                <a:gd name="connsiteX15" fmla="*/ 52351 w 148421"/>
                <a:gd name="connsiteY15" fmla="*/ 204540 h 218627"/>
                <a:gd name="connsiteX16" fmla="*/ 32707 w 148421"/>
                <a:gd name="connsiteY16" fmla="*/ 170360 h 218627"/>
                <a:gd name="connsiteX17" fmla="*/ 40346 w 148421"/>
                <a:gd name="connsiteY17" fmla="*/ 118012 h 218627"/>
                <a:gd name="connsiteX18" fmla="*/ 104735 w 148421"/>
                <a:gd name="connsiteY18" fmla="*/ 118012 h 21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421" h="218627">
                  <a:moveTo>
                    <a:pt x="148661" y="68436"/>
                  </a:moveTo>
                  <a:cubicBezTo>
                    <a:pt x="148661" y="14857"/>
                    <a:pt x="119195" y="76"/>
                    <a:pt x="97368" y="76"/>
                  </a:cubicBezTo>
                  <a:cubicBezTo>
                    <a:pt x="84545" y="76"/>
                    <a:pt x="54533" y="5003"/>
                    <a:pt x="28341" y="47805"/>
                  </a:cubicBezTo>
                  <a:cubicBezTo>
                    <a:pt x="9789" y="77982"/>
                    <a:pt x="239" y="123247"/>
                    <a:pt x="239" y="150344"/>
                  </a:cubicBezTo>
                  <a:cubicBezTo>
                    <a:pt x="239" y="197765"/>
                    <a:pt x="24249" y="218704"/>
                    <a:pt x="51805" y="218704"/>
                  </a:cubicBezTo>
                  <a:cubicBezTo>
                    <a:pt x="65992" y="218704"/>
                    <a:pt x="93276" y="212238"/>
                    <a:pt x="117831" y="175594"/>
                  </a:cubicBezTo>
                  <a:cubicBezTo>
                    <a:pt x="137202" y="146341"/>
                    <a:pt x="148661" y="100460"/>
                    <a:pt x="148661" y="68436"/>
                  </a:cubicBezTo>
                  <a:close/>
                  <a:moveTo>
                    <a:pt x="44166" y="100768"/>
                  </a:moveTo>
                  <a:cubicBezTo>
                    <a:pt x="49349" y="79521"/>
                    <a:pt x="53988" y="60122"/>
                    <a:pt x="63264" y="42262"/>
                  </a:cubicBezTo>
                  <a:cubicBezTo>
                    <a:pt x="69539" y="30561"/>
                    <a:pt x="82362" y="14241"/>
                    <a:pt x="96822" y="14241"/>
                  </a:cubicBezTo>
                  <a:cubicBezTo>
                    <a:pt x="106099" y="14241"/>
                    <a:pt x="116194" y="21939"/>
                    <a:pt x="116194" y="48421"/>
                  </a:cubicBezTo>
                  <a:cubicBezTo>
                    <a:pt x="116194" y="65049"/>
                    <a:pt x="112647" y="81061"/>
                    <a:pt x="108554" y="100768"/>
                  </a:cubicBezTo>
                  <a:lnTo>
                    <a:pt x="44166" y="100768"/>
                  </a:lnTo>
                  <a:close/>
                  <a:moveTo>
                    <a:pt x="104735" y="118012"/>
                  </a:moveTo>
                  <a:cubicBezTo>
                    <a:pt x="101733" y="131561"/>
                    <a:pt x="95731" y="158043"/>
                    <a:pt x="85363" y="176826"/>
                  </a:cubicBezTo>
                  <a:cubicBezTo>
                    <a:pt x="76360" y="193454"/>
                    <a:pt x="63810" y="204540"/>
                    <a:pt x="52351" y="204540"/>
                  </a:cubicBezTo>
                  <a:cubicBezTo>
                    <a:pt x="39255" y="204540"/>
                    <a:pt x="32707" y="190375"/>
                    <a:pt x="32707" y="170360"/>
                  </a:cubicBezTo>
                  <a:cubicBezTo>
                    <a:pt x="32707" y="154655"/>
                    <a:pt x="37072" y="133101"/>
                    <a:pt x="40346" y="118012"/>
                  </a:cubicBezTo>
                  <a:lnTo>
                    <a:pt x="104735" y="118012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1B907F2B-982F-0DF2-647E-5FF402F181E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127601" y="4532591"/>
              <a:ext cx="90424" cy="439895"/>
            </a:xfrm>
            <a:custGeom>
              <a:avLst/>
              <a:gdLst>
                <a:gd name="connsiteX0" fmla="*/ 90669 w 90424"/>
                <a:gd name="connsiteY0" fmla="*/ 435571 h 439895"/>
                <a:gd name="connsiteX1" fmla="*/ 84043 w 90424"/>
                <a:gd name="connsiteY1" fmla="*/ 425893 h 439895"/>
                <a:gd name="connsiteX2" fmla="*/ 22851 w 90424"/>
                <a:gd name="connsiteY2" fmla="*/ 220022 h 439895"/>
                <a:gd name="connsiteX3" fmla="*/ 85602 w 90424"/>
                <a:gd name="connsiteY3" fmla="*/ 11952 h 439895"/>
                <a:gd name="connsiteX4" fmla="*/ 90669 w 90424"/>
                <a:gd name="connsiteY4" fmla="*/ 4474 h 439895"/>
                <a:gd name="connsiteX5" fmla="*/ 86772 w 90424"/>
                <a:gd name="connsiteY5" fmla="*/ 75 h 439895"/>
                <a:gd name="connsiteX6" fmla="*/ 24800 w 90424"/>
                <a:gd name="connsiteY6" fmla="*/ 85854 h 439895"/>
                <a:gd name="connsiteX7" fmla="*/ 244 w 90424"/>
                <a:gd name="connsiteY7" fmla="*/ 220022 h 439895"/>
                <a:gd name="connsiteX8" fmla="*/ 25969 w 90424"/>
                <a:gd name="connsiteY8" fmla="*/ 357270 h 439895"/>
                <a:gd name="connsiteX9" fmla="*/ 86772 w 90424"/>
                <a:gd name="connsiteY9" fmla="*/ 439970 h 439895"/>
                <a:gd name="connsiteX10" fmla="*/ 90669 w 90424"/>
                <a:gd name="connsiteY10" fmla="*/ 435571 h 43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24" h="439895">
                  <a:moveTo>
                    <a:pt x="90669" y="435571"/>
                  </a:moveTo>
                  <a:cubicBezTo>
                    <a:pt x="90669" y="434252"/>
                    <a:pt x="90669" y="433372"/>
                    <a:pt x="84043" y="425893"/>
                  </a:cubicBezTo>
                  <a:cubicBezTo>
                    <a:pt x="35323" y="370467"/>
                    <a:pt x="22851" y="287326"/>
                    <a:pt x="22851" y="220022"/>
                  </a:cubicBezTo>
                  <a:cubicBezTo>
                    <a:pt x="22851" y="143481"/>
                    <a:pt x="37662" y="66939"/>
                    <a:pt x="85602" y="11952"/>
                  </a:cubicBezTo>
                  <a:cubicBezTo>
                    <a:pt x="90669" y="6673"/>
                    <a:pt x="90669" y="5793"/>
                    <a:pt x="90669" y="4474"/>
                  </a:cubicBezTo>
                  <a:cubicBezTo>
                    <a:pt x="90669" y="1394"/>
                    <a:pt x="89110" y="75"/>
                    <a:pt x="86772" y="75"/>
                  </a:cubicBezTo>
                  <a:cubicBezTo>
                    <a:pt x="82874" y="75"/>
                    <a:pt x="47795" y="29988"/>
                    <a:pt x="24800" y="85854"/>
                  </a:cubicBezTo>
                  <a:cubicBezTo>
                    <a:pt x="4922" y="134243"/>
                    <a:pt x="244" y="183071"/>
                    <a:pt x="244" y="220022"/>
                  </a:cubicBezTo>
                  <a:cubicBezTo>
                    <a:pt x="244" y="254334"/>
                    <a:pt x="4532" y="307562"/>
                    <a:pt x="25969" y="357270"/>
                  </a:cubicBezTo>
                  <a:cubicBezTo>
                    <a:pt x="49355" y="411377"/>
                    <a:pt x="82874" y="439970"/>
                    <a:pt x="86772" y="439970"/>
                  </a:cubicBezTo>
                  <a:cubicBezTo>
                    <a:pt x="89110" y="439970"/>
                    <a:pt x="90669" y="438650"/>
                    <a:pt x="90669" y="43557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8D6CDFF-C35C-4293-0FF1-E4AF61C9C84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252282" y="4668079"/>
              <a:ext cx="183967" cy="289451"/>
            </a:xfrm>
            <a:custGeom>
              <a:avLst/>
              <a:gdLst>
                <a:gd name="connsiteX0" fmla="*/ 1418 w 183967"/>
                <a:gd name="connsiteY0" fmla="*/ 270610 h 289451"/>
                <a:gd name="connsiteX1" fmla="*/ 248 w 183967"/>
                <a:gd name="connsiteY1" fmla="*/ 277649 h 289451"/>
                <a:gd name="connsiteX2" fmla="*/ 11162 w 183967"/>
                <a:gd name="connsiteY2" fmla="*/ 289526 h 289451"/>
                <a:gd name="connsiteX3" fmla="*/ 24803 w 183967"/>
                <a:gd name="connsiteY3" fmla="*/ 280288 h 289451"/>
                <a:gd name="connsiteX4" fmla="*/ 49748 w 183967"/>
                <a:gd name="connsiteY4" fmla="*/ 169874 h 289451"/>
                <a:gd name="connsiteX5" fmla="*/ 88335 w 183967"/>
                <a:gd name="connsiteY5" fmla="*/ 199347 h 289451"/>
                <a:gd name="connsiteX6" fmla="*/ 184216 w 183967"/>
                <a:gd name="connsiteY6" fmla="*/ 71778 h 289451"/>
                <a:gd name="connsiteX7" fmla="*/ 130039 w 183967"/>
                <a:gd name="connsiteY7" fmla="*/ 75 h 289451"/>
                <a:gd name="connsiteX8" fmla="*/ 39614 w 183967"/>
                <a:gd name="connsiteY8" fmla="*/ 97732 h 289451"/>
                <a:gd name="connsiteX9" fmla="*/ 1418 w 183967"/>
                <a:gd name="connsiteY9" fmla="*/ 270610 h 289451"/>
                <a:gd name="connsiteX10" fmla="*/ 87945 w 183967"/>
                <a:gd name="connsiteY10" fmla="*/ 189670 h 289451"/>
                <a:gd name="connsiteX11" fmla="*/ 54425 w 183967"/>
                <a:gd name="connsiteY11" fmla="*/ 150519 h 289451"/>
                <a:gd name="connsiteX12" fmla="*/ 57543 w 183967"/>
                <a:gd name="connsiteY12" fmla="*/ 134243 h 289451"/>
                <a:gd name="connsiteX13" fmla="*/ 80929 w 183967"/>
                <a:gd name="connsiteY13" fmla="*/ 51542 h 289451"/>
                <a:gd name="connsiteX14" fmla="*/ 129260 w 183967"/>
                <a:gd name="connsiteY14" fmla="*/ 9752 h 289451"/>
                <a:gd name="connsiteX15" fmla="*/ 156153 w 183967"/>
                <a:gd name="connsiteY15" fmla="*/ 52862 h 289451"/>
                <a:gd name="connsiteX16" fmla="*/ 134327 w 183967"/>
                <a:gd name="connsiteY16" fmla="*/ 147880 h 289451"/>
                <a:gd name="connsiteX17" fmla="*/ 87945 w 183967"/>
                <a:gd name="connsiteY17" fmla="*/ 189670 h 28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967" h="289451">
                  <a:moveTo>
                    <a:pt x="1418" y="270610"/>
                  </a:moveTo>
                  <a:cubicBezTo>
                    <a:pt x="248" y="275889"/>
                    <a:pt x="248" y="276769"/>
                    <a:pt x="248" y="277649"/>
                  </a:cubicBezTo>
                  <a:cubicBezTo>
                    <a:pt x="248" y="284247"/>
                    <a:pt x="4536" y="289526"/>
                    <a:pt x="11162" y="289526"/>
                  </a:cubicBezTo>
                  <a:cubicBezTo>
                    <a:pt x="19347" y="289526"/>
                    <a:pt x="24024" y="281608"/>
                    <a:pt x="24803" y="280288"/>
                  </a:cubicBezTo>
                  <a:cubicBezTo>
                    <a:pt x="26752" y="276329"/>
                    <a:pt x="39225" y="217383"/>
                    <a:pt x="49748" y="169874"/>
                  </a:cubicBezTo>
                  <a:cubicBezTo>
                    <a:pt x="57543" y="187470"/>
                    <a:pt x="70016" y="199347"/>
                    <a:pt x="88335" y="199347"/>
                  </a:cubicBezTo>
                  <a:cubicBezTo>
                    <a:pt x="133937" y="199347"/>
                    <a:pt x="184216" y="137322"/>
                    <a:pt x="184216" y="71778"/>
                  </a:cubicBezTo>
                  <a:cubicBezTo>
                    <a:pt x="184216" y="25149"/>
                    <a:pt x="158492" y="75"/>
                    <a:pt x="130039" y="75"/>
                  </a:cubicBezTo>
                  <a:cubicBezTo>
                    <a:pt x="92232" y="75"/>
                    <a:pt x="51307" y="44064"/>
                    <a:pt x="39614" y="97732"/>
                  </a:cubicBezTo>
                  <a:lnTo>
                    <a:pt x="1418" y="270610"/>
                  </a:lnTo>
                  <a:close/>
                  <a:moveTo>
                    <a:pt x="87945" y="189670"/>
                  </a:moveTo>
                  <a:cubicBezTo>
                    <a:pt x="60662" y="189670"/>
                    <a:pt x="54425" y="154478"/>
                    <a:pt x="54425" y="150519"/>
                  </a:cubicBezTo>
                  <a:cubicBezTo>
                    <a:pt x="54425" y="148759"/>
                    <a:pt x="56374" y="139961"/>
                    <a:pt x="57543" y="134243"/>
                  </a:cubicBezTo>
                  <a:cubicBezTo>
                    <a:pt x="68457" y="84975"/>
                    <a:pt x="72354" y="69138"/>
                    <a:pt x="80929" y="51542"/>
                  </a:cubicBezTo>
                  <a:cubicBezTo>
                    <a:pt x="97689" y="19430"/>
                    <a:pt x="117177" y="9752"/>
                    <a:pt x="129260" y="9752"/>
                  </a:cubicBezTo>
                  <a:cubicBezTo>
                    <a:pt x="143681" y="9752"/>
                    <a:pt x="156153" y="22509"/>
                    <a:pt x="156153" y="52862"/>
                  </a:cubicBezTo>
                  <a:cubicBezTo>
                    <a:pt x="156153" y="77056"/>
                    <a:pt x="144850" y="126325"/>
                    <a:pt x="134327" y="147880"/>
                  </a:cubicBezTo>
                  <a:cubicBezTo>
                    <a:pt x="121464" y="175593"/>
                    <a:pt x="102756" y="189670"/>
                    <a:pt x="87945" y="189670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353516EC-32E8-6C17-9477-01A459FF97C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464319" y="4532591"/>
              <a:ext cx="90424" cy="439895"/>
            </a:xfrm>
            <a:custGeom>
              <a:avLst/>
              <a:gdLst>
                <a:gd name="connsiteX0" fmla="*/ 90678 w 90424"/>
                <a:gd name="connsiteY0" fmla="*/ 220022 h 439895"/>
                <a:gd name="connsiteX1" fmla="*/ 64954 w 90424"/>
                <a:gd name="connsiteY1" fmla="*/ 82775 h 439895"/>
                <a:gd name="connsiteX2" fmla="*/ 4151 w 90424"/>
                <a:gd name="connsiteY2" fmla="*/ 75 h 439895"/>
                <a:gd name="connsiteX3" fmla="*/ 253 w 90424"/>
                <a:gd name="connsiteY3" fmla="*/ 4474 h 439895"/>
                <a:gd name="connsiteX4" fmla="*/ 7659 w 90424"/>
                <a:gd name="connsiteY4" fmla="*/ 14591 h 439895"/>
                <a:gd name="connsiteX5" fmla="*/ 68072 w 90424"/>
                <a:gd name="connsiteY5" fmla="*/ 220022 h 439895"/>
                <a:gd name="connsiteX6" fmla="*/ 5320 w 90424"/>
                <a:gd name="connsiteY6" fmla="*/ 428093 h 439895"/>
                <a:gd name="connsiteX7" fmla="*/ 253 w 90424"/>
                <a:gd name="connsiteY7" fmla="*/ 435571 h 439895"/>
                <a:gd name="connsiteX8" fmla="*/ 4151 w 90424"/>
                <a:gd name="connsiteY8" fmla="*/ 439970 h 439895"/>
                <a:gd name="connsiteX9" fmla="*/ 66123 w 90424"/>
                <a:gd name="connsiteY9" fmla="*/ 354191 h 439895"/>
                <a:gd name="connsiteX10" fmla="*/ 90678 w 90424"/>
                <a:gd name="connsiteY10" fmla="*/ 220022 h 43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24" h="439895">
                  <a:moveTo>
                    <a:pt x="90678" y="220022"/>
                  </a:moveTo>
                  <a:cubicBezTo>
                    <a:pt x="90678" y="185711"/>
                    <a:pt x="86391" y="132483"/>
                    <a:pt x="64954" y="82775"/>
                  </a:cubicBezTo>
                  <a:cubicBezTo>
                    <a:pt x="41568" y="28668"/>
                    <a:pt x="8049" y="75"/>
                    <a:pt x="4151" y="75"/>
                  </a:cubicBezTo>
                  <a:cubicBezTo>
                    <a:pt x="1813" y="75"/>
                    <a:pt x="253" y="1834"/>
                    <a:pt x="253" y="4474"/>
                  </a:cubicBezTo>
                  <a:cubicBezTo>
                    <a:pt x="253" y="5793"/>
                    <a:pt x="253" y="6673"/>
                    <a:pt x="7659" y="14591"/>
                  </a:cubicBezTo>
                  <a:cubicBezTo>
                    <a:pt x="45856" y="58141"/>
                    <a:pt x="68072" y="128084"/>
                    <a:pt x="68072" y="220022"/>
                  </a:cubicBezTo>
                  <a:cubicBezTo>
                    <a:pt x="68072" y="295245"/>
                    <a:pt x="53651" y="372666"/>
                    <a:pt x="5320" y="428093"/>
                  </a:cubicBezTo>
                  <a:cubicBezTo>
                    <a:pt x="253" y="433372"/>
                    <a:pt x="253" y="434252"/>
                    <a:pt x="253" y="435571"/>
                  </a:cubicBezTo>
                  <a:cubicBezTo>
                    <a:pt x="253" y="438211"/>
                    <a:pt x="1813" y="439970"/>
                    <a:pt x="4151" y="439970"/>
                  </a:cubicBezTo>
                  <a:cubicBezTo>
                    <a:pt x="8049" y="439970"/>
                    <a:pt x="43127" y="410057"/>
                    <a:pt x="66123" y="354191"/>
                  </a:cubicBezTo>
                  <a:cubicBezTo>
                    <a:pt x="86001" y="305802"/>
                    <a:pt x="90678" y="256974"/>
                    <a:pt x="90678" y="220022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77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rostokąt 349">
            <a:extLst>
              <a:ext uri="{FF2B5EF4-FFF2-40B4-BE49-F238E27FC236}">
                <a16:creationId xmlns:a16="http://schemas.microsoft.com/office/drawing/2014/main" id="{53F6B28F-7FEC-5F20-840B-EA25EDFFF892}"/>
              </a:ext>
            </a:extLst>
          </p:cNvPr>
          <p:cNvSpPr/>
          <p:nvPr/>
        </p:nvSpPr>
        <p:spPr>
          <a:xfrm>
            <a:off x="308936" y="4062131"/>
            <a:ext cx="8526128" cy="2426451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A80B1FA-0C6A-4ABB-1048-1334C615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36" y="189429"/>
            <a:ext cx="8526128" cy="1143000"/>
          </a:xfrm>
        </p:spPr>
        <p:txBody>
          <a:bodyPr>
            <a:noAutofit/>
          </a:bodyPr>
          <a:lstStyle/>
          <a:p>
            <a:r>
              <a:rPr lang="pl-PL" sz="3200" dirty="0"/>
              <a:t>Optimizing the </a:t>
            </a:r>
            <a:r>
              <a:rPr lang="pl-PL" sz="3200" dirty="0" err="1"/>
              <a:t>trace</a:t>
            </a:r>
            <a:r>
              <a:rPr lang="pl-PL" sz="3200" dirty="0"/>
              <a:t> of the matrix (MOP)</a:t>
            </a:r>
          </a:p>
        </p:txBody>
      </p:sp>
      <p:grpSp>
        <p:nvGrpSpPr>
          <p:cNvPr id="81" name="Grupa 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F}_Q[\rho_\varphi]  = \min_{\ket{\Psi_\varphi}} {F}_Q[\ket{\Psi_\varphi}]$$&#10; \end{document}&#10;" title="IguanaTex Vector Display">
            <a:extLst>
              <a:ext uri="{FF2B5EF4-FFF2-40B4-BE49-F238E27FC236}">
                <a16:creationId xmlns:a16="http://schemas.microsoft.com/office/drawing/2014/main" id="{2F4F3B55-FA7E-1E1C-E43D-B50C85B14C1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81268" y="2093994"/>
            <a:ext cx="3442416" cy="616428"/>
            <a:chOff x="7817863" y="6544067"/>
            <a:chExt cx="3442416" cy="618906"/>
          </a:xfrm>
        </p:grpSpPr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D90EE3F8-17D6-9D8C-1BCF-950AB838D17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17863" y="6570313"/>
              <a:ext cx="247214" cy="254961"/>
            </a:xfrm>
            <a:custGeom>
              <a:avLst/>
              <a:gdLst>
                <a:gd name="connsiteX0" fmla="*/ 92353 w 247214"/>
                <a:gd name="connsiteY0" fmla="*/ 133180 h 254961"/>
                <a:gd name="connsiteX1" fmla="*/ 126090 w 247214"/>
                <a:gd name="connsiteY1" fmla="*/ 133180 h 254961"/>
                <a:gd name="connsiteX2" fmla="*/ 154959 w 247214"/>
                <a:gd name="connsiteY2" fmla="*/ 150052 h 254961"/>
                <a:gd name="connsiteX3" fmla="*/ 152524 w 247214"/>
                <a:gd name="connsiteY3" fmla="*/ 168424 h 254961"/>
                <a:gd name="connsiteX4" fmla="*/ 151480 w 247214"/>
                <a:gd name="connsiteY4" fmla="*/ 172549 h 254961"/>
                <a:gd name="connsiteX5" fmla="*/ 155654 w 247214"/>
                <a:gd name="connsiteY5" fmla="*/ 177048 h 254961"/>
                <a:gd name="connsiteX6" fmla="*/ 160871 w 247214"/>
                <a:gd name="connsiteY6" fmla="*/ 169174 h 254961"/>
                <a:gd name="connsiteX7" fmla="*/ 180001 w 247214"/>
                <a:gd name="connsiteY7" fmla="*/ 87811 h 254961"/>
                <a:gd name="connsiteX8" fmla="*/ 181044 w 247214"/>
                <a:gd name="connsiteY8" fmla="*/ 81812 h 254961"/>
                <a:gd name="connsiteX9" fmla="*/ 176870 w 247214"/>
                <a:gd name="connsiteY9" fmla="*/ 77688 h 254961"/>
                <a:gd name="connsiteX10" fmla="*/ 171653 w 247214"/>
                <a:gd name="connsiteY10" fmla="*/ 85562 h 254961"/>
                <a:gd name="connsiteX11" fmla="*/ 126786 w 247214"/>
                <a:gd name="connsiteY11" fmla="*/ 121556 h 254961"/>
                <a:gd name="connsiteX12" fmla="*/ 95135 w 247214"/>
                <a:gd name="connsiteY12" fmla="*/ 121556 h 254961"/>
                <a:gd name="connsiteX13" fmla="*/ 117395 w 247214"/>
                <a:gd name="connsiteY13" fmla="*/ 26321 h 254961"/>
                <a:gd name="connsiteX14" fmla="*/ 136177 w 247214"/>
                <a:gd name="connsiteY14" fmla="*/ 11698 h 254961"/>
                <a:gd name="connsiteX15" fmla="*/ 182088 w 247214"/>
                <a:gd name="connsiteY15" fmla="*/ 11698 h 254961"/>
                <a:gd name="connsiteX16" fmla="*/ 232868 w 247214"/>
                <a:gd name="connsiteY16" fmla="*/ 52942 h 254961"/>
                <a:gd name="connsiteX17" fmla="*/ 231824 w 247214"/>
                <a:gd name="connsiteY17" fmla="*/ 73189 h 254961"/>
                <a:gd name="connsiteX18" fmla="*/ 231129 w 247214"/>
                <a:gd name="connsiteY18" fmla="*/ 79938 h 254961"/>
                <a:gd name="connsiteX19" fmla="*/ 235302 w 247214"/>
                <a:gd name="connsiteY19" fmla="*/ 84437 h 254961"/>
                <a:gd name="connsiteX20" fmla="*/ 240172 w 247214"/>
                <a:gd name="connsiteY20" fmla="*/ 75063 h 254961"/>
                <a:gd name="connsiteX21" fmla="*/ 247128 w 247214"/>
                <a:gd name="connsiteY21" fmla="*/ 10198 h 254961"/>
                <a:gd name="connsiteX22" fmla="*/ 237737 w 247214"/>
                <a:gd name="connsiteY22" fmla="*/ 75 h 254961"/>
                <a:gd name="connsiteX23" fmla="*/ 67311 w 247214"/>
                <a:gd name="connsiteY23" fmla="*/ 75 h 254961"/>
                <a:gd name="connsiteX24" fmla="*/ 56876 w 247214"/>
                <a:gd name="connsiteY24" fmla="*/ 7574 h 254961"/>
                <a:gd name="connsiteX25" fmla="*/ 66615 w 247214"/>
                <a:gd name="connsiteY25" fmla="*/ 11698 h 254961"/>
                <a:gd name="connsiteX26" fmla="*/ 89223 w 247214"/>
                <a:gd name="connsiteY26" fmla="*/ 18447 h 254961"/>
                <a:gd name="connsiteX27" fmla="*/ 87484 w 247214"/>
                <a:gd name="connsiteY27" fmla="*/ 27446 h 254961"/>
                <a:gd name="connsiteX28" fmla="*/ 41573 w 247214"/>
                <a:gd name="connsiteY28" fmla="*/ 225791 h 254961"/>
                <a:gd name="connsiteX29" fmla="*/ 9922 w 247214"/>
                <a:gd name="connsiteY29" fmla="*/ 243413 h 254961"/>
                <a:gd name="connsiteX30" fmla="*/ 184 w 247214"/>
                <a:gd name="connsiteY30" fmla="*/ 250537 h 254961"/>
                <a:gd name="connsiteX31" fmla="*/ 5401 w 247214"/>
                <a:gd name="connsiteY31" fmla="*/ 255036 h 254961"/>
                <a:gd name="connsiteX32" fmla="*/ 51311 w 247214"/>
                <a:gd name="connsiteY32" fmla="*/ 253911 h 254961"/>
                <a:gd name="connsiteX33" fmla="*/ 103135 w 247214"/>
                <a:gd name="connsiteY33" fmla="*/ 255036 h 254961"/>
                <a:gd name="connsiteX34" fmla="*/ 110439 w 247214"/>
                <a:gd name="connsiteY34" fmla="*/ 247912 h 254961"/>
                <a:gd name="connsiteX35" fmla="*/ 108352 w 247214"/>
                <a:gd name="connsiteY35" fmla="*/ 243788 h 254961"/>
                <a:gd name="connsiteX36" fmla="*/ 98613 w 247214"/>
                <a:gd name="connsiteY36" fmla="*/ 243413 h 254961"/>
                <a:gd name="connsiteX37" fmla="*/ 80527 w 247214"/>
                <a:gd name="connsiteY37" fmla="*/ 242663 h 254961"/>
                <a:gd name="connsiteX38" fmla="*/ 69398 w 247214"/>
                <a:gd name="connsiteY38" fmla="*/ 235164 h 254961"/>
                <a:gd name="connsiteX39" fmla="*/ 70789 w 247214"/>
                <a:gd name="connsiteY39" fmla="*/ 226540 h 254961"/>
                <a:gd name="connsiteX40" fmla="*/ 92353 w 247214"/>
                <a:gd name="connsiteY40" fmla="*/ 133180 h 25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214" h="254961">
                  <a:moveTo>
                    <a:pt x="92353" y="133180"/>
                  </a:moveTo>
                  <a:lnTo>
                    <a:pt x="126090" y="133180"/>
                  </a:lnTo>
                  <a:cubicBezTo>
                    <a:pt x="152176" y="133180"/>
                    <a:pt x="154959" y="139179"/>
                    <a:pt x="154959" y="150052"/>
                  </a:cubicBezTo>
                  <a:cubicBezTo>
                    <a:pt x="154959" y="152677"/>
                    <a:pt x="154959" y="157176"/>
                    <a:pt x="152524" y="168424"/>
                  </a:cubicBezTo>
                  <a:cubicBezTo>
                    <a:pt x="151828" y="170299"/>
                    <a:pt x="151480" y="171799"/>
                    <a:pt x="151480" y="172549"/>
                  </a:cubicBezTo>
                  <a:cubicBezTo>
                    <a:pt x="151480" y="175548"/>
                    <a:pt x="153567" y="177048"/>
                    <a:pt x="155654" y="177048"/>
                  </a:cubicBezTo>
                  <a:cubicBezTo>
                    <a:pt x="159132" y="177048"/>
                    <a:pt x="159132" y="175923"/>
                    <a:pt x="160871" y="169174"/>
                  </a:cubicBezTo>
                  <a:lnTo>
                    <a:pt x="180001" y="87811"/>
                  </a:lnTo>
                  <a:cubicBezTo>
                    <a:pt x="181044" y="83687"/>
                    <a:pt x="181044" y="82937"/>
                    <a:pt x="181044" y="81812"/>
                  </a:cubicBezTo>
                  <a:cubicBezTo>
                    <a:pt x="181044" y="81062"/>
                    <a:pt x="180349" y="77688"/>
                    <a:pt x="176870" y="77688"/>
                  </a:cubicBezTo>
                  <a:cubicBezTo>
                    <a:pt x="173392" y="77688"/>
                    <a:pt x="173045" y="79563"/>
                    <a:pt x="171653" y="85562"/>
                  </a:cubicBezTo>
                  <a:cubicBezTo>
                    <a:pt x="164349" y="114807"/>
                    <a:pt x="156350" y="121556"/>
                    <a:pt x="126786" y="121556"/>
                  </a:cubicBezTo>
                  <a:lnTo>
                    <a:pt x="95135" y="121556"/>
                  </a:lnTo>
                  <a:lnTo>
                    <a:pt x="117395" y="26321"/>
                  </a:lnTo>
                  <a:cubicBezTo>
                    <a:pt x="120525" y="13198"/>
                    <a:pt x="120873" y="11698"/>
                    <a:pt x="136177" y="11698"/>
                  </a:cubicBezTo>
                  <a:lnTo>
                    <a:pt x="182088" y="11698"/>
                  </a:lnTo>
                  <a:cubicBezTo>
                    <a:pt x="224868" y="11698"/>
                    <a:pt x="232868" y="24071"/>
                    <a:pt x="232868" y="52942"/>
                  </a:cubicBezTo>
                  <a:cubicBezTo>
                    <a:pt x="232868" y="61565"/>
                    <a:pt x="232868" y="63065"/>
                    <a:pt x="231824" y="73189"/>
                  </a:cubicBezTo>
                  <a:cubicBezTo>
                    <a:pt x="231129" y="78063"/>
                    <a:pt x="231129" y="78813"/>
                    <a:pt x="231129" y="79938"/>
                  </a:cubicBezTo>
                  <a:cubicBezTo>
                    <a:pt x="231129" y="81812"/>
                    <a:pt x="232172" y="84437"/>
                    <a:pt x="235302" y="84437"/>
                  </a:cubicBezTo>
                  <a:cubicBezTo>
                    <a:pt x="239128" y="84437"/>
                    <a:pt x="239476" y="82187"/>
                    <a:pt x="240172" y="75063"/>
                  </a:cubicBezTo>
                  <a:lnTo>
                    <a:pt x="247128" y="10198"/>
                  </a:lnTo>
                  <a:cubicBezTo>
                    <a:pt x="248171" y="75"/>
                    <a:pt x="246432" y="75"/>
                    <a:pt x="237737" y="75"/>
                  </a:cubicBezTo>
                  <a:lnTo>
                    <a:pt x="67311" y="75"/>
                  </a:lnTo>
                  <a:cubicBezTo>
                    <a:pt x="60354" y="75"/>
                    <a:pt x="56876" y="75"/>
                    <a:pt x="56876" y="7574"/>
                  </a:cubicBezTo>
                  <a:cubicBezTo>
                    <a:pt x="56876" y="11698"/>
                    <a:pt x="60007" y="11698"/>
                    <a:pt x="66615" y="11698"/>
                  </a:cubicBezTo>
                  <a:cubicBezTo>
                    <a:pt x="79484" y="11698"/>
                    <a:pt x="89223" y="11698"/>
                    <a:pt x="89223" y="18447"/>
                  </a:cubicBezTo>
                  <a:cubicBezTo>
                    <a:pt x="89223" y="19947"/>
                    <a:pt x="89223" y="20697"/>
                    <a:pt x="87484" y="27446"/>
                  </a:cubicBezTo>
                  <a:lnTo>
                    <a:pt x="41573" y="225791"/>
                  </a:lnTo>
                  <a:cubicBezTo>
                    <a:pt x="38095" y="240413"/>
                    <a:pt x="37399" y="243413"/>
                    <a:pt x="9922" y="243413"/>
                  </a:cubicBezTo>
                  <a:cubicBezTo>
                    <a:pt x="4009" y="243413"/>
                    <a:pt x="184" y="243413"/>
                    <a:pt x="184" y="250537"/>
                  </a:cubicBezTo>
                  <a:cubicBezTo>
                    <a:pt x="184" y="255036"/>
                    <a:pt x="4357" y="255036"/>
                    <a:pt x="5401" y="255036"/>
                  </a:cubicBezTo>
                  <a:cubicBezTo>
                    <a:pt x="15487" y="255036"/>
                    <a:pt x="41225" y="253911"/>
                    <a:pt x="51311" y="253911"/>
                  </a:cubicBezTo>
                  <a:cubicBezTo>
                    <a:pt x="62789" y="253911"/>
                    <a:pt x="91657" y="255036"/>
                    <a:pt x="103135" y="255036"/>
                  </a:cubicBezTo>
                  <a:cubicBezTo>
                    <a:pt x="106265" y="255036"/>
                    <a:pt x="110439" y="255036"/>
                    <a:pt x="110439" y="247912"/>
                  </a:cubicBezTo>
                  <a:cubicBezTo>
                    <a:pt x="110439" y="244913"/>
                    <a:pt x="108352" y="244163"/>
                    <a:pt x="108352" y="243788"/>
                  </a:cubicBezTo>
                  <a:cubicBezTo>
                    <a:pt x="107309" y="243413"/>
                    <a:pt x="106613" y="243413"/>
                    <a:pt x="98613" y="243413"/>
                  </a:cubicBezTo>
                  <a:cubicBezTo>
                    <a:pt x="90962" y="243413"/>
                    <a:pt x="89223" y="243413"/>
                    <a:pt x="80527" y="242663"/>
                  </a:cubicBezTo>
                  <a:cubicBezTo>
                    <a:pt x="70441" y="241538"/>
                    <a:pt x="69398" y="240038"/>
                    <a:pt x="69398" y="235164"/>
                  </a:cubicBezTo>
                  <a:cubicBezTo>
                    <a:pt x="69398" y="234414"/>
                    <a:pt x="69398" y="232165"/>
                    <a:pt x="70789" y="226540"/>
                  </a:cubicBezTo>
                  <a:lnTo>
                    <a:pt x="92353" y="13318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C65BFCC9-6768-9FD7-9CB6-E321CBFF60C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045106" y="6697006"/>
              <a:ext cx="185034" cy="235426"/>
            </a:xfrm>
            <a:custGeom>
              <a:avLst/>
              <a:gdLst>
                <a:gd name="connsiteX0" fmla="*/ 96603 w 185034"/>
                <a:gd name="connsiteY0" fmla="*/ 200333 h 235426"/>
                <a:gd name="connsiteX1" fmla="*/ 119732 w 185034"/>
                <a:gd name="connsiteY1" fmla="*/ 235503 h 235426"/>
                <a:gd name="connsiteX2" fmla="*/ 163312 w 185034"/>
                <a:gd name="connsiteY2" fmla="*/ 184586 h 235426"/>
                <a:gd name="connsiteX3" fmla="*/ 159904 w 185034"/>
                <a:gd name="connsiteY3" fmla="*/ 180911 h 235426"/>
                <a:gd name="connsiteX4" fmla="*/ 156495 w 185034"/>
                <a:gd name="connsiteY4" fmla="*/ 184323 h 235426"/>
                <a:gd name="connsiteX5" fmla="*/ 126305 w 185034"/>
                <a:gd name="connsiteY5" fmla="*/ 207945 h 235426"/>
                <a:gd name="connsiteX6" fmla="*/ 107072 w 185034"/>
                <a:gd name="connsiteY6" fmla="*/ 182486 h 235426"/>
                <a:gd name="connsiteX7" fmla="*/ 185224 w 185034"/>
                <a:gd name="connsiteY7" fmla="*/ 73040 h 235426"/>
                <a:gd name="connsiteX8" fmla="*/ 114619 w 185034"/>
                <a:gd name="connsiteY8" fmla="*/ 76 h 235426"/>
                <a:gd name="connsiteX9" fmla="*/ 190 w 185034"/>
                <a:gd name="connsiteY9" fmla="*/ 117921 h 235426"/>
                <a:gd name="connsiteX10" fmla="*/ 71039 w 185034"/>
                <a:gd name="connsiteY10" fmla="*/ 189835 h 235426"/>
                <a:gd name="connsiteX11" fmla="*/ 96603 w 185034"/>
                <a:gd name="connsiteY11" fmla="*/ 186161 h 235426"/>
                <a:gd name="connsiteX12" fmla="*/ 96603 w 185034"/>
                <a:gd name="connsiteY12" fmla="*/ 200333 h 235426"/>
                <a:gd name="connsiteX13" fmla="*/ 54483 w 185034"/>
                <a:gd name="connsiteY13" fmla="*/ 178024 h 235426"/>
                <a:gd name="connsiteX14" fmla="*/ 23806 w 185034"/>
                <a:gd name="connsiteY14" fmla="*/ 124482 h 235426"/>
                <a:gd name="connsiteX15" fmla="*/ 51074 w 185034"/>
                <a:gd name="connsiteY15" fmla="*/ 43120 h 235426"/>
                <a:gd name="connsiteX16" fmla="*/ 112671 w 185034"/>
                <a:gd name="connsiteY16" fmla="*/ 8475 h 235426"/>
                <a:gd name="connsiteX17" fmla="*/ 161608 w 185034"/>
                <a:gd name="connsiteY17" fmla="*/ 65954 h 235426"/>
                <a:gd name="connsiteX18" fmla="*/ 105124 w 185034"/>
                <a:gd name="connsiteY18" fmla="*/ 172513 h 235426"/>
                <a:gd name="connsiteX19" fmla="*/ 80534 w 185034"/>
                <a:gd name="connsiteY19" fmla="*/ 144954 h 235426"/>
                <a:gd name="connsiteX20" fmla="*/ 53509 w 185034"/>
                <a:gd name="connsiteY20" fmla="*/ 171200 h 235426"/>
                <a:gd name="connsiteX21" fmla="*/ 54483 w 185034"/>
                <a:gd name="connsiteY21" fmla="*/ 178024 h 235426"/>
                <a:gd name="connsiteX22" fmla="*/ 96603 w 185034"/>
                <a:gd name="connsiteY22" fmla="*/ 176712 h 235426"/>
                <a:gd name="connsiteX23" fmla="*/ 72743 w 185034"/>
                <a:gd name="connsiteY23" fmla="*/ 181436 h 235426"/>
                <a:gd name="connsiteX24" fmla="*/ 60326 w 185034"/>
                <a:gd name="connsiteY24" fmla="*/ 171200 h 235426"/>
                <a:gd name="connsiteX25" fmla="*/ 80534 w 185034"/>
                <a:gd name="connsiteY25" fmla="*/ 152303 h 235426"/>
                <a:gd name="connsiteX26" fmla="*/ 96603 w 185034"/>
                <a:gd name="connsiteY26" fmla="*/ 176712 h 2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34" h="235426">
                  <a:moveTo>
                    <a:pt x="96603" y="200333"/>
                  </a:moveTo>
                  <a:cubicBezTo>
                    <a:pt x="96603" y="217393"/>
                    <a:pt x="99768" y="235503"/>
                    <a:pt x="119732" y="235503"/>
                  </a:cubicBezTo>
                  <a:cubicBezTo>
                    <a:pt x="149191" y="235503"/>
                    <a:pt x="163312" y="190360"/>
                    <a:pt x="163312" y="184586"/>
                  </a:cubicBezTo>
                  <a:cubicBezTo>
                    <a:pt x="163312" y="182749"/>
                    <a:pt x="161852" y="180911"/>
                    <a:pt x="159904" y="180911"/>
                  </a:cubicBezTo>
                  <a:cubicBezTo>
                    <a:pt x="157469" y="180911"/>
                    <a:pt x="156739" y="183274"/>
                    <a:pt x="156495" y="184323"/>
                  </a:cubicBezTo>
                  <a:cubicBezTo>
                    <a:pt x="150652" y="202696"/>
                    <a:pt x="134583" y="207945"/>
                    <a:pt x="126305" y="207945"/>
                  </a:cubicBezTo>
                  <a:cubicBezTo>
                    <a:pt x="116567" y="207945"/>
                    <a:pt x="111454" y="203483"/>
                    <a:pt x="107072" y="182486"/>
                  </a:cubicBezTo>
                  <a:cubicBezTo>
                    <a:pt x="150409" y="165951"/>
                    <a:pt x="185224" y="119496"/>
                    <a:pt x="185224" y="73040"/>
                  </a:cubicBezTo>
                  <a:cubicBezTo>
                    <a:pt x="185224" y="31834"/>
                    <a:pt x="157713" y="76"/>
                    <a:pt x="114619" y="76"/>
                  </a:cubicBezTo>
                  <a:cubicBezTo>
                    <a:pt x="56431" y="76"/>
                    <a:pt x="190" y="58867"/>
                    <a:pt x="190" y="117921"/>
                  </a:cubicBezTo>
                  <a:cubicBezTo>
                    <a:pt x="190" y="160177"/>
                    <a:pt x="29162" y="189835"/>
                    <a:pt x="71039" y="189835"/>
                  </a:cubicBezTo>
                  <a:cubicBezTo>
                    <a:pt x="75664" y="189835"/>
                    <a:pt x="83942" y="189573"/>
                    <a:pt x="96603" y="186161"/>
                  </a:cubicBezTo>
                  <a:lnTo>
                    <a:pt x="96603" y="200333"/>
                  </a:lnTo>
                  <a:close/>
                  <a:moveTo>
                    <a:pt x="54483" y="178024"/>
                  </a:moveTo>
                  <a:cubicBezTo>
                    <a:pt x="41823" y="173300"/>
                    <a:pt x="23806" y="159652"/>
                    <a:pt x="23806" y="124482"/>
                  </a:cubicBezTo>
                  <a:cubicBezTo>
                    <a:pt x="23806" y="107685"/>
                    <a:pt x="28919" y="72778"/>
                    <a:pt x="51074" y="43120"/>
                  </a:cubicBezTo>
                  <a:cubicBezTo>
                    <a:pt x="66413" y="22910"/>
                    <a:pt x="90029" y="8475"/>
                    <a:pt x="112671" y="8475"/>
                  </a:cubicBezTo>
                  <a:cubicBezTo>
                    <a:pt x="139209" y="8475"/>
                    <a:pt x="161608" y="27635"/>
                    <a:pt x="161608" y="65954"/>
                  </a:cubicBezTo>
                  <a:cubicBezTo>
                    <a:pt x="161608" y="92200"/>
                    <a:pt x="149678" y="148629"/>
                    <a:pt x="105124" y="172513"/>
                  </a:cubicBezTo>
                  <a:cubicBezTo>
                    <a:pt x="101228" y="155978"/>
                    <a:pt x="94898" y="144954"/>
                    <a:pt x="80534" y="144954"/>
                  </a:cubicBezTo>
                  <a:cubicBezTo>
                    <a:pt x="66900" y="144954"/>
                    <a:pt x="53509" y="157290"/>
                    <a:pt x="53509" y="171200"/>
                  </a:cubicBezTo>
                  <a:cubicBezTo>
                    <a:pt x="53509" y="175925"/>
                    <a:pt x="53752" y="176187"/>
                    <a:pt x="54483" y="178024"/>
                  </a:cubicBezTo>
                  <a:close/>
                  <a:moveTo>
                    <a:pt x="96603" y="176712"/>
                  </a:moveTo>
                  <a:cubicBezTo>
                    <a:pt x="91246" y="178812"/>
                    <a:pt x="82238" y="181436"/>
                    <a:pt x="72743" y="181436"/>
                  </a:cubicBezTo>
                  <a:cubicBezTo>
                    <a:pt x="68847" y="181436"/>
                    <a:pt x="60326" y="181436"/>
                    <a:pt x="60326" y="171200"/>
                  </a:cubicBezTo>
                  <a:cubicBezTo>
                    <a:pt x="60326" y="161227"/>
                    <a:pt x="70308" y="152303"/>
                    <a:pt x="80534" y="152303"/>
                  </a:cubicBezTo>
                  <a:cubicBezTo>
                    <a:pt x="89299" y="152303"/>
                    <a:pt x="95872" y="156503"/>
                    <a:pt x="96603" y="17671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91293EAB-44CD-D344-7B79-F282196A64A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305781" y="6544067"/>
              <a:ext cx="47649" cy="374943"/>
            </a:xfrm>
            <a:custGeom>
              <a:avLst/>
              <a:gdLst>
                <a:gd name="connsiteX0" fmla="*/ 47847 w 47649"/>
                <a:gd name="connsiteY0" fmla="*/ 375018 h 374943"/>
                <a:gd name="connsiteX1" fmla="*/ 47847 w 47649"/>
                <a:gd name="connsiteY1" fmla="*/ 360020 h 374943"/>
                <a:gd name="connsiteX2" fmla="*/ 14109 w 47649"/>
                <a:gd name="connsiteY2" fmla="*/ 360020 h 374943"/>
                <a:gd name="connsiteX3" fmla="*/ 14109 w 47649"/>
                <a:gd name="connsiteY3" fmla="*/ 15072 h 374943"/>
                <a:gd name="connsiteX4" fmla="*/ 47847 w 47649"/>
                <a:gd name="connsiteY4" fmla="*/ 15072 h 374943"/>
                <a:gd name="connsiteX5" fmla="*/ 47847 w 47649"/>
                <a:gd name="connsiteY5" fmla="*/ 75 h 374943"/>
                <a:gd name="connsiteX6" fmla="*/ 197 w 47649"/>
                <a:gd name="connsiteY6" fmla="*/ 75 h 374943"/>
                <a:gd name="connsiteX7" fmla="*/ 197 w 47649"/>
                <a:gd name="connsiteY7" fmla="*/ 375018 h 374943"/>
                <a:gd name="connsiteX8" fmla="*/ 47847 w 47649"/>
                <a:gd name="connsiteY8" fmla="*/ 375018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847" y="375018"/>
                  </a:moveTo>
                  <a:lnTo>
                    <a:pt x="47847" y="360020"/>
                  </a:lnTo>
                  <a:lnTo>
                    <a:pt x="14109" y="360020"/>
                  </a:lnTo>
                  <a:lnTo>
                    <a:pt x="14109" y="15072"/>
                  </a:lnTo>
                  <a:lnTo>
                    <a:pt x="47847" y="15072"/>
                  </a:lnTo>
                  <a:lnTo>
                    <a:pt x="47847" y="75"/>
                  </a:lnTo>
                  <a:lnTo>
                    <a:pt x="197" y="75"/>
                  </a:lnTo>
                  <a:lnTo>
                    <a:pt x="197" y="375018"/>
                  </a:lnTo>
                  <a:lnTo>
                    <a:pt x="47847" y="37501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566149ED-4974-3566-0B5F-81C77234D7D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371788" y="6659550"/>
              <a:ext cx="164165" cy="246712"/>
            </a:xfrm>
            <a:custGeom>
              <a:avLst/>
              <a:gdLst>
                <a:gd name="connsiteX0" fmla="*/ 1243 w 164165"/>
                <a:gd name="connsiteY0" fmla="*/ 230665 h 246712"/>
                <a:gd name="connsiteX1" fmla="*/ 199 w 164165"/>
                <a:gd name="connsiteY1" fmla="*/ 236664 h 246712"/>
                <a:gd name="connsiteX2" fmla="*/ 9938 w 164165"/>
                <a:gd name="connsiteY2" fmla="*/ 246787 h 246712"/>
                <a:gd name="connsiteX3" fmla="*/ 22111 w 164165"/>
                <a:gd name="connsiteY3" fmla="*/ 238914 h 246712"/>
                <a:gd name="connsiteX4" fmla="*/ 44371 w 164165"/>
                <a:gd name="connsiteY4" fmla="*/ 144803 h 246712"/>
                <a:gd name="connsiteX5" fmla="*/ 78804 w 164165"/>
                <a:gd name="connsiteY5" fmla="*/ 169924 h 246712"/>
                <a:gd name="connsiteX6" fmla="*/ 164365 w 164165"/>
                <a:gd name="connsiteY6" fmla="*/ 61190 h 246712"/>
                <a:gd name="connsiteX7" fmla="*/ 116020 w 164165"/>
                <a:gd name="connsiteY7" fmla="*/ 75 h 246712"/>
                <a:gd name="connsiteX8" fmla="*/ 35328 w 164165"/>
                <a:gd name="connsiteY8" fmla="*/ 83312 h 246712"/>
                <a:gd name="connsiteX9" fmla="*/ 1243 w 164165"/>
                <a:gd name="connsiteY9" fmla="*/ 230665 h 246712"/>
                <a:gd name="connsiteX10" fmla="*/ 78456 w 164165"/>
                <a:gd name="connsiteY10" fmla="*/ 161675 h 246712"/>
                <a:gd name="connsiteX11" fmla="*/ 48545 w 164165"/>
                <a:gd name="connsiteY11" fmla="*/ 128305 h 246712"/>
                <a:gd name="connsiteX12" fmla="*/ 51327 w 164165"/>
                <a:gd name="connsiteY12" fmla="*/ 114432 h 246712"/>
                <a:gd name="connsiteX13" fmla="*/ 72196 w 164165"/>
                <a:gd name="connsiteY13" fmla="*/ 43943 h 246712"/>
                <a:gd name="connsiteX14" fmla="*/ 115324 w 164165"/>
                <a:gd name="connsiteY14" fmla="*/ 8323 h 246712"/>
                <a:gd name="connsiteX15" fmla="*/ 139323 w 164165"/>
                <a:gd name="connsiteY15" fmla="*/ 45068 h 246712"/>
                <a:gd name="connsiteX16" fmla="*/ 119846 w 164165"/>
                <a:gd name="connsiteY16" fmla="*/ 126056 h 246712"/>
                <a:gd name="connsiteX17" fmla="*/ 78456 w 164165"/>
                <a:gd name="connsiteY17" fmla="*/ 161675 h 24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165" h="246712">
                  <a:moveTo>
                    <a:pt x="1243" y="230665"/>
                  </a:moveTo>
                  <a:cubicBezTo>
                    <a:pt x="199" y="235164"/>
                    <a:pt x="199" y="235914"/>
                    <a:pt x="199" y="236664"/>
                  </a:cubicBezTo>
                  <a:cubicBezTo>
                    <a:pt x="199" y="242288"/>
                    <a:pt x="4025" y="246787"/>
                    <a:pt x="9938" y="246787"/>
                  </a:cubicBezTo>
                  <a:cubicBezTo>
                    <a:pt x="17242" y="246787"/>
                    <a:pt x="21416" y="240038"/>
                    <a:pt x="22111" y="238914"/>
                  </a:cubicBezTo>
                  <a:cubicBezTo>
                    <a:pt x="23851" y="235539"/>
                    <a:pt x="34980" y="185297"/>
                    <a:pt x="44371" y="144803"/>
                  </a:cubicBezTo>
                  <a:cubicBezTo>
                    <a:pt x="51327" y="159801"/>
                    <a:pt x="62457" y="169924"/>
                    <a:pt x="78804" y="169924"/>
                  </a:cubicBezTo>
                  <a:cubicBezTo>
                    <a:pt x="119498" y="169924"/>
                    <a:pt x="164365" y="117057"/>
                    <a:pt x="164365" y="61190"/>
                  </a:cubicBezTo>
                  <a:cubicBezTo>
                    <a:pt x="164365" y="21447"/>
                    <a:pt x="141410" y="75"/>
                    <a:pt x="116020" y="75"/>
                  </a:cubicBezTo>
                  <a:cubicBezTo>
                    <a:pt x="82282" y="75"/>
                    <a:pt x="45762" y="37569"/>
                    <a:pt x="35328" y="83312"/>
                  </a:cubicBezTo>
                  <a:lnTo>
                    <a:pt x="1243" y="230665"/>
                  </a:lnTo>
                  <a:close/>
                  <a:moveTo>
                    <a:pt x="78456" y="161675"/>
                  </a:moveTo>
                  <a:cubicBezTo>
                    <a:pt x="54110" y="161675"/>
                    <a:pt x="48545" y="131680"/>
                    <a:pt x="48545" y="128305"/>
                  </a:cubicBezTo>
                  <a:cubicBezTo>
                    <a:pt x="48545" y="126806"/>
                    <a:pt x="50284" y="119307"/>
                    <a:pt x="51327" y="114432"/>
                  </a:cubicBezTo>
                  <a:cubicBezTo>
                    <a:pt x="61066" y="72439"/>
                    <a:pt x="64544" y="58941"/>
                    <a:pt x="72196" y="43943"/>
                  </a:cubicBezTo>
                  <a:cubicBezTo>
                    <a:pt x="87152" y="16572"/>
                    <a:pt x="104542" y="8323"/>
                    <a:pt x="115324" y="8323"/>
                  </a:cubicBezTo>
                  <a:cubicBezTo>
                    <a:pt x="128193" y="8323"/>
                    <a:pt x="139323" y="19197"/>
                    <a:pt x="139323" y="45068"/>
                  </a:cubicBezTo>
                  <a:cubicBezTo>
                    <a:pt x="139323" y="65690"/>
                    <a:pt x="129237" y="107683"/>
                    <a:pt x="119846" y="126056"/>
                  </a:cubicBezTo>
                  <a:cubicBezTo>
                    <a:pt x="108368" y="149677"/>
                    <a:pt x="91673" y="161675"/>
                    <a:pt x="78456" y="16167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377D6130-81EB-031E-1762-53DFC570C51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557975" y="6765770"/>
              <a:ext cx="152409" cy="172436"/>
            </a:xfrm>
            <a:custGeom>
              <a:avLst/>
              <a:gdLst>
                <a:gd name="connsiteX0" fmla="*/ 60341 w 152409"/>
                <a:gd name="connsiteY0" fmla="*/ 118183 h 172436"/>
                <a:gd name="connsiteX1" fmla="*/ 68619 w 152409"/>
                <a:gd name="connsiteY1" fmla="*/ 118446 h 172436"/>
                <a:gd name="connsiteX2" fmla="*/ 152614 w 152409"/>
                <a:gd name="connsiteY2" fmla="*/ 38395 h 172436"/>
                <a:gd name="connsiteX3" fmla="*/ 120720 w 152409"/>
                <a:gd name="connsiteY3" fmla="*/ 76 h 172436"/>
                <a:gd name="connsiteX4" fmla="*/ 62532 w 152409"/>
                <a:gd name="connsiteY4" fmla="*/ 65954 h 172436"/>
                <a:gd name="connsiteX5" fmla="*/ 52550 w 152409"/>
                <a:gd name="connsiteY5" fmla="*/ 99024 h 172436"/>
                <a:gd name="connsiteX6" fmla="*/ 8726 w 152409"/>
                <a:gd name="connsiteY6" fmla="*/ 62542 h 172436"/>
                <a:gd name="connsiteX7" fmla="*/ 29908 w 152409"/>
                <a:gd name="connsiteY7" fmla="*/ 9262 h 172436"/>
                <a:gd name="connsiteX8" fmla="*/ 31855 w 152409"/>
                <a:gd name="connsiteY8" fmla="*/ 5850 h 172436"/>
                <a:gd name="connsiteX9" fmla="*/ 27960 w 152409"/>
                <a:gd name="connsiteY9" fmla="*/ 2701 h 172436"/>
                <a:gd name="connsiteX10" fmla="*/ 20169 w 152409"/>
                <a:gd name="connsiteY10" fmla="*/ 8475 h 172436"/>
                <a:gd name="connsiteX11" fmla="*/ 205 w 152409"/>
                <a:gd name="connsiteY11" fmla="*/ 65166 h 172436"/>
                <a:gd name="connsiteX12" fmla="*/ 47437 w 152409"/>
                <a:gd name="connsiteY12" fmla="*/ 116084 h 172436"/>
                <a:gd name="connsiteX13" fmla="*/ 33803 w 152409"/>
                <a:gd name="connsiteY13" fmla="*/ 164114 h 172436"/>
                <a:gd name="connsiteX14" fmla="*/ 42081 w 152409"/>
                <a:gd name="connsiteY14" fmla="*/ 172513 h 172436"/>
                <a:gd name="connsiteX15" fmla="*/ 51576 w 152409"/>
                <a:gd name="connsiteY15" fmla="*/ 166739 h 172436"/>
                <a:gd name="connsiteX16" fmla="*/ 60341 w 152409"/>
                <a:gd name="connsiteY16" fmla="*/ 118183 h 172436"/>
                <a:gd name="connsiteX17" fmla="*/ 63506 w 152409"/>
                <a:gd name="connsiteY17" fmla="*/ 100336 h 172436"/>
                <a:gd name="connsiteX18" fmla="*/ 82009 w 152409"/>
                <a:gd name="connsiteY18" fmla="*/ 41282 h 172436"/>
                <a:gd name="connsiteX19" fmla="*/ 118042 w 152409"/>
                <a:gd name="connsiteY19" fmla="*/ 17924 h 172436"/>
                <a:gd name="connsiteX20" fmla="*/ 143850 w 152409"/>
                <a:gd name="connsiteY20" fmla="*/ 43645 h 172436"/>
                <a:gd name="connsiteX21" fmla="*/ 71297 w 152409"/>
                <a:gd name="connsiteY21" fmla="*/ 100599 h 172436"/>
                <a:gd name="connsiteX22" fmla="*/ 63506 w 152409"/>
                <a:gd name="connsiteY22" fmla="*/ 100336 h 1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409" h="172436">
                  <a:moveTo>
                    <a:pt x="60341" y="118183"/>
                  </a:moveTo>
                  <a:cubicBezTo>
                    <a:pt x="63019" y="118446"/>
                    <a:pt x="65940" y="118446"/>
                    <a:pt x="68619" y="118446"/>
                  </a:cubicBezTo>
                  <a:cubicBezTo>
                    <a:pt x="112443" y="118446"/>
                    <a:pt x="152614" y="79864"/>
                    <a:pt x="152614" y="38395"/>
                  </a:cubicBezTo>
                  <a:cubicBezTo>
                    <a:pt x="152614" y="15036"/>
                    <a:pt x="139711" y="76"/>
                    <a:pt x="120720" y="76"/>
                  </a:cubicBezTo>
                  <a:cubicBezTo>
                    <a:pt x="87122" y="76"/>
                    <a:pt x="69349" y="46269"/>
                    <a:pt x="62532" y="65954"/>
                  </a:cubicBezTo>
                  <a:cubicBezTo>
                    <a:pt x="59367" y="75665"/>
                    <a:pt x="54011" y="94037"/>
                    <a:pt x="52550" y="99024"/>
                  </a:cubicBezTo>
                  <a:cubicBezTo>
                    <a:pt x="25769" y="95087"/>
                    <a:pt x="8726" y="81964"/>
                    <a:pt x="8726" y="62542"/>
                  </a:cubicBezTo>
                  <a:cubicBezTo>
                    <a:pt x="8726" y="62279"/>
                    <a:pt x="10187" y="32884"/>
                    <a:pt x="29908" y="9262"/>
                  </a:cubicBezTo>
                  <a:cubicBezTo>
                    <a:pt x="31612" y="7425"/>
                    <a:pt x="31855" y="6900"/>
                    <a:pt x="31855" y="5850"/>
                  </a:cubicBezTo>
                  <a:cubicBezTo>
                    <a:pt x="31855" y="2701"/>
                    <a:pt x="28690" y="2701"/>
                    <a:pt x="27960" y="2701"/>
                  </a:cubicBezTo>
                  <a:cubicBezTo>
                    <a:pt x="25769" y="2701"/>
                    <a:pt x="24795" y="2701"/>
                    <a:pt x="20169" y="8475"/>
                  </a:cubicBezTo>
                  <a:cubicBezTo>
                    <a:pt x="6535" y="26585"/>
                    <a:pt x="205" y="53881"/>
                    <a:pt x="205" y="65166"/>
                  </a:cubicBezTo>
                  <a:cubicBezTo>
                    <a:pt x="205" y="88525"/>
                    <a:pt x="16030" y="108735"/>
                    <a:pt x="47437" y="116084"/>
                  </a:cubicBezTo>
                  <a:cubicBezTo>
                    <a:pt x="35264" y="156765"/>
                    <a:pt x="33803" y="161752"/>
                    <a:pt x="33803" y="164114"/>
                  </a:cubicBezTo>
                  <a:cubicBezTo>
                    <a:pt x="33803" y="171200"/>
                    <a:pt x="39403" y="172513"/>
                    <a:pt x="42081" y="172513"/>
                  </a:cubicBezTo>
                  <a:cubicBezTo>
                    <a:pt x="44759" y="172513"/>
                    <a:pt x="49628" y="170675"/>
                    <a:pt x="51576" y="166739"/>
                  </a:cubicBezTo>
                  <a:cubicBezTo>
                    <a:pt x="53280" y="162802"/>
                    <a:pt x="55471" y="149416"/>
                    <a:pt x="60341" y="118183"/>
                  </a:cubicBezTo>
                  <a:close/>
                  <a:moveTo>
                    <a:pt x="63506" y="100336"/>
                  </a:moveTo>
                  <a:cubicBezTo>
                    <a:pt x="68375" y="70153"/>
                    <a:pt x="70323" y="58342"/>
                    <a:pt x="82009" y="41282"/>
                  </a:cubicBezTo>
                  <a:cubicBezTo>
                    <a:pt x="92965" y="25272"/>
                    <a:pt x="105869" y="17924"/>
                    <a:pt x="118042" y="17924"/>
                  </a:cubicBezTo>
                  <a:cubicBezTo>
                    <a:pt x="134841" y="17924"/>
                    <a:pt x="143850" y="29997"/>
                    <a:pt x="143850" y="43645"/>
                  </a:cubicBezTo>
                  <a:cubicBezTo>
                    <a:pt x="143850" y="70153"/>
                    <a:pt x="113173" y="100599"/>
                    <a:pt x="71297" y="100599"/>
                  </a:cubicBezTo>
                  <a:cubicBezTo>
                    <a:pt x="69106" y="100599"/>
                    <a:pt x="65697" y="100599"/>
                    <a:pt x="63506" y="10033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CB06D9DE-3574-2316-BF66-20C2DBC8A8B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749157" y="6544067"/>
              <a:ext cx="47649" cy="374943"/>
            </a:xfrm>
            <a:custGeom>
              <a:avLst/>
              <a:gdLst>
                <a:gd name="connsiteX0" fmla="*/ 47860 w 47649"/>
                <a:gd name="connsiteY0" fmla="*/ 75 h 374943"/>
                <a:gd name="connsiteX1" fmla="*/ 210 w 47649"/>
                <a:gd name="connsiteY1" fmla="*/ 75 h 374943"/>
                <a:gd name="connsiteX2" fmla="*/ 210 w 47649"/>
                <a:gd name="connsiteY2" fmla="*/ 15072 h 374943"/>
                <a:gd name="connsiteX3" fmla="*/ 33948 w 47649"/>
                <a:gd name="connsiteY3" fmla="*/ 15072 h 374943"/>
                <a:gd name="connsiteX4" fmla="*/ 33948 w 47649"/>
                <a:gd name="connsiteY4" fmla="*/ 360020 h 374943"/>
                <a:gd name="connsiteX5" fmla="*/ 210 w 47649"/>
                <a:gd name="connsiteY5" fmla="*/ 360020 h 374943"/>
                <a:gd name="connsiteX6" fmla="*/ 210 w 47649"/>
                <a:gd name="connsiteY6" fmla="*/ 375018 h 374943"/>
                <a:gd name="connsiteX7" fmla="*/ 47860 w 47649"/>
                <a:gd name="connsiteY7" fmla="*/ 375018 h 374943"/>
                <a:gd name="connsiteX8" fmla="*/ 47860 w 47649"/>
                <a:gd name="connsiteY8" fmla="*/ 75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860" y="75"/>
                  </a:moveTo>
                  <a:lnTo>
                    <a:pt x="210" y="75"/>
                  </a:lnTo>
                  <a:lnTo>
                    <a:pt x="210" y="15072"/>
                  </a:lnTo>
                  <a:lnTo>
                    <a:pt x="33948" y="15072"/>
                  </a:lnTo>
                  <a:lnTo>
                    <a:pt x="33948" y="360020"/>
                  </a:lnTo>
                  <a:lnTo>
                    <a:pt x="210" y="360020"/>
                  </a:lnTo>
                  <a:lnTo>
                    <a:pt x="210" y="375018"/>
                  </a:lnTo>
                  <a:lnTo>
                    <a:pt x="47860" y="375018"/>
                  </a:lnTo>
                  <a:lnTo>
                    <a:pt x="47860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D2EA0E16-837C-0F1F-183B-BB5F5C27013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954208" y="6687670"/>
              <a:ext cx="231292" cy="87736"/>
            </a:xfrm>
            <a:custGeom>
              <a:avLst/>
              <a:gdLst>
                <a:gd name="connsiteX0" fmla="*/ 219683 w 231292"/>
                <a:gd name="connsiteY0" fmla="*/ 15072 h 87736"/>
                <a:gd name="connsiteX1" fmla="*/ 231509 w 231292"/>
                <a:gd name="connsiteY1" fmla="*/ 7574 h 87736"/>
                <a:gd name="connsiteX2" fmla="*/ 220031 w 231292"/>
                <a:gd name="connsiteY2" fmla="*/ 75 h 87736"/>
                <a:gd name="connsiteX3" fmla="*/ 11694 w 231292"/>
                <a:gd name="connsiteY3" fmla="*/ 75 h 87736"/>
                <a:gd name="connsiteX4" fmla="*/ 216 w 231292"/>
                <a:gd name="connsiteY4" fmla="*/ 7574 h 87736"/>
                <a:gd name="connsiteX5" fmla="*/ 12041 w 231292"/>
                <a:gd name="connsiteY5" fmla="*/ 15072 h 87736"/>
                <a:gd name="connsiteX6" fmla="*/ 219683 w 231292"/>
                <a:gd name="connsiteY6" fmla="*/ 15072 h 87736"/>
                <a:gd name="connsiteX7" fmla="*/ 220031 w 231292"/>
                <a:gd name="connsiteY7" fmla="*/ 87811 h 87736"/>
                <a:gd name="connsiteX8" fmla="*/ 231509 w 231292"/>
                <a:gd name="connsiteY8" fmla="*/ 80313 h 87736"/>
                <a:gd name="connsiteX9" fmla="*/ 219683 w 231292"/>
                <a:gd name="connsiteY9" fmla="*/ 72814 h 87736"/>
                <a:gd name="connsiteX10" fmla="*/ 12041 w 231292"/>
                <a:gd name="connsiteY10" fmla="*/ 72814 h 87736"/>
                <a:gd name="connsiteX11" fmla="*/ 216 w 231292"/>
                <a:gd name="connsiteY11" fmla="*/ 80313 h 87736"/>
                <a:gd name="connsiteX12" fmla="*/ 11694 w 231292"/>
                <a:gd name="connsiteY12" fmla="*/ 87811 h 87736"/>
                <a:gd name="connsiteX13" fmla="*/ 220031 w 231292"/>
                <a:gd name="connsiteY13" fmla="*/ 87811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292" h="87736">
                  <a:moveTo>
                    <a:pt x="219683" y="15072"/>
                  </a:moveTo>
                  <a:cubicBezTo>
                    <a:pt x="224900" y="15072"/>
                    <a:pt x="231509" y="15072"/>
                    <a:pt x="231509" y="7574"/>
                  </a:cubicBezTo>
                  <a:cubicBezTo>
                    <a:pt x="231509" y="75"/>
                    <a:pt x="224900" y="75"/>
                    <a:pt x="220031" y="75"/>
                  </a:cubicBezTo>
                  <a:lnTo>
                    <a:pt x="11694" y="75"/>
                  </a:lnTo>
                  <a:cubicBezTo>
                    <a:pt x="6824" y="75"/>
                    <a:pt x="216" y="75"/>
                    <a:pt x="216" y="7574"/>
                  </a:cubicBezTo>
                  <a:cubicBezTo>
                    <a:pt x="216" y="15072"/>
                    <a:pt x="6824" y="15072"/>
                    <a:pt x="12041" y="15072"/>
                  </a:cubicBezTo>
                  <a:lnTo>
                    <a:pt x="219683" y="15072"/>
                  </a:lnTo>
                  <a:close/>
                  <a:moveTo>
                    <a:pt x="220031" y="87811"/>
                  </a:moveTo>
                  <a:cubicBezTo>
                    <a:pt x="224900" y="87811"/>
                    <a:pt x="231509" y="87811"/>
                    <a:pt x="231509" y="80313"/>
                  </a:cubicBezTo>
                  <a:cubicBezTo>
                    <a:pt x="231509" y="72814"/>
                    <a:pt x="224900" y="72814"/>
                    <a:pt x="219683" y="72814"/>
                  </a:cubicBezTo>
                  <a:lnTo>
                    <a:pt x="12041" y="72814"/>
                  </a:lnTo>
                  <a:cubicBezTo>
                    <a:pt x="6824" y="72814"/>
                    <a:pt x="216" y="72814"/>
                    <a:pt x="216" y="80313"/>
                  </a:cubicBezTo>
                  <a:cubicBezTo>
                    <a:pt x="216" y="87811"/>
                    <a:pt x="6824" y="87811"/>
                    <a:pt x="11694" y="87811"/>
                  </a:cubicBezTo>
                  <a:lnTo>
                    <a:pt x="220031" y="8781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7E4B6DC8-E3CA-2A68-44E8-0D543639CFD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316010" y="6659550"/>
              <a:ext cx="271638" cy="165724"/>
            </a:xfrm>
            <a:custGeom>
              <a:avLst/>
              <a:gdLst>
                <a:gd name="connsiteX0" fmla="*/ 27356 w 271638"/>
                <a:gd name="connsiteY0" fmla="*/ 36819 h 165724"/>
                <a:gd name="connsiteX1" fmla="*/ 27356 w 271638"/>
                <a:gd name="connsiteY1" fmla="*/ 137304 h 165724"/>
                <a:gd name="connsiteX2" fmla="*/ 227 w 271638"/>
                <a:gd name="connsiteY2" fmla="*/ 154176 h 165724"/>
                <a:gd name="connsiteX3" fmla="*/ 227 w 271638"/>
                <a:gd name="connsiteY3" fmla="*/ 165800 h 165724"/>
                <a:gd name="connsiteX4" fmla="*/ 39529 w 271638"/>
                <a:gd name="connsiteY4" fmla="*/ 164675 h 165724"/>
                <a:gd name="connsiteX5" fmla="*/ 78484 w 271638"/>
                <a:gd name="connsiteY5" fmla="*/ 165800 h 165724"/>
                <a:gd name="connsiteX6" fmla="*/ 78484 w 271638"/>
                <a:gd name="connsiteY6" fmla="*/ 154176 h 165724"/>
                <a:gd name="connsiteX7" fmla="*/ 51354 w 271638"/>
                <a:gd name="connsiteY7" fmla="*/ 137304 h 165724"/>
                <a:gd name="connsiteX8" fmla="*/ 51354 w 271638"/>
                <a:gd name="connsiteY8" fmla="*/ 68314 h 165724"/>
                <a:gd name="connsiteX9" fmla="*/ 98309 w 271638"/>
                <a:gd name="connsiteY9" fmla="*/ 8323 h 165724"/>
                <a:gd name="connsiteX10" fmla="*/ 124046 w 271638"/>
                <a:gd name="connsiteY10" fmla="*/ 49942 h 165724"/>
                <a:gd name="connsiteX11" fmla="*/ 124046 w 271638"/>
                <a:gd name="connsiteY11" fmla="*/ 137304 h 165724"/>
                <a:gd name="connsiteX12" fmla="*/ 96917 w 271638"/>
                <a:gd name="connsiteY12" fmla="*/ 154176 h 165724"/>
                <a:gd name="connsiteX13" fmla="*/ 96917 w 271638"/>
                <a:gd name="connsiteY13" fmla="*/ 165800 h 165724"/>
                <a:gd name="connsiteX14" fmla="*/ 136220 w 271638"/>
                <a:gd name="connsiteY14" fmla="*/ 164675 h 165724"/>
                <a:gd name="connsiteX15" fmla="*/ 175174 w 271638"/>
                <a:gd name="connsiteY15" fmla="*/ 165800 h 165724"/>
                <a:gd name="connsiteX16" fmla="*/ 175174 w 271638"/>
                <a:gd name="connsiteY16" fmla="*/ 154176 h 165724"/>
                <a:gd name="connsiteX17" fmla="*/ 148045 w 271638"/>
                <a:gd name="connsiteY17" fmla="*/ 137304 h 165724"/>
                <a:gd name="connsiteX18" fmla="*/ 148045 w 271638"/>
                <a:gd name="connsiteY18" fmla="*/ 68314 h 165724"/>
                <a:gd name="connsiteX19" fmla="*/ 195000 w 271638"/>
                <a:gd name="connsiteY19" fmla="*/ 8323 h 165724"/>
                <a:gd name="connsiteX20" fmla="*/ 220737 w 271638"/>
                <a:gd name="connsiteY20" fmla="*/ 49942 h 165724"/>
                <a:gd name="connsiteX21" fmla="*/ 220737 w 271638"/>
                <a:gd name="connsiteY21" fmla="*/ 137304 h 165724"/>
                <a:gd name="connsiteX22" fmla="*/ 193608 w 271638"/>
                <a:gd name="connsiteY22" fmla="*/ 154176 h 165724"/>
                <a:gd name="connsiteX23" fmla="*/ 193608 w 271638"/>
                <a:gd name="connsiteY23" fmla="*/ 165800 h 165724"/>
                <a:gd name="connsiteX24" fmla="*/ 232911 w 271638"/>
                <a:gd name="connsiteY24" fmla="*/ 164675 h 165724"/>
                <a:gd name="connsiteX25" fmla="*/ 271865 w 271638"/>
                <a:gd name="connsiteY25" fmla="*/ 165800 h 165724"/>
                <a:gd name="connsiteX26" fmla="*/ 271865 w 271638"/>
                <a:gd name="connsiteY26" fmla="*/ 154176 h 165724"/>
                <a:gd name="connsiteX27" fmla="*/ 244736 w 271638"/>
                <a:gd name="connsiteY27" fmla="*/ 142928 h 165724"/>
                <a:gd name="connsiteX28" fmla="*/ 244736 w 271638"/>
                <a:gd name="connsiteY28" fmla="*/ 71314 h 165724"/>
                <a:gd name="connsiteX29" fmla="*/ 233954 w 271638"/>
                <a:gd name="connsiteY29" fmla="*/ 13948 h 165724"/>
                <a:gd name="connsiteX30" fmla="*/ 197434 w 271638"/>
                <a:gd name="connsiteY30" fmla="*/ 75 h 165724"/>
                <a:gd name="connsiteX31" fmla="*/ 147002 w 271638"/>
                <a:gd name="connsiteY31" fmla="*/ 36819 h 165724"/>
                <a:gd name="connsiteX32" fmla="*/ 100743 w 271638"/>
                <a:gd name="connsiteY32" fmla="*/ 75 h 165724"/>
                <a:gd name="connsiteX33" fmla="*/ 49268 w 271638"/>
                <a:gd name="connsiteY33" fmla="*/ 39444 h 165724"/>
                <a:gd name="connsiteX34" fmla="*/ 49268 w 271638"/>
                <a:gd name="connsiteY34" fmla="*/ 75 h 165724"/>
                <a:gd name="connsiteX35" fmla="*/ 227 w 271638"/>
                <a:gd name="connsiteY35" fmla="*/ 4199 h 165724"/>
                <a:gd name="connsiteX36" fmla="*/ 227 w 271638"/>
                <a:gd name="connsiteY36" fmla="*/ 15822 h 165724"/>
                <a:gd name="connsiteX37" fmla="*/ 27356 w 271638"/>
                <a:gd name="connsiteY37" fmla="*/ 36819 h 1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1638" h="165724">
                  <a:moveTo>
                    <a:pt x="27356" y="36819"/>
                  </a:moveTo>
                  <a:lnTo>
                    <a:pt x="27356" y="137304"/>
                  </a:lnTo>
                  <a:cubicBezTo>
                    <a:pt x="27356" y="154176"/>
                    <a:pt x="23530" y="154176"/>
                    <a:pt x="227" y="154176"/>
                  </a:cubicBezTo>
                  <a:lnTo>
                    <a:pt x="227" y="165800"/>
                  </a:lnTo>
                  <a:cubicBezTo>
                    <a:pt x="12400" y="165425"/>
                    <a:pt x="30138" y="164675"/>
                    <a:pt x="39529" y="164675"/>
                  </a:cubicBezTo>
                  <a:cubicBezTo>
                    <a:pt x="48572" y="164675"/>
                    <a:pt x="66658" y="165425"/>
                    <a:pt x="78484" y="165800"/>
                  </a:cubicBezTo>
                  <a:lnTo>
                    <a:pt x="78484" y="154176"/>
                  </a:lnTo>
                  <a:cubicBezTo>
                    <a:pt x="55180" y="154176"/>
                    <a:pt x="51354" y="154176"/>
                    <a:pt x="51354" y="137304"/>
                  </a:cubicBezTo>
                  <a:lnTo>
                    <a:pt x="51354" y="68314"/>
                  </a:lnTo>
                  <a:cubicBezTo>
                    <a:pt x="51354" y="29320"/>
                    <a:pt x="76049" y="8323"/>
                    <a:pt x="98309" y="8323"/>
                  </a:cubicBezTo>
                  <a:cubicBezTo>
                    <a:pt x="120221" y="8323"/>
                    <a:pt x="124046" y="28570"/>
                    <a:pt x="124046" y="49942"/>
                  </a:cubicBezTo>
                  <a:lnTo>
                    <a:pt x="124046" y="137304"/>
                  </a:lnTo>
                  <a:cubicBezTo>
                    <a:pt x="124046" y="154176"/>
                    <a:pt x="120221" y="154176"/>
                    <a:pt x="96917" y="154176"/>
                  </a:cubicBezTo>
                  <a:lnTo>
                    <a:pt x="96917" y="165800"/>
                  </a:lnTo>
                  <a:cubicBezTo>
                    <a:pt x="109091" y="165425"/>
                    <a:pt x="126829" y="164675"/>
                    <a:pt x="136220" y="164675"/>
                  </a:cubicBezTo>
                  <a:cubicBezTo>
                    <a:pt x="145263" y="164675"/>
                    <a:pt x="163349" y="165425"/>
                    <a:pt x="175174" y="165800"/>
                  </a:cubicBezTo>
                  <a:lnTo>
                    <a:pt x="175174" y="154176"/>
                  </a:lnTo>
                  <a:cubicBezTo>
                    <a:pt x="151871" y="154176"/>
                    <a:pt x="148045" y="154176"/>
                    <a:pt x="148045" y="137304"/>
                  </a:cubicBezTo>
                  <a:lnTo>
                    <a:pt x="148045" y="68314"/>
                  </a:lnTo>
                  <a:cubicBezTo>
                    <a:pt x="148045" y="29320"/>
                    <a:pt x="172740" y="8323"/>
                    <a:pt x="195000" y="8323"/>
                  </a:cubicBezTo>
                  <a:cubicBezTo>
                    <a:pt x="216911" y="8323"/>
                    <a:pt x="220737" y="28570"/>
                    <a:pt x="220737" y="49942"/>
                  </a:cubicBezTo>
                  <a:lnTo>
                    <a:pt x="220737" y="137304"/>
                  </a:lnTo>
                  <a:cubicBezTo>
                    <a:pt x="220737" y="154176"/>
                    <a:pt x="216911" y="154176"/>
                    <a:pt x="193608" y="154176"/>
                  </a:cubicBezTo>
                  <a:lnTo>
                    <a:pt x="193608" y="165800"/>
                  </a:lnTo>
                  <a:cubicBezTo>
                    <a:pt x="205782" y="165425"/>
                    <a:pt x="223520" y="164675"/>
                    <a:pt x="232911" y="164675"/>
                  </a:cubicBezTo>
                  <a:cubicBezTo>
                    <a:pt x="241954" y="164675"/>
                    <a:pt x="260040" y="165425"/>
                    <a:pt x="271865" y="165800"/>
                  </a:cubicBezTo>
                  <a:lnTo>
                    <a:pt x="271865" y="154176"/>
                  </a:lnTo>
                  <a:cubicBezTo>
                    <a:pt x="253779" y="154176"/>
                    <a:pt x="245084" y="154176"/>
                    <a:pt x="244736" y="142928"/>
                  </a:cubicBezTo>
                  <a:lnTo>
                    <a:pt x="244736" y="71314"/>
                  </a:lnTo>
                  <a:cubicBezTo>
                    <a:pt x="244736" y="39069"/>
                    <a:pt x="244736" y="27446"/>
                    <a:pt x="233954" y="13948"/>
                  </a:cubicBezTo>
                  <a:cubicBezTo>
                    <a:pt x="229085" y="7574"/>
                    <a:pt x="217607" y="75"/>
                    <a:pt x="197434" y="75"/>
                  </a:cubicBezTo>
                  <a:cubicBezTo>
                    <a:pt x="168218" y="75"/>
                    <a:pt x="152915" y="22571"/>
                    <a:pt x="147002" y="36819"/>
                  </a:cubicBezTo>
                  <a:cubicBezTo>
                    <a:pt x="142133" y="4199"/>
                    <a:pt x="116395" y="75"/>
                    <a:pt x="100743" y="75"/>
                  </a:cubicBezTo>
                  <a:cubicBezTo>
                    <a:pt x="75353" y="75"/>
                    <a:pt x="59006" y="16197"/>
                    <a:pt x="49268" y="39444"/>
                  </a:cubicBezTo>
                  <a:lnTo>
                    <a:pt x="49268" y="75"/>
                  </a:lnTo>
                  <a:lnTo>
                    <a:pt x="227" y="4199"/>
                  </a:lnTo>
                  <a:lnTo>
                    <a:pt x="227" y="15822"/>
                  </a:lnTo>
                  <a:cubicBezTo>
                    <a:pt x="24573" y="15822"/>
                    <a:pt x="27356" y="18447"/>
                    <a:pt x="27356" y="368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3395F31C-C3A4-CD9B-B780-F083851B4A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06200" y="6574437"/>
              <a:ext cx="74431" cy="250837"/>
            </a:xfrm>
            <a:custGeom>
              <a:avLst/>
              <a:gdLst>
                <a:gd name="connsiteX0" fmla="*/ 50319 w 74431"/>
                <a:gd name="connsiteY0" fmla="*/ 85187 h 250837"/>
                <a:gd name="connsiteX1" fmla="*/ 1626 w 74431"/>
                <a:gd name="connsiteY1" fmla="*/ 89311 h 250837"/>
                <a:gd name="connsiteX2" fmla="*/ 1626 w 74431"/>
                <a:gd name="connsiteY2" fmla="*/ 100934 h 250837"/>
                <a:gd name="connsiteX3" fmla="*/ 27364 w 74431"/>
                <a:gd name="connsiteY3" fmla="*/ 121556 h 250837"/>
                <a:gd name="connsiteX4" fmla="*/ 27364 w 74431"/>
                <a:gd name="connsiteY4" fmla="*/ 222416 h 250837"/>
                <a:gd name="connsiteX5" fmla="*/ 235 w 74431"/>
                <a:gd name="connsiteY5" fmla="*/ 239289 h 250837"/>
                <a:gd name="connsiteX6" fmla="*/ 235 w 74431"/>
                <a:gd name="connsiteY6" fmla="*/ 250912 h 250837"/>
                <a:gd name="connsiteX7" fmla="*/ 38494 w 74431"/>
                <a:gd name="connsiteY7" fmla="*/ 249787 h 250837"/>
                <a:gd name="connsiteX8" fmla="*/ 74666 w 74431"/>
                <a:gd name="connsiteY8" fmla="*/ 250912 h 250837"/>
                <a:gd name="connsiteX9" fmla="*/ 74666 w 74431"/>
                <a:gd name="connsiteY9" fmla="*/ 239289 h 250837"/>
                <a:gd name="connsiteX10" fmla="*/ 50319 w 74431"/>
                <a:gd name="connsiteY10" fmla="*/ 222791 h 250837"/>
                <a:gd name="connsiteX11" fmla="*/ 50319 w 74431"/>
                <a:gd name="connsiteY11" fmla="*/ 85187 h 250837"/>
                <a:gd name="connsiteX12" fmla="*/ 51711 w 74431"/>
                <a:gd name="connsiteY12" fmla="*/ 19947 h 250837"/>
                <a:gd name="connsiteX13" fmla="*/ 33277 w 74431"/>
                <a:gd name="connsiteY13" fmla="*/ 75 h 250837"/>
                <a:gd name="connsiteX14" fmla="*/ 14843 w 74431"/>
                <a:gd name="connsiteY14" fmla="*/ 19947 h 250837"/>
                <a:gd name="connsiteX15" fmla="*/ 33277 w 74431"/>
                <a:gd name="connsiteY15" fmla="*/ 39819 h 250837"/>
                <a:gd name="connsiteX16" fmla="*/ 51711 w 74431"/>
                <a:gd name="connsiteY16" fmla="*/ 19947 h 2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31" h="250837">
                  <a:moveTo>
                    <a:pt x="50319" y="85187"/>
                  </a:moveTo>
                  <a:lnTo>
                    <a:pt x="1626" y="89311"/>
                  </a:lnTo>
                  <a:lnTo>
                    <a:pt x="1626" y="100934"/>
                  </a:lnTo>
                  <a:cubicBezTo>
                    <a:pt x="24234" y="100934"/>
                    <a:pt x="27364" y="103184"/>
                    <a:pt x="27364" y="121556"/>
                  </a:cubicBezTo>
                  <a:lnTo>
                    <a:pt x="27364" y="222416"/>
                  </a:lnTo>
                  <a:cubicBezTo>
                    <a:pt x="27364" y="239289"/>
                    <a:pt x="23538" y="239289"/>
                    <a:pt x="235" y="239289"/>
                  </a:cubicBezTo>
                  <a:lnTo>
                    <a:pt x="235" y="250912"/>
                  </a:lnTo>
                  <a:cubicBezTo>
                    <a:pt x="11365" y="250537"/>
                    <a:pt x="30146" y="249787"/>
                    <a:pt x="38494" y="249787"/>
                  </a:cubicBezTo>
                  <a:cubicBezTo>
                    <a:pt x="50667" y="249787"/>
                    <a:pt x="62840" y="250537"/>
                    <a:pt x="74666" y="250912"/>
                  </a:cubicBezTo>
                  <a:lnTo>
                    <a:pt x="74666" y="239289"/>
                  </a:lnTo>
                  <a:cubicBezTo>
                    <a:pt x="51711" y="239289"/>
                    <a:pt x="50319" y="237414"/>
                    <a:pt x="50319" y="222791"/>
                  </a:cubicBezTo>
                  <a:lnTo>
                    <a:pt x="50319" y="85187"/>
                  </a:lnTo>
                  <a:close/>
                  <a:moveTo>
                    <a:pt x="51711" y="19947"/>
                  </a:moveTo>
                  <a:cubicBezTo>
                    <a:pt x="51711" y="7949"/>
                    <a:pt x="43015" y="75"/>
                    <a:pt x="33277" y="75"/>
                  </a:cubicBezTo>
                  <a:cubicBezTo>
                    <a:pt x="22495" y="75"/>
                    <a:pt x="14843" y="10198"/>
                    <a:pt x="14843" y="19947"/>
                  </a:cubicBezTo>
                  <a:cubicBezTo>
                    <a:pt x="14843" y="30070"/>
                    <a:pt x="22495" y="39819"/>
                    <a:pt x="33277" y="39819"/>
                  </a:cubicBezTo>
                  <a:cubicBezTo>
                    <a:pt x="43015" y="39819"/>
                    <a:pt x="51711" y="31945"/>
                    <a:pt x="51711" y="19947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88571290-0713-8B33-1D2A-910121B0BC4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02466" y="6659550"/>
              <a:ext cx="174947" cy="165724"/>
            </a:xfrm>
            <a:custGeom>
              <a:avLst/>
              <a:gdLst>
                <a:gd name="connsiteX0" fmla="*/ 27367 w 174947"/>
                <a:gd name="connsiteY0" fmla="*/ 36819 h 165724"/>
                <a:gd name="connsiteX1" fmla="*/ 27367 w 174947"/>
                <a:gd name="connsiteY1" fmla="*/ 137304 h 165724"/>
                <a:gd name="connsiteX2" fmla="*/ 238 w 174947"/>
                <a:gd name="connsiteY2" fmla="*/ 154176 h 165724"/>
                <a:gd name="connsiteX3" fmla="*/ 238 w 174947"/>
                <a:gd name="connsiteY3" fmla="*/ 165800 h 165724"/>
                <a:gd name="connsiteX4" fmla="*/ 39540 w 174947"/>
                <a:gd name="connsiteY4" fmla="*/ 164675 h 165724"/>
                <a:gd name="connsiteX5" fmla="*/ 78495 w 174947"/>
                <a:gd name="connsiteY5" fmla="*/ 165800 h 165724"/>
                <a:gd name="connsiteX6" fmla="*/ 78495 w 174947"/>
                <a:gd name="connsiteY6" fmla="*/ 154176 h 165724"/>
                <a:gd name="connsiteX7" fmla="*/ 51366 w 174947"/>
                <a:gd name="connsiteY7" fmla="*/ 137304 h 165724"/>
                <a:gd name="connsiteX8" fmla="*/ 51366 w 174947"/>
                <a:gd name="connsiteY8" fmla="*/ 68314 h 165724"/>
                <a:gd name="connsiteX9" fmla="*/ 98320 w 174947"/>
                <a:gd name="connsiteY9" fmla="*/ 8323 h 165724"/>
                <a:gd name="connsiteX10" fmla="*/ 124058 w 174947"/>
                <a:gd name="connsiteY10" fmla="*/ 49942 h 165724"/>
                <a:gd name="connsiteX11" fmla="*/ 124058 w 174947"/>
                <a:gd name="connsiteY11" fmla="*/ 137304 h 165724"/>
                <a:gd name="connsiteX12" fmla="*/ 96928 w 174947"/>
                <a:gd name="connsiteY12" fmla="*/ 154176 h 165724"/>
                <a:gd name="connsiteX13" fmla="*/ 96928 w 174947"/>
                <a:gd name="connsiteY13" fmla="*/ 165800 h 165724"/>
                <a:gd name="connsiteX14" fmla="*/ 136231 w 174947"/>
                <a:gd name="connsiteY14" fmla="*/ 164675 h 165724"/>
                <a:gd name="connsiteX15" fmla="*/ 175185 w 174947"/>
                <a:gd name="connsiteY15" fmla="*/ 165800 h 165724"/>
                <a:gd name="connsiteX16" fmla="*/ 175185 w 174947"/>
                <a:gd name="connsiteY16" fmla="*/ 154176 h 165724"/>
                <a:gd name="connsiteX17" fmla="*/ 148056 w 174947"/>
                <a:gd name="connsiteY17" fmla="*/ 142928 h 165724"/>
                <a:gd name="connsiteX18" fmla="*/ 148056 w 174947"/>
                <a:gd name="connsiteY18" fmla="*/ 71314 h 165724"/>
                <a:gd name="connsiteX19" fmla="*/ 137274 w 174947"/>
                <a:gd name="connsiteY19" fmla="*/ 13948 h 165724"/>
                <a:gd name="connsiteX20" fmla="*/ 100754 w 174947"/>
                <a:gd name="connsiteY20" fmla="*/ 75 h 165724"/>
                <a:gd name="connsiteX21" fmla="*/ 49279 w 174947"/>
                <a:gd name="connsiteY21" fmla="*/ 39444 h 165724"/>
                <a:gd name="connsiteX22" fmla="*/ 49279 w 174947"/>
                <a:gd name="connsiteY22" fmla="*/ 75 h 165724"/>
                <a:gd name="connsiteX23" fmla="*/ 238 w 174947"/>
                <a:gd name="connsiteY23" fmla="*/ 4199 h 165724"/>
                <a:gd name="connsiteX24" fmla="*/ 238 w 174947"/>
                <a:gd name="connsiteY24" fmla="*/ 15822 h 165724"/>
                <a:gd name="connsiteX25" fmla="*/ 27367 w 174947"/>
                <a:gd name="connsiteY25" fmla="*/ 36819 h 1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947" h="165724">
                  <a:moveTo>
                    <a:pt x="27367" y="36819"/>
                  </a:moveTo>
                  <a:lnTo>
                    <a:pt x="27367" y="137304"/>
                  </a:lnTo>
                  <a:cubicBezTo>
                    <a:pt x="27367" y="154176"/>
                    <a:pt x="23541" y="154176"/>
                    <a:pt x="238" y="154176"/>
                  </a:cubicBezTo>
                  <a:lnTo>
                    <a:pt x="238" y="165800"/>
                  </a:lnTo>
                  <a:cubicBezTo>
                    <a:pt x="12411" y="165425"/>
                    <a:pt x="30149" y="164675"/>
                    <a:pt x="39540" y="164675"/>
                  </a:cubicBezTo>
                  <a:cubicBezTo>
                    <a:pt x="48583" y="164675"/>
                    <a:pt x="66669" y="165425"/>
                    <a:pt x="78495" y="165800"/>
                  </a:cubicBezTo>
                  <a:lnTo>
                    <a:pt x="78495" y="154176"/>
                  </a:lnTo>
                  <a:cubicBezTo>
                    <a:pt x="55191" y="154176"/>
                    <a:pt x="51366" y="154176"/>
                    <a:pt x="51366" y="137304"/>
                  </a:cubicBezTo>
                  <a:lnTo>
                    <a:pt x="51366" y="68314"/>
                  </a:lnTo>
                  <a:cubicBezTo>
                    <a:pt x="51366" y="29320"/>
                    <a:pt x="76060" y="8323"/>
                    <a:pt x="98320" y="8323"/>
                  </a:cubicBezTo>
                  <a:cubicBezTo>
                    <a:pt x="120232" y="8323"/>
                    <a:pt x="124058" y="28570"/>
                    <a:pt x="124058" y="49942"/>
                  </a:cubicBezTo>
                  <a:lnTo>
                    <a:pt x="124058" y="137304"/>
                  </a:lnTo>
                  <a:cubicBezTo>
                    <a:pt x="124058" y="154176"/>
                    <a:pt x="120232" y="154176"/>
                    <a:pt x="96928" y="154176"/>
                  </a:cubicBezTo>
                  <a:lnTo>
                    <a:pt x="96928" y="165800"/>
                  </a:lnTo>
                  <a:cubicBezTo>
                    <a:pt x="109102" y="165425"/>
                    <a:pt x="126840" y="164675"/>
                    <a:pt x="136231" y="164675"/>
                  </a:cubicBezTo>
                  <a:cubicBezTo>
                    <a:pt x="145274" y="164675"/>
                    <a:pt x="163360" y="165425"/>
                    <a:pt x="175185" y="165800"/>
                  </a:cubicBezTo>
                  <a:lnTo>
                    <a:pt x="175185" y="154176"/>
                  </a:lnTo>
                  <a:cubicBezTo>
                    <a:pt x="157099" y="154176"/>
                    <a:pt x="148404" y="154176"/>
                    <a:pt x="148056" y="142928"/>
                  </a:cubicBezTo>
                  <a:lnTo>
                    <a:pt x="148056" y="71314"/>
                  </a:lnTo>
                  <a:cubicBezTo>
                    <a:pt x="148056" y="39069"/>
                    <a:pt x="148056" y="27446"/>
                    <a:pt x="137274" y="13948"/>
                  </a:cubicBezTo>
                  <a:cubicBezTo>
                    <a:pt x="132405" y="7574"/>
                    <a:pt x="120927" y="75"/>
                    <a:pt x="100754" y="75"/>
                  </a:cubicBezTo>
                  <a:cubicBezTo>
                    <a:pt x="75364" y="75"/>
                    <a:pt x="59017" y="16197"/>
                    <a:pt x="49279" y="39444"/>
                  </a:cubicBezTo>
                  <a:lnTo>
                    <a:pt x="49279" y="75"/>
                  </a:lnTo>
                  <a:lnTo>
                    <a:pt x="238" y="4199"/>
                  </a:lnTo>
                  <a:lnTo>
                    <a:pt x="238" y="15822"/>
                  </a:lnTo>
                  <a:cubicBezTo>
                    <a:pt x="24584" y="15822"/>
                    <a:pt x="27367" y="18447"/>
                    <a:pt x="27367" y="368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3CA065BE-7D9F-03F4-3717-B6C3724B624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337163" y="6887765"/>
              <a:ext cx="11929" cy="262460"/>
            </a:xfrm>
            <a:custGeom>
              <a:avLst/>
              <a:gdLst>
                <a:gd name="connsiteX0" fmla="*/ 12156 w 11929"/>
                <a:gd name="connsiteY0" fmla="*/ 10318 h 262460"/>
                <a:gd name="connsiteX1" fmla="*/ 6313 w 11929"/>
                <a:gd name="connsiteY1" fmla="*/ 82 h 262460"/>
                <a:gd name="connsiteX2" fmla="*/ 226 w 11929"/>
                <a:gd name="connsiteY2" fmla="*/ 10318 h 262460"/>
                <a:gd name="connsiteX3" fmla="*/ 226 w 11929"/>
                <a:gd name="connsiteY3" fmla="*/ 252306 h 262460"/>
                <a:gd name="connsiteX4" fmla="*/ 6070 w 11929"/>
                <a:gd name="connsiteY4" fmla="*/ 262542 h 262460"/>
                <a:gd name="connsiteX5" fmla="*/ 12156 w 11929"/>
                <a:gd name="connsiteY5" fmla="*/ 252306 h 262460"/>
                <a:gd name="connsiteX6" fmla="*/ 12156 w 11929"/>
                <a:gd name="connsiteY6" fmla="*/ 10318 h 2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9" h="262460">
                  <a:moveTo>
                    <a:pt x="12156" y="10318"/>
                  </a:moveTo>
                  <a:cubicBezTo>
                    <a:pt x="12156" y="6381"/>
                    <a:pt x="12156" y="82"/>
                    <a:pt x="6313" y="82"/>
                  </a:cubicBezTo>
                  <a:cubicBezTo>
                    <a:pt x="226" y="82"/>
                    <a:pt x="226" y="6118"/>
                    <a:pt x="226" y="10318"/>
                  </a:cubicBezTo>
                  <a:lnTo>
                    <a:pt x="226" y="252306"/>
                  </a:lnTo>
                  <a:cubicBezTo>
                    <a:pt x="226" y="256243"/>
                    <a:pt x="226" y="262542"/>
                    <a:pt x="6070" y="262542"/>
                  </a:cubicBezTo>
                  <a:cubicBezTo>
                    <a:pt x="12156" y="262542"/>
                    <a:pt x="12156" y="256505"/>
                    <a:pt x="12156" y="252306"/>
                  </a:cubicBezTo>
                  <a:lnTo>
                    <a:pt x="12156" y="1031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24E64600-1A62-4330-B01A-2EC00C8A2A2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01508" y="6905350"/>
              <a:ext cx="179191" cy="179260"/>
            </a:xfrm>
            <a:custGeom>
              <a:avLst/>
              <a:gdLst>
                <a:gd name="connsiteX0" fmla="*/ 99806 w 179191"/>
                <a:gd name="connsiteY0" fmla="*/ 21603 h 179260"/>
                <a:gd name="connsiteX1" fmla="*/ 122692 w 179191"/>
                <a:gd name="connsiteY1" fmla="*/ 9530 h 179260"/>
                <a:gd name="connsiteX2" fmla="*/ 131214 w 179191"/>
                <a:gd name="connsiteY2" fmla="*/ 9530 h 179260"/>
                <a:gd name="connsiteX3" fmla="*/ 131214 w 179191"/>
                <a:gd name="connsiteY3" fmla="*/ 82 h 179260"/>
                <a:gd name="connsiteX4" fmla="*/ 89094 w 179191"/>
                <a:gd name="connsiteY4" fmla="*/ 1131 h 179260"/>
                <a:gd name="connsiteX5" fmla="*/ 46974 w 179191"/>
                <a:gd name="connsiteY5" fmla="*/ 82 h 179260"/>
                <a:gd name="connsiteX6" fmla="*/ 46974 w 179191"/>
                <a:gd name="connsiteY6" fmla="*/ 9530 h 179260"/>
                <a:gd name="connsiteX7" fmla="*/ 55496 w 179191"/>
                <a:gd name="connsiteY7" fmla="*/ 9530 h 179260"/>
                <a:gd name="connsiteX8" fmla="*/ 78381 w 179191"/>
                <a:gd name="connsiteY8" fmla="*/ 21603 h 179260"/>
                <a:gd name="connsiteX9" fmla="*/ 78381 w 179191"/>
                <a:gd name="connsiteY9" fmla="*/ 134724 h 179260"/>
                <a:gd name="connsiteX10" fmla="*/ 40888 w 179191"/>
                <a:gd name="connsiteY10" fmla="*/ 69634 h 179260"/>
                <a:gd name="connsiteX11" fmla="*/ 16298 w 179191"/>
                <a:gd name="connsiteY11" fmla="*/ 34464 h 179260"/>
                <a:gd name="connsiteX12" fmla="*/ 7289 w 179191"/>
                <a:gd name="connsiteY12" fmla="*/ 34464 h 179260"/>
                <a:gd name="connsiteX13" fmla="*/ 229 w 179191"/>
                <a:gd name="connsiteY13" fmla="*/ 38138 h 179260"/>
                <a:gd name="connsiteX14" fmla="*/ 3881 w 179191"/>
                <a:gd name="connsiteY14" fmla="*/ 41813 h 179260"/>
                <a:gd name="connsiteX15" fmla="*/ 19463 w 179191"/>
                <a:gd name="connsiteY15" fmla="*/ 69371 h 179260"/>
                <a:gd name="connsiteX16" fmla="*/ 35288 w 179191"/>
                <a:gd name="connsiteY16" fmla="*/ 121601 h 179260"/>
                <a:gd name="connsiteX17" fmla="*/ 78381 w 179191"/>
                <a:gd name="connsiteY17" fmla="*/ 142598 h 179260"/>
                <a:gd name="connsiteX18" fmla="*/ 78381 w 179191"/>
                <a:gd name="connsiteY18" fmla="*/ 157820 h 179260"/>
                <a:gd name="connsiteX19" fmla="*/ 55496 w 179191"/>
                <a:gd name="connsiteY19" fmla="*/ 169893 h 179260"/>
                <a:gd name="connsiteX20" fmla="*/ 46974 w 179191"/>
                <a:gd name="connsiteY20" fmla="*/ 169893 h 179260"/>
                <a:gd name="connsiteX21" fmla="*/ 46974 w 179191"/>
                <a:gd name="connsiteY21" fmla="*/ 179342 h 179260"/>
                <a:gd name="connsiteX22" fmla="*/ 89094 w 179191"/>
                <a:gd name="connsiteY22" fmla="*/ 178292 h 179260"/>
                <a:gd name="connsiteX23" fmla="*/ 131214 w 179191"/>
                <a:gd name="connsiteY23" fmla="*/ 179342 h 179260"/>
                <a:gd name="connsiteX24" fmla="*/ 131214 w 179191"/>
                <a:gd name="connsiteY24" fmla="*/ 169893 h 179260"/>
                <a:gd name="connsiteX25" fmla="*/ 122692 w 179191"/>
                <a:gd name="connsiteY25" fmla="*/ 169893 h 179260"/>
                <a:gd name="connsiteX26" fmla="*/ 99806 w 179191"/>
                <a:gd name="connsiteY26" fmla="*/ 157820 h 179260"/>
                <a:gd name="connsiteX27" fmla="*/ 99806 w 179191"/>
                <a:gd name="connsiteY27" fmla="*/ 142598 h 179260"/>
                <a:gd name="connsiteX28" fmla="*/ 144361 w 179191"/>
                <a:gd name="connsiteY28" fmla="*/ 121076 h 179260"/>
                <a:gd name="connsiteX29" fmla="*/ 160186 w 179191"/>
                <a:gd name="connsiteY29" fmla="*/ 75933 h 179260"/>
                <a:gd name="connsiteX30" fmla="*/ 164082 w 179191"/>
                <a:gd name="connsiteY30" fmla="*/ 50736 h 179260"/>
                <a:gd name="connsiteX31" fmla="*/ 176498 w 179191"/>
                <a:gd name="connsiteY31" fmla="*/ 41550 h 179260"/>
                <a:gd name="connsiteX32" fmla="*/ 179420 w 179191"/>
                <a:gd name="connsiteY32" fmla="*/ 38138 h 179260"/>
                <a:gd name="connsiteX33" fmla="*/ 172603 w 179191"/>
                <a:gd name="connsiteY33" fmla="*/ 34464 h 179260"/>
                <a:gd name="connsiteX34" fmla="*/ 163351 w 179191"/>
                <a:gd name="connsiteY34" fmla="*/ 34464 h 179260"/>
                <a:gd name="connsiteX35" fmla="*/ 138761 w 179191"/>
                <a:gd name="connsiteY35" fmla="*/ 75145 h 179260"/>
                <a:gd name="connsiteX36" fmla="*/ 99806 w 179191"/>
                <a:gd name="connsiteY36" fmla="*/ 134724 h 179260"/>
                <a:gd name="connsiteX37" fmla="*/ 99806 w 179191"/>
                <a:gd name="connsiteY37" fmla="*/ 21603 h 17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191" h="179260">
                  <a:moveTo>
                    <a:pt x="99806" y="21603"/>
                  </a:moveTo>
                  <a:cubicBezTo>
                    <a:pt x="99806" y="12942"/>
                    <a:pt x="99806" y="9530"/>
                    <a:pt x="122692" y="9530"/>
                  </a:cubicBezTo>
                  <a:lnTo>
                    <a:pt x="131214" y="9530"/>
                  </a:lnTo>
                  <a:lnTo>
                    <a:pt x="131214" y="82"/>
                  </a:lnTo>
                  <a:cubicBezTo>
                    <a:pt x="125857" y="344"/>
                    <a:pt x="98102" y="1131"/>
                    <a:pt x="89094" y="1131"/>
                  </a:cubicBezTo>
                  <a:cubicBezTo>
                    <a:pt x="74729" y="1131"/>
                    <a:pt x="49409" y="344"/>
                    <a:pt x="46974" y="82"/>
                  </a:cubicBezTo>
                  <a:lnTo>
                    <a:pt x="46974" y="9530"/>
                  </a:lnTo>
                  <a:lnTo>
                    <a:pt x="55496" y="9530"/>
                  </a:lnTo>
                  <a:cubicBezTo>
                    <a:pt x="78381" y="9530"/>
                    <a:pt x="78381" y="12942"/>
                    <a:pt x="78381" y="21603"/>
                  </a:cubicBezTo>
                  <a:lnTo>
                    <a:pt x="78381" y="134724"/>
                  </a:lnTo>
                  <a:cubicBezTo>
                    <a:pt x="42105" y="126063"/>
                    <a:pt x="40888" y="87481"/>
                    <a:pt x="40888" y="69634"/>
                  </a:cubicBezTo>
                  <a:cubicBezTo>
                    <a:pt x="40888" y="66484"/>
                    <a:pt x="40644" y="34464"/>
                    <a:pt x="16298" y="34464"/>
                  </a:cubicBezTo>
                  <a:lnTo>
                    <a:pt x="7289" y="34464"/>
                  </a:lnTo>
                  <a:cubicBezTo>
                    <a:pt x="3637" y="34464"/>
                    <a:pt x="229" y="34464"/>
                    <a:pt x="229" y="38138"/>
                  </a:cubicBezTo>
                  <a:cubicBezTo>
                    <a:pt x="229" y="41288"/>
                    <a:pt x="3150" y="41813"/>
                    <a:pt x="3881" y="41813"/>
                  </a:cubicBezTo>
                  <a:cubicBezTo>
                    <a:pt x="19219" y="43650"/>
                    <a:pt x="19463" y="67534"/>
                    <a:pt x="19463" y="69371"/>
                  </a:cubicBezTo>
                  <a:cubicBezTo>
                    <a:pt x="19463" y="80394"/>
                    <a:pt x="19706" y="102966"/>
                    <a:pt x="35288" y="121601"/>
                  </a:cubicBezTo>
                  <a:cubicBezTo>
                    <a:pt x="44296" y="132362"/>
                    <a:pt x="59148" y="140498"/>
                    <a:pt x="78381" y="142598"/>
                  </a:cubicBezTo>
                  <a:lnTo>
                    <a:pt x="78381" y="157820"/>
                  </a:lnTo>
                  <a:cubicBezTo>
                    <a:pt x="78381" y="166481"/>
                    <a:pt x="78381" y="169893"/>
                    <a:pt x="55496" y="169893"/>
                  </a:cubicBezTo>
                  <a:lnTo>
                    <a:pt x="46974" y="169893"/>
                  </a:lnTo>
                  <a:lnTo>
                    <a:pt x="46974" y="179342"/>
                  </a:lnTo>
                  <a:cubicBezTo>
                    <a:pt x="52331" y="179080"/>
                    <a:pt x="80086" y="178292"/>
                    <a:pt x="89094" y="178292"/>
                  </a:cubicBezTo>
                  <a:cubicBezTo>
                    <a:pt x="103458" y="178292"/>
                    <a:pt x="128779" y="179080"/>
                    <a:pt x="131214" y="179342"/>
                  </a:cubicBezTo>
                  <a:lnTo>
                    <a:pt x="131214" y="169893"/>
                  </a:lnTo>
                  <a:lnTo>
                    <a:pt x="122692" y="169893"/>
                  </a:lnTo>
                  <a:cubicBezTo>
                    <a:pt x="99806" y="169893"/>
                    <a:pt x="99806" y="166481"/>
                    <a:pt x="99806" y="157820"/>
                  </a:cubicBezTo>
                  <a:lnTo>
                    <a:pt x="99806" y="142598"/>
                  </a:lnTo>
                  <a:cubicBezTo>
                    <a:pt x="127562" y="139448"/>
                    <a:pt x="138518" y="127637"/>
                    <a:pt x="144361" y="121076"/>
                  </a:cubicBezTo>
                  <a:cubicBezTo>
                    <a:pt x="155560" y="109003"/>
                    <a:pt x="159943" y="87218"/>
                    <a:pt x="160186" y="75933"/>
                  </a:cubicBezTo>
                  <a:cubicBezTo>
                    <a:pt x="160186" y="67009"/>
                    <a:pt x="160430" y="59135"/>
                    <a:pt x="164082" y="50736"/>
                  </a:cubicBezTo>
                  <a:cubicBezTo>
                    <a:pt x="167734" y="43125"/>
                    <a:pt x="172116" y="42338"/>
                    <a:pt x="176498" y="41550"/>
                  </a:cubicBezTo>
                  <a:cubicBezTo>
                    <a:pt x="178203" y="41550"/>
                    <a:pt x="179420" y="39976"/>
                    <a:pt x="179420" y="38138"/>
                  </a:cubicBezTo>
                  <a:cubicBezTo>
                    <a:pt x="179420" y="34464"/>
                    <a:pt x="176255" y="34464"/>
                    <a:pt x="172603" y="34464"/>
                  </a:cubicBezTo>
                  <a:lnTo>
                    <a:pt x="163351" y="34464"/>
                  </a:lnTo>
                  <a:cubicBezTo>
                    <a:pt x="141439" y="34464"/>
                    <a:pt x="138761" y="58348"/>
                    <a:pt x="138761" y="75145"/>
                  </a:cubicBezTo>
                  <a:cubicBezTo>
                    <a:pt x="138518" y="95092"/>
                    <a:pt x="131944" y="128687"/>
                    <a:pt x="99806" y="134724"/>
                  </a:cubicBezTo>
                  <a:lnTo>
                    <a:pt x="99806" y="2160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91EA9BA4-A482-5838-5AF8-0D581395FA4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617634" y="7039242"/>
              <a:ext cx="122602" cy="123731"/>
            </a:xfrm>
            <a:custGeom>
              <a:avLst/>
              <a:gdLst>
                <a:gd name="connsiteX0" fmla="*/ 50145 w 122602"/>
                <a:gd name="connsiteY0" fmla="*/ 84820 h 123731"/>
                <a:gd name="connsiteX1" fmla="*/ 56754 w 122602"/>
                <a:gd name="connsiteY1" fmla="*/ 85007 h 123731"/>
                <a:gd name="connsiteX2" fmla="*/ 122838 w 122602"/>
                <a:gd name="connsiteY2" fmla="*/ 28953 h 123731"/>
                <a:gd name="connsiteX3" fmla="*/ 96230 w 122602"/>
                <a:gd name="connsiteY3" fmla="*/ 83 h 123731"/>
                <a:gd name="connsiteX4" fmla="*/ 61971 w 122602"/>
                <a:gd name="connsiteY4" fmla="*/ 23329 h 123731"/>
                <a:gd name="connsiteX5" fmla="*/ 43537 w 122602"/>
                <a:gd name="connsiteY5" fmla="*/ 69822 h 123731"/>
                <a:gd name="connsiteX6" fmla="*/ 7713 w 122602"/>
                <a:gd name="connsiteY6" fmla="*/ 44701 h 123731"/>
                <a:gd name="connsiteX7" fmla="*/ 22147 w 122602"/>
                <a:gd name="connsiteY7" fmla="*/ 9081 h 123731"/>
                <a:gd name="connsiteX8" fmla="*/ 25277 w 122602"/>
                <a:gd name="connsiteY8" fmla="*/ 4769 h 123731"/>
                <a:gd name="connsiteX9" fmla="*/ 21625 w 122602"/>
                <a:gd name="connsiteY9" fmla="*/ 2145 h 123731"/>
                <a:gd name="connsiteX10" fmla="*/ 14495 w 122602"/>
                <a:gd name="connsiteY10" fmla="*/ 7581 h 123731"/>
                <a:gd name="connsiteX11" fmla="*/ 235 w 122602"/>
                <a:gd name="connsiteY11" fmla="*/ 46576 h 123731"/>
                <a:gd name="connsiteX12" fmla="*/ 39363 w 122602"/>
                <a:gd name="connsiteY12" fmla="*/ 83320 h 123731"/>
                <a:gd name="connsiteX13" fmla="*/ 31190 w 122602"/>
                <a:gd name="connsiteY13" fmla="*/ 111066 h 123731"/>
                <a:gd name="connsiteX14" fmla="*/ 29799 w 122602"/>
                <a:gd name="connsiteY14" fmla="*/ 117252 h 123731"/>
                <a:gd name="connsiteX15" fmla="*/ 36233 w 122602"/>
                <a:gd name="connsiteY15" fmla="*/ 123814 h 123731"/>
                <a:gd name="connsiteX16" fmla="*/ 44928 w 122602"/>
                <a:gd name="connsiteY16" fmla="*/ 116315 h 123731"/>
                <a:gd name="connsiteX17" fmla="*/ 50145 w 122602"/>
                <a:gd name="connsiteY17" fmla="*/ 84820 h 123731"/>
                <a:gd name="connsiteX18" fmla="*/ 55189 w 122602"/>
                <a:gd name="connsiteY18" fmla="*/ 70759 h 123731"/>
                <a:gd name="connsiteX19" fmla="*/ 52754 w 122602"/>
                <a:gd name="connsiteY19" fmla="*/ 69822 h 123731"/>
                <a:gd name="connsiteX20" fmla="*/ 54493 w 122602"/>
                <a:gd name="connsiteY20" fmla="*/ 59136 h 123731"/>
                <a:gd name="connsiteX21" fmla="*/ 94317 w 122602"/>
                <a:gd name="connsiteY21" fmla="*/ 14330 h 123731"/>
                <a:gd name="connsiteX22" fmla="*/ 115186 w 122602"/>
                <a:gd name="connsiteY22" fmla="*/ 32140 h 123731"/>
                <a:gd name="connsiteX23" fmla="*/ 58667 w 122602"/>
                <a:gd name="connsiteY23" fmla="*/ 70759 h 123731"/>
                <a:gd name="connsiteX24" fmla="*/ 55189 w 122602"/>
                <a:gd name="connsiteY24" fmla="*/ 70759 h 12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602" h="123731">
                  <a:moveTo>
                    <a:pt x="50145" y="84820"/>
                  </a:moveTo>
                  <a:cubicBezTo>
                    <a:pt x="52058" y="85007"/>
                    <a:pt x="54841" y="85007"/>
                    <a:pt x="56754" y="85007"/>
                  </a:cubicBezTo>
                  <a:cubicBezTo>
                    <a:pt x="92230" y="85007"/>
                    <a:pt x="122838" y="58199"/>
                    <a:pt x="122838" y="28953"/>
                  </a:cubicBezTo>
                  <a:cubicBezTo>
                    <a:pt x="122838" y="11143"/>
                    <a:pt x="111186" y="83"/>
                    <a:pt x="96230" y="83"/>
                  </a:cubicBezTo>
                  <a:cubicBezTo>
                    <a:pt x="82318" y="83"/>
                    <a:pt x="70492" y="10206"/>
                    <a:pt x="61971" y="23329"/>
                  </a:cubicBezTo>
                  <a:cubicBezTo>
                    <a:pt x="52754" y="37764"/>
                    <a:pt x="49102" y="50700"/>
                    <a:pt x="43537" y="69822"/>
                  </a:cubicBezTo>
                  <a:cubicBezTo>
                    <a:pt x="30146" y="68510"/>
                    <a:pt x="7713" y="63261"/>
                    <a:pt x="7713" y="44701"/>
                  </a:cubicBezTo>
                  <a:cubicBezTo>
                    <a:pt x="7713" y="40202"/>
                    <a:pt x="11365" y="20704"/>
                    <a:pt x="22147" y="9081"/>
                  </a:cubicBezTo>
                  <a:cubicBezTo>
                    <a:pt x="25103" y="5894"/>
                    <a:pt x="25277" y="5707"/>
                    <a:pt x="25277" y="4769"/>
                  </a:cubicBezTo>
                  <a:cubicBezTo>
                    <a:pt x="25277" y="2145"/>
                    <a:pt x="22669" y="2145"/>
                    <a:pt x="21625" y="2145"/>
                  </a:cubicBezTo>
                  <a:cubicBezTo>
                    <a:pt x="19712" y="2145"/>
                    <a:pt x="18843" y="2145"/>
                    <a:pt x="14495" y="7581"/>
                  </a:cubicBezTo>
                  <a:cubicBezTo>
                    <a:pt x="5104" y="18830"/>
                    <a:pt x="235" y="37952"/>
                    <a:pt x="235" y="46576"/>
                  </a:cubicBezTo>
                  <a:cubicBezTo>
                    <a:pt x="235" y="65885"/>
                    <a:pt x="16234" y="79196"/>
                    <a:pt x="39363" y="83320"/>
                  </a:cubicBezTo>
                  <a:cubicBezTo>
                    <a:pt x="36407" y="94756"/>
                    <a:pt x="35364" y="97755"/>
                    <a:pt x="31190" y="111066"/>
                  </a:cubicBezTo>
                  <a:cubicBezTo>
                    <a:pt x="29799" y="115753"/>
                    <a:pt x="29799" y="116315"/>
                    <a:pt x="29799" y="117252"/>
                  </a:cubicBezTo>
                  <a:cubicBezTo>
                    <a:pt x="29799" y="121189"/>
                    <a:pt x="32755" y="123814"/>
                    <a:pt x="36233" y="123814"/>
                  </a:cubicBezTo>
                  <a:cubicBezTo>
                    <a:pt x="40407" y="123814"/>
                    <a:pt x="44059" y="120627"/>
                    <a:pt x="44928" y="116315"/>
                  </a:cubicBezTo>
                  <a:cubicBezTo>
                    <a:pt x="44928" y="115940"/>
                    <a:pt x="49624" y="87819"/>
                    <a:pt x="50145" y="84820"/>
                  </a:cubicBezTo>
                  <a:close/>
                  <a:moveTo>
                    <a:pt x="55189" y="70759"/>
                  </a:moveTo>
                  <a:cubicBezTo>
                    <a:pt x="54319" y="70759"/>
                    <a:pt x="52754" y="70759"/>
                    <a:pt x="52754" y="69822"/>
                  </a:cubicBezTo>
                  <a:cubicBezTo>
                    <a:pt x="52754" y="69260"/>
                    <a:pt x="53971" y="62698"/>
                    <a:pt x="54493" y="59136"/>
                  </a:cubicBezTo>
                  <a:cubicBezTo>
                    <a:pt x="59710" y="28203"/>
                    <a:pt x="79709" y="14330"/>
                    <a:pt x="94317" y="14330"/>
                  </a:cubicBezTo>
                  <a:cubicBezTo>
                    <a:pt x="104404" y="14330"/>
                    <a:pt x="115186" y="19955"/>
                    <a:pt x="115186" y="32140"/>
                  </a:cubicBezTo>
                  <a:cubicBezTo>
                    <a:pt x="115186" y="50512"/>
                    <a:pt x="93448" y="70759"/>
                    <a:pt x="58667" y="70759"/>
                  </a:cubicBezTo>
                  <a:lnTo>
                    <a:pt x="55189" y="7075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27D513B3-F787-EF3B-C704-ACBC61C350E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793775" y="6887765"/>
              <a:ext cx="59892" cy="262197"/>
            </a:xfrm>
            <a:custGeom>
              <a:avLst/>
              <a:gdLst>
                <a:gd name="connsiteX0" fmla="*/ 58672 w 59892"/>
                <a:gd name="connsiteY0" fmla="*/ 136299 h 262197"/>
                <a:gd name="connsiteX1" fmla="*/ 60133 w 59892"/>
                <a:gd name="connsiteY1" fmla="*/ 131312 h 262197"/>
                <a:gd name="connsiteX2" fmla="*/ 58672 w 59892"/>
                <a:gd name="connsiteY2" fmla="*/ 126063 h 262197"/>
                <a:gd name="connsiteX3" fmla="*/ 12900 w 59892"/>
                <a:gd name="connsiteY3" fmla="*/ 6906 h 262197"/>
                <a:gd name="connsiteX4" fmla="*/ 6083 w 59892"/>
                <a:gd name="connsiteY4" fmla="*/ 82 h 262197"/>
                <a:gd name="connsiteX5" fmla="*/ 240 w 59892"/>
                <a:gd name="connsiteY5" fmla="*/ 6643 h 262197"/>
                <a:gd name="connsiteX6" fmla="*/ 1701 w 59892"/>
                <a:gd name="connsiteY6" fmla="*/ 11630 h 262197"/>
                <a:gd name="connsiteX7" fmla="*/ 47716 w 59892"/>
                <a:gd name="connsiteY7" fmla="*/ 131049 h 262197"/>
                <a:gd name="connsiteX8" fmla="*/ 1701 w 59892"/>
                <a:gd name="connsiteY8" fmla="*/ 250731 h 262197"/>
                <a:gd name="connsiteX9" fmla="*/ 240 w 59892"/>
                <a:gd name="connsiteY9" fmla="*/ 255718 h 262197"/>
                <a:gd name="connsiteX10" fmla="*/ 6083 w 59892"/>
                <a:gd name="connsiteY10" fmla="*/ 262279 h 262197"/>
                <a:gd name="connsiteX11" fmla="*/ 12657 w 59892"/>
                <a:gd name="connsiteY11" fmla="*/ 255718 h 262197"/>
                <a:gd name="connsiteX12" fmla="*/ 58672 w 59892"/>
                <a:gd name="connsiteY12" fmla="*/ 136299 h 26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2" h="262197">
                  <a:moveTo>
                    <a:pt x="58672" y="136299"/>
                  </a:moveTo>
                  <a:cubicBezTo>
                    <a:pt x="60133" y="132624"/>
                    <a:pt x="60133" y="132099"/>
                    <a:pt x="60133" y="131312"/>
                  </a:cubicBezTo>
                  <a:cubicBezTo>
                    <a:pt x="60133" y="129999"/>
                    <a:pt x="60133" y="129737"/>
                    <a:pt x="58672" y="126063"/>
                  </a:cubicBezTo>
                  <a:lnTo>
                    <a:pt x="12900" y="6906"/>
                  </a:lnTo>
                  <a:cubicBezTo>
                    <a:pt x="11439" y="2969"/>
                    <a:pt x="9979" y="82"/>
                    <a:pt x="6083" y="82"/>
                  </a:cubicBezTo>
                  <a:cubicBezTo>
                    <a:pt x="3405" y="82"/>
                    <a:pt x="240" y="2444"/>
                    <a:pt x="240" y="6643"/>
                  </a:cubicBezTo>
                  <a:cubicBezTo>
                    <a:pt x="240" y="7430"/>
                    <a:pt x="240" y="7955"/>
                    <a:pt x="1701" y="11630"/>
                  </a:cubicBezTo>
                  <a:lnTo>
                    <a:pt x="47716" y="131049"/>
                  </a:lnTo>
                  <a:lnTo>
                    <a:pt x="1701" y="250731"/>
                  </a:lnTo>
                  <a:cubicBezTo>
                    <a:pt x="240" y="254406"/>
                    <a:pt x="240" y="254931"/>
                    <a:pt x="240" y="255718"/>
                  </a:cubicBezTo>
                  <a:cubicBezTo>
                    <a:pt x="240" y="259917"/>
                    <a:pt x="3405" y="262279"/>
                    <a:pt x="6083" y="262279"/>
                  </a:cubicBezTo>
                  <a:cubicBezTo>
                    <a:pt x="10222" y="262279"/>
                    <a:pt x="11196" y="259392"/>
                    <a:pt x="12657" y="255718"/>
                  </a:cubicBezTo>
                  <a:lnTo>
                    <a:pt x="58672" y="13629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1078C77-6BEB-0B5B-5D93-E2E04C82276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958766" y="6570313"/>
              <a:ext cx="247214" cy="254961"/>
            </a:xfrm>
            <a:custGeom>
              <a:avLst/>
              <a:gdLst>
                <a:gd name="connsiteX0" fmla="*/ 92414 w 247214"/>
                <a:gd name="connsiteY0" fmla="*/ 133180 h 254961"/>
                <a:gd name="connsiteX1" fmla="*/ 126152 w 247214"/>
                <a:gd name="connsiteY1" fmla="*/ 133180 h 254961"/>
                <a:gd name="connsiteX2" fmla="*/ 155020 w 247214"/>
                <a:gd name="connsiteY2" fmla="*/ 150052 h 254961"/>
                <a:gd name="connsiteX3" fmla="*/ 152585 w 247214"/>
                <a:gd name="connsiteY3" fmla="*/ 168424 h 254961"/>
                <a:gd name="connsiteX4" fmla="*/ 151542 w 247214"/>
                <a:gd name="connsiteY4" fmla="*/ 172549 h 254961"/>
                <a:gd name="connsiteX5" fmla="*/ 155715 w 247214"/>
                <a:gd name="connsiteY5" fmla="*/ 177048 h 254961"/>
                <a:gd name="connsiteX6" fmla="*/ 160933 w 247214"/>
                <a:gd name="connsiteY6" fmla="*/ 169174 h 254961"/>
                <a:gd name="connsiteX7" fmla="*/ 180062 w 247214"/>
                <a:gd name="connsiteY7" fmla="*/ 87811 h 254961"/>
                <a:gd name="connsiteX8" fmla="*/ 181106 w 247214"/>
                <a:gd name="connsiteY8" fmla="*/ 81812 h 254961"/>
                <a:gd name="connsiteX9" fmla="*/ 176932 w 247214"/>
                <a:gd name="connsiteY9" fmla="*/ 77688 h 254961"/>
                <a:gd name="connsiteX10" fmla="*/ 171715 w 247214"/>
                <a:gd name="connsiteY10" fmla="*/ 85562 h 254961"/>
                <a:gd name="connsiteX11" fmla="*/ 126847 w 247214"/>
                <a:gd name="connsiteY11" fmla="*/ 121556 h 254961"/>
                <a:gd name="connsiteX12" fmla="*/ 95197 w 247214"/>
                <a:gd name="connsiteY12" fmla="*/ 121556 h 254961"/>
                <a:gd name="connsiteX13" fmla="*/ 117456 w 247214"/>
                <a:gd name="connsiteY13" fmla="*/ 26321 h 254961"/>
                <a:gd name="connsiteX14" fmla="*/ 136238 w 247214"/>
                <a:gd name="connsiteY14" fmla="*/ 11698 h 254961"/>
                <a:gd name="connsiteX15" fmla="*/ 182149 w 247214"/>
                <a:gd name="connsiteY15" fmla="*/ 11698 h 254961"/>
                <a:gd name="connsiteX16" fmla="*/ 232929 w 247214"/>
                <a:gd name="connsiteY16" fmla="*/ 52942 h 254961"/>
                <a:gd name="connsiteX17" fmla="*/ 231886 w 247214"/>
                <a:gd name="connsiteY17" fmla="*/ 73189 h 254961"/>
                <a:gd name="connsiteX18" fmla="*/ 231190 w 247214"/>
                <a:gd name="connsiteY18" fmla="*/ 79938 h 254961"/>
                <a:gd name="connsiteX19" fmla="*/ 235364 w 247214"/>
                <a:gd name="connsiteY19" fmla="*/ 84437 h 254961"/>
                <a:gd name="connsiteX20" fmla="*/ 240233 w 247214"/>
                <a:gd name="connsiteY20" fmla="*/ 75063 h 254961"/>
                <a:gd name="connsiteX21" fmla="*/ 247189 w 247214"/>
                <a:gd name="connsiteY21" fmla="*/ 10198 h 254961"/>
                <a:gd name="connsiteX22" fmla="*/ 237798 w 247214"/>
                <a:gd name="connsiteY22" fmla="*/ 75 h 254961"/>
                <a:gd name="connsiteX23" fmla="*/ 67372 w 247214"/>
                <a:gd name="connsiteY23" fmla="*/ 75 h 254961"/>
                <a:gd name="connsiteX24" fmla="*/ 56938 w 247214"/>
                <a:gd name="connsiteY24" fmla="*/ 7574 h 254961"/>
                <a:gd name="connsiteX25" fmla="*/ 66676 w 247214"/>
                <a:gd name="connsiteY25" fmla="*/ 11698 h 254961"/>
                <a:gd name="connsiteX26" fmla="*/ 89284 w 247214"/>
                <a:gd name="connsiteY26" fmla="*/ 18447 h 254961"/>
                <a:gd name="connsiteX27" fmla="*/ 87545 w 247214"/>
                <a:gd name="connsiteY27" fmla="*/ 27446 h 254961"/>
                <a:gd name="connsiteX28" fmla="*/ 41634 w 247214"/>
                <a:gd name="connsiteY28" fmla="*/ 225791 h 254961"/>
                <a:gd name="connsiteX29" fmla="*/ 9984 w 247214"/>
                <a:gd name="connsiteY29" fmla="*/ 243413 h 254961"/>
                <a:gd name="connsiteX30" fmla="*/ 245 w 247214"/>
                <a:gd name="connsiteY30" fmla="*/ 250537 h 254961"/>
                <a:gd name="connsiteX31" fmla="*/ 5462 w 247214"/>
                <a:gd name="connsiteY31" fmla="*/ 255036 h 254961"/>
                <a:gd name="connsiteX32" fmla="*/ 51373 w 247214"/>
                <a:gd name="connsiteY32" fmla="*/ 253911 h 254961"/>
                <a:gd name="connsiteX33" fmla="*/ 103196 w 247214"/>
                <a:gd name="connsiteY33" fmla="*/ 255036 h 254961"/>
                <a:gd name="connsiteX34" fmla="*/ 110500 w 247214"/>
                <a:gd name="connsiteY34" fmla="*/ 247912 h 254961"/>
                <a:gd name="connsiteX35" fmla="*/ 108413 w 247214"/>
                <a:gd name="connsiteY35" fmla="*/ 243788 h 254961"/>
                <a:gd name="connsiteX36" fmla="*/ 98675 w 247214"/>
                <a:gd name="connsiteY36" fmla="*/ 243413 h 254961"/>
                <a:gd name="connsiteX37" fmla="*/ 80589 w 247214"/>
                <a:gd name="connsiteY37" fmla="*/ 242663 h 254961"/>
                <a:gd name="connsiteX38" fmla="*/ 69459 w 247214"/>
                <a:gd name="connsiteY38" fmla="*/ 235164 h 254961"/>
                <a:gd name="connsiteX39" fmla="*/ 70850 w 247214"/>
                <a:gd name="connsiteY39" fmla="*/ 226540 h 254961"/>
                <a:gd name="connsiteX40" fmla="*/ 92414 w 247214"/>
                <a:gd name="connsiteY40" fmla="*/ 133180 h 25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214" h="254961">
                  <a:moveTo>
                    <a:pt x="92414" y="133180"/>
                  </a:moveTo>
                  <a:lnTo>
                    <a:pt x="126152" y="133180"/>
                  </a:lnTo>
                  <a:cubicBezTo>
                    <a:pt x="152237" y="133180"/>
                    <a:pt x="155020" y="139179"/>
                    <a:pt x="155020" y="150052"/>
                  </a:cubicBezTo>
                  <a:cubicBezTo>
                    <a:pt x="155020" y="152677"/>
                    <a:pt x="155020" y="157176"/>
                    <a:pt x="152585" y="168424"/>
                  </a:cubicBezTo>
                  <a:cubicBezTo>
                    <a:pt x="151890" y="170299"/>
                    <a:pt x="151542" y="171799"/>
                    <a:pt x="151542" y="172549"/>
                  </a:cubicBezTo>
                  <a:cubicBezTo>
                    <a:pt x="151542" y="175548"/>
                    <a:pt x="153629" y="177048"/>
                    <a:pt x="155715" y="177048"/>
                  </a:cubicBezTo>
                  <a:cubicBezTo>
                    <a:pt x="159194" y="177048"/>
                    <a:pt x="159194" y="175923"/>
                    <a:pt x="160933" y="169174"/>
                  </a:cubicBezTo>
                  <a:lnTo>
                    <a:pt x="180062" y="87811"/>
                  </a:lnTo>
                  <a:cubicBezTo>
                    <a:pt x="181106" y="83687"/>
                    <a:pt x="181106" y="82937"/>
                    <a:pt x="181106" y="81812"/>
                  </a:cubicBezTo>
                  <a:cubicBezTo>
                    <a:pt x="181106" y="81062"/>
                    <a:pt x="180410" y="77688"/>
                    <a:pt x="176932" y="77688"/>
                  </a:cubicBezTo>
                  <a:cubicBezTo>
                    <a:pt x="173454" y="77688"/>
                    <a:pt x="173106" y="79563"/>
                    <a:pt x="171715" y="85562"/>
                  </a:cubicBezTo>
                  <a:cubicBezTo>
                    <a:pt x="164411" y="114807"/>
                    <a:pt x="156411" y="121556"/>
                    <a:pt x="126847" y="121556"/>
                  </a:cubicBezTo>
                  <a:lnTo>
                    <a:pt x="95197" y="121556"/>
                  </a:lnTo>
                  <a:lnTo>
                    <a:pt x="117456" y="26321"/>
                  </a:lnTo>
                  <a:cubicBezTo>
                    <a:pt x="120587" y="13198"/>
                    <a:pt x="120935" y="11698"/>
                    <a:pt x="136238" y="11698"/>
                  </a:cubicBezTo>
                  <a:lnTo>
                    <a:pt x="182149" y="11698"/>
                  </a:lnTo>
                  <a:cubicBezTo>
                    <a:pt x="224929" y="11698"/>
                    <a:pt x="232929" y="24071"/>
                    <a:pt x="232929" y="52942"/>
                  </a:cubicBezTo>
                  <a:cubicBezTo>
                    <a:pt x="232929" y="61565"/>
                    <a:pt x="232929" y="63065"/>
                    <a:pt x="231886" y="73189"/>
                  </a:cubicBezTo>
                  <a:cubicBezTo>
                    <a:pt x="231190" y="78063"/>
                    <a:pt x="231190" y="78813"/>
                    <a:pt x="231190" y="79938"/>
                  </a:cubicBezTo>
                  <a:cubicBezTo>
                    <a:pt x="231190" y="81812"/>
                    <a:pt x="232233" y="84437"/>
                    <a:pt x="235364" y="84437"/>
                  </a:cubicBezTo>
                  <a:cubicBezTo>
                    <a:pt x="239190" y="84437"/>
                    <a:pt x="239537" y="82187"/>
                    <a:pt x="240233" y="75063"/>
                  </a:cubicBezTo>
                  <a:lnTo>
                    <a:pt x="247189" y="10198"/>
                  </a:lnTo>
                  <a:cubicBezTo>
                    <a:pt x="248233" y="75"/>
                    <a:pt x="246494" y="75"/>
                    <a:pt x="237798" y="75"/>
                  </a:cubicBezTo>
                  <a:lnTo>
                    <a:pt x="67372" y="75"/>
                  </a:lnTo>
                  <a:cubicBezTo>
                    <a:pt x="60416" y="75"/>
                    <a:pt x="56938" y="75"/>
                    <a:pt x="56938" y="7574"/>
                  </a:cubicBezTo>
                  <a:cubicBezTo>
                    <a:pt x="56938" y="11698"/>
                    <a:pt x="60068" y="11698"/>
                    <a:pt x="66676" y="11698"/>
                  </a:cubicBezTo>
                  <a:cubicBezTo>
                    <a:pt x="79545" y="11698"/>
                    <a:pt x="89284" y="11698"/>
                    <a:pt x="89284" y="18447"/>
                  </a:cubicBezTo>
                  <a:cubicBezTo>
                    <a:pt x="89284" y="19947"/>
                    <a:pt x="89284" y="20697"/>
                    <a:pt x="87545" y="27446"/>
                  </a:cubicBezTo>
                  <a:lnTo>
                    <a:pt x="41634" y="225791"/>
                  </a:lnTo>
                  <a:cubicBezTo>
                    <a:pt x="38156" y="240413"/>
                    <a:pt x="37460" y="243413"/>
                    <a:pt x="9984" y="243413"/>
                  </a:cubicBezTo>
                  <a:cubicBezTo>
                    <a:pt x="4071" y="243413"/>
                    <a:pt x="245" y="243413"/>
                    <a:pt x="245" y="250537"/>
                  </a:cubicBezTo>
                  <a:cubicBezTo>
                    <a:pt x="245" y="255036"/>
                    <a:pt x="4419" y="255036"/>
                    <a:pt x="5462" y="255036"/>
                  </a:cubicBezTo>
                  <a:cubicBezTo>
                    <a:pt x="15548" y="255036"/>
                    <a:pt x="41286" y="253911"/>
                    <a:pt x="51373" y="253911"/>
                  </a:cubicBezTo>
                  <a:cubicBezTo>
                    <a:pt x="62850" y="253911"/>
                    <a:pt x="91719" y="255036"/>
                    <a:pt x="103196" y="255036"/>
                  </a:cubicBezTo>
                  <a:cubicBezTo>
                    <a:pt x="106327" y="255036"/>
                    <a:pt x="110500" y="255036"/>
                    <a:pt x="110500" y="247912"/>
                  </a:cubicBezTo>
                  <a:cubicBezTo>
                    <a:pt x="110500" y="244913"/>
                    <a:pt x="108413" y="244163"/>
                    <a:pt x="108413" y="243788"/>
                  </a:cubicBezTo>
                  <a:cubicBezTo>
                    <a:pt x="107370" y="243413"/>
                    <a:pt x="106674" y="243413"/>
                    <a:pt x="98675" y="243413"/>
                  </a:cubicBezTo>
                  <a:cubicBezTo>
                    <a:pt x="91023" y="243413"/>
                    <a:pt x="89284" y="243413"/>
                    <a:pt x="80589" y="242663"/>
                  </a:cubicBezTo>
                  <a:cubicBezTo>
                    <a:pt x="70502" y="241538"/>
                    <a:pt x="69459" y="240038"/>
                    <a:pt x="69459" y="235164"/>
                  </a:cubicBezTo>
                  <a:cubicBezTo>
                    <a:pt x="69459" y="234414"/>
                    <a:pt x="69459" y="232165"/>
                    <a:pt x="70850" y="226540"/>
                  </a:cubicBezTo>
                  <a:lnTo>
                    <a:pt x="92414" y="13318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BE8E5D5-10BE-9088-B8A2-DD6BB63C695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186010" y="6697006"/>
              <a:ext cx="185034" cy="235426"/>
            </a:xfrm>
            <a:custGeom>
              <a:avLst/>
              <a:gdLst>
                <a:gd name="connsiteX0" fmla="*/ 96664 w 185034"/>
                <a:gd name="connsiteY0" fmla="*/ 200333 h 235426"/>
                <a:gd name="connsiteX1" fmla="*/ 119793 w 185034"/>
                <a:gd name="connsiteY1" fmla="*/ 235503 h 235426"/>
                <a:gd name="connsiteX2" fmla="*/ 163374 w 185034"/>
                <a:gd name="connsiteY2" fmla="*/ 184586 h 235426"/>
                <a:gd name="connsiteX3" fmla="*/ 159965 w 185034"/>
                <a:gd name="connsiteY3" fmla="*/ 180911 h 235426"/>
                <a:gd name="connsiteX4" fmla="*/ 156557 w 185034"/>
                <a:gd name="connsiteY4" fmla="*/ 184323 h 235426"/>
                <a:gd name="connsiteX5" fmla="*/ 126367 w 185034"/>
                <a:gd name="connsiteY5" fmla="*/ 207945 h 235426"/>
                <a:gd name="connsiteX6" fmla="*/ 107133 w 185034"/>
                <a:gd name="connsiteY6" fmla="*/ 182486 h 235426"/>
                <a:gd name="connsiteX7" fmla="*/ 185286 w 185034"/>
                <a:gd name="connsiteY7" fmla="*/ 73040 h 235426"/>
                <a:gd name="connsiteX8" fmla="*/ 114680 w 185034"/>
                <a:gd name="connsiteY8" fmla="*/ 76 h 235426"/>
                <a:gd name="connsiteX9" fmla="*/ 251 w 185034"/>
                <a:gd name="connsiteY9" fmla="*/ 117921 h 235426"/>
                <a:gd name="connsiteX10" fmla="*/ 71100 w 185034"/>
                <a:gd name="connsiteY10" fmla="*/ 189835 h 235426"/>
                <a:gd name="connsiteX11" fmla="*/ 96664 w 185034"/>
                <a:gd name="connsiteY11" fmla="*/ 186161 h 235426"/>
                <a:gd name="connsiteX12" fmla="*/ 96664 w 185034"/>
                <a:gd name="connsiteY12" fmla="*/ 200333 h 235426"/>
                <a:gd name="connsiteX13" fmla="*/ 54544 w 185034"/>
                <a:gd name="connsiteY13" fmla="*/ 178024 h 235426"/>
                <a:gd name="connsiteX14" fmla="*/ 23867 w 185034"/>
                <a:gd name="connsiteY14" fmla="*/ 124482 h 235426"/>
                <a:gd name="connsiteX15" fmla="*/ 51136 w 185034"/>
                <a:gd name="connsiteY15" fmla="*/ 43120 h 235426"/>
                <a:gd name="connsiteX16" fmla="*/ 112733 w 185034"/>
                <a:gd name="connsiteY16" fmla="*/ 8475 h 235426"/>
                <a:gd name="connsiteX17" fmla="*/ 161669 w 185034"/>
                <a:gd name="connsiteY17" fmla="*/ 65954 h 235426"/>
                <a:gd name="connsiteX18" fmla="*/ 105185 w 185034"/>
                <a:gd name="connsiteY18" fmla="*/ 172513 h 235426"/>
                <a:gd name="connsiteX19" fmla="*/ 80595 w 185034"/>
                <a:gd name="connsiteY19" fmla="*/ 144954 h 235426"/>
                <a:gd name="connsiteX20" fmla="*/ 53570 w 185034"/>
                <a:gd name="connsiteY20" fmla="*/ 171200 h 235426"/>
                <a:gd name="connsiteX21" fmla="*/ 54544 w 185034"/>
                <a:gd name="connsiteY21" fmla="*/ 178024 h 235426"/>
                <a:gd name="connsiteX22" fmla="*/ 96664 w 185034"/>
                <a:gd name="connsiteY22" fmla="*/ 176712 h 235426"/>
                <a:gd name="connsiteX23" fmla="*/ 72804 w 185034"/>
                <a:gd name="connsiteY23" fmla="*/ 181436 h 235426"/>
                <a:gd name="connsiteX24" fmla="*/ 60387 w 185034"/>
                <a:gd name="connsiteY24" fmla="*/ 171200 h 235426"/>
                <a:gd name="connsiteX25" fmla="*/ 80595 w 185034"/>
                <a:gd name="connsiteY25" fmla="*/ 152303 h 235426"/>
                <a:gd name="connsiteX26" fmla="*/ 96664 w 185034"/>
                <a:gd name="connsiteY26" fmla="*/ 176712 h 2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34" h="235426">
                  <a:moveTo>
                    <a:pt x="96664" y="200333"/>
                  </a:moveTo>
                  <a:cubicBezTo>
                    <a:pt x="96664" y="217393"/>
                    <a:pt x="99829" y="235503"/>
                    <a:pt x="119793" y="235503"/>
                  </a:cubicBezTo>
                  <a:cubicBezTo>
                    <a:pt x="149253" y="235503"/>
                    <a:pt x="163374" y="190360"/>
                    <a:pt x="163374" y="184586"/>
                  </a:cubicBezTo>
                  <a:cubicBezTo>
                    <a:pt x="163374" y="182749"/>
                    <a:pt x="161913" y="180911"/>
                    <a:pt x="159965" y="180911"/>
                  </a:cubicBezTo>
                  <a:cubicBezTo>
                    <a:pt x="157530" y="180911"/>
                    <a:pt x="156800" y="183274"/>
                    <a:pt x="156557" y="184323"/>
                  </a:cubicBezTo>
                  <a:cubicBezTo>
                    <a:pt x="150713" y="202696"/>
                    <a:pt x="134645" y="207945"/>
                    <a:pt x="126367" y="207945"/>
                  </a:cubicBezTo>
                  <a:cubicBezTo>
                    <a:pt x="116628" y="207945"/>
                    <a:pt x="111515" y="203483"/>
                    <a:pt x="107133" y="182486"/>
                  </a:cubicBezTo>
                  <a:cubicBezTo>
                    <a:pt x="150470" y="165951"/>
                    <a:pt x="185286" y="119496"/>
                    <a:pt x="185286" y="73040"/>
                  </a:cubicBezTo>
                  <a:cubicBezTo>
                    <a:pt x="185286" y="31834"/>
                    <a:pt x="157774" y="76"/>
                    <a:pt x="114680" y="76"/>
                  </a:cubicBezTo>
                  <a:cubicBezTo>
                    <a:pt x="56492" y="76"/>
                    <a:pt x="251" y="58867"/>
                    <a:pt x="251" y="117921"/>
                  </a:cubicBezTo>
                  <a:cubicBezTo>
                    <a:pt x="251" y="160177"/>
                    <a:pt x="29224" y="189835"/>
                    <a:pt x="71100" y="189835"/>
                  </a:cubicBezTo>
                  <a:cubicBezTo>
                    <a:pt x="75726" y="189835"/>
                    <a:pt x="84004" y="189573"/>
                    <a:pt x="96664" y="186161"/>
                  </a:cubicBezTo>
                  <a:lnTo>
                    <a:pt x="96664" y="200333"/>
                  </a:lnTo>
                  <a:close/>
                  <a:moveTo>
                    <a:pt x="54544" y="178024"/>
                  </a:moveTo>
                  <a:cubicBezTo>
                    <a:pt x="41884" y="173300"/>
                    <a:pt x="23867" y="159652"/>
                    <a:pt x="23867" y="124482"/>
                  </a:cubicBezTo>
                  <a:cubicBezTo>
                    <a:pt x="23867" y="107685"/>
                    <a:pt x="28980" y="72778"/>
                    <a:pt x="51136" y="43120"/>
                  </a:cubicBezTo>
                  <a:cubicBezTo>
                    <a:pt x="66474" y="22910"/>
                    <a:pt x="90090" y="8475"/>
                    <a:pt x="112733" y="8475"/>
                  </a:cubicBezTo>
                  <a:cubicBezTo>
                    <a:pt x="139270" y="8475"/>
                    <a:pt x="161669" y="27635"/>
                    <a:pt x="161669" y="65954"/>
                  </a:cubicBezTo>
                  <a:cubicBezTo>
                    <a:pt x="161669" y="92200"/>
                    <a:pt x="149740" y="148629"/>
                    <a:pt x="105185" y="172513"/>
                  </a:cubicBezTo>
                  <a:cubicBezTo>
                    <a:pt x="101290" y="155978"/>
                    <a:pt x="94960" y="144954"/>
                    <a:pt x="80595" y="144954"/>
                  </a:cubicBezTo>
                  <a:cubicBezTo>
                    <a:pt x="66961" y="144954"/>
                    <a:pt x="53570" y="157290"/>
                    <a:pt x="53570" y="171200"/>
                  </a:cubicBezTo>
                  <a:cubicBezTo>
                    <a:pt x="53570" y="175925"/>
                    <a:pt x="53814" y="176187"/>
                    <a:pt x="54544" y="178024"/>
                  </a:cubicBezTo>
                  <a:close/>
                  <a:moveTo>
                    <a:pt x="96664" y="176712"/>
                  </a:moveTo>
                  <a:cubicBezTo>
                    <a:pt x="91308" y="178812"/>
                    <a:pt x="82299" y="181436"/>
                    <a:pt x="72804" y="181436"/>
                  </a:cubicBezTo>
                  <a:cubicBezTo>
                    <a:pt x="68909" y="181436"/>
                    <a:pt x="60387" y="181436"/>
                    <a:pt x="60387" y="171200"/>
                  </a:cubicBezTo>
                  <a:cubicBezTo>
                    <a:pt x="60387" y="161227"/>
                    <a:pt x="70370" y="152303"/>
                    <a:pt x="80595" y="152303"/>
                  </a:cubicBezTo>
                  <a:cubicBezTo>
                    <a:pt x="89360" y="152303"/>
                    <a:pt x="95934" y="156503"/>
                    <a:pt x="96664" y="17671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18A56407-A463-B60C-FBB5-CD2DC9D4BEC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446685" y="6544067"/>
              <a:ext cx="47649" cy="374943"/>
            </a:xfrm>
            <a:custGeom>
              <a:avLst/>
              <a:gdLst>
                <a:gd name="connsiteX0" fmla="*/ 47908 w 47649"/>
                <a:gd name="connsiteY0" fmla="*/ 375018 h 374943"/>
                <a:gd name="connsiteX1" fmla="*/ 47908 w 47649"/>
                <a:gd name="connsiteY1" fmla="*/ 360020 h 374943"/>
                <a:gd name="connsiteX2" fmla="*/ 14170 w 47649"/>
                <a:gd name="connsiteY2" fmla="*/ 360020 h 374943"/>
                <a:gd name="connsiteX3" fmla="*/ 14170 w 47649"/>
                <a:gd name="connsiteY3" fmla="*/ 15072 h 374943"/>
                <a:gd name="connsiteX4" fmla="*/ 47908 w 47649"/>
                <a:gd name="connsiteY4" fmla="*/ 15072 h 374943"/>
                <a:gd name="connsiteX5" fmla="*/ 47908 w 47649"/>
                <a:gd name="connsiteY5" fmla="*/ 75 h 374943"/>
                <a:gd name="connsiteX6" fmla="*/ 258 w 47649"/>
                <a:gd name="connsiteY6" fmla="*/ 75 h 374943"/>
                <a:gd name="connsiteX7" fmla="*/ 258 w 47649"/>
                <a:gd name="connsiteY7" fmla="*/ 375018 h 374943"/>
                <a:gd name="connsiteX8" fmla="*/ 47908 w 47649"/>
                <a:gd name="connsiteY8" fmla="*/ 375018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908" y="375018"/>
                  </a:moveTo>
                  <a:lnTo>
                    <a:pt x="47908" y="360020"/>
                  </a:lnTo>
                  <a:lnTo>
                    <a:pt x="14170" y="360020"/>
                  </a:lnTo>
                  <a:lnTo>
                    <a:pt x="14170" y="15072"/>
                  </a:lnTo>
                  <a:lnTo>
                    <a:pt x="47908" y="15072"/>
                  </a:lnTo>
                  <a:lnTo>
                    <a:pt x="47908" y="75"/>
                  </a:lnTo>
                  <a:lnTo>
                    <a:pt x="258" y="75"/>
                  </a:lnTo>
                  <a:lnTo>
                    <a:pt x="258" y="375018"/>
                  </a:lnTo>
                  <a:lnTo>
                    <a:pt x="47908" y="37501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EA77AFE3-ECFB-0E42-37B3-326377D17E4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543646" y="6544067"/>
              <a:ext cx="13912" cy="374943"/>
            </a:xfrm>
            <a:custGeom>
              <a:avLst/>
              <a:gdLst>
                <a:gd name="connsiteX0" fmla="*/ 14173 w 13912"/>
                <a:gd name="connsiteY0" fmla="*/ 13573 h 374943"/>
                <a:gd name="connsiteX1" fmla="*/ 7217 w 13912"/>
                <a:gd name="connsiteY1" fmla="*/ 75 h 374943"/>
                <a:gd name="connsiteX2" fmla="*/ 261 w 13912"/>
                <a:gd name="connsiteY2" fmla="*/ 13573 h 374943"/>
                <a:gd name="connsiteX3" fmla="*/ 261 w 13912"/>
                <a:gd name="connsiteY3" fmla="*/ 361520 h 374943"/>
                <a:gd name="connsiteX4" fmla="*/ 7217 w 13912"/>
                <a:gd name="connsiteY4" fmla="*/ 375018 h 374943"/>
                <a:gd name="connsiteX5" fmla="*/ 14173 w 13912"/>
                <a:gd name="connsiteY5" fmla="*/ 361520 h 374943"/>
                <a:gd name="connsiteX6" fmla="*/ 14173 w 13912"/>
                <a:gd name="connsiteY6" fmla="*/ 13573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2" h="374943">
                  <a:moveTo>
                    <a:pt x="14173" y="13573"/>
                  </a:moveTo>
                  <a:cubicBezTo>
                    <a:pt x="14173" y="6824"/>
                    <a:pt x="14173" y="75"/>
                    <a:pt x="7217" y="75"/>
                  </a:cubicBezTo>
                  <a:cubicBezTo>
                    <a:pt x="261" y="75"/>
                    <a:pt x="261" y="6824"/>
                    <a:pt x="261" y="13573"/>
                  </a:cubicBezTo>
                  <a:lnTo>
                    <a:pt x="261" y="361520"/>
                  </a:lnTo>
                  <a:cubicBezTo>
                    <a:pt x="261" y="368269"/>
                    <a:pt x="261" y="375018"/>
                    <a:pt x="7217" y="375018"/>
                  </a:cubicBezTo>
                  <a:cubicBezTo>
                    <a:pt x="14173" y="375018"/>
                    <a:pt x="14173" y="368269"/>
                    <a:pt x="14173" y="361520"/>
                  </a:cubicBezTo>
                  <a:lnTo>
                    <a:pt x="14173" y="1357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2B804931-E790-F08E-6915-D3F7C92D4B3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618696" y="6569188"/>
              <a:ext cx="230597" cy="256086"/>
            </a:xfrm>
            <a:custGeom>
              <a:avLst/>
              <a:gdLst>
                <a:gd name="connsiteX0" fmla="*/ 128953 w 230597"/>
                <a:gd name="connsiteY0" fmla="*/ 29695 h 256086"/>
                <a:gd name="connsiteX1" fmla="*/ 161995 w 230597"/>
                <a:gd name="connsiteY1" fmla="*/ 11698 h 256086"/>
                <a:gd name="connsiteX2" fmla="*/ 173472 w 230597"/>
                <a:gd name="connsiteY2" fmla="*/ 11698 h 256086"/>
                <a:gd name="connsiteX3" fmla="*/ 173472 w 230597"/>
                <a:gd name="connsiteY3" fmla="*/ 75 h 256086"/>
                <a:gd name="connsiteX4" fmla="*/ 114693 w 230597"/>
                <a:gd name="connsiteY4" fmla="*/ 1200 h 256086"/>
                <a:gd name="connsiteX5" fmla="*/ 55565 w 230597"/>
                <a:gd name="connsiteY5" fmla="*/ 75 h 256086"/>
                <a:gd name="connsiteX6" fmla="*/ 55565 w 230597"/>
                <a:gd name="connsiteY6" fmla="*/ 11698 h 256086"/>
                <a:gd name="connsiteX7" fmla="*/ 67043 w 230597"/>
                <a:gd name="connsiteY7" fmla="*/ 11698 h 256086"/>
                <a:gd name="connsiteX8" fmla="*/ 100085 w 230597"/>
                <a:gd name="connsiteY8" fmla="*/ 29695 h 256086"/>
                <a:gd name="connsiteX9" fmla="*/ 100085 w 230597"/>
                <a:gd name="connsiteY9" fmla="*/ 196170 h 256086"/>
                <a:gd name="connsiteX10" fmla="*/ 52783 w 230597"/>
                <a:gd name="connsiteY10" fmla="*/ 100934 h 256086"/>
                <a:gd name="connsiteX11" fmla="*/ 21828 w 230597"/>
                <a:gd name="connsiteY11" fmla="*/ 48442 h 256086"/>
                <a:gd name="connsiteX12" fmla="*/ 8959 w 230597"/>
                <a:gd name="connsiteY12" fmla="*/ 48442 h 256086"/>
                <a:gd name="connsiteX13" fmla="*/ 264 w 230597"/>
                <a:gd name="connsiteY13" fmla="*/ 52567 h 256086"/>
                <a:gd name="connsiteX14" fmla="*/ 3394 w 230597"/>
                <a:gd name="connsiteY14" fmla="*/ 56691 h 256086"/>
                <a:gd name="connsiteX15" fmla="*/ 23915 w 230597"/>
                <a:gd name="connsiteY15" fmla="*/ 107683 h 256086"/>
                <a:gd name="connsiteX16" fmla="*/ 41653 w 230597"/>
                <a:gd name="connsiteY16" fmla="*/ 171049 h 256086"/>
                <a:gd name="connsiteX17" fmla="*/ 100085 w 230597"/>
                <a:gd name="connsiteY17" fmla="*/ 205544 h 256086"/>
                <a:gd name="connsiteX18" fmla="*/ 100085 w 230597"/>
                <a:gd name="connsiteY18" fmla="*/ 226540 h 256086"/>
                <a:gd name="connsiteX19" fmla="*/ 67043 w 230597"/>
                <a:gd name="connsiteY19" fmla="*/ 244538 h 256086"/>
                <a:gd name="connsiteX20" fmla="*/ 55565 w 230597"/>
                <a:gd name="connsiteY20" fmla="*/ 244538 h 256086"/>
                <a:gd name="connsiteX21" fmla="*/ 55565 w 230597"/>
                <a:gd name="connsiteY21" fmla="*/ 256161 h 256086"/>
                <a:gd name="connsiteX22" fmla="*/ 114345 w 230597"/>
                <a:gd name="connsiteY22" fmla="*/ 255036 h 256086"/>
                <a:gd name="connsiteX23" fmla="*/ 173472 w 230597"/>
                <a:gd name="connsiteY23" fmla="*/ 256161 h 256086"/>
                <a:gd name="connsiteX24" fmla="*/ 173472 w 230597"/>
                <a:gd name="connsiteY24" fmla="*/ 244538 h 256086"/>
                <a:gd name="connsiteX25" fmla="*/ 161995 w 230597"/>
                <a:gd name="connsiteY25" fmla="*/ 244538 h 256086"/>
                <a:gd name="connsiteX26" fmla="*/ 128953 w 230597"/>
                <a:gd name="connsiteY26" fmla="*/ 226540 h 256086"/>
                <a:gd name="connsiteX27" fmla="*/ 128953 w 230597"/>
                <a:gd name="connsiteY27" fmla="*/ 205544 h 256086"/>
                <a:gd name="connsiteX28" fmla="*/ 188776 w 230597"/>
                <a:gd name="connsiteY28" fmla="*/ 171424 h 256086"/>
                <a:gd name="connsiteX29" fmla="*/ 207210 w 230597"/>
                <a:gd name="connsiteY29" fmla="*/ 98685 h 256086"/>
                <a:gd name="connsiteX30" fmla="*/ 226339 w 230597"/>
                <a:gd name="connsiteY30" fmla="*/ 56691 h 256086"/>
                <a:gd name="connsiteX31" fmla="*/ 230861 w 230597"/>
                <a:gd name="connsiteY31" fmla="*/ 52567 h 256086"/>
                <a:gd name="connsiteX32" fmla="*/ 222514 w 230597"/>
                <a:gd name="connsiteY32" fmla="*/ 48442 h 256086"/>
                <a:gd name="connsiteX33" fmla="*/ 209297 w 230597"/>
                <a:gd name="connsiteY33" fmla="*/ 48442 h 256086"/>
                <a:gd name="connsiteX34" fmla="*/ 178342 w 230597"/>
                <a:gd name="connsiteY34" fmla="*/ 105434 h 256086"/>
                <a:gd name="connsiteX35" fmla="*/ 128953 w 230597"/>
                <a:gd name="connsiteY35" fmla="*/ 196170 h 256086"/>
                <a:gd name="connsiteX36" fmla="*/ 128953 w 230597"/>
                <a:gd name="connsiteY36" fmla="*/ 29695 h 2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0597" h="256086">
                  <a:moveTo>
                    <a:pt x="128953" y="29695"/>
                  </a:moveTo>
                  <a:cubicBezTo>
                    <a:pt x="128953" y="16947"/>
                    <a:pt x="128953" y="11698"/>
                    <a:pt x="161995" y="11698"/>
                  </a:cubicBezTo>
                  <a:lnTo>
                    <a:pt x="173472" y="11698"/>
                  </a:lnTo>
                  <a:lnTo>
                    <a:pt x="173472" y="75"/>
                  </a:lnTo>
                  <a:cubicBezTo>
                    <a:pt x="160951" y="1200"/>
                    <a:pt x="128953" y="1200"/>
                    <a:pt x="114693" y="1200"/>
                  </a:cubicBezTo>
                  <a:cubicBezTo>
                    <a:pt x="100433" y="1200"/>
                    <a:pt x="68086" y="1200"/>
                    <a:pt x="55565" y="75"/>
                  </a:cubicBezTo>
                  <a:lnTo>
                    <a:pt x="55565" y="11698"/>
                  </a:lnTo>
                  <a:lnTo>
                    <a:pt x="67043" y="11698"/>
                  </a:lnTo>
                  <a:cubicBezTo>
                    <a:pt x="100085" y="11698"/>
                    <a:pt x="100085" y="16572"/>
                    <a:pt x="100085" y="29695"/>
                  </a:cubicBezTo>
                  <a:lnTo>
                    <a:pt x="100085" y="196170"/>
                  </a:lnTo>
                  <a:cubicBezTo>
                    <a:pt x="54522" y="183047"/>
                    <a:pt x="52783" y="125306"/>
                    <a:pt x="52783" y="100934"/>
                  </a:cubicBezTo>
                  <a:cubicBezTo>
                    <a:pt x="52435" y="55566"/>
                    <a:pt x="37131" y="48442"/>
                    <a:pt x="21828" y="48442"/>
                  </a:cubicBezTo>
                  <a:lnTo>
                    <a:pt x="8959" y="48442"/>
                  </a:lnTo>
                  <a:cubicBezTo>
                    <a:pt x="3742" y="48442"/>
                    <a:pt x="264" y="48442"/>
                    <a:pt x="264" y="52567"/>
                  </a:cubicBezTo>
                  <a:cubicBezTo>
                    <a:pt x="264" y="54442"/>
                    <a:pt x="1307" y="56316"/>
                    <a:pt x="3394" y="56691"/>
                  </a:cubicBezTo>
                  <a:cubicBezTo>
                    <a:pt x="14872" y="58191"/>
                    <a:pt x="23567" y="63440"/>
                    <a:pt x="23915" y="107683"/>
                  </a:cubicBezTo>
                  <a:cubicBezTo>
                    <a:pt x="23915" y="116307"/>
                    <a:pt x="24958" y="145928"/>
                    <a:pt x="41653" y="171049"/>
                  </a:cubicBezTo>
                  <a:cubicBezTo>
                    <a:pt x="55217" y="191296"/>
                    <a:pt x="76434" y="202169"/>
                    <a:pt x="100085" y="205544"/>
                  </a:cubicBezTo>
                  <a:lnTo>
                    <a:pt x="100085" y="226540"/>
                  </a:lnTo>
                  <a:cubicBezTo>
                    <a:pt x="100085" y="239289"/>
                    <a:pt x="100085" y="244538"/>
                    <a:pt x="67043" y="244538"/>
                  </a:cubicBezTo>
                  <a:lnTo>
                    <a:pt x="55565" y="244538"/>
                  </a:lnTo>
                  <a:lnTo>
                    <a:pt x="55565" y="256161"/>
                  </a:lnTo>
                  <a:cubicBezTo>
                    <a:pt x="68086" y="255036"/>
                    <a:pt x="100085" y="255036"/>
                    <a:pt x="114345" y="255036"/>
                  </a:cubicBezTo>
                  <a:cubicBezTo>
                    <a:pt x="128605" y="255036"/>
                    <a:pt x="160951" y="255036"/>
                    <a:pt x="173472" y="256161"/>
                  </a:cubicBezTo>
                  <a:lnTo>
                    <a:pt x="173472" y="244538"/>
                  </a:lnTo>
                  <a:lnTo>
                    <a:pt x="161995" y="244538"/>
                  </a:lnTo>
                  <a:cubicBezTo>
                    <a:pt x="128953" y="244538"/>
                    <a:pt x="128953" y="239664"/>
                    <a:pt x="128953" y="226540"/>
                  </a:cubicBezTo>
                  <a:lnTo>
                    <a:pt x="128953" y="205544"/>
                  </a:lnTo>
                  <a:cubicBezTo>
                    <a:pt x="153995" y="202169"/>
                    <a:pt x="175211" y="190921"/>
                    <a:pt x="188776" y="171424"/>
                  </a:cubicBezTo>
                  <a:cubicBezTo>
                    <a:pt x="206862" y="144803"/>
                    <a:pt x="207210" y="115182"/>
                    <a:pt x="207210" y="98685"/>
                  </a:cubicBezTo>
                  <a:cubicBezTo>
                    <a:pt x="207210" y="92686"/>
                    <a:pt x="207558" y="59316"/>
                    <a:pt x="226339" y="56691"/>
                  </a:cubicBezTo>
                  <a:cubicBezTo>
                    <a:pt x="228426" y="56316"/>
                    <a:pt x="230861" y="55941"/>
                    <a:pt x="230861" y="52567"/>
                  </a:cubicBezTo>
                  <a:cubicBezTo>
                    <a:pt x="230861" y="48442"/>
                    <a:pt x="228078" y="48442"/>
                    <a:pt x="222514" y="48442"/>
                  </a:cubicBezTo>
                  <a:lnTo>
                    <a:pt x="209297" y="48442"/>
                  </a:lnTo>
                  <a:cubicBezTo>
                    <a:pt x="195732" y="48442"/>
                    <a:pt x="178690" y="51067"/>
                    <a:pt x="178342" y="105434"/>
                  </a:cubicBezTo>
                  <a:cubicBezTo>
                    <a:pt x="177994" y="146678"/>
                    <a:pt x="166516" y="186422"/>
                    <a:pt x="128953" y="196170"/>
                  </a:cubicBezTo>
                  <a:lnTo>
                    <a:pt x="128953" y="296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52ABA829-D0E3-7DD0-EC43-1DD0C4E6632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886189" y="6765770"/>
              <a:ext cx="152409" cy="172436"/>
            </a:xfrm>
            <a:custGeom>
              <a:avLst/>
              <a:gdLst>
                <a:gd name="connsiteX0" fmla="*/ 60407 w 152409"/>
                <a:gd name="connsiteY0" fmla="*/ 118183 h 172436"/>
                <a:gd name="connsiteX1" fmla="*/ 68685 w 152409"/>
                <a:gd name="connsiteY1" fmla="*/ 118446 h 172436"/>
                <a:gd name="connsiteX2" fmla="*/ 152681 w 152409"/>
                <a:gd name="connsiteY2" fmla="*/ 38395 h 172436"/>
                <a:gd name="connsiteX3" fmla="*/ 120787 w 152409"/>
                <a:gd name="connsiteY3" fmla="*/ 76 h 172436"/>
                <a:gd name="connsiteX4" fmla="*/ 62599 w 152409"/>
                <a:gd name="connsiteY4" fmla="*/ 65954 h 172436"/>
                <a:gd name="connsiteX5" fmla="*/ 52617 w 152409"/>
                <a:gd name="connsiteY5" fmla="*/ 99024 h 172436"/>
                <a:gd name="connsiteX6" fmla="*/ 8793 w 152409"/>
                <a:gd name="connsiteY6" fmla="*/ 62542 h 172436"/>
                <a:gd name="connsiteX7" fmla="*/ 29974 w 152409"/>
                <a:gd name="connsiteY7" fmla="*/ 9262 h 172436"/>
                <a:gd name="connsiteX8" fmla="*/ 31922 w 152409"/>
                <a:gd name="connsiteY8" fmla="*/ 5850 h 172436"/>
                <a:gd name="connsiteX9" fmla="*/ 28026 w 152409"/>
                <a:gd name="connsiteY9" fmla="*/ 2701 h 172436"/>
                <a:gd name="connsiteX10" fmla="*/ 20236 w 152409"/>
                <a:gd name="connsiteY10" fmla="*/ 8475 h 172436"/>
                <a:gd name="connsiteX11" fmla="*/ 271 w 152409"/>
                <a:gd name="connsiteY11" fmla="*/ 65166 h 172436"/>
                <a:gd name="connsiteX12" fmla="*/ 47504 w 152409"/>
                <a:gd name="connsiteY12" fmla="*/ 116084 h 172436"/>
                <a:gd name="connsiteX13" fmla="*/ 33870 w 152409"/>
                <a:gd name="connsiteY13" fmla="*/ 164114 h 172436"/>
                <a:gd name="connsiteX14" fmla="*/ 42147 w 152409"/>
                <a:gd name="connsiteY14" fmla="*/ 172513 h 172436"/>
                <a:gd name="connsiteX15" fmla="*/ 51643 w 152409"/>
                <a:gd name="connsiteY15" fmla="*/ 166739 h 172436"/>
                <a:gd name="connsiteX16" fmla="*/ 60407 w 152409"/>
                <a:gd name="connsiteY16" fmla="*/ 118183 h 172436"/>
                <a:gd name="connsiteX17" fmla="*/ 63573 w 152409"/>
                <a:gd name="connsiteY17" fmla="*/ 100336 h 172436"/>
                <a:gd name="connsiteX18" fmla="*/ 82076 w 152409"/>
                <a:gd name="connsiteY18" fmla="*/ 41282 h 172436"/>
                <a:gd name="connsiteX19" fmla="*/ 118109 w 152409"/>
                <a:gd name="connsiteY19" fmla="*/ 17924 h 172436"/>
                <a:gd name="connsiteX20" fmla="*/ 143916 w 152409"/>
                <a:gd name="connsiteY20" fmla="*/ 43645 h 172436"/>
                <a:gd name="connsiteX21" fmla="*/ 71363 w 152409"/>
                <a:gd name="connsiteY21" fmla="*/ 100599 h 172436"/>
                <a:gd name="connsiteX22" fmla="*/ 63573 w 152409"/>
                <a:gd name="connsiteY22" fmla="*/ 100336 h 1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409" h="172436">
                  <a:moveTo>
                    <a:pt x="60407" y="118183"/>
                  </a:moveTo>
                  <a:cubicBezTo>
                    <a:pt x="63086" y="118446"/>
                    <a:pt x="66007" y="118446"/>
                    <a:pt x="68685" y="118446"/>
                  </a:cubicBezTo>
                  <a:cubicBezTo>
                    <a:pt x="112509" y="118446"/>
                    <a:pt x="152681" y="79864"/>
                    <a:pt x="152681" y="38395"/>
                  </a:cubicBezTo>
                  <a:cubicBezTo>
                    <a:pt x="152681" y="15036"/>
                    <a:pt x="139777" y="76"/>
                    <a:pt x="120787" y="76"/>
                  </a:cubicBezTo>
                  <a:cubicBezTo>
                    <a:pt x="87189" y="76"/>
                    <a:pt x="69416" y="46269"/>
                    <a:pt x="62599" y="65954"/>
                  </a:cubicBezTo>
                  <a:cubicBezTo>
                    <a:pt x="59434" y="75665"/>
                    <a:pt x="54077" y="94037"/>
                    <a:pt x="52617" y="99024"/>
                  </a:cubicBezTo>
                  <a:cubicBezTo>
                    <a:pt x="25835" y="95087"/>
                    <a:pt x="8793" y="81964"/>
                    <a:pt x="8793" y="62542"/>
                  </a:cubicBezTo>
                  <a:cubicBezTo>
                    <a:pt x="8793" y="62279"/>
                    <a:pt x="10253" y="32884"/>
                    <a:pt x="29974" y="9262"/>
                  </a:cubicBezTo>
                  <a:cubicBezTo>
                    <a:pt x="31678" y="7425"/>
                    <a:pt x="31922" y="6900"/>
                    <a:pt x="31922" y="5850"/>
                  </a:cubicBezTo>
                  <a:cubicBezTo>
                    <a:pt x="31922" y="2701"/>
                    <a:pt x="28757" y="2701"/>
                    <a:pt x="28026" y="2701"/>
                  </a:cubicBezTo>
                  <a:cubicBezTo>
                    <a:pt x="25835" y="2701"/>
                    <a:pt x="24861" y="2701"/>
                    <a:pt x="20236" y="8475"/>
                  </a:cubicBezTo>
                  <a:cubicBezTo>
                    <a:pt x="6601" y="26585"/>
                    <a:pt x="271" y="53881"/>
                    <a:pt x="271" y="65166"/>
                  </a:cubicBezTo>
                  <a:cubicBezTo>
                    <a:pt x="271" y="88525"/>
                    <a:pt x="16097" y="108735"/>
                    <a:pt x="47504" y="116084"/>
                  </a:cubicBezTo>
                  <a:cubicBezTo>
                    <a:pt x="35330" y="156765"/>
                    <a:pt x="33870" y="161752"/>
                    <a:pt x="33870" y="164114"/>
                  </a:cubicBezTo>
                  <a:cubicBezTo>
                    <a:pt x="33870" y="171200"/>
                    <a:pt x="39469" y="172513"/>
                    <a:pt x="42147" y="172513"/>
                  </a:cubicBezTo>
                  <a:cubicBezTo>
                    <a:pt x="44826" y="172513"/>
                    <a:pt x="49695" y="170675"/>
                    <a:pt x="51643" y="166739"/>
                  </a:cubicBezTo>
                  <a:cubicBezTo>
                    <a:pt x="53347" y="162802"/>
                    <a:pt x="55538" y="149416"/>
                    <a:pt x="60407" y="118183"/>
                  </a:cubicBezTo>
                  <a:close/>
                  <a:moveTo>
                    <a:pt x="63573" y="100336"/>
                  </a:moveTo>
                  <a:cubicBezTo>
                    <a:pt x="68442" y="70153"/>
                    <a:pt x="70390" y="58342"/>
                    <a:pt x="82076" y="41282"/>
                  </a:cubicBezTo>
                  <a:cubicBezTo>
                    <a:pt x="93032" y="25272"/>
                    <a:pt x="105936" y="17924"/>
                    <a:pt x="118109" y="17924"/>
                  </a:cubicBezTo>
                  <a:cubicBezTo>
                    <a:pt x="134908" y="17924"/>
                    <a:pt x="143916" y="29997"/>
                    <a:pt x="143916" y="43645"/>
                  </a:cubicBezTo>
                  <a:cubicBezTo>
                    <a:pt x="143916" y="70153"/>
                    <a:pt x="113240" y="100599"/>
                    <a:pt x="71363" y="100599"/>
                  </a:cubicBezTo>
                  <a:cubicBezTo>
                    <a:pt x="69172" y="100599"/>
                    <a:pt x="65764" y="100599"/>
                    <a:pt x="63573" y="10033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4F5F1DAE-2845-C0CB-79A8-B47ED0B864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088849" y="6544067"/>
              <a:ext cx="77561" cy="374943"/>
            </a:xfrm>
            <a:custGeom>
              <a:avLst/>
              <a:gdLst>
                <a:gd name="connsiteX0" fmla="*/ 76099 w 77561"/>
                <a:gd name="connsiteY0" fmla="*/ 193920 h 374943"/>
                <a:gd name="connsiteX1" fmla="*/ 77838 w 77561"/>
                <a:gd name="connsiteY1" fmla="*/ 187546 h 374943"/>
                <a:gd name="connsiteX2" fmla="*/ 76099 w 77561"/>
                <a:gd name="connsiteY2" fmla="*/ 181172 h 374943"/>
                <a:gd name="connsiteX3" fmla="*/ 15233 w 77561"/>
                <a:gd name="connsiteY3" fmla="*/ 8698 h 374943"/>
                <a:gd name="connsiteX4" fmla="*/ 7233 w 77561"/>
                <a:gd name="connsiteY4" fmla="*/ 75 h 374943"/>
                <a:gd name="connsiteX5" fmla="*/ 277 w 77561"/>
                <a:gd name="connsiteY5" fmla="*/ 7574 h 374943"/>
                <a:gd name="connsiteX6" fmla="*/ 2016 w 77561"/>
                <a:gd name="connsiteY6" fmla="*/ 13573 h 374943"/>
                <a:gd name="connsiteX7" fmla="*/ 63578 w 77561"/>
                <a:gd name="connsiteY7" fmla="*/ 187546 h 374943"/>
                <a:gd name="connsiteX8" fmla="*/ 2016 w 77561"/>
                <a:gd name="connsiteY8" fmla="*/ 360770 h 374943"/>
                <a:gd name="connsiteX9" fmla="*/ 277 w 77561"/>
                <a:gd name="connsiteY9" fmla="*/ 367519 h 374943"/>
                <a:gd name="connsiteX10" fmla="*/ 7233 w 77561"/>
                <a:gd name="connsiteY10" fmla="*/ 375018 h 374943"/>
                <a:gd name="connsiteX11" fmla="*/ 14537 w 77561"/>
                <a:gd name="connsiteY11" fmla="*/ 367519 h 374943"/>
                <a:gd name="connsiteX12" fmla="*/ 76099 w 77561"/>
                <a:gd name="connsiteY12" fmla="*/ 193920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61" h="374943">
                  <a:moveTo>
                    <a:pt x="76099" y="193920"/>
                  </a:moveTo>
                  <a:cubicBezTo>
                    <a:pt x="77838" y="189421"/>
                    <a:pt x="77838" y="188671"/>
                    <a:pt x="77838" y="187546"/>
                  </a:cubicBezTo>
                  <a:cubicBezTo>
                    <a:pt x="77838" y="186422"/>
                    <a:pt x="77838" y="185672"/>
                    <a:pt x="76099" y="181172"/>
                  </a:cubicBezTo>
                  <a:lnTo>
                    <a:pt x="15233" y="8698"/>
                  </a:lnTo>
                  <a:cubicBezTo>
                    <a:pt x="13146" y="2324"/>
                    <a:pt x="11059" y="75"/>
                    <a:pt x="7233" y="75"/>
                  </a:cubicBezTo>
                  <a:cubicBezTo>
                    <a:pt x="3407" y="75"/>
                    <a:pt x="277" y="3449"/>
                    <a:pt x="277" y="7574"/>
                  </a:cubicBezTo>
                  <a:cubicBezTo>
                    <a:pt x="277" y="8698"/>
                    <a:pt x="277" y="9448"/>
                    <a:pt x="2016" y="13573"/>
                  </a:cubicBezTo>
                  <a:lnTo>
                    <a:pt x="63578" y="187546"/>
                  </a:lnTo>
                  <a:lnTo>
                    <a:pt x="2016" y="360770"/>
                  </a:lnTo>
                  <a:cubicBezTo>
                    <a:pt x="277" y="364895"/>
                    <a:pt x="277" y="365644"/>
                    <a:pt x="277" y="367519"/>
                  </a:cubicBezTo>
                  <a:cubicBezTo>
                    <a:pt x="277" y="371644"/>
                    <a:pt x="3407" y="375018"/>
                    <a:pt x="7233" y="375018"/>
                  </a:cubicBezTo>
                  <a:cubicBezTo>
                    <a:pt x="11755" y="375018"/>
                    <a:pt x="13146" y="371269"/>
                    <a:pt x="14537" y="367519"/>
                  </a:cubicBezTo>
                  <a:lnTo>
                    <a:pt x="76099" y="19392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586AEF54-61DE-9F25-C969-3D2F251A296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212630" y="6544067"/>
              <a:ext cx="47649" cy="374943"/>
            </a:xfrm>
            <a:custGeom>
              <a:avLst/>
              <a:gdLst>
                <a:gd name="connsiteX0" fmla="*/ 47931 w 47649"/>
                <a:gd name="connsiteY0" fmla="*/ 75 h 374943"/>
                <a:gd name="connsiteX1" fmla="*/ 281 w 47649"/>
                <a:gd name="connsiteY1" fmla="*/ 75 h 374943"/>
                <a:gd name="connsiteX2" fmla="*/ 281 w 47649"/>
                <a:gd name="connsiteY2" fmla="*/ 15072 h 374943"/>
                <a:gd name="connsiteX3" fmla="*/ 34018 w 47649"/>
                <a:gd name="connsiteY3" fmla="*/ 15072 h 374943"/>
                <a:gd name="connsiteX4" fmla="*/ 34018 w 47649"/>
                <a:gd name="connsiteY4" fmla="*/ 360020 h 374943"/>
                <a:gd name="connsiteX5" fmla="*/ 281 w 47649"/>
                <a:gd name="connsiteY5" fmla="*/ 360020 h 374943"/>
                <a:gd name="connsiteX6" fmla="*/ 281 w 47649"/>
                <a:gd name="connsiteY6" fmla="*/ 375018 h 374943"/>
                <a:gd name="connsiteX7" fmla="*/ 47931 w 47649"/>
                <a:gd name="connsiteY7" fmla="*/ 375018 h 374943"/>
                <a:gd name="connsiteX8" fmla="*/ 47931 w 47649"/>
                <a:gd name="connsiteY8" fmla="*/ 75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931" y="75"/>
                  </a:moveTo>
                  <a:lnTo>
                    <a:pt x="281" y="75"/>
                  </a:lnTo>
                  <a:lnTo>
                    <a:pt x="281" y="15072"/>
                  </a:lnTo>
                  <a:lnTo>
                    <a:pt x="34018" y="15072"/>
                  </a:lnTo>
                  <a:lnTo>
                    <a:pt x="34018" y="360020"/>
                  </a:lnTo>
                  <a:lnTo>
                    <a:pt x="281" y="360020"/>
                  </a:lnTo>
                  <a:lnTo>
                    <a:pt x="281" y="375018"/>
                  </a:lnTo>
                  <a:lnTo>
                    <a:pt x="47931" y="375018"/>
                  </a:lnTo>
                  <a:lnTo>
                    <a:pt x="47931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84EBB6-E8A8-CDE8-E144-463EF3D4183E}"/>
              </a:ext>
            </a:extLst>
          </p:cNvPr>
          <p:cNvSpPr txBox="1"/>
          <p:nvPr/>
        </p:nvSpPr>
        <p:spPr>
          <a:xfrm>
            <a:off x="524890" y="1170789"/>
            <a:ext cx="818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QFI matrix for a </a:t>
            </a:r>
            <a:r>
              <a:rPr lang="pl-PL" sz="2000" dirty="0" err="1"/>
              <a:t>mixed</a:t>
            </a:r>
            <a:r>
              <a:rPr lang="pl-PL" sz="2000" dirty="0"/>
              <a:t> </a:t>
            </a:r>
            <a:r>
              <a:rPr lang="pl-PL" sz="2000" dirty="0" err="1"/>
              <a:t>state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again</a:t>
            </a:r>
            <a:r>
              <a:rPr lang="pl-PL" sz="2000" dirty="0"/>
              <a:t> the minimum </a:t>
            </a:r>
            <a:r>
              <a:rPr lang="pl-PL" sz="2000" dirty="0" err="1"/>
              <a:t>over</a:t>
            </a:r>
            <a:r>
              <a:rPr lang="pl-PL" sz="2000" dirty="0"/>
              <a:t> </a:t>
            </a:r>
            <a:r>
              <a:rPr lang="pl-PL" sz="2000" dirty="0" err="1"/>
              <a:t>its</a:t>
            </a:r>
            <a:r>
              <a:rPr lang="pl-PL" sz="2000" dirty="0"/>
              <a:t> </a:t>
            </a:r>
            <a:r>
              <a:rPr lang="pl-PL" sz="2000" dirty="0" err="1"/>
              <a:t>purifications</a:t>
            </a:r>
            <a:r>
              <a:rPr lang="pl-PL" sz="2000" dirty="0"/>
              <a:t>!   (in the </a:t>
            </a:r>
            <a:r>
              <a:rPr lang="pl-PL" sz="2000" dirty="0" err="1"/>
              <a:t>sense</a:t>
            </a:r>
            <a:r>
              <a:rPr lang="pl-PL" sz="2000" dirty="0"/>
              <a:t> of matrix </a:t>
            </a:r>
            <a:r>
              <a:rPr lang="pl-PL" sz="2000" dirty="0" err="1"/>
              <a:t>ordering</a:t>
            </a:r>
            <a:r>
              <a:rPr lang="pl-PL" sz="2000" dirty="0"/>
              <a:t>)</a:t>
            </a:r>
            <a:endParaRPr lang="en-US" sz="2000" dirty="0"/>
          </a:p>
        </p:txBody>
      </p: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0CC3CAA9-32F6-0532-DCBA-005AEEBDEC10}"/>
              </a:ext>
            </a:extLst>
          </p:cNvPr>
          <p:cNvSpPr txBox="1"/>
          <p:nvPr/>
        </p:nvSpPr>
        <p:spPr>
          <a:xfrm>
            <a:off x="524890" y="2845470"/>
            <a:ext cx="818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implies</a:t>
            </a:r>
            <a:r>
              <a:rPr lang="pl-PL" sz="2000" dirty="0"/>
              <a:t> the same </a:t>
            </a:r>
            <a:r>
              <a:rPr lang="pl-PL" sz="2000" dirty="0" err="1"/>
              <a:t>equality</a:t>
            </a:r>
            <a:r>
              <a:rPr lang="pl-PL" sz="2000" dirty="0"/>
              <a:t> for the </a:t>
            </a:r>
            <a:r>
              <a:rPr lang="pl-PL" sz="2000" dirty="0" err="1"/>
              <a:t>trace</a:t>
            </a:r>
            <a:r>
              <a:rPr lang="pl-PL" sz="2000" dirty="0"/>
              <a:t> </a:t>
            </a:r>
            <a:endParaRPr lang="en-US" sz="2000" dirty="0"/>
          </a:p>
        </p:txBody>
      </p:sp>
      <p:grpSp>
        <p:nvGrpSpPr>
          <p:cNvPr id="158" name="Grupa 15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r {F}_Q[\rho_\varphi]  = \min_{\ket{\Psi_\varphi}} \Tr {F}_Q[\ket{\Psi_\varphi}]$$&#10; \end{document}&#10;" title="IguanaTex Vector Display">
            <a:extLst>
              <a:ext uri="{FF2B5EF4-FFF2-40B4-BE49-F238E27FC236}">
                <a16:creationId xmlns:a16="http://schemas.microsoft.com/office/drawing/2014/main" id="{8EE533CE-0805-549E-3464-E5745597019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58341" y="3388431"/>
            <a:ext cx="4066573" cy="596315"/>
            <a:chOff x="8436803" y="6617486"/>
            <a:chExt cx="4134809" cy="655998"/>
          </a:xfrm>
        </p:grpSpPr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2470AE97-47B1-0B73-2798-574172DE6A0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436803" y="6646498"/>
              <a:ext cx="224361" cy="269049"/>
            </a:xfrm>
            <a:custGeom>
              <a:avLst/>
              <a:gdLst>
                <a:gd name="connsiteX0" fmla="*/ 217967 w 224361"/>
                <a:gd name="connsiteY0" fmla="*/ 75 h 269049"/>
                <a:gd name="connsiteX1" fmla="*/ 6742 w 224361"/>
                <a:gd name="connsiteY1" fmla="*/ 75 h 269049"/>
                <a:gd name="connsiteX2" fmla="*/ 173 w 224361"/>
                <a:gd name="connsiteY2" fmla="*/ 89493 h 269049"/>
                <a:gd name="connsiteX3" fmla="*/ 8816 w 224361"/>
                <a:gd name="connsiteY3" fmla="*/ 89493 h 269049"/>
                <a:gd name="connsiteX4" fmla="*/ 71043 w 224361"/>
                <a:gd name="connsiteY4" fmla="*/ 12395 h 269049"/>
                <a:gd name="connsiteX5" fmla="*/ 89711 w 224361"/>
                <a:gd name="connsiteY5" fmla="*/ 13189 h 269049"/>
                <a:gd name="connsiteX6" fmla="*/ 96970 w 224361"/>
                <a:gd name="connsiteY6" fmla="*/ 28291 h 269049"/>
                <a:gd name="connsiteX7" fmla="*/ 96970 w 224361"/>
                <a:gd name="connsiteY7" fmla="*/ 237728 h 269049"/>
                <a:gd name="connsiteX8" fmla="*/ 60671 w 224361"/>
                <a:gd name="connsiteY8" fmla="*/ 256804 h 269049"/>
                <a:gd name="connsiteX9" fmla="*/ 46843 w 224361"/>
                <a:gd name="connsiteY9" fmla="*/ 256804 h 269049"/>
                <a:gd name="connsiteX10" fmla="*/ 46843 w 224361"/>
                <a:gd name="connsiteY10" fmla="*/ 269124 h 269049"/>
                <a:gd name="connsiteX11" fmla="*/ 112181 w 224361"/>
                <a:gd name="connsiteY11" fmla="*/ 267932 h 269049"/>
                <a:gd name="connsiteX12" fmla="*/ 177865 w 224361"/>
                <a:gd name="connsiteY12" fmla="*/ 269124 h 269049"/>
                <a:gd name="connsiteX13" fmla="*/ 177865 w 224361"/>
                <a:gd name="connsiteY13" fmla="*/ 256804 h 269049"/>
                <a:gd name="connsiteX14" fmla="*/ 164037 w 224361"/>
                <a:gd name="connsiteY14" fmla="*/ 256804 h 269049"/>
                <a:gd name="connsiteX15" fmla="*/ 127738 w 224361"/>
                <a:gd name="connsiteY15" fmla="*/ 237728 h 269049"/>
                <a:gd name="connsiteX16" fmla="*/ 127738 w 224361"/>
                <a:gd name="connsiteY16" fmla="*/ 28291 h 269049"/>
                <a:gd name="connsiteX17" fmla="*/ 133961 w 224361"/>
                <a:gd name="connsiteY17" fmla="*/ 13189 h 269049"/>
                <a:gd name="connsiteX18" fmla="*/ 153666 w 224361"/>
                <a:gd name="connsiteY18" fmla="*/ 12395 h 269049"/>
                <a:gd name="connsiteX19" fmla="*/ 215893 w 224361"/>
                <a:gd name="connsiteY19" fmla="*/ 89493 h 269049"/>
                <a:gd name="connsiteX20" fmla="*/ 224535 w 224361"/>
                <a:gd name="connsiteY20" fmla="*/ 89493 h 269049"/>
                <a:gd name="connsiteX21" fmla="*/ 217967 w 224361"/>
                <a:gd name="connsiteY21" fmla="*/ 75 h 26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361" h="269049">
                  <a:moveTo>
                    <a:pt x="217967" y="75"/>
                  </a:moveTo>
                  <a:lnTo>
                    <a:pt x="6742" y="75"/>
                  </a:lnTo>
                  <a:lnTo>
                    <a:pt x="173" y="89493"/>
                  </a:lnTo>
                  <a:lnTo>
                    <a:pt x="8816" y="89493"/>
                  </a:lnTo>
                  <a:cubicBezTo>
                    <a:pt x="13656" y="25509"/>
                    <a:pt x="18841" y="12395"/>
                    <a:pt x="71043" y="12395"/>
                  </a:cubicBezTo>
                  <a:cubicBezTo>
                    <a:pt x="77265" y="12395"/>
                    <a:pt x="86254" y="12395"/>
                    <a:pt x="89711" y="13189"/>
                  </a:cubicBezTo>
                  <a:cubicBezTo>
                    <a:pt x="96970" y="14779"/>
                    <a:pt x="96970" y="19151"/>
                    <a:pt x="96970" y="28291"/>
                  </a:cubicBezTo>
                  <a:lnTo>
                    <a:pt x="96970" y="237728"/>
                  </a:lnTo>
                  <a:cubicBezTo>
                    <a:pt x="96970" y="251240"/>
                    <a:pt x="96970" y="256804"/>
                    <a:pt x="60671" y="256804"/>
                  </a:cubicBezTo>
                  <a:lnTo>
                    <a:pt x="46843" y="256804"/>
                  </a:lnTo>
                  <a:lnTo>
                    <a:pt x="46843" y="269124"/>
                  </a:lnTo>
                  <a:cubicBezTo>
                    <a:pt x="61017" y="267932"/>
                    <a:pt x="96279" y="267932"/>
                    <a:pt x="112181" y="267932"/>
                  </a:cubicBezTo>
                  <a:cubicBezTo>
                    <a:pt x="128084" y="267932"/>
                    <a:pt x="163691" y="267932"/>
                    <a:pt x="177865" y="269124"/>
                  </a:cubicBezTo>
                  <a:lnTo>
                    <a:pt x="177865" y="256804"/>
                  </a:lnTo>
                  <a:lnTo>
                    <a:pt x="164037" y="256804"/>
                  </a:lnTo>
                  <a:cubicBezTo>
                    <a:pt x="127738" y="256804"/>
                    <a:pt x="127738" y="251240"/>
                    <a:pt x="127738" y="237728"/>
                  </a:cubicBezTo>
                  <a:lnTo>
                    <a:pt x="127738" y="28291"/>
                  </a:lnTo>
                  <a:cubicBezTo>
                    <a:pt x="127738" y="20343"/>
                    <a:pt x="127738" y="14779"/>
                    <a:pt x="133961" y="13189"/>
                  </a:cubicBezTo>
                  <a:cubicBezTo>
                    <a:pt x="137763" y="12395"/>
                    <a:pt x="147097" y="12395"/>
                    <a:pt x="153666" y="12395"/>
                  </a:cubicBezTo>
                  <a:cubicBezTo>
                    <a:pt x="205867" y="12395"/>
                    <a:pt x="211053" y="25509"/>
                    <a:pt x="215893" y="89493"/>
                  </a:cubicBezTo>
                  <a:lnTo>
                    <a:pt x="224535" y="89493"/>
                  </a:lnTo>
                  <a:lnTo>
                    <a:pt x="217967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6514F840-3623-3744-4B02-4CA139F63BC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54904" y="6739890"/>
              <a:ext cx="116156" cy="175657"/>
            </a:xfrm>
            <a:custGeom>
              <a:avLst/>
              <a:gdLst>
                <a:gd name="connsiteX0" fmla="*/ 48232 w 116156"/>
                <a:gd name="connsiteY0" fmla="*/ 43790 h 175657"/>
                <a:gd name="connsiteX1" fmla="*/ 48232 w 116156"/>
                <a:gd name="connsiteY1" fmla="*/ 75 h 175657"/>
                <a:gd name="connsiteX2" fmla="*/ 180 w 116156"/>
                <a:gd name="connsiteY2" fmla="*/ 4446 h 175657"/>
                <a:gd name="connsiteX3" fmla="*/ 180 w 116156"/>
                <a:gd name="connsiteY3" fmla="*/ 16766 h 175657"/>
                <a:gd name="connsiteX4" fmla="*/ 27145 w 116156"/>
                <a:gd name="connsiteY4" fmla="*/ 39021 h 175657"/>
                <a:gd name="connsiteX5" fmla="*/ 27145 w 116156"/>
                <a:gd name="connsiteY5" fmla="*/ 145528 h 175657"/>
                <a:gd name="connsiteX6" fmla="*/ 180 w 116156"/>
                <a:gd name="connsiteY6" fmla="*/ 163412 h 175657"/>
                <a:gd name="connsiteX7" fmla="*/ 180 w 116156"/>
                <a:gd name="connsiteY7" fmla="*/ 175732 h 175657"/>
                <a:gd name="connsiteX8" fmla="*/ 39590 w 116156"/>
                <a:gd name="connsiteY8" fmla="*/ 174540 h 175657"/>
                <a:gd name="connsiteX9" fmla="*/ 83494 w 116156"/>
                <a:gd name="connsiteY9" fmla="*/ 175732 h 175657"/>
                <a:gd name="connsiteX10" fmla="*/ 83494 w 116156"/>
                <a:gd name="connsiteY10" fmla="*/ 163412 h 175657"/>
                <a:gd name="connsiteX11" fmla="*/ 76235 w 116156"/>
                <a:gd name="connsiteY11" fmla="*/ 163412 h 175657"/>
                <a:gd name="connsiteX12" fmla="*/ 49961 w 116156"/>
                <a:gd name="connsiteY12" fmla="*/ 144733 h 175657"/>
                <a:gd name="connsiteX13" fmla="*/ 49961 w 116156"/>
                <a:gd name="connsiteY13" fmla="*/ 83532 h 175657"/>
                <a:gd name="connsiteX14" fmla="*/ 90754 w 116156"/>
                <a:gd name="connsiteY14" fmla="*/ 8818 h 175657"/>
                <a:gd name="connsiteX15" fmla="*/ 94557 w 116156"/>
                <a:gd name="connsiteY15" fmla="*/ 9215 h 175657"/>
                <a:gd name="connsiteX16" fmla="*/ 86606 w 116156"/>
                <a:gd name="connsiteY16" fmla="*/ 24714 h 175657"/>
                <a:gd name="connsiteX17" fmla="*/ 101471 w 116156"/>
                <a:gd name="connsiteY17" fmla="*/ 41803 h 175657"/>
                <a:gd name="connsiteX18" fmla="*/ 116336 w 116156"/>
                <a:gd name="connsiteY18" fmla="*/ 24317 h 175657"/>
                <a:gd name="connsiteX19" fmla="*/ 90754 w 116156"/>
                <a:gd name="connsiteY19" fmla="*/ 75 h 175657"/>
                <a:gd name="connsiteX20" fmla="*/ 48232 w 116156"/>
                <a:gd name="connsiteY20" fmla="*/ 43790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156" h="175657">
                  <a:moveTo>
                    <a:pt x="48232" y="43790"/>
                  </a:moveTo>
                  <a:lnTo>
                    <a:pt x="48232" y="75"/>
                  </a:lnTo>
                  <a:lnTo>
                    <a:pt x="180" y="4446"/>
                  </a:lnTo>
                  <a:lnTo>
                    <a:pt x="180" y="16766"/>
                  </a:lnTo>
                  <a:cubicBezTo>
                    <a:pt x="24379" y="16766"/>
                    <a:pt x="27145" y="19548"/>
                    <a:pt x="27145" y="39021"/>
                  </a:cubicBezTo>
                  <a:lnTo>
                    <a:pt x="27145" y="145528"/>
                  </a:lnTo>
                  <a:cubicBezTo>
                    <a:pt x="27145" y="163412"/>
                    <a:pt x="23342" y="163412"/>
                    <a:pt x="180" y="163412"/>
                  </a:cubicBezTo>
                  <a:lnTo>
                    <a:pt x="180" y="175732"/>
                  </a:lnTo>
                  <a:cubicBezTo>
                    <a:pt x="13662" y="175334"/>
                    <a:pt x="29910" y="174540"/>
                    <a:pt x="39590" y="174540"/>
                  </a:cubicBezTo>
                  <a:cubicBezTo>
                    <a:pt x="53418" y="174540"/>
                    <a:pt x="69666" y="174540"/>
                    <a:pt x="83494" y="175732"/>
                  </a:cubicBezTo>
                  <a:lnTo>
                    <a:pt x="83494" y="163412"/>
                  </a:lnTo>
                  <a:lnTo>
                    <a:pt x="76235" y="163412"/>
                  </a:lnTo>
                  <a:cubicBezTo>
                    <a:pt x="50652" y="163412"/>
                    <a:pt x="49961" y="159040"/>
                    <a:pt x="49961" y="144733"/>
                  </a:cubicBezTo>
                  <a:lnTo>
                    <a:pt x="49961" y="83532"/>
                  </a:lnTo>
                  <a:cubicBezTo>
                    <a:pt x="49961" y="44188"/>
                    <a:pt x="64481" y="8818"/>
                    <a:pt x="90754" y="8818"/>
                  </a:cubicBezTo>
                  <a:cubicBezTo>
                    <a:pt x="93174" y="8818"/>
                    <a:pt x="93865" y="8818"/>
                    <a:pt x="94557" y="9215"/>
                  </a:cubicBezTo>
                  <a:cubicBezTo>
                    <a:pt x="93520" y="9613"/>
                    <a:pt x="86606" y="14382"/>
                    <a:pt x="86606" y="24714"/>
                  </a:cubicBezTo>
                  <a:cubicBezTo>
                    <a:pt x="86606" y="35842"/>
                    <a:pt x="93865" y="41803"/>
                    <a:pt x="101471" y="41803"/>
                  </a:cubicBezTo>
                  <a:cubicBezTo>
                    <a:pt x="107694" y="41803"/>
                    <a:pt x="116336" y="37034"/>
                    <a:pt x="116336" y="24317"/>
                  </a:cubicBezTo>
                  <a:cubicBezTo>
                    <a:pt x="116336" y="11600"/>
                    <a:pt x="105619" y="75"/>
                    <a:pt x="90754" y="75"/>
                  </a:cubicBezTo>
                  <a:cubicBezTo>
                    <a:pt x="65518" y="75"/>
                    <a:pt x="53072" y="26701"/>
                    <a:pt x="48232" y="437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0619B790-A3CB-9E2E-853F-B0FF088DE19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93762" y="6645306"/>
              <a:ext cx="245718" cy="270241"/>
            </a:xfrm>
            <a:custGeom>
              <a:avLst/>
              <a:gdLst>
                <a:gd name="connsiteX0" fmla="*/ 91795 w 245718"/>
                <a:gd name="connsiteY0" fmla="*/ 141157 h 270241"/>
                <a:gd name="connsiteX1" fmla="*/ 125328 w 245718"/>
                <a:gd name="connsiteY1" fmla="*/ 141157 h 270241"/>
                <a:gd name="connsiteX2" fmla="*/ 154022 w 245718"/>
                <a:gd name="connsiteY2" fmla="*/ 159040 h 270241"/>
                <a:gd name="connsiteX3" fmla="*/ 151602 w 245718"/>
                <a:gd name="connsiteY3" fmla="*/ 178514 h 270241"/>
                <a:gd name="connsiteX4" fmla="*/ 150565 w 245718"/>
                <a:gd name="connsiteY4" fmla="*/ 182885 h 270241"/>
                <a:gd name="connsiteX5" fmla="*/ 154713 w 245718"/>
                <a:gd name="connsiteY5" fmla="*/ 187654 h 270241"/>
                <a:gd name="connsiteX6" fmla="*/ 159899 w 245718"/>
                <a:gd name="connsiteY6" fmla="*/ 179308 h 270241"/>
                <a:gd name="connsiteX7" fmla="*/ 178912 w 245718"/>
                <a:gd name="connsiteY7" fmla="*/ 93070 h 270241"/>
                <a:gd name="connsiteX8" fmla="*/ 179950 w 245718"/>
                <a:gd name="connsiteY8" fmla="*/ 86711 h 270241"/>
                <a:gd name="connsiteX9" fmla="*/ 175801 w 245718"/>
                <a:gd name="connsiteY9" fmla="*/ 82339 h 270241"/>
                <a:gd name="connsiteX10" fmla="*/ 170616 w 245718"/>
                <a:gd name="connsiteY10" fmla="*/ 90685 h 270241"/>
                <a:gd name="connsiteX11" fmla="*/ 126020 w 245718"/>
                <a:gd name="connsiteY11" fmla="*/ 128837 h 270241"/>
                <a:gd name="connsiteX12" fmla="*/ 94561 w 245718"/>
                <a:gd name="connsiteY12" fmla="*/ 128837 h 270241"/>
                <a:gd name="connsiteX13" fmla="*/ 116686 w 245718"/>
                <a:gd name="connsiteY13" fmla="*/ 27894 h 270241"/>
                <a:gd name="connsiteX14" fmla="*/ 135354 w 245718"/>
                <a:gd name="connsiteY14" fmla="*/ 12395 h 270241"/>
                <a:gd name="connsiteX15" fmla="*/ 180987 w 245718"/>
                <a:gd name="connsiteY15" fmla="*/ 12395 h 270241"/>
                <a:gd name="connsiteX16" fmla="*/ 231460 w 245718"/>
                <a:gd name="connsiteY16" fmla="*/ 56110 h 270241"/>
                <a:gd name="connsiteX17" fmla="*/ 230422 w 245718"/>
                <a:gd name="connsiteY17" fmla="*/ 77570 h 270241"/>
                <a:gd name="connsiteX18" fmla="*/ 229731 w 245718"/>
                <a:gd name="connsiteY18" fmla="*/ 84724 h 270241"/>
                <a:gd name="connsiteX19" fmla="*/ 233879 w 245718"/>
                <a:gd name="connsiteY19" fmla="*/ 89493 h 270241"/>
                <a:gd name="connsiteX20" fmla="*/ 238719 w 245718"/>
                <a:gd name="connsiteY20" fmla="*/ 79558 h 270241"/>
                <a:gd name="connsiteX21" fmla="*/ 245633 w 245718"/>
                <a:gd name="connsiteY21" fmla="*/ 10805 h 270241"/>
                <a:gd name="connsiteX22" fmla="*/ 236299 w 245718"/>
                <a:gd name="connsiteY22" fmla="*/ 75 h 270241"/>
                <a:gd name="connsiteX23" fmla="*/ 66904 w 245718"/>
                <a:gd name="connsiteY23" fmla="*/ 75 h 270241"/>
                <a:gd name="connsiteX24" fmla="*/ 56533 w 245718"/>
                <a:gd name="connsiteY24" fmla="*/ 8023 h 270241"/>
                <a:gd name="connsiteX25" fmla="*/ 66213 w 245718"/>
                <a:gd name="connsiteY25" fmla="*/ 12395 h 270241"/>
                <a:gd name="connsiteX26" fmla="*/ 88684 w 245718"/>
                <a:gd name="connsiteY26" fmla="*/ 19548 h 270241"/>
                <a:gd name="connsiteX27" fmla="*/ 86955 w 245718"/>
                <a:gd name="connsiteY27" fmla="*/ 29086 h 270241"/>
                <a:gd name="connsiteX28" fmla="*/ 41322 w 245718"/>
                <a:gd name="connsiteY28" fmla="*/ 239318 h 270241"/>
                <a:gd name="connsiteX29" fmla="*/ 9863 w 245718"/>
                <a:gd name="connsiteY29" fmla="*/ 257996 h 270241"/>
                <a:gd name="connsiteX30" fmla="*/ 184 w 245718"/>
                <a:gd name="connsiteY30" fmla="*/ 265547 h 270241"/>
                <a:gd name="connsiteX31" fmla="*/ 5369 w 245718"/>
                <a:gd name="connsiteY31" fmla="*/ 270316 h 270241"/>
                <a:gd name="connsiteX32" fmla="*/ 51002 w 245718"/>
                <a:gd name="connsiteY32" fmla="*/ 269124 h 270241"/>
                <a:gd name="connsiteX33" fmla="*/ 102512 w 245718"/>
                <a:gd name="connsiteY33" fmla="*/ 270316 h 270241"/>
                <a:gd name="connsiteX34" fmla="*/ 109772 w 245718"/>
                <a:gd name="connsiteY34" fmla="*/ 262765 h 270241"/>
                <a:gd name="connsiteX35" fmla="*/ 107697 w 245718"/>
                <a:gd name="connsiteY35" fmla="*/ 258394 h 270241"/>
                <a:gd name="connsiteX36" fmla="*/ 98018 w 245718"/>
                <a:gd name="connsiteY36" fmla="*/ 257996 h 270241"/>
                <a:gd name="connsiteX37" fmla="*/ 80041 w 245718"/>
                <a:gd name="connsiteY37" fmla="*/ 257202 h 270241"/>
                <a:gd name="connsiteX38" fmla="*/ 68979 w 245718"/>
                <a:gd name="connsiteY38" fmla="*/ 249253 h 270241"/>
                <a:gd name="connsiteX39" fmla="*/ 70361 w 245718"/>
                <a:gd name="connsiteY39" fmla="*/ 240113 h 270241"/>
                <a:gd name="connsiteX40" fmla="*/ 91795 w 245718"/>
                <a:gd name="connsiteY40" fmla="*/ 141157 h 2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718" h="270241">
                  <a:moveTo>
                    <a:pt x="91795" y="141157"/>
                  </a:moveTo>
                  <a:lnTo>
                    <a:pt x="125328" y="141157"/>
                  </a:lnTo>
                  <a:cubicBezTo>
                    <a:pt x="151256" y="141157"/>
                    <a:pt x="154022" y="147515"/>
                    <a:pt x="154022" y="159040"/>
                  </a:cubicBezTo>
                  <a:cubicBezTo>
                    <a:pt x="154022" y="161822"/>
                    <a:pt x="154022" y="166591"/>
                    <a:pt x="151602" y="178514"/>
                  </a:cubicBezTo>
                  <a:cubicBezTo>
                    <a:pt x="150910" y="180501"/>
                    <a:pt x="150565" y="182090"/>
                    <a:pt x="150565" y="182885"/>
                  </a:cubicBezTo>
                  <a:cubicBezTo>
                    <a:pt x="150565" y="186064"/>
                    <a:pt x="152639" y="187654"/>
                    <a:pt x="154713" y="187654"/>
                  </a:cubicBezTo>
                  <a:cubicBezTo>
                    <a:pt x="158170" y="187654"/>
                    <a:pt x="158170" y="186462"/>
                    <a:pt x="159899" y="179308"/>
                  </a:cubicBezTo>
                  <a:lnTo>
                    <a:pt x="178912" y="93070"/>
                  </a:lnTo>
                  <a:cubicBezTo>
                    <a:pt x="179950" y="88698"/>
                    <a:pt x="179950" y="87903"/>
                    <a:pt x="179950" y="86711"/>
                  </a:cubicBezTo>
                  <a:cubicBezTo>
                    <a:pt x="179950" y="85916"/>
                    <a:pt x="179258" y="82339"/>
                    <a:pt x="175801" y="82339"/>
                  </a:cubicBezTo>
                  <a:cubicBezTo>
                    <a:pt x="172344" y="82339"/>
                    <a:pt x="171998" y="84326"/>
                    <a:pt x="170616" y="90685"/>
                  </a:cubicBezTo>
                  <a:cubicBezTo>
                    <a:pt x="163356" y="121683"/>
                    <a:pt x="155405" y="128837"/>
                    <a:pt x="126020" y="128837"/>
                  </a:cubicBezTo>
                  <a:lnTo>
                    <a:pt x="94561" y="128837"/>
                  </a:lnTo>
                  <a:lnTo>
                    <a:pt x="116686" y="27894"/>
                  </a:lnTo>
                  <a:cubicBezTo>
                    <a:pt x="119797" y="13984"/>
                    <a:pt x="120143" y="12395"/>
                    <a:pt x="135354" y="12395"/>
                  </a:cubicBezTo>
                  <a:lnTo>
                    <a:pt x="180987" y="12395"/>
                  </a:lnTo>
                  <a:cubicBezTo>
                    <a:pt x="223508" y="12395"/>
                    <a:pt x="231460" y="25509"/>
                    <a:pt x="231460" y="56110"/>
                  </a:cubicBezTo>
                  <a:cubicBezTo>
                    <a:pt x="231460" y="65251"/>
                    <a:pt x="231460" y="66840"/>
                    <a:pt x="230422" y="77570"/>
                  </a:cubicBezTo>
                  <a:cubicBezTo>
                    <a:pt x="229731" y="82737"/>
                    <a:pt x="229731" y="83532"/>
                    <a:pt x="229731" y="84724"/>
                  </a:cubicBezTo>
                  <a:cubicBezTo>
                    <a:pt x="229731" y="86711"/>
                    <a:pt x="230768" y="89493"/>
                    <a:pt x="233879" y="89493"/>
                  </a:cubicBezTo>
                  <a:cubicBezTo>
                    <a:pt x="237682" y="89493"/>
                    <a:pt x="238028" y="87108"/>
                    <a:pt x="238719" y="79558"/>
                  </a:cubicBezTo>
                  <a:lnTo>
                    <a:pt x="245633" y="10805"/>
                  </a:lnTo>
                  <a:cubicBezTo>
                    <a:pt x="246670" y="75"/>
                    <a:pt x="244942" y="75"/>
                    <a:pt x="236299" y="75"/>
                  </a:cubicBezTo>
                  <a:lnTo>
                    <a:pt x="66904" y="75"/>
                  </a:lnTo>
                  <a:cubicBezTo>
                    <a:pt x="59990" y="75"/>
                    <a:pt x="56533" y="75"/>
                    <a:pt x="56533" y="8023"/>
                  </a:cubicBezTo>
                  <a:cubicBezTo>
                    <a:pt x="56533" y="12395"/>
                    <a:pt x="59645" y="12395"/>
                    <a:pt x="66213" y="12395"/>
                  </a:cubicBezTo>
                  <a:cubicBezTo>
                    <a:pt x="79004" y="12395"/>
                    <a:pt x="88684" y="12395"/>
                    <a:pt x="88684" y="19548"/>
                  </a:cubicBezTo>
                  <a:cubicBezTo>
                    <a:pt x="88684" y="21138"/>
                    <a:pt x="88684" y="21932"/>
                    <a:pt x="86955" y="29086"/>
                  </a:cubicBezTo>
                  <a:lnTo>
                    <a:pt x="41322" y="239318"/>
                  </a:lnTo>
                  <a:cubicBezTo>
                    <a:pt x="37865" y="254817"/>
                    <a:pt x="37174" y="257996"/>
                    <a:pt x="9863" y="257996"/>
                  </a:cubicBezTo>
                  <a:cubicBezTo>
                    <a:pt x="3986" y="257996"/>
                    <a:pt x="184" y="257996"/>
                    <a:pt x="184" y="265547"/>
                  </a:cubicBezTo>
                  <a:cubicBezTo>
                    <a:pt x="184" y="270316"/>
                    <a:pt x="4332" y="270316"/>
                    <a:pt x="5369" y="270316"/>
                  </a:cubicBezTo>
                  <a:cubicBezTo>
                    <a:pt x="15395" y="270316"/>
                    <a:pt x="40977" y="269124"/>
                    <a:pt x="51002" y="269124"/>
                  </a:cubicBezTo>
                  <a:cubicBezTo>
                    <a:pt x="62410" y="269124"/>
                    <a:pt x="91104" y="270316"/>
                    <a:pt x="102512" y="270316"/>
                  </a:cubicBezTo>
                  <a:cubicBezTo>
                    <a:pt x="105623" y="270316"/>
                    <a:pt x="109772" y="270316"/>
                    <a:pt x="109772" y="262765"/>
                  </a:cubicBezTo>
                  <a:cubicBezTo>
                    <a:pt x="109772" y="259586"/>
                    <a:pt x="107697" y="258791"/>
                    <a:pt x="107697" y="258394"/>
                  </a:cubicBezTo>
                  <a:cubicBezTo>
                    <a:pt x="106660" y="257996"/>
                    <a:pt x="105969" y="257996"/>
                    <a:pt x="98018" y="257996"/>
                  </a:cubicBezTo>
                  <a:cubicBezTo>
                    <a:pt x="90412" y="257996"/>
                    <a:pt x="88684" y="257996"/>
                    <a:pt x="80041" y="257202"/>
                  </a:cubicBezTo>
                  <a:cubicBezTo>
                    <a:pt x="70016" y="256009"/>
                    <a:pt x="68979" y="254420"/>
                    <a:pt x="68979" y="249253"/>
                  </a:cubicBezTo>
                  <a:cubicBezTo>
                    <a:pt x="68979" y="248459"/>
                    <a:pt x="68979" y="246074"/>
                    <a:pt x="70361" y="240113"/>
                  </a:cubicBezTo>
                  <a:lnTo>
                    <a:pt x="91795" y="14115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85560804-49E8-AE6B-DC0C-D164095E416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019630" y="6779591"/>
              <a:ext cx="183914" cy="249536"/>
            </a:xfrm>
            <a:custGeom>
              <a:avLst/>
              <a:gdLst>
                <a:gd name="connsiteX0" fmla="*/ 96019 w 183914"/>
                <a:gd name="connsiteY0" fmla="*/ 212335 h 249536"/>
                <a:gd name="connsiteX1" fmla="*/ 119008 w 183914"/>
                <a:gd name="connsiteY1" fmla="*/ 249613 h 249536"/>
                <a:gd name="connsiteX2" fmla="*/ 162325 w 183914"/>
                <a:gd name="connsiteY2" fmla="*/ 195644 h 249536"/>
                <a:gd name="connsiteX3" fmla="*/ 158937 w 183914"/>
                <a:gd name="connsiteY3" fmla="*/ 191749 h 249536"/>
                <a:gd name="connsiteX4" fmla="*/ 155549 w 183914"/>
                <a:gd name="connsiteY4" fmla="*/ 195365 h 249536"/>
                <a:gd name="connsiteX5" fmla="*/ 125542 w 183914"/>
                <a:gd name="connsiteY5" fmla="*/ 220403 h 249536"/>
                <a:gd name="connsiteX6" fmla="*/ 106425 w 183914"/>
                <a:gd name="connsiteY6" fmla="*/ 193418 h 249536"/>
                <a:gd name="connsiteX7" fmla="*/ 184104 w 183914"/>
                <a:gd name="connsiteY7" fmla="*/ 77413 h 249536"/>
                <a:gd name="connsiteX8" fmla="*/ 113927 w 183914"/>
                <a:gd name="connsiteY8" fmla="*/ 76 h 249536"/>
                <a:gd name="connsiteX9" fmla="*/ 190 w 183914"/>
                <a:gd name="connsiteY9" fmla="*/ 124983 h 249536"/>
                <a:gd name="connsiteX10" fmla="*/ 70610 w 183914"/>
                <a:gd name="connsiteY10" fmla="*/ 201207 h 249536"/>
                <a:gd name="connsiteX11" fmla="*/ 96019 w 183914"/>
                <a:gd name="connsiteY11" fmla="*/ 197313 h 249536"/>
                <a:gd name="connsiteX12" fmla="*/ 96019 w 183914"/>
                <a:gd name="connsiteY12" fmla="*/ 212335 h 249536"/>
                <a:gd name="connsiteX13" fmla="*/ 54154 w 183914"/>
                <a:gd name="connsiteY13" fmla="*/ 188689 h 249536"/>
                <a:gd name="connsiteX14" fmla="*/ 23663 w 183914"/>
                <a:gd name="connsiteY14" fmla="*/ 131938 h 249536"/>
                <a:gd name="connsiteX15" fmla="*/ 50766 w 183914"/>
                <a:gd name="connsiteY15" fmla="*/ 45699 h 249536"/>
                <a:gd name="connsiteX16" fmla="*/ 111991 w 183914"/>
                <a:gd name="connsiteY16" fmla="*/ 8978 h 249536"/>
                <a:gd name="connsiteX17" fmla="*/ 160631 w 183914"/>
                <a:gd name="connsiteY17" fmla="*/ 69902 h 249536"/>
                <a:gd name="connsiteX18" fmla="*/ 104489 w 183914"/>
                <a:gd name="connsiteY18" fmla="*/ 182847 h 249536"/>
                <a:gd name="connsiteX19" fmla="*/ 80048 w 183914"/>
                <a:gd name="connsiteY19" fmla="*/ 153637 h 249536"/>
                <a:gd name="connsiteX20" fmla="*/ 53186 w 183914"/>
                <a:gd name="connsiteY20" fmla="*/ 181456 h 249536"/>
                <a:gd name="connsiteX21" fmla="*/ 54154 w 183914"/>
                <a:gd name="connsiteY21" fmla="*/ 188689 h 249536"/>
                <a:gd name="connsiteX22" fmla="*/ 96019 w 183914"/>
                <a:gd name="connsiteY22" fmla="*/ 187298 h 249536"/>
                <a:gd name="connsiteX23" fmla="*/ 72304 w 183914"/>
                <a:gd name="connsiteY23" fmla="*/ 192305 h 249536"/>
                <a:gd name="connsiteX24" fmla="*/ 59962 w 183914"/>
                <a:gd name="connsiteY24" fmla="*/ 181456 h 249536"/>
                <a:gd name="connsiteX25" fmla="*/ 80048 w 183914"/>
                <a:gd name="connsiteY25" fmla="*/ 161426 h 249536"/>
                <a:gd name="connsiteX26" fmla="*/ 96019 w 183914"/>
                <a:gd name="connsiteY26" fmla="*/ 187298 h 24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914" h="249536">
                  <a:moveTo>
                    <a:pt x="96019" y="212335"/>
                  </a:moveTo>
                  <a:cubicBezTo>
                    <a:pt x="96019" y="230417"/>
                    <a:pt x="99165" y="249613"/>
                    <a:pt x="119008" y="249613"/>
                  </a:cubicBezTo>
                  <a:cubicBezTo>
                    <a:pt x="148290" y="249613"/>
                    <a:pt x="162325" y="201764"/>
                    <a:pt x="162325" y="195644"/>
                  </a:cubicBezTo>
                  <a:cubicBezTo>
                    <a:pt x="162325" y="193696"/>
                    <a:pt x="160873" y="191749"/>
                    <a:pt x="158937" y="191749"/>
                  </a:cubicBezTo>
                  <a:cubicBezTo>
                    <a:pt x="156517" y="191749"/>
                    <a:pt x="155791" y="194253"/>
                    <a:pt x="155549" y="195365"/>
                  </a:cubicBezTo>
                  <a:cubicBezTo>
                    <a:pt x="149741" y="214839"/>
                    <a:pt x="133770" y="220403"/>
                    <a:pt x="125542" y="220403"/>
                  </a:cubicBezTo>
                  <a:cubicBezTo>
                    <a:pt x="115862" y="220403"/>
                    <a:pt x="110781" y="215673"/>
                    <a:pt x="106425" y="193418"/>
                  </a:cubicBezTo>
                  <a:cubicBezTo>
                    <a:pt x="149499" y="175892"/>
                    <a:pt x="184104" y="126653"/>
                    <a:pt x="184104" y="77413"/>
                  </a:cubicBezTo>
                  <a:cubicBezTo>
                    <a:pt x="184104" y="33737"/>
                    <a:pt x="156759" y="76"/>
                    <a:pt x="113927" y="76"/>
                  </a:cubicBezTo>
                  <a:cubicBezTo>
                    <a:pt x="56090" y="76"/>
                    <a:pt x="190" y="62391"/>
                    <a:pt x="190" y="124983"/>
                  </a:cubicBezTo>
                  <a:cubicBezTo>
                    <a:pt x="190" y="169772"/>
                    <a:pt x="28987" y="201207"/>
                    <a:pt x="70610" y="201207"/>
                  </a:cubicBezTo>
                  <a:cubicBezTo>
                    <a:pt x="75208" y="201207"/>
                    <a:pt x="83435" y="200929"/>
                    <a:pt x="96019" y="197313"/>
                  </a:cubicBezTo>
                  <a:lnTo>
                    <a:pt x="96019" y="212335"/>
                  </a:lnTo>
                  <a:close/>
                  <a:moveTo>
                    <a:pt x="54154" y="188689"/>
                  </a:moveTo>
                  <a:cubicBezTo>
                    <a:pt x="41571" y="183682"/>
                    <a:pt x="23663" y="169216"/>
                    <a:pt x="23663" y="131938"/>
                  </a:cubicBezTo>
                  <a:cubicBezTo>
                    <a:pt x="23663" y="114134"/>
                    <a:pt x="28745" y="77135"/>
                    <a:pt x="50766" y="45699"/>
                  </a:cubicBezTo>
                  <a:cubicBezTo>
                    <a:pt x="66012" y="24279"/>
                    <a:pt x="89485" y="8978"/>
                    <a:pt x="111991" y="8978"/>
                  </a:cubicBezTo>
                  <a:cubicBezTo>
                    <a:pt x="138368" y="8978"/>
                    <a:pt x="160631" y="29286"/>
                    <a:pt x="160631" y="69902"/>
                  </a:cubicBezTo>
                  <a:cubicBezTo>
                    <a:pt x="160631" y="97721"/>
                    <a:pt x="148773" y="157532"/>
                    <a:pt x="104489" y="182847"/>
                  </a:cubicBezTo>
                  <a:cubicBezTo>
                    <a:pt x="100617" y="165321"/>
                    <a:pt x="94325" y="153637"/>
                    <a:pt x="80048" y="153637"/>
                  </a:cubicBezTo>
                  <a:cubicBezTo>
                    <a:pt x="66496" y="153637"/>
                    <a:pt x="53186" y="166712"/>
                    <a:pt x="53186" y="181456"/>
                  </a:cubicBezTo>
                  <a:cubicBezTo>
                    <a:pt x="53186" y="186463"/>
                    <a:pt x="53428" y="186742"/>
                    <a:pt x="54154" y="188689"/>
                  </a:cubicBezTo>
                  <a:close/>
                  <a:moveTo>
                    <a:pt x="96019" y="187298"/>
                  </a:moveTo>
                  <a:cubicBezTo>
                    <a:pt x="90695" y="189523"/>
                    <a:pt x="81741" y="192305"/>
                    <a:pt x="72304" y="192305"/>
                  </a:cubicBezTo>
                  <a:cubicBezTo>
                    <a:pt x="68432" y="192305"/>
                    <a:pt x="59962" y="192305"/>
                    <a:pt x="59962" y="181456"/>
                  </a:cubicBezTo>
                  <a:cubicBezTo>
                    <a:pt x="59962" y="170885"/>
                    <a:pt x="69884" y="161426"/>
                    <a:pt x="80048" y="161426"/>
                  </a:cubicBezTo>
                  <a:cubicBezTo>
                    <a:pt x="88759" y="161426"/>
                    <a:pt x="95293" y="165877"/>
                    <a:pt x="96019" y="1872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6872693C-B228-59C7-8B83-EF8991D23BD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278727" y="6617486"/>
              <a:ext cx="47361" cy="397414"/>
            </a:xfrm>
            <a:custGeom>
              <a:avLst/>
              <a:gdLst>
                <a:gd name="connsiteX0" fmla="*/ 47558 w 47361"/>
                <a:gd name="connsiteY0" fmla="*/ 397489 h 397414"/>
                <a:gd name="connsiteX1" fmla="*/ 47558 w 47361"/>
                <a:gd name="connsiteY1" fmla="*/ 381592 h 397414"/>
                <a:gd name="connsiteX2" fmla="*/ 14025 w 47361"/>
                <a:gd name="connsiteY2" fmla="*/ 381592 h 397414"/>
                <a:gd name="connsiteX3" fmla="*/ 14025 w 47361"/>
                <a:gd name="connsiteY3" fmla="*/ 15971 h 397414"/>
                <a:gd name="connsiteX4" fmla="*/ 47558 w 47361"/>
                <a:gd name="connsiteY4" fmla="*/ 15971 h 397414"/>
                <a:gd name="connsiteX5" fmla="*/ 47558 w 47361"/>
                <a:gd name="connsiteY5" fmla="*/ 75 h 397414"/>
                <a:gd name="connsiteX6" fmla="*/ 197 w 47361"/>
                <a:gd name="connsiteY6" fmla="*/ 75 h 397414"/>
                <a:gd name="connsiteX7" fmla="*/ 197 w 47361"/>
                <a:gd name="connsiteY7" fmla="*/ 397489 h 397414"/>
                <a:gd name="connsiteX8" fmla="*/ 47558 w 47361"/>
                <a:gd name="connsiteY8" fmla="*/ 397489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558" y="397489"/>
                  </a:moveTo>
                  <a:lnTo>
                    <a:pt x="47558" y="381592"/>
                  </a:lnTo>
                  <a:lnTo>
                    <a:pt x="14025" y="381592"/>
                  </a:lnTo>
                  <a:lnTo>
                    <a:pt x="14025" y="15971"/>
                  </a:lnTo>
                  <a:lnTo>
                    <a:pt x="47558" y="15971"/>
                  </a:lnTo>
                  <a:lnTo>
                    <a:pt x="47558" y="75"/>
                  </a:lnTo>
                  <a:lnTo>
                    <a:pt x="197" y="75"/>
                  </a:lnTo>
                  <a:lnTo>
                    <a:pt x="197" y="397489"/>
                  </a:lnTo>
                  <a:lnTo>
                    <a:pt x="47558" y="3974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172919AD-CCA4-29EC-715F-2E3AB2F8633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44334" y="6739890"/>
              <a:ext cx="163172" cy="261498"/>
            </a:xfrm>
            <a:custGeom>
              <a:avLst/>
              <a:gdLst>
                <a:gd name="connsiteX0" fmla="*/ 1237 w 163172"/>
                <a:gd name="connsiteY0" fmla="*/ 244484 h 261498"/>
                <a:gd name="connsiteX1" fmla="*/ 199 w 163172"/>
                <a:gd name="connsiteY1" fmla="*/ 250843 h 261498"/>
                <a:gd name="connsiteX2" fmla="*/ 9879 w 163172"/>
                <a:gd name="connsiteY2" fmla="*/ 261573 h 261498"/>
                <a:gd name="connsiteX3" fmla="*/ 21979 w 163172"/>
                <a:gd name="connsiteY3" fmla="*/ 253228 h 261498"/>
                <a:gd name="connsiteX4" fmla="*/ 44104 w 163172"/>
                <a:gd name="connsiteY4" fmla="*/ 153477 h 261498"/>
                <a:gd name="connsiteX5" fmla="*/ 78329 w 163172"/>
                <a:gd name="connsiteY5" fmla="*/ 180103 h 261498"/>
                <a:gd name="connsiteX6" fmla="*/ 163372 w 163172"/>
                <a:gd name="connsiteY6" fmla="*/ 64853 h 261498"/>
                <a:gd name="connsiteX7" fmla="*/ 115319 w 163172"/>
                <a:gd name="connsiteY7" fmla="*/ 75 h 261498"/>
                <a:gd name="connsiteX8" fmla="*/ 35116 w 163172"/>
                <a:gd name="connsiteY8" fmla="*/ 88301 h 261498"/>
                <a:gd name="connsiteX9" fmla="*/ 1237 w 163172"/>
                <a:gd name="connsiteY9" fmla="*/ 244484 h 261498"/>
                <a:gd name="connsiteX10" fmla="*/ 77983 w 163172"/>
                <a:gd name="connsiteY10" fmla="*/ 171360 h 261498"/>
                <a:gd name="connsiteX11" fmla="*/ 48252 w 163172"/>
                <a:gd name="connsiteY11" fmla="*/ 135990 h 261498"/>
                <a:gd name="connsiteX12" fmla="*/ 51018 w 163172"/>
                <a:gd name="connsiteY12" fmla="*/ 121286 h 261498"/>
                <a:gd name="connsiteX13" fmla="*/ 71760 w 163172"/>
                <a:gd name="connsiteY13" fmla="*/ 46572 h 261498"/>
                <a:gd name="connsiteX14" fmla="*/ 114628 w 163172"/>
                <a:gd name="connsiteY14" fmla="*/ 8818 h 261498"/>
                <a:gd name="connsiteX15" fmla="*/ 138481 w 163172"/>
                <a:gd name="connsiteY15" fmla="*/ 47764 h 261498"/>
                <a:gd name="connsiteX16" fmla="*/ 119122 w 163172"/>
                <a:gd name="connsiteY16" fmla="*/ 133606 h 261498"/>
                <a:gd name="connsiteX17" fmla="*/ 77983 w 163172"/>
                <a:gd name="connsiteY17" fmla="*/ 171360 h 26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172" h="261498">
                  <a:moveTo>
                    <a:pt x="1237" y="244484"/>
                  </a:moveTo>
                  <a:cubicBezTo>
                    <a:pt x="199" y="249253"/>
                    <a:pt x="199" y="250048"/>
                    <a:pt x="199" y="250843"/>
                  </a:cubicBezTo>
                  <a:cubicBezTo>
                    <a:pt x="199" y="256804"/>
                    <a:pt x="4002" y="261573"/>
                    <a:pt x="9879" y="261573"/>
                  </a:cubicBezTo>
                  <a:cubicBezTo>
                    <a:pt x="17139" y="261573"/>
                    <a:pt x="21287" y="254420"/>
                    <a:pt x="21979" y="253228"/>
                  </a:cubicBezTo>
                  <a:cubicBezTo>
                    <a:pt x="23707" y="249651"/>
                    <a:pt x="34770" y="196397"/>
                    <a:pt x="44104" y="153477"/>
                  </a:cubicBezTo>
                  <a:cubicBezTo>
                    <a:pt x="51018" y="169373"/>
                    <a:pt x="62081" y="180103"/>
                    <a:pt x="78329" y="180103"/>
                  </a:cubicBezTo>
                  <a:cubicBezTo>
                    <a:pt x="118776" y="180103"/>
                    <a:pt x="163372" y="124068"/>
                    <a:pt x="163372" y="64853"/>
                  </a:cubicBezTo>
                  <a:cubicBezTo>
                    <a:pt x="163372" y="22727"/>
                    <a:pt x="140555" y="75"/>
                    <a:pt x="115319" y="75"/>
                  </a:cubicBezTo>
                  <a:cubicBezTo>
                    <a:pt x="81786" y="75"/>
                    <a:pt x="45487" y="39816"/>
                    <a:pt x="35116" y="88301"/>
                  </a:cubicBezTo>
                  <a:lnTo>
                    <a:pt x="1237" y="244484"/>
                  </a:lnTo>
                  <a:close/>
                  <a:moveTo>
                    <a:pt x="77983" y="171360"/>
                  </a:moveTo>
                  <a:cubicBezTo>
                    <a:pt x="53784" y="171360"/>
                    <a:pt x="48252" y="139567"/>
                    <a:pt x="48252" y="135990"/>
                  </a:cubicBezTo>
                  <a:cubicBezTo>
                    <a:pt x="48252" y="134401"/>
                    <a:pt x="49981" y="126452"/>
                    <a:pt x="51018" y="121286"/>
                  </a:cubicBezTo>
                  <a:cubicBezTo>
                    <a:pt x="60698" y="76776"/>
                    <a:pt x="64155" y="62469"/>
                    <a:pt x="71760" y="46572"/>
                  </a:cubicBezTo>
                  <a:cubicBezTo>
                    <a:pt x="86625" y="17561"/>
                    <a:pt x="103911" y="8818"/>
                    <a:pt x="114628" y="8818"/>
                  </a:cubicBezTo>
                  <a:cubicBezTo>
                    <a:pt x="127419" y="8818"/>
                    <a:pt x="138481" y="20343"/>
                    <a:pt x="138481" y="47764"/>
                  </a:cubicBezTo>
                  <a:cubicBezTo>
                    <a:pt x="138481" y="69622"/>
                    <a:pt x="128456" y="114133"/>
                    <a:pt x="119122" y="133606"/>
                  </a:cubicBezTo>
                  <a:cubicBezTo>
                    <a:pt x="107713" y="158643"/>
                    <a:pt x="91120" y="171360"/>
                    <a:pt x="77983" y="17136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71FE8ADD-EC42-A3DD-EEC3-2C476490D61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29395" y="6852477"/>
              <a:ext cx="151487" cy="182770"/>
            </a:xfrm>
            <a:custGeom>
              <a:avLst/>
              <a:gdLst>
                <a:gd name="connsiteX0" fmla="*/ 59977 w 151487"/>
                <a:gd name="connsiteY0" fmla="*/ 125262 h 182770"/>
                <a:gd name="connsiteX1" fmla="*/ 68205 w 151487"/>
                <a:gd name="connsiteY1" fmla="*/ 125540 h 182770"/>
                <a:gd name="connsiteX2" fmla="*/ 151692 w 151487"/>
                <a:gd name="connsiteY2" fmla="*/ 40692 h 182770"/>
                <a:gd name="connsiteX3" fmla="*/ 119991 w 151487"/>
                <a:gd name="connsiteY3" fmla="*/ 76 h 182770"/>
                <a:gd name="connsiteX4" fmla="*/ 62155 w 151487"/>
                <a:gd name="connsiteY4" fmla="*/ 69902 h 182770"/>
                <a:gd name="connsiteX5" fmla="*/ 52233 w 151487"/>
                <a:gd name="connsiteY5" fmla="*/ 104954 h 182770"/>
                <a:gd name="connsiteX6" fmla="*/ 8674 w 151487"/>
                <a:gd name="connsiteY6" fmla="*/ 66285 h 182770"/>
                <a:gd name="connsiteX7" fmla="*/ 29728 w 151487"/>
                <a:gd name="connsiteY7" fmla="*/ 9813 h 182770"/>
                <a:gd name="connsiteX8" fmla="*/ 31664 w 151487"/>
                <a:gd name="connsiteY8" fmla="*/ 6196 h 182770"/>
                <a:gd name="connsiteX9" fmla="*/ 27792 w 151487"/>
                <a:gd name="connsiteY9" fmla="*/ 2858 h 182770"/>
                <a:gd name="connsiteX10" fmla="*/ 20048 w 151487"/>
                <a:gd name="connsiteY10" fmla="*/ 8978 h 182770"/>
                <a:gd name="connsiteX11" fmla="*/ 205 w 151487"/>
                <a:gd name="connsiteY11" fmla="*/ 69067 h 182770"/>
                <a:gd name="connsiteX12" fmla="*/ 47151 w 151487"/>
                <a:gd name="connsiteY12" fmla="*/ 123036 h 182770"/>
                <a:gd name="connsiteX13" fmla="*/ 33600 w 151487"/>
                <a:gd name="connsiteY13" fmla="*/ 173945 h 182770"/>
                <a:gd name="connsiteX14" fmla="*/ 41827 w 151487"/>
                <a:gd name="connsiteY14" fmla="*/ 182847 h 182770"/>
                <a:gd name="connsiteX15" fmla="*/ 51265 w 151487"/>
                <a:gd name="connsiteY15" fmla="*/ 176727 h 182770"/>
                <a:gd name="connsiteX16" fmla="*/ 59977 w 151487"/>
                <a:gd name="connsiteY16" fmla="*/ 125262 h 182770"/>
                <a:gd name="connsiteX17" fmla="*/ 63123 w 151487"/>
                <a:gd name="connsiteY17" fmla="*/ 106345 h 182770"/>
                <a:gd name="connsiteX18" fmla="*/ 81514 w 151487"/>
                <a:gd name="connsiteY18" fmla="*/ 43752 h 182770"/>
                <a:gd name="connsiteX19" fmla="*/ 117329 w 151487"/>
                <a:gd name="connsiteY19" fmla="*/ 18993 h 182770"/>
                <a:gd name="connsiteX20" fmla="*/ 142980 w 151487"/>
                <a:gd name="connsiteY20" fmla="*/ 46256 h 182770"/>
                <a:gd name="connsiteX21" fmla="*/ 70867 w 151487"/>
                <a:gd name="connsiteY21" fmla="*/ 106623 h 182770"/>
                <a:gd name="connsiteX22" fmla="*/ 63123 w 151487"/>
                <a:gd name="connsiteY22" fmla="*/ 106345 h 1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487" h="182770">
                  <a:moveTo>
                    <a:pt x="59977" y="125262"/>
                  </a:moveTo>
                  <a:cubicBezTo>
                    <a:pt x="62639" y="125540"/>
                    <a:pt x="65543" y="125540"/>
                    <a:pt x="68205" y="125540"/>
                  </a:cubicBezTo>
                  <a:cubicBezTo>
                    <a:pt x="111763" y="125540"/>
                    <a:pt x="151692" y="84646"/>
                    <a:pt x="151692" y="40692"/>
                  </a:cubicBezTo>
                  <a:cubicBezTo>
                    <a:pt x="151692" y="15933"/>
                    <a:pt x="138866" y="76"/>
                    <a:pt x="119991" y="76"/>
                  </a:cubicBezTo>
                  <a:cubicBezTo>
                    <a:pt x="86596" y="76"/>
                    <a:pt x="68931" y="49038"/>
                    <a:pt x="62155" y="69902"/>
                  </a:cubicBezTo>
                  <a:cubicBezTo>
                    <a:pt x="59009" y="80195"/>
                    <a:pt x="53685" y="99668"/>
                    <a:pt x="52233" y="104954"/>
                  </a:cubicBezTo>
                  <a:cubicBezTo>
                    <a:pt x="25614" y="100781"/>
                    <a:pt x="8674" y="86871"/>
                    <a:pt x="8674" y="66285"/>
                  </a:cubicBezTo>
                  <a:cubicBezTo>
                    <a:pt x="8674" y="66007"/>
                    <a:pt x="10126" y="34850"/>
                    <a:pt x="29728" y="9813"/>
                  </a:cubicBezTo>
                  <a:cubicBezTo>
                    <a:pt x="31422" y="7866"/>
                    <a:pt x="31664" y="7309"/>
                    <a:pt x="31664" y="6196"/>
                  </a:cubicBezTo>
                  <a:cubicBezTo>
                    <a:pt x="31664" y="2858"/>
                    <a:pt x="28518" y="2858"/>
                    <a:pt x="27792" y="2858"/>
                  </a:cubicBezTo>
                  <a:cubicBezTo>
                    <a:pt x="25614" y="2858"/>
                    <a:pt x="24646" y="2858"/>
                    <a:pt x="20048" y="8978"/>
                  </a:cubicBezTo>
                  <a:cubicBezTo>
                    <a:pt x="6496" y="28173"/>
                    <a:pt x="205" y="57105"/>
                    <a:pt x="205" y="69067"/>
                  </a:cubicBezTo>
                  <a:cubicBezTo>
                    <a:pt x="205" y="93826"/>
                    <a:pt x="15934" y="115247"/>
                    <a:pt x="47151" y="123036"/>
                  </a:cubicBezTo>
                  <a:cubicBezTo>
                    <a:pt x="35052" y="166156"/>
                    <a:pt x="33600" y="171441"/>
                    <a:pt x="33600" y="173945"/>
                  </a:cubicBezTo>
                  <a:cubicBezTo>
                    <a:pt x="33600" y="181456"/>
                    <a:pt x="39165" y="182847"/>
                    <a:pt x="41827" y="182847"/>
                  </a:cubicBezTo>
                  <a:cubicBezTo>
                    <a:pt x="44489" y="182847"/>
                    <a:pt x="49329" y="180900"/>
                    <a:pt x="51265" y="176727"/>
                  </a:cubicBezTo>
                  <a:cubicBezTo>
                    <a:pt x="52959" y="172554"/>
                    <a:pt x="55137" y="158366"/>
                    <a:pt x="59977" y="125262"/>
                  </a:cubicBezTo>
                  <a:close/>
                  <a:moveTo>
                    <a:pt x="63123" y="106345"/>
                  </a:moveTo>
                  <a:cubicBezTo>
                    <a:pt x="67963" y="74353"/>
                    <a:pt x="69899" y="61834"/>
                    <a:pt x="81514" y="43752"/>
                  </a:cubicBezTo>
                  <a:cubicBezTo>
                    <a:pt x="92404" y="26782"/>
                    <a:pt x="105230" y="18993"/>
                    <a:pt x="117329" y="18993"/>
                  </a:cubicBezTo>
                  <a:cubicBezTo>
                    <a:pt x="134027" y="18993"/>
                    <a:pt x="142980" y="31790"/>
                    <a:pt x="142980" y="46256"/>
                  </a:cubicBezTo>
                  <a:cubicBezTo>
                    <a:pt x="142980" y="74353"/>
                    <a:pt x="112489" y="106623"/>
                    <a:pt x="70867" y="106623"/>
                  </a:cubicBezTo>
                  <a:cubicBezTo>
                    <a:pt x="68689" y="106623"/>
                    <a:pt x="65301" y="106623"/>
                    <a:pt x="63123" y="10634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CEBE38EF-C8A6-1513-E1AE-CC897CDB6DD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719420" y="6617486"/>
              <a:ext cx="47361" cy="397414"/>
            </a:xfrm>
            <a:custGeom>
              <a:avLst/>
              <a:gdLst>
                <a:gd name="connsiteX0" fmla="*/ 47572 w 47361"/>
                <a:gd name="connsiteY0" fmla="*/ 75 h 397414"/>
                <a:gd name="connsiteX1" fmla="*/ 210 w 47361"/>
                <a:gd name="connsiteY1" fmla="*/ 75 h 397414"/>
                <a:gd name="connsiteX2" fmla="*/ 210 w 47361"/>
                <a:gd name="connsiteY2" fmla="*/ 15971 h 397414"/>
                <a:gd name="connsiteX3" fmla="*/ 33744 w 47361"/>
                <a:gd name="connsiteY3" fmla="*/ 15971 h 397414"/>
                <a:gd name="connsiteX4" fmla="*/ 33744 w 47361"/>
                <a:gd name="connsiteY4" fmla="*/ 381592 h 397414"/>
                <a:gd name="connsiteX5" fmla="*/ 210 w 47361"/>
                <a:gd name="connsiteY5" fmla="*/ 381592 h 397414"/>
                <a:gd name="connsiteX6" fmla="*/ 210 w 47361"/>
                <a:gd name="connsiteY6" fmla="*/ 397489 h 397414"/>
                <a:gd name="connsiteX7" fmla="*/ 47572 w 47361"/>
                <a:gd name="connsiteY7" fmla="*/ 397489 h 397414"/>
                <a:gd name="connsiteX8" fmla="*/ 47572 w 47361"/>
                <a:gd name="connsiteY8" fmla="*/ 75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572" y="75"/>
                  </a:moveTo>
                  <a:lnTo>
                    <a:pt x="210" y="75"/>
                  </a:lnTo>
                  <a:lnTo>
                    <a:pt x="210" y="15971"/>
                  </a:lnTo>
                  <a:lnTo>
                    <a:pt x="33744" y="15971"/>
                  </a:lnTo>
                  <a:lnTo>
                    <a:pt x="33744" y="381592"/>
                  </a:lnTo>
                  <a:lnTo>
                    <a:pt x="210" y="381592"/>
                  </a:lnTo>
                  <a:lnTo>
                    <a:pt x="210" y="397489"/>
                  </a:lnTo>
                  <a:lnTo>
                    <a:pt x="47572" y="397489"/>
                  </a:lnTo>
                  <a:lnTo>
                    <a:pt x="47572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DF6BB9FA-D446-6A92-A846-B0A22C2600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23230" y="6769696"/>
              <a:ext cx="229893" cy="92994"/>
            </a:xfrm>
            <a:custGeom>
              <a:avLst/>
              <a:gdLst>
                <a:gd name="connsiteX0" fmla="*/ 218355 w 229893"/>
                <a:gd name="connsiteY0" fmla="*/ 15971 h 92994"/>
                <a:gd name="connsiteX1" fmla="*/ 230109 w 229893"/>
                <a:gd name="connsiteY1" fmla="*/ 8023 h 92994"/>
                <a:gd name="connsiteX2" fmla="*/ 218701 w 229893"/>
                <a:gd name="connsiteY2" fmla="*/ 75 h 92994"/>
                <a:gd name="connsiteX3" fmla="*/ 11624 w 229893"/>
                <a:gd name="connsiteY3" fmla="*/ 75 h 92994"/>
                <a:gd name="connsiteX4" fmla="*/ 216 w 229893"/>
                <a:gd name="connsiteY4" fmla="*/ 8023 h 92994"/>
                <a:gd name="connsiteX5" fmla="*/ 11970 w 229893"/>
                <a:gd name="connsiteY5" fmla="*/ 15971 h 92994"/>
                <a:gd name="connsiteX6" fmla="*/ 218355 w 229893"/>
                <a:gd name="connsiteY6" fmla="*/ 15971 h 92994"/>
                <a:gd name="connsiteX7" fmla="*/ 218701 w 229893"/>
                <a:gd name="connsiteY7" fmla="*/ 93070 h 92994"/>
                <a:gd name="connsiteX8" fmla="*/ 230109 w 229893"/>
                <a:gd name="connsiteY8" fmla="*/ 85121 h 92994"/>
                <a:gd name="connsiteX9" fmla="*/ 218355 w 229893"/>
                <a:gd name="connsiteY9" fmla="*/ 77173 h 92994"/>
                <a:gd name="connsiteX10" fmla="*/ 11970 w 229893"/>
                <a:gd name="connsiteY10" fmla="*/ 77173 h 92994"/>
                <a:gd name="connsiteX11" fmla="*/ 216 w 229893"/>
                <a:gd name="connsiteY11" fmla="*/ 85121 h 92994"/>
                <a:gd name="connsiteX12" fmla="*/ 11624 w 229893"/>
                <a:gd name="connsiteY12" fmla="*/ 93070 h 92994"/>
                <a:gd name="connsiteX13" fmla="*/ 218701 w 229893"/>
                <a:gd name="connsiteY13" fmla="*/ 93070 h 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893" h="92994">
                  <a:moveTo>
                    <a:pt x="218355" y="15971"/>
                  </a:moveTo>
                  <a:cubicBezTo>
                    <a:pt x="223541" y="15971"/>
                    <a:pt x="230109" y="15971"/>
                    <a:pt x="230109" y="8023"/>
                  </a:cubicBezTo>
                  <a:cubicBezTo>
                    <a:pt x="230109" y="75"/>
                    <a:pt x="223541" y="75"/>
                    <a:pt x="218701" y="75"/>
                  </a:cubicBezTo>
                  <a:lnTo>
                    <a:pt x="11624" y="75"/>
                  </a:lnTo>
                  <a:cubicBezTo>
                    <a:pt x="6784" y="75"/>
                    <a:pt x="216" y="75"/>
                    <a:pt x="216" y="8023"/>
                  </a:cubicBezTo>
                  <a:cubicBezTo>
                    <a:pt x="216" y="15971"/>
                    <a:pt x="6784" y="15971"/>
                    <a:pt x="11970" y="15971"/>
                  </a:cubicBezTo>
                  <a:lnTo>
                    <a:pt x="218355" y="15971"/>
                  </a:lnTo>
                  <a:close/>
                  <a:moveTo>
                    <a:pt x="218701" y="93070"/>
                  </a:moveTo>
                  <a:cubicBezTo>
                    <a:pt x="223541" y="93070"/>
                    <a:pt x="230109" y="93070"/>
                    <a:pt x="230109" y="85121"/>
                  </a:cubicBezTo>
                  <a:cubicBezTo>
                    <a:pt x="230109" y="77173"/>
                    <a:pt x="223541" y="77173"/>
                    <a:pt x="218355" y="77173"/>
                  </a:cubicBezTo>
                  <a:lnTo>
                    <a:pt x="11970" y="77173"/>
                  </a:lnTo>
                  <a:cubicBezTo>
                    <a:pt x="6784" y="77173"/>
                    <a:pt x="216" y="77173"/>
                    <a:pt x="216" y="85121"/>
                  </a:cubicBezTo>
                  <a:cubicBezTo>
                    <a:pt x="216" y="93070"/>
                    <a:pt x="6784" y="93070"/>
                    <a:pt x="11624" y="93070"/>
                  </a:cubicBezTo>
                  <a:lnTo>
                    <a:pt x="218701" y="9307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619B3A2F-E419-34B4-137B-BCFC6538EE5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282843" y="6739890"/>
              <a:ext cx="269994" cy="175657"/>
            </a:xfrm>
            <a:custGeom>
              <a:avLst/>
              <a:gdLst>
                <a:gd name="connsiteX0" fmla="*/ 27191 w 269994"/>
                <a:gd name="connsiteY0" fmla="*/ 39021 h 175657"/>
                <a:gd name="connsiteX1" fmla="*/ 27191 w 269994"/>
                <a:gd name="connsiteY1" fmla="*/ 145528 h 175657"/>
                <a:gd name="connsiteX2" fmla="*/ 227 w 269994"/>
                <a:gd name="connsiteY2" fmla="*/ 163412 h 175657"/>
                <a:gd name="connsiteX3" fmla="*/ 227 w 269994"/>
                <a:gd name="connsiteY3" fmla="*/ 175732 h 175657"/>
                <a:gd name="connsiteX4" fmla="*/ 39291 w 269994"/>
                <a:gd name="connsiteY4" fmla="*/ 174540 h 175657"/>
                <a:gd name="connsiteX5" fmla="*/ 78010 w 269994"/>
                <a:gd name="connsiteY5" fmla="*/ 175732 h 175657"/>
                <a:gd name="connsiteX6" fmla="*/ 78010 w 269994"/>
                <a:gd name="connsiteY6" fmla="*/ 163412 h 175657"/>
                <a:gd name="connsiteX7" fmla="*/ 51045 w 269994"/>
                <a:gd name="connsiteY7" fmla="*/ 145528 h 175657"/>
                <a:gd name="connsiteX8" fmla="*/ 51045 w 269994"/>
                <a:gd name="connsiteY8" fmla="*/ 72404 h 175657"/>
                <a:gd name="connsiteX9" fmla="*/ 97715 w 269994"/>
                <a:gd name="connsiteY9" fmla="*/ 8818 h 175657"/>
                <a:gd name="connsiteX10" fmla="*/ 123297 w 269994"/>
                <a:gd name="connsiteY10" fmla="*/ 52931 h 175657"/>
                <a:gd name="connsiteX11" fmla="*/ 123297 w 269994"/>
                <a:gd name="connsiteY11" fmla="*/ 145528 h 175657"/>
                <a:gd name="connsiteX12" fmla="*/ 96332 w 269994"/>
                <a:gd name="connsiteY12" fmla="*/ 163412 h 175657"/>
                <a:gd name="connsiteX13" fmla="*/ 96332 w 269994"/>
                <a:gd name="connsiteY13" fmla="*/ 175732 h 175657"/>
                <a:gd name="connsiteX14" fmla="*/ 135397 w 269994"/>
                <a:gd name="connsiteY14" fmla="*/ 174540 h 175657"/>
                <a:gd name="connsiteX15" fmla="*/ 174116 w 269994"/>
                <a:gd name="connsiteY15" fmla="*/ 175732 h 175657"/>
                <a:gd name="connsiteX16" fmla="*/ 174116 w 269994"/>
                <a:gd name="connsiteY16" fmla="*/ 163412 h 175657"/>
                <a:gd name="connsiteX17" fmla="*/ 147151 w 269994"/>
                <a:gd name="connsiteY17" fmla="*/ 145528 h 175657"/>
                <a:gd name="connsiteX18" fmla="*/ 147151 w 269994"/>
                <a:gd name="connsiteY18" fmla="*/ 72404 h 175657"/>
                <a:gd name="connsiteX19" fmla="*/ 193821 w 269994"/>
                <a:gd name="connsiteY19" fmla="*/ 8818 h 175657"/>
                <a:gd name="connsiteX20" fmla="*/ 219403 w 269994"/>
                <a:gd name="connsiteY20" fmla="*/ 52931 h 175657"/>
                <a:gd name="connsiteX21" fmla="*/ 219403 w 269994"/>
                <a:gd name="connsiteY21" fmla="*/ 145528 h 175657"/>
                <a:gd name="connsiteX22" fmla="*/ 192438 w 269994"/>
                <a:gd name="connsiteY22" fmla="*/ 163412 h 175657"/>
                <a:gd name="connsiteX23" fmla="*/ 192438 w 269994"/>
                <a:gd name="connsiteY23" fmla="*/ 175732 h 175657"/>
                <a:gd name="connsiteX24" fmla="*/ 231502 w 269994"/>
                <a:gd name="connsiteY24" fmla="*/ 174540 h 175657"/>
                <a:gd name="connsiteX25" fmla="*/ 270221 w 269994"/>
                <a:gd name="connsiteY25" fmla="*/ 175732 h 175657"/>
                <a:gd name="connsiteX26" fmla="*/ 270221 w 269994"/>
                <a:gd name="connsiteY26" fmla="*/ 163412 h 175657"/>
                <a:gd name="connsiteX27" fmla="*/ 243256 w 269994"/>
                <a:gd name="connsiteY27" fmla="*/ 151490 h 175657"/>
                <a:gd name="connsiteX28" fmla="*/ 243256 w 269994"/>
                <a:gd name="connsiteY28" fmla="*/ 75583 h 175657"/>
                <a:gd name="connsiteX29" fmla="*/ 232540 w 269994"/>
                <a:gd name="connsiteY29" fmla="*/ 14779 h 175657"/>
                <a:gd name="connsiteX30" fmla="*/ 196241 w 269994"/>
                <a:gd name="connsiteY30" fmla="*/ 75 h 175657"/>
                <a:gd name="connsiteX31" fmla="*/ 146114 w 269994"/>
                <a:gd name="connsiteY31" fmla="*/ 39021 h 175657"/>
                <a:gd name="connsiteX32" fmla="*/ 100135 w 269994"/>
                <a:gd name="connsiteY32" fmla="*/ 75 h 175657"/>
                <a:gd name="connsiteX33" fmla="*/ 48971 w 269994"/>
                <a:gd name="connsiteY33" fmla="*/ 41803 h 175657"/>
                <a:gd name="connsiteX34" fmla="*/ 48971 w 269994"/>
                <a:gd name="connsiteY34" fmla="*/ 75 h 175657"/>
                <a:gd name="connsiteX35" fmla="*/ 227 w 269994"/>
                <a:gd name="connsiteY35" fmla="*/ 4446 h 175657"/>
                <a:gd name="connsiteX36" fmla="*/ 227 w 269994"/>
                <a:gd name="connsiteY36" fmla="*/ 16766 h 175657"/>
                <a:gd name="connsiteX37" fmla="*/ 27191 w 269994"/>
                <a:gd name="connsiteY37" fmla="*/ 39021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994" h="175657">
                  <a:moveTo>
                    <a:pt x="27191" y="39021"/>
                  </a:moveTo>
                  <a:lnTo>
                    <a:pt x="27191" y="145528"/>
                  </a:lnTo>
                  <a:cubicBezTo>
                    <a:pt x="27191" y="163412"/>
                    <a:pt x="23389" y="163412"/>
                    <a:pt x="227" y="163412"/>
                  </a:cubicBezTo>
                  <a:lnTo>
                    <a:pt x="227" y="175732"/>
                  </a:lnTo>
                  <a:cubicBezTo>
                    <a:pt x="12326" y="175334"/>
                    <a:pt x="29957" y="174540"/>
                    <a:pt x="39291" y="174540"/>
                  </a:cubicBezTo>
                  <a:cubicBezTo>
                    <a:pt x="48279" y="174540"/>
                    <a:pt x="66256" y="175334"/>
                    <a:pt x="78010" y="175732"/>
                  </a:cubicBezTo>
                  <a:lnTo>
                    <a:pt x="78010" y="163412"/>
                  </a:lnTo>
                  <a:cubicBezTo>
                    <a:pt x="54848" y="163412"/>
                    <a:pt x="51045" y="163412"/>
                    <a:pt x="51045" y="145528"/>
                  </a:cubicBezTo>
                  <a:lnTo>
                    <a:pt x="51045" y="72404"/>
                  </a:lnTo>
                  <a:cubicBezTo>
                    <a:pt x="51045" y="31073"/>
                    <a:pt x="75590" y="8818"/>
                    <a:pt x="97715" y="8818"/>
                  </a:cubicBezTo>
                  <a:cubicBezTo>
                    <a:pt x="119494" y="8818"/>
                    <a:pt x="123297" y="30278"/>
                    <a:pt x="123297" y="52931"/>
                  </a:cubicBezTo>
                  <a:lnTo>
                    <a:pt x="123297" y="145528"/>
                  </a:lnTo>
                  <a:cubicBezTo>
                    <a:pt x="123297" y="163412"/>
                    <a:pt x="119494" y="163412"/>
                    <a:pt x="96332" y="163412"/>
                  </a:cubicBezTo>
                  <a:lnTo>
                    <a:pt x="96332" y="175732"/>
                  </a:lnTo>
                  <a:cubicBezTo>
                    <a:pt x="108432" y="175334"/>
                    <a:pt x="126063" y="174540"/>
                    <a:pt x="135397" y="174540"/>
                  </a:cubicBezTo>
                  <a:cubicBezTo>
                    <a:pt x="144385" y="174540"/>
                    <a:pt x="162362" y="175334"/>
                    <a:pt x="174116" y="175732"/>
                  </a:cubicBezTo>
                  <a:lnTo>
                    <a:pt x="174116" y="163412"/>
                  </a:lnTo>
                  <a:cubicBezTo>
                    <a:pt x="150953" y="163412"/>
                    <a:pt x="147151" y="163412"/>
                    <a:pt x="147151" y="145528"/>
                  </a:cubicBezTo>
                  <a:lnTo>
                    <a:pt x="147151" y="72404"/>
                  </a:lnTo>
                  <a:cubicBezTo>
                    <a:pt x="147151" y="31073"/>
                    <a:pt x="171696" y="8818"/>
                    <a:pt x="193821" y="8818"/>
                  </a:cubicBezTo>
                  <a:cubicBezTo>
                    <a:pt x="215600" y="8818"/>
                    <a:pt x="219403" y="30278"/>
                    <a:pt x="219403" y="52931"/>
                  </a:cubicBezTo>
                  <a:lnTo>
                    <a:pt x="219403" y="145528"/>
                  </a:lnTo>
                  <a:cubicBezTo>
                    <a:pt x="219403" y="163412"/>
                    <a:pt x="215600" y="163412"/>
                    <a:pt x="192438" y="163412"/>
                  </a:cubicBezTo>
                  <a:lnTo>
                    <a:pt x="192438" y="175732"/>
                  </a:lnTo>
                  <a:cubicBezTo>
                    <a:pt x="204538" y="175334"/>
                    <a:pt x="222168" y="174540"/>
                    <a:pt x="231502" y="174540"/>
                  </a:cubicBezTo>
                  <a:cubicBezTo>
                    <a:pt x="240491" y="174540"/>
                    <a:pt x="258467" y="175334"/>
                    <a:pt x="270221" y="175732"/>
                  </a:cubicBezTo>
                  <a:lnTo>
                    <a:pt x="270221" y="163412"/>
                  </a:lnTo>
                  <a:cubicBezTo>
                    <a:pt x="252245" y="163412"/>
                    <a:pt x="243602" y="163412"/>
                    <a:pt x="243256" y="151490"/>
                  </a:cubicBezTo>
                  <a:lnTo>
                    <a:pt x="243256" y="75583"/>
                  </a:lnTo>
                  <a:cubicBezTo>
                    <a:pt x="243256" y="41406"/>
                    <a:pt x="243256" y="29086"/>
                    <a:pt x="232540" y="14779"/>
                  </a:cubicBezTo>
                  <a:cubicBezTo>
                    <a:pt x="227700" y="8023"/>
                    <a:pt x="216292" y="75"/>
                    <a:pt x="196241" y="75"/>
                  </a:cubicBezTo>
                  <a:cubicBezTo>
                    <a:pt x="167202" y="75"/>
                    <a:pt x="151991" y="23920"/>
                    <a:pt x="146114" y="39021"/>
                  </a:cubicBezTo>
                  <a:cubicBezTo>
                    <a:pt x="141274" y="4446"/>
                    <a:pt x="115692" y="75"/>
                    <a:pt x="100135" y="75"/>
                  </a:cubicBezTo>
                  <a:cubicBezTo>
                    <a:pt x="74899" y="75"/>
                    <a:pt x="58651" y="17164"/>
                    <a:pt x="48971" y="41803"/>
                  </a:cubicBezTo>
                  <a:lnTo>
                    <a:pt x="48971" y="75"/>
                  </a:lnTo>
                  <a:lnTo>
                    <a:pt x="227" y="4446"/>
                  </a:lnTo>
                  <a:lnTo>
                    <a:pt x="227" y="16766"/>
                  </a:lnTo>
                  <a:cubicBezTo>
                    <a:pt x="24426" y="16766"/>
                    <a:pt x="27191" y="19548"/>
                    <a:pt x="27191" y="3902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327A7BCB-6878-79B9-37DD-32E49ECE568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571276" y="6649677"/>
              <a:ext cx="73980" cy="265870"/>
            </a:xfrm>
            <a:custGeom>
              <a:avLst/>
              <a:gdLst>
                <a:gd name="connsiteX0" fmla="*/ 50016 w 73980"/>
                <a:gd name="connsiteY0" fmla="*/ 90288 h 265870"/>
                <a:gd name="connsiteX1" fmla="*/ 1618 w 73980"/>
                <a:gd name="connsiteY1" fmla="*/ 94659 h 265870"/>
                <a:gd name="connsiteX2" fmla="*/ 1618 w 73980"/>
                <a:gd name="connsiteY2" fmla="*/ 106979 h 265870"/>
                <a:gd name="connsiteX3" fmla="*/ 27200 w 73980"/>
                <a:gd name="connsiteY3" fmla="*/ 128837 h 265870"/>
                <a:gd name="connsiteX4" fmla="*/ 27200 w 73980"/>
                <a:gd name="connsiteY4" fmla="*/ 235741 h 265870"/>
                <a:gd name="connsiteX5" fmla="*/ 235 w 73980"/>
                <a:gd name="connsiteY5" fmla="*/ 253625 h 265870"/>
                <a:gd name="connsiteX6" fmla="*/ 235 w 73980"/>
                <a:gd name="connsiteY6" fmla="*/ 265945 h 265870"/>
                <a:gd name="connsiteX7" fmla="*/ 38262 w 73980"/>
                <a:gd name="connsiteY7" fmla="*/ 264753 h 265870"/>
                <a:gd name="connsiteX8" fmla="*/ 74215 w 73980"/>
                <a:gd name="connsiteY8" fmla="*/ 265945 h 265870"/>
                <a:gd name="connsiteX9" fmla="*/ 74215 w 73980"/>
                <a:gd name="connsiteY9" fmla="*/ 253625 h 265870"/>
                <a:gd name="connsiteX10" fmla="*/ 50016 w 73980"/>
                <a:gd name="connsiteY10" fmla="*/ 236139 h 265870"/>
                <a:gd name="connsiteX11" fmla="*/ 50016 w 73980"/>
                <a:gd name="connsiteY11" fmla="*/ 90288 h 265870"/>
                <a:gd name="connsiteX12" fmla="*/ 51399 w 73980"/>
                <a:gd name="connsiteY12" fmla="*/ 21138 h 265870"/>
                <a:gd name="connsiteX13" fmla="*/ 33077 w 73980"/>
                <a:gd name="connsiteY13" fmla="*/ 75 h 265870"/>
                <a:gd name="connsiteX14" fmla="*/ 14754 w 73980"/>
                <a:gd name="connsiteY14" fmla="*/ 21138 h 265870"/>
                <a:gd name="connsiteX15" fmla="*/ 33077 w 73980"/>
                <a:gd name="connsiteY15" fmla="*/ 42201 h 265870"/>
                <a:gd name="connsiteX16" fmla="*/ 51399 w 73980"/>
                <a:gd name="connsiteY16" fmla="*/ 21138 h 26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980" h="265870">
                  <a:moveTo>
                    <a:pt x="50016" y="90288"/>
                  </a:moveTo>
                  <a:lnTo>
                    <a:pt x="1618" y="94659"/>
                  </a:lnTo>
                  <a:lnTo>
                    <a:pt x="1618" y="106979"/>
                  </a:lnTo>
                  <a:cubicBezTo>
                    <a:pt x="24088" y="106979"/>
                    <a:pt x="27200" y="109364"/>
                    <a:pt x="27200" y="128837"/>
                  </a:cubicBezTo>
                  <a:lnTo>
                    <a:pt x="27200" y="235741"/>
                  </a:lnTo>
                  <a:cubicBezTo>
                    <a:pt x="27200" y="253625"/>
                    <a:pt x="23397" y="253625"/>
                    <a:pt x="235" y="253625"/>
                  </a:cubicBezTo>
                  <a:lnTo>
                    <a:pt x="235" y="265945"/>
                  </a:lnTo>
                  <a:cubicBezTo>
                    <a:pt x="11297" y="265547"/>
                    <a:pt x="29965" y="264753"/>
                    <a:pt x="38262" y="264753"/>
                  </a:cubicBezTo>
                  <a:cubicBezTo>
                    <a:pt x="50362" y="264753"/>
                    <a:pt x="62462" y="265547"/>
                    <a:pt x="74215" y="265945"/>
                  </a:cubicBezTo>
                  <a:lnTo>
                    <a:pt x="74215" y="253625"/>
                  </a:lnTo>
                  <a:cubicBezTo>
                    <a:pt x="51399" y="253625"/>
                    <a:pt x="50016" y="251638"/>
                    <a:pt x="50016" y="236139"/>
                  </a:cubicBezTo>
                  <a:lnTo>
                    <a:pt x="50016" y="90288"/>
                  </a:lnTo>
                  <a:close/>
                  <a:moveTo>
                    <a:pt x="51399" y="21138"/>
                  </a:moveTo>
                  <a:cubicBezTo>
                    <a:pt x="51399" y="8420"/>
                    <a:pt x="42756" y="75"/>
                    <a:pt x="33077" y="75"/>
                  </a:cubicBezTo>
                  <a:cubicBezTo>
                    <a:pt x="22360" y="75"/>
                    <a:pt x="14754" y="10805"/>
                    <a:pt x="14754" y="21138"/>
                  </a:cubicBezTo>
                  <a:cubicBezTo>
                    <a:pt x="14754" y="31868"/>
                    <a:pt x="22360" y="42201"/>
                    <a:pt x="33077" y="42201"/>
                  </a:cubicBezTo>
                  <a:cubicBezTo>
                    <a:pt x="42756" y="42201"/>
                    <a:pt x="51399" y="33855"/>
                    <a:pt x="51399" y="2113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8CE0D5FF-2330-6EE5-1942-F8C1C5C9BAB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66959" y="6739890"/>
              <a:ext cx="173889" cy="175657"/>
            </a:xfrm>
            <a:custGeom>
              <a:avLst/>
              <a:gdLst>
                <a:gd name="connsiteX0" fmla="*/ 27202 w 173889"/>
                <a:gd name="connsiteY0" fmla="*/ 39021 h 175657"/>
                <a:gd name="connsiteX1" fmla="*/ 27202 w 173889"/>
                <a:gd name="connsiteY1" fmla="*/ 145528 h 175657"/>
                <a:gd name="connsiteX2" fmla="*/ 238 w 173889"/>
                <a:gd name="connsiteY2" fmla="*/ 163412 h 175657"/>
                <a:gd name="connsiteX3" fmla="*/ 238 w 173889"/>
                <a:gd name="connsiteY3" fmla="*/ 175732 h 175657"/>
                <a:gd name="connsiteX4" fmla="*/ 39302 w 173889"/>
                <a:gd name="connsiteY4" fmla="*/ 174540 h 175657"/>
                <a:gd name="connsiteX5" fmla="*/ 78021 w 173889"/>
                <a:gd name="connsiteY5" fmla="*/ 175732 h 175657"/>
                <a:gd name="connsiteX6" fmla="*/ 78021 w 173889"/>
                <a:gd name="connsiteY6" fmla="*/ 163412 h 175657"/>
                <a:gd name="connsiteX7" fmla="*/ 51056 w 173889"/>
                <a:gd name="connsiteY7" fmla="*/ 145528 h 175657"/>
                <a:gd name="connsiteX8" fmla="*/ 51056 w 173889"/>
                <a:gd name="connsiteY8" fmla="*/ 72404 h 175657"/>
                <a:gd name="connsiteX9" fmla="*/ 97726 w 173889"/>
                <a:gd name="connsiteY9" fmla="*/ 8818 h 175657"/>
                <a:gd name="connsiteX10" fmla="*/ 123308 w 173889"/>
                <a:gd name="connsiteY10" fmla="*/ 52931 h 175657"/>
                <a:gd name="connsiteX11" fmla="*/ 123308 w 173889"/>
                <a:gd name="connsiteY11" fmla="*/ 145528 h 175657"/>
                <a:gd name="connsiteX12" fmla="*/ 96343 w 173889"/>
                <a:gd name="connsiteY12" fmla="*/ 163412 h 175657"/>
                <a:gd name="connsiteX13" fmla="*/ 96343 w 173889"/>
                <a:gd name="connsiteY13" fmla="*/ 175732 h 175657"/>
                <a:gd name="connsiteX14" fmla="*/ 135408 w 173889"/>
                <a:gd name="connsiteY14" fmla="*/ 174540 h 175657"/>
                <a:gd name="connsiteX15" fmla="*/ 174127 w 173889"/>
                <a:gd name="connsiteY15" fmla="*/ 175732 h 175657"/>
                <a:gd name="connsiteX16" fmla="*/ 174127 w 173889"/>
                <a:gd name="connsiteY16" fmla="*/ 163412 h 175657"/>
                <a:gd name="connsiteX17" fmla="*/ 147162 w 173889"/>
                <a:gd name="connsiteY17" fmla="*/ 151490 h 175657"/>
                <a:gd name="connsiteX18" fmla="*/ 147162 w 173889"/>
                <a:gd name="connsiteY18" fmla="*/ 75583 h 175657"/>
                <a:gd name="connsiteX19" fmla="*/ 136445 w 173889"/>
                <a:gd name="connsiteY19" fmla="*/ 14779 h 175657"/>
                <a:gd name="connsiteX20" fmla="*/ 100146 w 173889"/>
                <a:gd name="connsiteY20" fmla="*/ 75 h 175657"/>
                <a:gd name="connsiteX21" fmla="*/ 48982 w 173889"/>
                <a:gd name="connsiteY21" fmla="*/ 41803 h 175657"/>
                <a:gd name="connsiteX22" fmla="*/ 48982 w 173889"/>
                <a:gd name="connsiteY22" fmla="*/ 75 h 175657"/>
                <a:gd name="connsiteX23" fmla="*/ 238 w 173889"/>
                <a:gd name="connsiteY23" fmla="*/ 4446 h 175657"/>
                <a:gd name="connsiteX24" fmla="*/ 238 w 173889"/>
                <a:gd name="connsiteY24" fmla="*/ 16766 h 175657"/>
                <a:gd name="connsiteX25" fmla="*/ 27202 w 173889"/>
                <a:gd name="connsiteY25" fmla="*/ 39021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889" h="175657">
                  <a:moveTo>
                    <a:pt x="27202" y="39021"/>
                  </a:moveTo>
                  <a:lnTo>
                    <a:pt x="27202" y="145528"/>
                  </a:lnTo>
                  <a:cubicBezTo>
                    <a:pt x="27202" y="163412"/>
                    <a:pt x="23400" y="163412"/>
                    <a:pt x="238" y="163412"/>
                  </a:cubicBezTo>
                  <a:lnTo>
                    <a:pt x="238" y="175732"/>
                  </a:lnTo>
                  <a:cubicBezTo>
                    <a:pt x="12337" y="175334"/>
                    <a:pt x="29968" y="174540"/>
                    <a:pt x="39302" y="174540"/>
                  </a:cubicBezTo>
                  <a:cubicBezTo>
                    <a:pt x="48290" y="174540"/>
                    <a:pt x="66267" y="175334"/>
                    <a:pt x="78021" y="175732"/>
                  </a:cubicBezTo>
                  <a:lnTo>
                    <a:pt x="78021" y="163412"/>
                  </a:lnTo>
                  <a:cubicBezTo>
                    <a:pt x="54859" y="163412"/>
                    <a:pt x="51056" y="163412"/>
                    <a:pt x="51056" y="145528"/>
                  </a:cubicBezTo>
                  <a:lnTo>
                    <a:pt x="51056" y="72404"/>
                  </a:lnTo>
                  <a:cubicBezTo>
                    <a:pt x="51056" y="31073"/>
                    <a:pt x="75601" y="8818"/>
                    <a:pt x="97726" y="8818"/>
                  </a:cubicBezTo>
                  <a:cubicBezTo>
                    <a:pt x="119505" y="8818"/>
                    <a:pt x="123308" y="30278"/>
                    <a:pt x="123308" y="52931"/>
                  </a:cubicBezTo>
                  <a:lnTo>
                    <a:pt x="123308" y="145528"/>
                  </a:lnTo>
                  <a:cubicBezTo>
                    <a:pt x="123308" y="163412"/>
                    <a:pt x="119505" y="163412"/>
                    <a:pt x="96343" y="163412"/>
                  </a:cubicBezTo>
                  <a:lnTo>
                    <a:pt x="96343" y="175732"/>
                  </a:lnTo>
                  <a:cubicBezTo>
                    <a:pt x="108443" y="175334"/>
                    <a:pt x="126074" y="174540"/>
                    <a:pt x="135408" y="174540"/>
                  </a:cubicBezTo>
                  <a:cubicBezTo>
                    <a:pt x="144396" y="174540"/>
                    <a:pt x="162373" y="175334"/>
                    <a:pt x="174127" y="175732"/>
                  </a:cubicBezTo>
                  <a:lnTo>
                    <a:pt x="174127" y="163412"/>
                  </a:lnTo>
                  <a:cubicBezTo>
                    <a:pt x="156150" y="163412"/>
                    <a:pt x="147507" y="163412"/>
                    <a:pt x="147162" y="151490"/>
                  </a:cubicBezTo>
                  <a:lnTo>
                    <a:pt x="147162" y="75583"/>
                  </a:lnTo>
                  <a:cubicBezTo>
                    <a:pt x="147162" y="41406"/>
                    <a:pt x="147162" y="29086"/>
                    <a:pt x="136445" y="14779"/>
                  </a:cubicBezTo>
                  <a:cubicBezTo>
                    <a:pt x="131605" y="8023"/>
                    <a:pt x="120197" y="75"/>
                    <a:pt x="100146" y="75"/>
                  </a:cubicBezTo>
                  <a:cubicBezTo>
                    <a:pt x="74910" y="75"/>
                    <a:pt x="58662" y="17164"/>
                    <a:pt x="48982" y="41803"/>
                  </a:cubicBezTo>
                  <a:lnTo>
                    <a:pt x="48982" y="75"/>
                  </a:lnTo>
                  <a:lnTo>
                    <a:pt x="238" y="4446"/>
                  </a:lnTo>
                  <a:lnTo>
                    <a:pt x="238" y="16766"/>
                  </a:lnTo>
                  <a:cubicBezTo>
                    <a:pt x="24437" y="16766"/>
                    <a:pt x="27202" y="19548"/>
                    <a:pt x="27202" y="3902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3E0C96AA-1782-9C45-1BE7-5C3DC47DA93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303867" y="6981782"/>
              <a:ext cx="11857" cy="278189"/>
            </a:xfrm>
            <a:custGeom>
              <a:avLst/>
              <a:gdLst>
                <a:gd name="connsiteX0" fmla="*/ 12084 w 11857"/>
                <a:gd name="connsiteY0" fmla="*/ 10931 h 278189"/>
                <a:gd name="connsiteX1" fmla="*/ 6276 w 11857"/>
                <a:gd name="connsiteY1" fmla="*/ 82 h 278189"/>
                <a:gd name="connsiteX2" fmla="*/ 226 w 11857"/>
                <a:gd name="connsiteY2" fmla="*/ 10931 h 278189"/>
                <a:gd name="connsiteX3" fmla="*/ 226 w 11857"/>
                <a:gd name="connsiteY3" fmla="*/ 267422 h 278189"/>
                <a:gd name="connsiteX4" fmla="*/ 6034 w 11857"/>
                <a:gd name="connsiteY4" fmla="*/ 278271 h 278189"/>
                <a:gd name="connsiteX5" fmla="*/ 12084 w 11857"/>
                <a:gd name="connsiteY5" fmla="*/ 267422 h 278189"/>
                <a:gd name="connsiteX6" fmla="*/ 12084 w 11857"/>
                <a:gd name="connsiteY6" fmla="*/ 10931 h 2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7" h="278189">
                  <a:moveTo>
                    <a:pt x="12084" y="10931"/>
                  </a:moveTo>
                  <a:cubicBezTo>
                    <a:pt x="12084" y="6758"/>
                    <a:pt x="12084" y="82"/>
                    <a:pt x="6276" y="82"/>
                  </a:cubicBezTo>
                  <a:cubicBezTo>
                    <a:pt x="226" y="82"/>
                    <a:pt x="226" y="6480"/>
                    <a:pt x="226" y="10931"/>
                  </a:cubicBezTo>
                  <a:lnTo>
                    <a:pt x="226" y="267422"/>
                  </a:lnTo>
                  <a:cubicBezTo>
                    <a:pt x="226" y="271595"/>
                    <a:pt x="226" y="278271"/>
                    <a:pt x="6034" y="278271"/>
                  </a:cubicBezTo>
                  <a:cubicBezTo>
                    <a:pt x="12084" y="278271"/>
                    <a:pt x="12084" y="271873"/>
                    <a:pt x="12084" y="267422"/>
                  </a:cubicBezTo>
                  <a:lnTo>
                    <a:pt x="12084" y="109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FCD43AFC-1864-1E43-B0A8-8D5BA45129C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367823" y="7000421"/>
              <a:ext cx="178106" cy="190003"/>
            </a:xfrm>
            <a:custGeom>
              <a:avLst/>
              <a:gdLst>
                <a:gd name="connsiteX0" fmla="*/ 99204 w 178106"/>
                <a:gd name="connsiteY0" fmla="*/ 22893 h 190003"/>
                <a:gd name="connsiteX1" fmla="*/ 121951 w 178106"/>
                <a:gd name="connsiteY1" fmla="*/ 10096 h 190003"/>
                <a:gd name="connsiteX2" fmla="*/ 130421 w 178106"/>
                <a:gd name="connsiteY2" fmla="*/ 10096 h 190003"/>
                <a:gd name="connsiteX3" fmla="*/ 130421 w 178106"/>
                <a:gd name="connsiteY3" fmla="*/ 82 h 190003"/>
                <a:gd name="connsiteX4" fmla="*/ 88556 w 178106"/>
                <a:gd name="connsiteY4" fmla="*/ 1194 h 190003"/>
                <a:gd name="connsiteX5" fmla="*/ 46691 w 178106"/>
                <a:gd name="connsiteY5" fmla="*/ 82 h 190003"/>
                <a:gd name="connsiteX6" fmla="*/ 46691 w 178106"/>
                <a:gd name="connsiteY6" fmla="*/ 10096 h 190003"/>
                <a:gd name="connsiteX7" fmla="*/ 55161 w 178106"/>
                <a:gd name="connsiteY7" fmla="*/ 10096 h 190003"/>
                <a:gd name="connsiteX8" fmla="*/ 77908 w 178106"/>
                <a:gd name="connsiteY8" fmla="*/ 22893 h 190003"/>
                <a:gd name="connsiteX9" fmla="*/ 77908 w 178106"/>
                <a:gd name="connsiteY9" fmla="*/ 142793 h 190003"/>
                <a:gd name="connsiteX10" fmla="*/ 40642 w 178106"/>
                <a:gd name="connsiteY10" fmla="*/ 73802 h 190003"/>
                <a:gd name="connsiteX11" fmla="*/ 16200 w 178106"/>
                <a:gd name="connsiteY11" fmla="*/ 36524 h 190003"/>
                <a:gd name="connsiteX12" fmla="*/ 7247 w 178106"/>
                <a:gd name="connsiteY12" fmla="*/ 36524 h 190003"/>
                <a:gd name="connsiteX13" fmla="*/ 229 w 178106"/>
                <a:gd name="connsiteY13" fmla="*/ 40419 h 190003"/>
                <a:gd name="connsiteX14" fmla="*/ 3859 w 178106"/>
                <a:gd name="connsiteY14" fmla="*/ 44314 h 190003"/>
                <a:gd name="connsiteX15" fmla="*/ 19346 w 178106"/>
                <a:gd name="connsiteY15" fmla="*/ 73524 h 190003"/>
                <a:gd name="connsiteX16" fmla="*/ 35076 w 178106"/>
                <a:gd name="connsiteY16" fmla="*/ 128883 h 190003"/>
                <a:gd name="connsiteX17" fmla="*/ 77908 w 178106"/>
                <a:gd name="connsiteY17" fmla="*/ 151139 h 190003"/>
                <a:gd name="connsiteX18" fmla="*/ 77908 w 178106"/>
                <a:gd name="connsiteY18" fmla="*/ 167274 h 190003"/>
                <a:gd name="connsiteX19" fmla="*/ 55161 w 178106"/>
                <a:gd name="connsiteY19" fmla="*/ 180070 h 190003"/>
                <a:gd name="connsiteX20" fmla="*/ 46691 w 178106"/>
                <a:gd name="connsiteY20" fmla="*/ 180070 h 190003"/>
                <a:gd name="connsiteX21" fmla="*/ 46691 w 178106"/>
                <a:gd name="connsiteY21" fmla="*/ 190085 h 190003"/>
                <a:gd name="connsiteX22" fmla="*/ 88556 w 178106"/>
                <a:gd name="connsiteY22" fmla="*/ 188973 h 190003"/>
                <a:gd name="connsiteX23" fmla="*/ 130421 w 178106"/>
                <a:gd name="connsiteY23" fmla="*/ 190085 h 190003"/>
                <a:gd name="connsiteX24" fmla="*/ 130421 w 178106"/>
                <a:gd name="connsiteY24" fmla="*/ 180070 h 190003"/>
                <a:gd name="connsiteX25" fmla="*/ 121951 w 178106"/>
                <a:gd name="connsiteY25" fmla="*/ 180070 h 190003"/>
                <a:gd name="connsiteX26" fmla="*/ 99204 w 178106"/>
                <a:gd name="connsiteY26" fmla="*/ 167274 h 190003"/>
                <a:gd name="connsiteX27" fmla="*/ 99204 w 178106"/>
                <a:gd name="connsiteY27" fmla="*/ 151139 h 190003"/>
                <a:gd name="connsiteX28" fmla="*/ 143489 w 178106"/>
                <a:gd name="connsiteY28" fmla="*/ 128327 h 190003"/>
                <a:gd name="connsiteX29" fmla="*/ 159218 w 178106"/>
                <a:gd name="connsiteY29" fmla="*/ 80478 h 190003"/>
                <a:gd name="connsiteX30" fmla="*/ 163090 w 178106"/>
                <a:gd name="connsiteY30" fmla="*/ 53772 h 190003"/>
                <a:gd name="connsiteX31" fmla="*/ 175432 w 178106"/>
                <a:gd name="connsiteY31" fmla="*/ 44036 h 190003"/>
                <a:gd name="connsiteX32" fmla="*/ 178336 w 178106"/>
                <a:gd name="connsiteY32" fmla="*/ 40419 h 190003"/>
                <a:gd name="connsiteX33" fmla="*/ 171560 w 178106"/>
                <a:gd name="connsiteY33" fmla="*/ 36524 h 190003"/>
                <a:gd name="connsiteX34" fmla="*/ 162364 w 178106"/>
                <a:gd name="connsiteY34" fmla="*/ 36524 h 190003"/>
                <a:gd name="connsiteX35" fmla="*/ 137923 w 178106"/>
                <a:gd name="connsiteY35" fmla="*/ 79644 h 190003"/>
                <a:gd name="connsiteX36" fmla="*/ 99204 w 178106"/>
                <a:gd name="connsiteY36" fmla="*/ 142793 h 190003"/>
                <a:gd name="connsiteX37" fmla="*/ 99204 w 178106"/>
                <a:gd name="connsiteY37" fmla="*/ 22893 h 19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106" h="190003">
                  <a:moveTo>
                    <a:pt x="99204" y="22893"/>
                  </a:moveTo>
                  <a:cubicBezTo>
                    <a:pt x="99204" y="13713"/>
                    <a:pt x="99204" y="10096"/>
                    <a:pt x="121951" y="10096"/>
                  </a:cubicBezTo>
                  <a:lnTo>
                    <a:pt x="130421" y="10096"/>
                  </a:lnTo>
                  <a:lnTo>
                    <a:pt x="130421" y="82"/>
                  </a:lnTo>
                  <a:cubicBezTo>
                    <a:pt x="125097" y="360"/>
                    <a:pt x="97510" y="1194"/>
                    <a:pt x="88556" y="1194"/>
                  </a:cubicBezTo>
                  <a:cubicBezTo>
                    <a:pt x="74279" y="1194"/>
                    <a:pt x="49111" y="360"/>
                    <a:pt x="46691" y="82"/>
                  </a:cubicBezTo>
                  <a:lnTo>
                    <a:pt x="46691" y="10096"/>
                  </a:lnTo>
                  <a:lnTo>
                    <a:pt x="55161" y="10096"/>
                  </a:lnTo>
                  <a:cubicBezTo>
                    <a:pt x="77908" y="10096"/>
                    <a:pt x="77908" y="13713"/>
                    <a:pt x="77908" y="22893"/>
                  </a:cubicBezTo>
                  <a:lnTo>
                    <a:pt x="77908" y="142793"/>
                  </a:lnTo>
                  <a:cubicBezTo>
                    <a:pt x="41852" y="133613"/>
                    <a:pt x="40642" y="92719"/>
                    <a:pt x="40642" y="73802"/>
                  </a:cubicBezTo>
                  <a:cubicBezTo>
                    <a:pt x="40642" y="70464"/>
                    <a:pt x="40400" y="36524"/>
                    <a:pt x="16200" y="36524"/>
                  </a:cubicBezTo>
                  <a:lnTo>
                    <a:pt x="7247" y="36524"/>
                  </a:lnTo>
                  <a:cubicBezTo>
                    <a:pt x="3617" y="36524"/>
                    <a:pt x="229" y="36524"/>
                    <a:pt x="229" y="40419"/>
                  </a:cubicBezTo>
                  <a:cubicBezTo>
                    <a:pt x="229" y="43757"/>
                    <a:pt x="3133" y="44314"/>
                    <a:pt x="3859" y="44314"/>
                  </a:cubicBezTo>
                  <a:cubicBezTo>
                    <a:pt x="19104" y="46261"/>
                    <a:pt x="19346" y="71576"/>
                    <a:pt x="19346" y="73524"/>
                  </a:cubicBezTo>
                  <a:cubicBezTo>
                    <a:pt x="19346" y="85208"/>
                    <a:pt x="19588" y="109132"/>
                    <a:pt x="35076" y="128883"/>
                  </a:cubicBezTo>
                  <a:cubicBezTo>
                    <a:pt x="44029" y="140289"/>
                    <a:pt x="58791" y="148913"/>
                    <a:pt x="77908" y="151139"/>
                  </a:cubicBezTo>
                  <a:lnTo>
                    <a:pt x="77908" y="167274"/>
                  </a:lnTo>
                  <a:cubicBezTo>
                    <a:pt x="77908" y="176454"/>
                    <a:pt x="77908" y="180070"/>
                    <a:pt x="55161" y="180070"/>
                  </a:cubicBezTo>
                  <a:lnTo>
                    <a:pt x="46691" y="180070"/>
                  </a:lnTo>
                  <a:lnTo>
                    <a:pt x="46691" y="190085"/>
                  </a:lnTo>
                  <a:cubicBezTo>
                    <a:pt x="52015" y="189807"/>
                    <a:pt x="79602" y="188973"/>
                    <a:pt x="88556" y="188973"/>
                  </a:cubicBezTo>
                  <a:cubicBezTo>
                    <a:pt x="102834" y="188973"/>
                    <a:pt x="128001" y="189807"/>
                    <a:pt x="130421" y="190085"/>
                  </a:cubicBezTo>
                  <a:lnTo>
                    <a:pt x="130421" y="180070"/>
                  </a:lnTo>
                  <a:lnTo>
                    <a:pt x="121951" y="180070"/>
                  </a:lnTo>
                  <a:cubicBezTo>
                    <a:pt x="99204" y="180070"/>
                    <a:pt x="99204" y="176454"/>
                    <a:pt x="99204" y="167274"/>
                  </a:cubicBezTo>
                  <a:lnTo>
                    <a:pt x="99204" y="151139"/>
                  </a:lnTo>
                  <a:cubicBezTo>
                    <a:pt x="126791" y="147800"/>
                    <a:pt x="137681" y="135282"/>
                    <a:pt x="143489" y="128327"/>
                  </a:cubicBezTo>
                  <a:cubicBezTo>
                    <a:pt x="154620" y="115530"/>
                    <a:pt x="158976" y="92441"/>
                    <a:pt x="159218" y="80478"/>
                  </a:cubicBezTo>
                  <a:cubicBezTo>
                    <a:pt x="159218" y="71020"/>
                    <a:pt x="159460" y="62674"/>
                    <a:pt x="163090" y="53772"/>
                  </a:cubicBezTo>
                  <a:cubicBezTo>
                    <a:pt x="166720" y="45705"/>
                    <a:pt x="171076" y="44870"/>
                    <a:pt x="175432" y="44036"/>
                  </a:cubicBezTo>
                  <a:cubicBezTo>
                    <a:pt x="177126" y="44036"/>
                    <a:pt x="178336" y="42366"/>
                    <a:pt x="178336" y="40419"/>
                  </a:cubicBezTo>
                  <a:cubicBezTo>
                    <a:pt x="178336" y="36524"/>
                    <a:pt x="175190" y="36524"/>
                    <a:pt x="171560" y="36524"/>
                  </a:cubicBezTo>
                  <a:lnTo>
                    <a:pt x="162364" y="36524"/>
                  </a:lnTo>
                  <a:cubicBezTo>
                    <a:pt x="140585" y="36524"/>
                    <a:pt x="137923" y="61840"/>
                    <a:pt x="137923" y="79644"/>
                  </a:cubicBezTo>
                  <a:cubicBezTo>
                    <a:pt x="137681" y="100786"/>
                    <a:pt x="131147" y="136395"/>
                    <a:pt x="99204" y="142793"/>
                  </a:cubicBezTo>
                  <a:lnTo>
                    <a:pt x="99204" y="2289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95EE0597-6E19-7123-B879-17CFB4CE48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582641" y="7142338"/>
              <a:ext cx="121860" cy="131146"/>
            </a:xfrm>
            <a:custGeom>
              <a:avLst/>
              <a:gdLst>
                <a:gd name="connsiteX0" fmla="*/ 49843 w 121860"/>
                <a:gd name="connsiteY0" fmla="*/ 89898 h 131146"/>
                <a:gd name="connsiteX1" fmla="*/ 56412 w 121860"/>
                <a:gd name="connsiteY1" fmla="*/ 90097 h 131146"/>
                <a:gd name="connsiteX2" fmla="*/ 122096 w 121860"/>
                <a:gd name="connsiteY2" fmla="*/ 30683 h 131146"/>
                <a:gd name="connsiteX3" fmla="*/ 95649 w 121860"/>
                <a:gd name="connsiteY3" fmla="*/ 83 h 131146"/>
                <a:gd name="connsiteX4" fmla="*/ 61597 w 121860"/>
                <a:gd name="connsiteY4" fmla="*/ 24722 h 131146"/>
                <a:gd name="connsiteX5" fmla="*/ 43275 w 121860"/>
                <a:gd name="connsiteY5" fmla="*/ 74002 h 131146"/>
                <a:gd name="connsiteX6" fmla="*/ 7668 w 121860"/>
                <a:gd name="connsiteY6" fmla="*/ 47375 h 131146"/>
                <a:gd name="connsiteX7" fmla="*/ 22014 w 121860"/>
                <a:gd name="connsiteY7" fmla="*/ 9621 h 131146"/>
                <a:gd name="connsiteX8" fmla="*/ 25126 w 121860"/>
                <a:gd name="connsiteY8" fmla="*/ 5050 h 131146"/>
                <a:gd name="connsiteX9" fmla="*/ 21496 w 121860"/>
                <a:gd name="connsiteY9" fmla="*/ 2268 h 131146"/>
                <a:gd name="connsiteX10" fmla="*/ 14409 w 121860"/>
                <a:gd name="connsiteY10" fmla="*/ 8031 h 131146"/>
                <a:gd name="connsiteX11" fmla="*/ 235 w 121860"/>
                <a:gd name="connsiteY11" fmla="*/ 49362 h 131146"/>
                <a:gd name="connsiteX12" fmla="*/ 39127 w 121860"/>
                <a:gd name="connsiteY12" fmla="*/ 88309 h 131146"/>
                <a:gd name="connsiteX13" fmla="*/ 31003 w 121860"/>
                <a:gd name="connsiteY13" fmla="*/ 117717 h 131146"/>
                <a:gd name="connsiteX14" fmla="*/ 29620 w 121860"/>
                <a:gd name="connsiteY14" fmla="*/ 124275 h 131146"/>
                <a:gd name="connsiteX15" fmla="*/ 36015 w 121860"/>
                <a:gd name="connsiteY15" fmla="*/ 131229 h 131146"/>
                <a:gd name="connsiteX16" fmla="*/ 44658 w 121860"/>
                <a:gd name="connsiteY16" fmla="*/ 123281 h 131146"/>
                <a:gd name="connsiteX17" fmla="*/ 49843 w 121860"/>
                <a:gd name="connsiteY17" fmla="*/ 89898 h 131146"/>
                <a:gd name="connsiteX18" fmla="*/ 54856 w 121860"/>
                <a:gd name="connsiteY18" fmla="*/ 74995 h 131146"/>
                <a:gd name="connsiteX19" fmla="*/ 52436 w 121860"/>
                <a:gd name="connsiteY19" fmla="*/ 74002 h 131146"/>
                <a:gd name="connsiteX20" fmla="*/ 54165 w 121860"/>
                <a:gd name="connsiteY20" fmla="*/ 62675 h 131146"/>
                <a:gd name="connsiteX21" fmla="*/ 93748 w 121860"/>
                <a:gd name="connsiteY21" fmla="*/ 15184 h 131146"/>
                <a:gd name="connsiteX22" fmla="*/ 114490 w 121860"/>
                <a:gd name="connsiteY22" fmla="*/ 34061 h 131146"/>
                <a:gd name="connsiteX23" fmla="*/ 58313 w 121860"/>
                <a:gd name="connsiteY23" fmla="*/ 74995 h 131146"/>
                <a:gd name="connsiteX24" fmla="*/ 54856 w 121860"/>
                <a:gd name="connsiteY24" fmla="*/ 74995 h 1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860" h="131146">
                  <a:moveTo>
                    <a:pt x="49843" y="89898"/>
                  </a:moveTo>
                  <a:cubicBezTo>
                    <a:pt x="51745" y="90097"/>
                    <a:pt x="54510" y="90097"/>
                    <a:pt x="56412" y="90097"/>
                  </a:cubicBezTo>
                  <a:cubicBezTo>
                    <a:pt x="91674" y="90097"/>
                    <a:pt x="122096" y="61682"/>
                    <a:pt x="122096" y="30683"/>
                  </a:cubicBezTo>
                  <a:cubicBezTo>
                    <a:pt x="122096" y="11806"/>
                    <a:pt x="110514" y="83"/>
                    <a:pt x="95649" y="83"/>
                  </a:cubicBezTo>
                  <a:cubicBezTo>
                    <a:pt x="81821" y="83"/>
                    <a:pt x="70067" y="10813"/>
                    <a:pt x="61597" y="24722"/>
                  </a:cubicBezTo>
                  <a:cubicBezTo>
                    <a:pt x="52436" y="40023"/>
                    <a:pt x="48806" y="53733"/>
                    <a:pt x="43275" y="74002"/>
                  </a:cubicBezTo>
                  <a:cubicBezTo>
                    <a:pt x="29965" y="72611"/>
                    <a:pt x="7668" y="67047"/>
                    <a:pt x="7668" y="47375"/>
                  </a:cubicBezTo>
                  <a:cubicBezTo>
                    <a:pt x="7668" y="42606"/>
                    <a:pt x="11297" y="21940"/>
                    <a:pt x="22014" y="9621"/>
                  </a:cubicBezTo>
                  <a:cubicBezTo>
                    <a:pt x="24953" y="6242"/>
                    <a:pt x="25126" y="6044"/>
                    <a:pt x="25126" y="5050"/>
                  </a:cubicBezTo>
                  <a:cubicBezTo>
                    <a:pt x="25126" y="2268"/>
                    <a:pt x="22533" y="2268"/>
                    <a:pt x="21496" y="2268"/>
                  </a:cubicBezTo>
                  <a:cubicBezTo>
                    <a:pt x="19594" y="2268"/>
                    <a:pt x="18730" y="2268"/>
                    <a:pt x="14409" y="8031"/>
                  </a:cubicBezTo>
                  <a:cubicBezTo>
                    <a:pt x="5075" y="19953"/>
                    <a:pt x="235" y="40221"/>
                    <a:pt x="235" y="49362"/>
                  </a:cubicBezTo>
                  <a:cubicBezTo>
                    <a:pt x="235" y="69829"/>
                    <a:pt x="16137" y="83937"/>
                    <a:pt x="39127" y="88309"/>
                  </a:cubicBezTo>
                  <a:cubicBezTo>
                    <a:pt x="36188" y="100430"/>
                    <a:pt x="35151" y="103609"/>
                    <a:pt x="31003" y="117717"/>
                  </a:cubicBezTo>
                  <a:cubicBezTo>
                    <a:pt x="29620" y="122685"/>
                    <a:pt x="29620" y="123281"/>
                    <a:pt x="29620" y="124275"/>
                  </a:cubicBezTo>
                  <a:cubicBezTo>
                    <a:pt x="29620" y="128447"/>
                    <a:pt x="32558" y="131229"/>
                    <a:pt x="36015" y="131229"/>
                  </a:cubicBezTo>
                  <a:cubicBezTo>
                    <a:pt x="40164" y="131229"/>
                    <a:pt x="43794" y="127851"/>
                    <a:pt x="44658" y="123281"/>
                  </a:cubicBezTo>
                  <a:cubicBezTo>
                    <a:pt x="44658" y="122884"/>
                    <a:pt x="49325" y="93077"/>
                    <a:pt x="49843" y="89898"/>
                  </a:cubicBezTo>
                  <a:close/>
                  <a:moveTo>
                    <a:pt x="54856" y="74995"/>
                  </a:moveTo>
                  <a:cubicBezTo>
                    <a:pt x="53992" y="74995"/>
                    <a:pt x="52436" y="74995"/>
                    <a:pt x="52436" y="74002"/>
                  </a:cubicBezTo>
                  <a:cubicBezTo>
                    <a:pt x="52436" y="73405"/>
                    <a:pt x="53646" y="66451"/>
                    <a:pt x="54165" y="62675"/>
                  </a:cubicBezTo>
                  <a:cubicBezTo>
                    <a:pt x="59350" y="29889"/>
                    <a:pt x="79228" y="15184"/>
                    <a:pt x="93748" y="15184"/>
                  </a:cubicBezTo>
                  <a:cubicBezTo>
                    <a:pt x="103773" y="15184"/>
                    <a:pt x="114490" y="21146"/>
                    <a:pt x="114490" y="34061"/>
                  </a:cubicBezTo>
                  <a:cubicBezTo>
                    <a:pt x="114490" y="53535"/>
                    <a:pt x="92884" y="74995"/>
                    <a:pt x="58313" y="74995"/>
                  </a:cubicBezTo>
                  <a:lnTo>
                    <a:pt x="54856" y="749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9C2E5261-4E21-4779-EE5E-B955D581626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757716" y="6981782"/>
              <a:ext cx="59530" cy="277911"/>
            </a:xfrm>
            <a:custGeom>
              <a:avLst/>
              <a:gdLst>
                <a:gd name="connsiteX0" fmla="*/ 58318 w 59530"/>
                <a:gd name="connsiteY0" fmla="*/ 144462 h 277911"/>
                <a:gd name="connsiteX1" fmla="*/ 59770 w 59530"/>
                <a:gd name="connsiteY1" fmla="*/ 139177 h 277911"/>
                <a:gd name="connsiteX2" fmla="*/ 58318 w 59530"/>
                <a:gd name="connsiteY2" fmla="*/ 133613 h 277911"/>
                <a:gd name="connsiteX3" fmla="*/ 12824 w 59530"/>
                <a:gd name="connsiteY3" fmla="*/ 7315 h 277911"/>
                <a:gd name="connsiteX4" fmla="*/ 6048 w 59530"/>
                <a:gd name="connsiteY4" fmla="*/ 82 h 277911"/>
                <a:gd name="connsiteX5" fmla="*/ 240 w 59530"/>
                <a:gd name="connsiteY5" fmla="*/ 7036 h 277911"/>
                <a:gd name="connsiteX6" fmla="*/ 1692 w 59530"/>
                <a:gd name="connsiteY6" fmla="*/ 12322 h 277911"/>
                <a:gd name="connsiteX7" fmla="*/ 47429 w 59530"/>
                <a:gd name="connsiteY7" fmla="*/ 138898 h 277911"/>
                <a:gd name="connsiteX8" fmla="*/ 1692 w 59530"/>
                <a:gd name="connsiteY8" fmla="*/ 265753 h 277911"/>
                <a:gd name="connsiteX9" fmla="*/ 240 w 59530"/>
                <a:gd name="connsiteY9" fmla="*/ 271039 h 277911"/>
                <a:gd name="connsiteX10" fmla="*/ 6048 w 59530"/>
                <a:gd name="connsiteY10" fmla="*/ 277993 h 277911"/>
                <a:gd name="connsiteX11" fmla="*/ 12582 w 59530"/>
                <a:gd name="connsiteY11" fmla="*/ 271039 h 277911"/>
                <a:gd name="connsiteX12" fmla="*/ 58318 w 59530"/>
                <a:gd name="connsiteY12" fmla="*/ 144462 h 27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30" h="277911">
                  <a:moveTo>
                    <a:pt x="58318" y="144462"/>
                  </a:moveTo>
                  <a:cubicBezTo>
                    <a:pt x="59770" y="140567"/>
                    <a:pt x="59770" y="140011"/>
                    <a:pt x="59770" y="139177"/>
                  </a:cubicBezTo>
                  <a:cubicBezTo>
                    <a:pt x="59770" y="137786"/>
                    <a:pt x="59770" y="137507"/>
                    <a:pt x="58318" y="133613"/>
                  </a:cubicBezTo>
                  <a:lnTo>
                    <a:pt x="12824" y="7315"/>
                  </a:lnTo>
                  <a:cubicBezTo>
                    <a:pt x="11372" y="3142"/>
                    <a:pt x="9920" y="82"/>
                    <a:pt x="6048" y="82"/>
                  </a:cubicBezTo>
                  <a:cubicBezTo>
                    <a:pt x="3386" y="82"/>
                    <a:pt x="240" y="2585"/>
                    <a:pt x="240" y="7036"/>
                  </a:cubicBezTo>
                  <a:cubicBezTo>
                    <a:pt x="240" y="7871"/>
                    <a:pt x="240" y="8427"/>
                    <a:pt x="1692" y="12322"/>
                  </a:cubicBezTo>
                  <a:lnTo>
                    <a:pt x="47429" y="138898"/>
                  </a:lnTo>
                  <a:lnTo>
                    <a:pt x="1692" y="265753"/>
                  </a:lnTo>
                  <a:cubicBezTo>
                    <a:pt x="240" y="269648"/>
                    <a:pt x="240" y="270204"/>
                    <a:pt x="240" y="271039"/>
                  </a:cubicBezTo>
                  <a:cubicBezTo>
                    <a:pt x="240" y="275490"/>
                    <a:pt x="3386" y="277993"/>
                    <a:pt x="6048" y="277993"/>
                  </a:cubicBezTo>
                  <a:cubicBezTo>
                    <a:pt x="10162" y="277993"/>
                    <a:pt x="11130" y="274933"/>
                    <a:pt x="12582" y="271039"/>
                  </a:cubicBezTo>
                  <a:lnTo>
                    <a:pt x="58318" y="14446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34CF5885-F731-72C7-A8E3-0110B413865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921017" y="6646498"/>
              <a:ext cx="224361" cy="269049"/>
            </a:xfrm>
            <a:custGeom>
              <a:avLst/>
              <a:gdLst>
                <a:gd name="connsiteX0" fmla="*/ 218038 w 224361"/>
                <a:gd name="connsiteY0" fmla="*/ 75 h 269049"/>
                <a:gd name="connsiteX1" fmla="*/ 6813 w 224361"/>
                <a:gd name="connsiteY1" fmla="*/ 75 h 269049"/>
                <a:gd name="connsiteX2" fmla="*/ 245 w 224361"/>
                <a:gd name="connsiteY2" fmla="*/ 89493 h 269049"/>
                <a:gd name="connsiteX3" fmla="*/ 8887 w 224361"/>
                <a:gd name="connsiteY3" fmla="*/ 89493 h 269049"/>
                <a:gd name="connsiteX4" fmla="*/ 71114 w 224361"/>
                <a:gd name="connsiteY4" fmla="*/ 12395 h 269049"/>
                <a:gd name="connsiteX5" fmla="*/ 89782 w 224361"/>
                <a:gd name="connsiteY5" fmla="*/ 13189 h 269049"/>
                <a:gd name="connsiteX6" fmla="*/ 97042 w 224361"/>
                <a:gd name="connsiteY6" fmla="*/ 28291 h 269049"/>
                <a:gd name="connsiteX7" fmla="*/ 97042 w 224361"/>
                <a:gd name="connsiteY7" fmla="*/ 237728 h 269049"/>
                <a:gd name="connsiteX8" fmla="*/ 60743 w 224361"/>
                <a:gd name="connsiteY8" fmla="*/ 256804 h 269049"/>
                <a:gd name="connsiteX9" fmla="*/ 46915 w 224361"/>
                <a:gd name="connsiteY9" fmla="*/ 256804 h 269049"/>
                <a:gd name="connsiteX10" fmla="*/ 46915 w 224361"/>
                <a:gd name="connsiteY10" fmla="*/ 269124 h 269049"/>
                <a:gd name="connsiteX11" fmla="*/ 112253 w 224361"/>
                <a:gd name="connsiteY11" fmla="*/ 267932 h 269049"/>
                <a:gd name="connsiteX12" fmla="*/ 177937 w 224361"/>
                <a:gd name="connsiteY12" fmla="*/ 269124 h 269049"/>
                <a:gd name="connsiteX13" fmla="*/ 177937 w 224361"/>
                <a:gd name="connsiteY13" fmla="*/ 256804 h 269049"/>
                <a:gd name="connsiteX14" fmla="*/ 164109 w 224361"/>
                <a:gd name="connsiteY14" fmla="*/ 256804 h 269049"/>
                <a:gd name="connsiteX15" fmla="*/ 127810 w 224361"/>
                <a:gd name="connsiteY15" fmla="*/ 237728 h 269049"/>
                <a:gd name="connsiteX16" fmla="*/ 127810 w 224361"/>
                <a:gd name="connsiteY16" fmla="*/ 28291 h 269049"/>
                <a:gd name="connsiteX17" fmla="*/ 134032 w 224361"/>
                <a:gd name="connsiteY17" fmla="*/ 13189 h 269049"/>
                <a:gd name="connsiteX18" fmla="*/ 153737 w 224361"/>
                <a:gd name="connsiteY18" fmla="*/ 12395 h 269049"/>
                <a:gd name="connsiteX19" fmla="*/ 215964 w 224361"/>
                <a:gd name="connsiteY19" fmla="*/ 89493 h 269049"/>
                <a:gd name="connsiteX20" fmla="*/ 224607 w 224361"/>
                <a:gd name="connsiteY20" fmla="*/ 89493 h 269049"/>
                <a:gd name="connsiteX21" fmla="*/ 218038 w 224361"/>
                <a:gd name="connsiteY21" fmla="*/ 75 h 26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361" h="269049">
                  <a:moveTo>
                    <a:pt x="218038" y="75"/>
                  </a:moveTo>
                  <a:lnTo>
                    <a:pt x="6813" y="75"/>
                  </a:lnTo>
                  <a:lnTo>
                    <a:pt x="245" y="89493"/>
                  </a:lnTo>
                  <a:lnTo>
                    <a:pt x="8887" y="89493"/>
                  </a:lnTo>
                  <a:cubicBezTo>
                    <a:pt x="13727" y="25509"/>
                    <a:pt x="18913" y="12395"/>
                    <a:pt x="71114" y="12395"/>
                  </a:cubicBezTo>
                  <a:cubicBezTo>
                    <a:pt x="77337" y="12395"/>
                    <a:pt x="86325" y="12395"/>
                    <a:pt x="89782" y="13189"/>
                  </a:cubicBezTo>
                  <a:cubicBezTo>
                    <a:pt x="97042" y="14779"/>
                    <a:pt x="97042" y="19151"/>
                    <a:pt x="97042" y="28291"/>
                  </a:cubicBezTo>
                  <a:lnTo>
                    <a:pt x="97042" y="237728"/>
                  </a:lnTo>
                  <a:cubicBezTo>
                    <a:pt x="97042" y="251240"/>
                    <a:pt x="97042" y="256804"/>
                    <a:pt x="60743" y="256804"/>
                  </a:cubicBezTo>
                  <a:lnTo>
                    <a:pt x="46915" y="256804"/>
                  </a:lnTo>
                  <a:lnTo>
                    <a:pt x="46915" y="269124"/>
                  </a:lnTo>
                  <a:cubicBezTo>
                    <a:pt x="61089" y="267932"/>
                    <a:pt x="96351" y="267932"/>
                    <a:pt x="112253" y="267932"/>
                  </a:cubicBezTo>
                  <a:cubicBezTo>
                    <a:pt x="128155" y="267932"/>
                    <a:pt x="163763" y="267932"/>
                    <a:pt x="177937" y="269124"/>
                  </a:cubicBezTo>
                  <a:lnTo>
                    <a:pt x="177937" y="256804"/>
                  </a:lnTo>
                  <a:lnTo>
                    <a:pt x="164109" y="256804"/>
                  </a:lnTo>
                  <a:cubicBezTo>
                    <a:pt x="127810" y="256804"/>
                    <a:pt x="127810" y="251240"/>
                    <a:pt x="127810" y="237728"/>
                  </a:cubicBezTo>
                  <a:lnTo>
                    <a:pt x="127810" y="28291"/>
                  </a:lnTo>
                  <a:cubicBezTo>
                    <a:pt x="127810" y="20343"/>
                    <a:pt x="127810" y="14779"/>
                    <a:pt x="134032" y="13189"/>
                  </a:cubicBezTo>
                  <a:cubicBezTo>
                    <a:pt x="137835" y="12395"/>
                    <a:pt x="147169" y="12395"/>
                    <a:pt x="153737" y="12395"/>
                  </a:cubicBezTo>
                  <a:cubicBezTo>
                    <a:pt x="205939" y="12395"/>
                    <a:pt x="211124" y="25509"/>
                    <a:pt x="215964" y="89493"/>
                  </a:cubicBezTo>
                  <a:lnTo>
                    <a:pt x="224607" y="89493"/>
                  </a:lnTo>
                  <a:lnTo>
                    <a:pt x="218038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7D1988EF-7FB9-5E13-D036-02BEC0E69F2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39118" y="6739890"/>
              <a:ext cx="116156" cy="175657"/>
            </a:xfrm>
            <a:custGeom>
              <a:avLst/>
              <a:gdLst>
                <a:gd name="connsiteX0" fmla="*/ 48304 w 116156"/>
                <a:gd name="connsiteY0" fmla="*/ 43790 h 175657"/>
                <a:gd name="connsiteX1" fmla="*/ 48304 w 116156"/>
                <a:gd name="connsiteY1" fmla="*/ 75 h 175657"/>
                <a:gd name="connsiteX2" fmla="*/ 251 w 116156"/>
                <a:gd name="connsiteY2" fmla="*/ 4446 h 175657"/>
                <a:gd name="connsiteX3" fmla="*/ 251 w 116156"/>
                <a:gd name="connsiteY3" fmla="*/ 16766 h 175657"/>
                <a:gd name="connsiteX4" fmla="*/ 27216 w 116156"/>
                <a:gd name="connsiteY4" fmla="*/ 39021 h 175657"/>
                <a:gd name="connsiteX5" fmla="*/ 27216 w 116156"/>
                <a:gd name="connsiteY5" fmla="*/ 145528 h 175657"/>
                <a:gd name="connsiteX6" fmla="*/ 251 w 116156"/>
                <a:gd name="connsiteY6" fmla="*/ 163412 h 175657"/>
                <a:gd name="connsiteX7" fmla="*/ 251 w 116156"/>
                <a:gd name="connsiteY7" fmla="*/ 175732 h 175657"/>
                <a:gd name="connsiteX8" fmla="*/ 39661 w 116156"/>
                <a:gd name="connsiteY8" fmla="*/ 174540 h 175657"/>
                <a:gd name="connsiteX9" fmla="*/ 83566 w 116156"/>
                <a:gd name="connsiteY9" fmla="*/ 175732 h 175657"/>
                <a:gd name="connsiteX10" fmla="*/ 83566 w 116156"/>
                <a:gd name="connsiteY10" fmla="*/ 163412 h 175657"/>
                <a:gd name="connsiteX11" fmla="*/ 76306 w 116156"/>
                <a:gd name="connsiteY11" fmla="*/ 163412 h 175657"/>
                <a:gd name="connsiteX12" fmla="*/ 50033 w 116156"/>
                <a:gd name="connsiteY12" fmla="*/ 144733 h 175657"/>
                <a:gd name="connsiteX13" fmla="*/ 50033 w 116156"/>
                <a:gd name="connsiteY13" fmla="*/ 83532 h 175657"/>
                <a:gd name="connsiteX14" fmla="*/ 90826 w 116156"/>
                <a:gd name="connsiteY14" fmla="*/ 8818 h 175657"/>
                <a:gd name="connsiteX15" fmla="*/ 94628 w 116156"/>
                <a:gd name="connsiteY15" fmla="*/ 9215 h 175657"/>
                <a:gd name="connsiteX16" fmla="*/ 86677 w 116156"/>
                <a:gd name="connsiteY16" fmla="*/ 24714 h 175657"/>
                <a:gd name="connsiteX17" fmla="*/ 101542 w 116156"/>
                <a:gd name="connsiteY17" fmla="*/ 41803 h 175657"/>
                <a:gd name="connsiteX18" fmla="*/ 116408 w 116156"/>
                <a:gd name="connsiteY18" fmla="*/ 24317 h 175657"/>
                <a:gd name="connsiteX19" fmla="*/ 90826 w 116156"/>
                <a:gd name="connsiteY19" fmla="*/ 75 h 175657"/>
                <a:gd name="connsiteX20" fmla="*/ 48304 w 116156"/>
                <a:gd name="connsiteY20" fmla="*/ 43790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156" h="175657">
                  <a:moveTo>
                    <a:pt x="48304" y="43790"/>
                  </a:moveTo>
                  <a:lnTo>
                    <a:pt x="48304" y="75"/>
                  </a:lnTo>
                  <a:lnTo>
                    <a:pt x="251" y="4446"/>
                  </a:lnTo>
                  <a:lnTo>
                    <a:pt x="251" y="16766"/>
                  </a:lnTo>
                  <a:cubicBezTo>
                    <a:pt x="24451" y="16766"/>
                    <a:pt x="27216" y="19548"/>
                    <a:pt x="27216" y="39021"/>
                  </a:cubicBezTo>
                  <a:lnTo>
                    <a:pt x="27216" y="145528"/>
                  </a:lnTo>
                  <a:cubicBezTo>
                    <a:pt x="27216" y="163412"/>
                    <a:pt x="23413" y="163412"/>
                    <a:pt x="251" y="163412"/>
                  </a:cubicBezTo>
                  <a:lnTo>
                    <a:pt x="251" y="175732"/>
                  </a:lnTo>
                  <a:cubicBezTo>
                    <a:pt x="13734" y="175334"/>
                    <a:pt x="29982" y="174540"/>
                    <a:pt x="39661" y="174540"/>
                  </a:cubicBezTo>
                  <a:cubicBezTo>
                    <a:pt x="53490" y="174540"/>
                    <a:pt x="69738" y="174540"/>
                    <a:pt x="83566" y="175732"/>
                  </a:cubicBezTo>
                  <a:lnTo>
                    <a:pt x="83566" y="163412"/>
                  </a:lnTo>
                  <a:lnTo>
                    <a:pt x="76306" y="163412"/>
                  </a:lnTo>
                  <a:cubicBezTo>
                    <a:pt x="50724" y="163412"/>
                    <a:pt x="50033" y="159040"/>
                    <a:pt x="50033" y="144733"/>
                  </a:cubicBezTo>
                  <a:lnTo>
                    <a:pt x="50033" y="83532"/>
                  </a:lnTo>
                  <a:cubicBezTo>
                    <a:pt x="50033" y="44188"/>
                    <a:pt x="64552" y="8818"/>
                    <a:pt x="90826" y="8818"/>
                  </a:cubicBezTo>
                  <a:cubicBezTo>
                    <a:pt x="93246" y="8818"/>
                    <a:pt x="93937" y="8818"/>
                    <a:pt x="94628" y="9215"/>
                  </a:cubicBezTo>
                  <a:cubicBezTo>
                    <a:pt x="93591" y="9613"/>
                    <a:pt x="86677" y="14382"/>
                    <a:pt x="86677" y="24714"/>
                  </a:cubicBezTo>
                  <a:cubicBezTo>
                    <a:pt x="86677" y="35842"/>
                    <a:pt x="93937" y="41803"/>
                    <a:pt x="101542" y="41803"/>
                  </a:cubicBezTo>
                  <a:cubicBezTo>
                    <a:pt x="107765" y="41803"/>
                    <a:pt x="116408" y="37034"/>
                    <a:pt x="116408" y="24317"/>
                  </a:cubicBezTo>
                  <a:cubicBezTo>
                    <a:pt x="116408" y="11600"/>
                    <a:pt x="105691" y="75"/>
                    <a:pt x="90826" y="75"/>
                  </a:cubicBezTo>
                  <a:cubicBezTo>
                    <a:pt x="65589" y="75"/>
                    <a:pt x="53144" y="26701"/>
                    <a:pt x="48304" y="437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23E0F42C-85BD-3C65-1BC3-E8230B14D39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277976" y="6645306"/>
              <a:ext cx="245718" cy="270241"/>
            </a:xfrm>
            <a:custGeom>
              <a:avLst/>
              <a:gdLst>
                <a:gd name="connsiteX0" fmla="*/ 91867 w 245718"/>
                <a:gd name="connsiteY0" fmla="*/ 141157 h 270241"/>
                <a:gd name="connsiteX1" fmla="*/ 125400 w 245718"/>
                <a:gd name="connsiteY1" fmla="*/ 141157 h 270241"/>
                <a:gd name="connsiteX2" fmla="*/ 154093 w 245718"/>
                <a:gd name="connsiteY2" fmla="*/ 159040 h 270241"/>
                <a:gd name="connsiteX3" fmla="*/ 151673 w 245718"/>
                <a:gd name="connsiteY3" fmla="*/ 178514 h 270241"/>
                <a:gd name="connsiteX4" fmla="*/ 150636 w 245718"/>
                <a:gd name="connsiteY4" fmla="*/ 182885 h 270241"/>
                <a:gd name="connsiteX5" fmla="*/ 154785 w 245718"/>
                <a:gd name="connsiteY5" fmla="*/ 187654 h 270241"/>
                <a:gd name="connsiteX6" fmla="*/ 159970 w 245718"/>
                <a:gd name="connsiteY6" fmla="*/ 179308 h 270241"/>
                <a:gd name="connsiteX7" fmla="*/ 178984 w 245718"/>
                <a:gd name="connsiteY7" fmla="*/ 93070 h 270241"/>
                <a:gd name="connsiteX8" fmla="*/ 180021 w 245718"/>
                <a:gd name="connsiteY8" fmla="*/ 86711 h 270241"/>
                <a:gd name="connsiteX9" fmla="*/ 175873 w 245718"/>
                <a:gd name="connsiteY9" fmla="*/ 82339 h 270241"/>
                <a:gd name="connsiteX10" fmla="*/ 170687 w 245718"/>
                <a:gd name="connsiteY10" fmla="*/ 90685 h 270241"/>
                <a:gd name="connsiteX11" fmla="*/ 126091 w 245718"/>
                <a:gd name="connsiteY11" fmla="*/ 128837 h 270241"/>
                <a:gd name="connsiteX12" fmla="*/ 94632 w 245718"/>
                <a:gd name="connsiteY12" fmla="*/ 128837 h 270241"/>
                <a:gd name="connsiteX13" fmla="*/ 116757 w 245718"/>
                <a:gd name="connsiteY13" fmla="*/ 27894 h 270241"/>
                <a:gd name="connsiteX14" fmla="*/ 135425 w 245718"/>
                <a:gd name="connsiteY14" fmla="*/ 12395 h 270241"/>
                <a:gd name="connsiteX15" fmla="*/ 181058 w 245718"/>
                <a:gd name="connsiteY15" fmla="*/ 12395 h 270241"/>
                <a:gd name="connsiteX16" fmla="*/ 231531 w 245718"/>
                <a:gd name="connsiteY16" fmla="*/ 56110 h 270241"/>
                <a:gd name="connsiteX17" fmla="*/ 230494 w 245718"/>
                <a:gd name="connsiteY17" fmla="*/ 77570 h 270241"/>
                <a:gd name="connsiteX18" fmla="*/ 229803 w 245718"/>
                <a:gd name="connsiteY18" fmla="*/ 84724 h 270241"/>
                <a:gd name="connsiteX19" fmla="*/ 233951 w 245718"/>
                <a:gd name="connsiteY19" fmla="*/ 89493 h 270241"/>
                <a:gd name="connsiteX20" fmla="*/ 238791 w 245718"/>
                <a:gd name="connsiteY20" fmla="*/ 79558 h 270241"/>
                <a:gd name="connsiteX21" fmla="*/ 245705 w 245718"/>
                <a:gd name="connsiteY21" fmla="*/ 10805 h 270241"/>
                <a:gd name="connsiteX22" fmla="*/ 236371 w 245718"/>
                <a:gd name="connsiteY22" fmla="*/ 75 h 270241"/>
                <a:gd name="connsiteX23" fmla="*/ 66976 w 245718"/>
                <a:gd name="connsiteY23" fmla="*/ 75 h 270241"/>
                <a:gd name="connsiteX24" fmla="*/ 56605 w 245718"/>
                <a:gd name="connsiteY24" fmla="*/ 8023 h 270241"/>
                <a:gd name="connsiteX25" fmla="*/ 66285 w 245718"/>
                <a:gd name="connsiteY25" fmla="*/ 12395 h 270241"/>
                <a:gd name="connsiteX26" fmla="*/ 88755 w 245718"/>
                <a:gd name="connsiteY26" fmla="*/ 19548 h 270241"/>
                <a:gd name="connsiteX27" fmla="*/ 87027 w 245718"/>
                <a:gd name="connsiteY27" fmla="*/ 29086 h 270241"/>
                <a:gd name="connsiteX28" fmla="*/ 41394 w 245718"/>
                <a:gd name="connsiteY28" fmla="*/ 239318 h 270241"/>
                <a:gd name="connsiteX29" fmla="*/ 9935 w 245718"/>
                <a:gd name="connsiteY29" fmla="*/ 257996 h 270241"/>
                <a:gd name="connsiteX30" fmla="*/ 255 w 245718"/>
                <a:gd name="connsiteY30" fmla="*/ 265547 h 270241"/>
                <a:gd name="connsiteX31" fmla="*/ 5441 w 245718"/>
                <a:gd name="connsiteY31" fmla="*/ 270316 h 270241"/>
                <a:gd name="connsiteX32" fmla="*/ 51074 w 245718"/>
                <a:gd name="connsiteY32" fmla="*/ 269124 h 270241"/>
                <a:gd name="connsiteX33" fmla="*/ 102584 w 245718"/>
                <a:gd name="connsiteY33" fmla="*/ 270316 h 270241"/>
                <a:gd name="connsiteX34" fmla="*/ 109843 w 245718"/>
                <a:gd name="connsiteY34" fmla="*/ 262765 h 270241"/>
                <a:gd name="connsiteX35" fmla="*/ 107769 w 245718"/>
                <a:gd name="connsiteY35" fmla="*/ 258394 h 270241"/>
                <a:gd name="connsiteX36" fmla="*/ 98089 w 245718"/>
                <a:gd name="connsiteY36" fmla="*/ 257996 h 270241"/>
                <a:gd name="connsiteX37" fmla="*/ 80113 w 245718"/>
                <a:gd name="connsiteY37" fmla="*/ 257202 h 270241"/>
                <a:gd name="connsiteX38" fmla="*/ 69050 w 245718"/>
                <a:gd name="connsiteY38" fmla="*/ 249253 h 270241"/>
                <a:gd name="connsiteX39" fmla="*/ 70433 w 245718"/>
                <a:gd name="connsiteY39" fmla="*/ 240113 h 270241"/>
                <a:gd name="connsiteX40" fmla="*/ 91867 w 245718"/>
                <a:gd name="connsiteY40" fmla="*/ 141157 h 2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718" h="270241">
                  <a:moveTo>
                    <a:pt x="91867" y="141157"/>
                  </a:moveTo>
                  <a:lnTo>
                    <a:pt x="125400" y="141157"/>
                  </a:lnTo>
                  <a:cubicBezTo>
                    <a:pt x="151328" y="141157"/>
                    <a:pt x="154093" y="147515"/>
                    <a:pt x="154093" y="159040"/>
                  </a:cubicBezTo>
                  <a:cubicBezTo>
                    <a:pt x="154093" y="161822"/>
                    <a:pt x="154093" y="166591"/>
                    <a:pt x="151673" y="178514"/>
                  </a:cubicBezTo>
                  <a:cubicBezTo>
                    <a:pt x="150982" y="180501"/>
                    <a:pt x="150636" y="182090"/>
                    <a:pt x="150636" y="182885"/>
                  </a:cubicBezTo>
                  <a:cubicBezTo>
                    <a:pt x="150636" y="186064"/>
                    <a:pt x="152711" y="187654"/>
                    <a:pt x="154785" y="187654"/>
                  </a:cubicBezTo>
                  <a:cubicBezTo>
                    <a:pt x="158242" y="187654"/>
                    <a:pt x="158242" y="186462"/>
                    <a:pt x="159970" y="179308"/>
                  </a:cubicBezTo>
                  <a:lnTo>
                    <a:pt x="178984" y="93070"/>
                  </a:lnTo>
                  <a:cubicBezTo>
                    <a:pt x="180021" y="88698"/>
                    <a:pt x="180021" y="87903"/>
                    <a:pt x="180021" y="86711"/>
                  </a:cubicBezTo>
                  <a:cubicBezTo>
                    <a:pt x="180021" y="85916"/>
                    <a:pt x="179330" y="82339"/>
                    <a:pt x="175873" y="82339"/>
                  </a:cubicBezTo>
                  <a:cubicBezTo>
                    <a:pt x="172416" y="82339"/>
                    <a:pt x="172070" y="84326"/>
                    <a:pt x="170687" y="90685"/>
                  </a:cubicBezTo>
                  <a:cubicBezTo>
                    <a:pt x="163427" y="121683"/>
                    <a:pt x="155476" y="128837"/>
                    <a:pt x="126091" y="128837"/>
                  </a:cubicBezTo>
                  <a:lnTo>
                    <a:pt x="94632" y="128837"/>
                  </a:lnTo>
                  <a:lnTo>
                    <a:pt x="116757" y="27894"/>
                  </a:lnTo>
                  <a:cubicBezTo>
                    <a:pt x="119869" y="13984"/>
                    <a:pt x="120214" y="12395"/>
                    <a:pt x="135425" y="12395"/>
                  </a:cubicBezTo>
                  <a:lnTo>
                    <a:pt x="181058" y="12395"/>
                  </a:lnTo>
                  <a:cubicBezTo>
                    <a:pt x="223580" y="12395"/>
                    <a:pt x="231531" y="25509"/>
                    <a:pt x="231531" y="56110"/>
                  </a:cubicBezTo>
                  <a:cubicBezTo>
                    <a:pt x="231531" y="65251"/>
                    <a:pt x="231531" y="66840"/>
                    <a:pt x="230494" y="77570"/>
                  </a:cubicBezTo>
                  <a:cubicBezTo>
                    <a:pt x="229803" y="82737"/>
                    <a:pt x="229803" y="83532"/>
                    <a:pt x="229803" y="84724"/>
                  </a:cubicBezTo>
                  <a:cubicBezTo>
                    <a:pt x="229803" y="86711"/>
                    <a:pt x="230840" y="89493"/>
                    <a:pt x="233951" y="89493"/>
                  </a:cubicBezTo>
                  <a:cubicBezTo>
                    <a:pt x="237754" y="89493"/>
                    <a:pt x="238099" y="87108"/>
                    <a:pt x="238791" y="79558"/>
                  </a:cubicBezTo>
                  <a:lnTo>
                    <a:pt x="245705" y="10805"/>
                  </a:lnTo>
                  <a:cubicBezTo>
                    <a:pt x="246742" y="75"/>
                    <a:pt x="245014" y="75"/>
                    <a:pt x="236371" y="75"/>
                  </a:cubicBezTo>
                  <a:lnTo>
                    <a:pt x="66976" y="75"/>
                  </a:lnTo>
                  <a:cubicBezTo>
                    <a:pt x="60062" y="75"/>
                    <a:pt x="56605" y="75"/>
                    <a:pt x="56605" y="8023"/>
                  </a:cubicBezTo>
                  <a:cubicBezTo>
                    <a:pt x="56605" y="12395"/>
                    <a:pt x="59716" y="12395"/>
                    <a:pt x="66285" y="12395"/>
                  </a:cubicBezTo>
                  <a:cubicBezTo>
                    <a:pt x="79076" y="12395"/>
                    <a:pt x="88755" y="12395"/>
                    <a:pt x="88755" y="19548"/>
                  </a:cubicBezTo>
                  <a:cubicBezTo>
                    <a:pt x="88755" y="21138"/>
                    <a:pt x="88755" y="21932"/>
                    <a:pt x="87027" y="29086"/>
                  </a:cubicBezTo>
                  <a:lnTo>
                    <a:pt x="41394" y="239318"/>
                  </a:lnTo>
                  <a:cubicBezTo>
                    <a:pt x="37937" y="254817"/>
                    <a:pt x="37245" y="257996"/>
                    <a:pt x="9935" y="257996"/>
                  </a:cubicBezTo>
                  <a:cubicBezTo>
                    <a:pt x="4058" y="257996"/>
                    <a:pt x="255" y="257996"/>
                    <a:pt x="255" y="265547"/>
                  </a:cubicBezTo>
                  <a:cubicBezTo>
                    <a:pt x="255" y="270316"/>
                    <a:pt x="4404" y="270316"/>
                    <a:pt x="5441" y="270316"/>
                  </a:cubicBezTo>
                  <a:cubicBezTo>
                    <a:pt x="15466" y="270316"/>
                    <a:pt x="41048" y="269124"/>
                    <a:pt x="51074" y="269124"/>
                  </a:cubicBezTo>
                  <a:cubicBezTo>
                    <a:pt x="62482" y="269124"/>
                    <a:pt x="91175" y="270316"/>
                    <a:pt x="102584" y="270316"/>
                  </a:cubicBezTo>
                  <a:cubicBezTo>
                    <a:pt x="105695" y="270316"/>
                    <a:pt x="109843" y="270316"/>
                    <a:pt x="109843" y="262765"/>
                  </a:cubicBezTo>
                  <a:cubicBezTo>
                    <a:pt x="109843" y="259586"/>
                    <a:pt x="107769" y="258791"/>
                    <a:pt x="107769" y="258394"/>
                  </a:cubicBezTo>
                  <a:cubicBezTo>
                    <a:pt x="106732" y="257996"/>
                    <a:pt x="106041" y="257996"/>
                    <a:pt x="98089" y="257996"/>
                  </a:cubicBezTo>
                  <a:cubicBezTo>
                    <a:pt x="90484" y="257996"/>
                    <a:pt x="88755" y="257996"/>
                    <a:pt x="80113" y="257202"/>
                  </a:cubicBezTo>
                  <a:cubicBezTo>
                    <a:pt x="70087" y="256009"/>
                    <a:pt x="69050" y="254420"/>
                    <a:pt x="69050" y="249253"/>
                  </a:cubicBezTo>
                  <a:cubicBezTo>
                    <a:pt x="69050" y="248459"/>
                    <a:pt x="69050" y="246074"/>
                    <a:pt x="70433" y="240113"/>
                  </a:cubicBezTo>
                  <a:lnTo>
                    <a:pt x="91867" y="14115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66807144-59E1-1661-50F5-69FB250A0C3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503844" y="6779591"/>
              <a:ext cx="183914" cy="249536"/>
            </a:xfrm>
            <a:custGeom>
              <a:avLst/>
              <a:gdLst>
                <a:gd name="connsiteX0" fmla="*/ 96091 w 183914"/>
                <a:gd name="connsiteY0" fmla="*/ 212335 h 249536"/>
                <a:gd name="connsiteX1" fmla="*/ 119080 w 183914"/>
                <a:gd name="connsiteY1" fmla="*/ 249613 h 249536"/>
                <a:gd name="connsiteX2" fmla="*/ 162397 w 183914"/>
                <a:gd name="connsiteY2" fmla="*/ 195644 h 249536"/>
                <a:gd name="connsiteX3" fmla="*/ 159009 w 183914"/>
                <a:gd name="connsiteY3" fmla="*/ 191749 h 249536"/>
                <a:gd name="connsiteX4" fmla="*/ 155621 w 183914"/>
                <a:gd name="connsiteY4" fmla="*/ 195365 h 249536"/>
                <a:gd name="connsiteX5" fmla="*/ 125614 w 183914"/>
                <a:gd name="connsiteY5" fmla="*/ 220403 h 249536"/>
                <a:gd name="connsiteX6" fmla="*/ 106496 w 183914"/>
                <a:gd name="connsiteY6" fmla="*/ 193418 h 249536"/>
                <a:gd name="connsiteX7" fmla="*/ 184176 w 183914"/>
                <a:gd name="connsiteY7" fmla="*/ 77413 h 249536"/>
                <a:gd name="connsiteX8" fmla="*/ 113998 w 183914"/>
                <a:gd name="connsiteY8" fmla="*/ 76 h 249536"/>
                <a:gd name="connsiteX9" fmla="*/ 262 w 183914"/>
                <a:gd name="connsiteY9" fmla="*/ 124983 h 249536"/>
                <a:gd name="connsiteX10" fmla="*/ 70681 w 183914"/>
                <a:gd name="connsiteY10" fmla="*/ 201207 h 249536"/>
                <a:gd name="connsiteX11" fmla="*/ 96091 w 183914"/>
                <a:gd name="connsiteY11" fmla="*/ 197313 h 249536"/>
                <a:gd name="connsiteX12" fmla="*/ 96091 w 183914"/>
                <a:gd name="connsiteY12" fmla="*/ 212335 h 249536"/>
                <a:gd name="connsiteX13" fmla="*/ 54226 w 183914"/>
                <a:gd name="connsiteY13" fmla="*/ 188689 h 249536"/>
                <a:gd name="connsiteX14" fmla="*/ 23735 w 183914"/>
                <a:gd name="connsiteY14" fmla="*/ 131938 h 249536"/>
                <a:gd name="connsiteX15" fmla="*/ 50838 w 183914"/>
                <a:gd name="connsiteY15" fmla="*/ 45699 h 249536"/>
                <a:gd name="connsiteX16" fmla="*/ 112062 w 183914"/>
                <a:gd name="connsiteY16" fmla="*/ 8978 h 249536"/>
                <a:gd name="connsiteX17" fmla="*/ 160703 w 183914"/>
                <a:gd name="connsiteY17" fmla="*/ 69902 h 249536"/>
                <a:gd name="connsiteX18" fmla="*/ 104560 w 183914"/>
                <a:gd name="connsiteY18" fmla="*/ 182847 h 249536"/>
                <a:gd name="connsiteX19" fmla="*/ 80119 w 183914"/>
                <a:gd name="connsiteY19" fmla="*/ 153637 h 249536"/>
                <a:gd name="connsiteX20" fmla="*/ 53258 w 183914"/>
                <a:gd name="connsiteY20" fmla="*/ 181456 h 249536"/>
                <a:gd name="connsiteX21" fmla="*/ 54226 w 183914"/>
                <a:gd name="connsiteY21" fmla="*/ 188689 h 249536"/>
                <a:gd name="connsiteX22" fmla="*/ 96091 w 183914"/>
                <a:gd name="connsiteY22" fmla="*/ 187298 h 249536"/>
                <a:gd name="connsiteX23" fmla="*/ 72375 w 183914"/>
                <a:gd name="connsiteY23" fmla="*/ 192305 h 249536"/>
                <a:gd name="connsiteX24" fmla="*/ 60034 w 183914"/>
                <a:gd name="connsiteY24" fmla="*/ 181456 h 249536"/>
                <a:gd name="connsiteX25" fmla="*/ 80119 w 183914"/>
                <a:gd name="connsiteY25" fmla="*/ 161426 h 249536"/>
                <a:gd name="connsiteX26" fmla="*/ 96091 w 183914"/>
                <a:gd name="connsiteY26" fmla="*/ 187298 h 24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914" h="249536">
                  <a:moveTo>
                    <a:pt x="96091" y="212335"/>
                  </a:moveTo>
                  <a:cubicBezTo>
                    <a:pt x="96091" y="230417"/>
                    <a:pt x="99237" y="249613"/>
                    <a:pt x="119080" y="249613"/>
                  </a:cubicBezTo>
                  <a:cubicBezTo>
                    <a:pt x="148361" y="249613"/>
                    <a:pt x="162397" y="201764"/>
                    <a:pt x="162397" y="195644"/>
                  </a:cubicBezTo>
                  <a:cubicBezTo>
                    <a:pt x="162397" y="193696"/>
                    <a:pt x="160945" y="191749"/>
                    <a:pt x="159009" y="191749"/>
                  </a:cubicBezTo>
                  <a:cubicBezTo>
                    <a:pt x="156589" y="191749"/>
                    <a:pt x="155863" y="194253"/>
                    <a:pt x="155621" y="195365"/>
                  </a:cubicBezTo>
                  <a:cubicBezTo>
                    <a:pt x="149813" y="214839"/>
                    <a:pt x="133842" y="220403"/>
                    <a:pt x="125614" y="220403"/>
                  </a:cubicBezTo>
                  <a:cubicBezTo>
                    <a:pt x="115934" y="220403"/>
                    <a:pt x="110852" y="215673"/>
                    <a:pt x="106496" y="193418"/>
                  </a:cubicBezTo>
                  <a:cubicBezTo>
                    <a:pt x="149571" y="175892"/>
                    <a:pt x="184176" y="126653"/>
                    <a:pt x="184176" y="77413"/>
                  </a:cubicBezTo>
                  <a:cubicBezTo>
                    <a:pt x="184176" y="33737"/>
                    <a:pt x="156831" y="76"/>
                    <a:pt x="113998" y="76"/>
                  </a:cubicBezTo>
                  <a:cubicBezTo>
                    <a:pt x="56162" y="76"/>
                    <a:pt x="262" y="62391"/>
                    <a:pt x="262" y="124983"/>
                  </a:cubicBezTo>
                  <a:cubicBezTo>
                    <a:pt x="262" y="169772"/>
                    <a:pt x="29059" y="201207"/>
                    <a:pt x="70681" y="201207"/>
                  </a:cubicBezTo>
                  <a:cubicBezTo>
                    <a:pt x="75279" y="201207"/>
                    <a:pt x="83507" y="200929"/>
                    <a:pt x="96091" y="197313"/>
                  </a:cubicBezTo>
                  <a:lnTo>
                    <a:pt x="96091" y="212335"/>
                  </a:lnTo>
                  <a:close/>
                  <a:moveTo>
                    <a:pt x="54226" y="188689"/>
                  </a:moveTo>
                  <a:cubicBezTo>
                    <a:pt x="41642" y="183682"/>
                    <a:pt x="23735" y="169216"/>
                    <a:pt x="23735" y="131938"/>
                  </a:cubicBezTo>
                  <a:cubicBezTo>
                    <a:pt x="23735" y="114134"/>
                    <a:pt x="28817" y="77135"/>
                    <a:pt x="50838" y="45699"/>
                  </a:cubicBezTo>
                  <a:cubicBezTo>
                    <a:pt x="66084" y="24279"/>
                    <a:pt x="89557" y="8978"/>
                    <a:pt x="112062" y="8978"/>
                  </a:cubicBezTo>
                  <a:cubicBezTo>
                    <a:pt x="138439" y="8978"/>
                    <a:pt x="160703" y="29286"/>
                    <a:pt x="160703" y="69902"/>
                  </a:cubicBezTo>
                  <a:cubicBezTo>
                    <a:pt x="160703" y="97721"/>
                    <a:pt x="148845" y="157532"/>
                    <a:pt x="104560" y="182847"/>
                  </a:cubicBezTo>
                  <a:cubicBezTo>
                    <a:pt x="100689" y="165321"/>
                    <a:pt x="94397" y="153637"/>
                    <a:pt x="80119" y="153637"/>
                  </a:cubicBezTo>
                  <a:cubicBezTo>
                    <a:pt x="66568" y="153637"/>
                    <a:pt x="53258" y="166712"/>
                    <a:pt x="53258" y="181456"/>
                  </a:cubicBezTo>
                  <a:cubicBezTo>
                    <a:pt x="53258" y="186463"/>
                    <a:pt x="53500" y="186742"/>
                    <a:pt x="54226" y="188689"/>
                  </a:cubicBezTo>
                  <a:close/>
                  <a:moveTo>
                    <a:pt x="96091" y="187298"/>
                  </a:moveTo>
                  <a:cubicBezTo>
                    <a:pt x="90767" y="189523"/>
                    <a:pt x="81813" y="192305"/>
                    <a:pt x="72375" y="192305"/>
                  </a:cubicBezTo>
                  <a:cubicBezTo>
                    <a:pt x="68503" y="192305"/>
                    <a:pt x="60034" y="192305"/>
                    <a:pt x="60034" y="181456"/>
                  </a:cubicBezTo>
                  <a:cubicBezTo>
                    <a:pt x="60034" y="170885"/>
                    <a:pt x="69955" y="161426"/>
                    <a:pt x="80119" y="161426"/>
                  </a:cubicBezTo>
                  <a:cubicBezTo>
                    <a:pt x="88831" y="161426"/>
                    <a:pt x="95365" y="165877"/>
                    <a:pt x="96091" y="1872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1F51F48A-334F-3E2E-29D3-F64FB2963A7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762941" y="6617486"/>
              <a:ext cx="47361" cy="397414"/>
            </a:xfrm>
            <a:custGeom>
              <a:avLst/>
              <a:gdLst>
                <a:gd name="connsiteX0" fmla="*/ 47630 w 47361"/>
                <a:gd name="connsiteY0" fmla="*/ 397489 h 397414"/>
                <a:gd name="connsiteX1" fmla="*/ 47630 w 47361"/>
                <a:gd name="connsiteY1" fmla="*/ 381592 h 397414"/>
                <a:gd name="connsiteX2" fmla="*/ 14096 w 47361"/>
                <a:gd name="connsiteY2" fmla="*/ 381592 h 397414"/>
                <a:gd name="connsiteX3" fmla="*/ 14096 w 47361"/>
                <a:gd name="connsiteY3" fmla="*/ 15971 h 397414"/>
                <a:gd name="connsiteX4" fmla="*/ 47630 w 47361"/>
                <a:gd name="connsiteY4" fmla="*/ 15971 h 397414"/>
                <a:gd name="connsiteX5" fmla="*/ 47630 w 47361"/>
                <a:gd name="connsiteY5" fmla="*/ 75 h 397414"/>
                <a:gd name="connsiteX6" fmla="*/ 268 w 47361"/>
                <a:gd name="connsiteY6" fmla="*/ 75 h 397414"/>
                <a:gd name="connsiteX7" fmla="*/ 268 w 47361"/>
                <a:gd name="connsiteY7" fmla="*/ 397489 h 397414"/>
                <a:gd name="connsiteX8" fmla="*/ 47630 w 47361"/>
                <a:gd name="connsiteY8" fmla="*/ 397489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630" y="397489"/>
                  </a:moveTo>
                  <a:lnTo>
                    <a:pt x="47630" y="381592"/>
                  </a:lnTo>
                  <a:lnTo>
                    <a:pt x="14096" y="381592"/>
                  </a:lnTo>
                  <a:lnTo>
                    <a:pt x="14096" y="15971"/>
                  </a:lnTo>
                  <a:lnTo>
                    <a:pt x="47630" y="15971"/>
                  </a:lnTo>
                  <a:lnTo>
                    <a:pt x="47630" y="75"/>
                  </a:lnTo>
                  <a:lnTo>
                    <a:pt x="268" y="75"/>
                  </a:lnTo>
                  <a:lnTo>
                    <a:pt x="268" y="397489"/>
                  </a:lnTo>
                  <a:lnTo>
                    <a:pt x="47630" y="3974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5AA555FB-B600-E950-10D1-2FDE2FAA382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859316" y="6617486"/>
              <a:ext cx="13828" cy="397414"/>
            </a:xfrm>
            <a:custGeom>
              <a:avLst/>
              <a:gdLst>
                <a:gd name="connsiteX0" fmla="*/ 14099 w 13828"/>
                <a:gd name="connsiteY0" fmla="*/ 14382 h 397414"/>
                <a:gd name="connsiteX1" fmla="*/ 7185 w 13828"/>
                <a:gd name="connsiteY1" fmla="*/ 75 h 397414"/>
                <a:gd name="connsiteX2" fmla="*/ 271 w 13828"/>
                <a:gd name="connsiteY2" fmla="*/ 14382 h 397414"/>
                <a:gd name="connsiteX3" fmla="*/ 271 w 13828"/>
                <a:gd name="connsiteY3" fmla="*/ 383182 h 397414"/>
                <a:gd name="connsiteX4" fmla="*/ 7185 w 13828"/>
                <a:gd name="connsiteY4" fmla="*/ 397489 h 397414"/>
                <a:gd name="connsiteX5" fmla="*/ 14099 w 13828"/>
                <a:gd name="connsiteY5" fmla="*/ 383182 h 397414"/>
                <a:gd name="connsiteX6" fmla="*/ 14099 w 13828"/>
                <a:gd name="connsiteY6" fmla="*/ 14382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28" h="397414">
                  <a:moveTo>
                    <a:pt x="14099" y="14382"/>
                  </a:moveTo>
                  <a:cubicBezTo>
                    <a:pt x="14099" y="7228"/>
                    <a:pt x="14099" y="75"/>
                    <a:pt x="7185" y="75"/>
                  </a:cubicBezTo>
                  <a:cubicBezTo>
                    <a:pt x="271" y="75"/>
                    <a:pt x="271" y="7228"/>
                    <a:pt x="271" y="14382"/>
                  </a:cubicBezTo>
                  <a:lnTo>
                    <a:pt x="271" y="383182"/>
                  </a:lnTo>
                  <a:cubicBezTo>
                    <a:pt x="271" y="390335"/>
                    <a:pt x="271" y="397489"/>
                    <a:pt x="7185" y="397489"/>
                  </a:cubicBezTo>
                  <a:cubicBezTo>
                    <a:pt x="14099" y="397489"/>
                    <a:pt x="14099" y="390335"/>
                    <a:pt x="14099" y="383182"/>
                  </a:cubicBezTo>
                  <a:lnTo>
                    <a:pt x="14099" y="1438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E686D003-1E67-A3AA-ACFB-9DFFB9C4FC8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933912" y="6644113"/>
              <a:ext cx="229201" cy="271433"/>
            </a:xfrm>
            <a:custGeom>
              <a:avLst/>
              <a:gdLst>
                <a:gd name="connsiteX0" fmla="*/ 128184 w 229201"/>
                <a:gd name="connsiteY0" fmla="*/ 31470 h 271433"/>
                <a:gd name="connsiteX1" fmla="*/ 161026 w 229201"/>
                <a:gd name="connsiteY1" fmla="*/ 12395 h 271433"/>
                <a:gd name="connsiteX2" fmla="*/ 172434 w 229201"/>
                <a:gd name="connsiteY2" fmla="*/ 12395 h 271433"/>
                <a:gd name="connsiteX3" fmla="*/ 172434 w 229201"/>
                <a:gd name="connsiteY3" fmla="*/ 75 h 271433"/>
                <a:gd name="connsiteX4" fmla="*/ 114010 w 229201"/>
                <a:gd name="connsiteY4" fmla="*/ 1267 h 271433"/>
                <a:gd name="connsiteX5" fmla="*/ 55241 w 229201"/>
                <a:gd name="connsiteY5" fmla="*/ 75 h 271433"/>
                <a:gd name="connsiteX6" fmla="*/ 55241 w 229201"/>
                <a:gd name="connsiteY6" fmla="*/ 12395 h 271433"/>
                <a:gd name="connsiteX7" fmla="*/ 66649 w 229201"/>
                <a:gd name="connsiteY7" fmla="*/ 12395 h 271433"/>
                <a:gd name="connsiteX8" fmla="*/ 99491 w 229201"/>
                <a:gd name="connsiteY8" fmla="*/ 31470 h 271433"/>
                <a:gd name="connsiteX9" fmla="*/ 99491 w 229201"/>
                <a:gd name="connsiteY9" fmla="*/ 207922 h 271433"/>
                <a:gd name="connsiteX10" fmla="*/ 52475 w 229201"/>
                <a:gd name="connsiteY10" fmla="*/ 106979 h 271433"/>
                <a:gd name="connsiteX11" fmla="*/ 21708 w 229201"/>
                <a:gd name="connsiteY11" fmla="*/ 51341 h 271433"/>
                <a:gd name="connsiteX12" fmla="*/ 8916 w 229201"/>
                <a:gd name="connsiteY12" fmla="*/ 51341 h 271433"/>
                <a:gd name="connsiteX13" fmla="*/ 274 w 229201"/>
                <a:gd name="connsiteY13" fmla="*/ 55713 h 271433"/>
                <a:gd name="connsiteX14" fmla="*/ 3385 w 229201"/>
                <a:gd name="connsiteY14" fmla="*/ 60084 h 271433"/>
                <a:gd name="connsiteX15" fmla="*/ 23782 w 229201"/>
                <a:gd name="connsiteY15" fmla="*/ 114133 h 271433"/>
                <a:gd name="connsiteX16" fmla="*/ 41413 w 229201"/>
                <a:gd name="connsiteY16" fmla="*/ 181296 h 271433"/>
                <a:gd name="connsiteX17" fmla="*/ 99491 w 229201"/>
                <a:gd name="connsiteY17" fmla="*/ 217858 h 271433"/>
                <a:gd name="connsiteX18" fmla="*/ 99491 w 229201"/>
                <a:gd name="connsiteY18" fmla="*/ 240113 h 271433"/>
                <a:gd name="connsiteX19" fmla="*/ 66649 w 229201"/>
                <a:gd name="connsiteY19" fmla="*/ 259189 h 271433"/>
                <a:gd name="connsiteX20" fmla="*/ 55241 w 229201"/>
                <a:gd name="connsiteY20" fmla="*/ 259189 h 271433"/>
                <a:gd name="connsiteX21" fmla="*/ 55241 w 229201"/>
                <a:gd name="connsiteY21" fmla="*/ 271509 h 271433"/>
                <a:gd name="connsiteX22" fmla="*/ 113665 w 229201"/>
                <a:gd name="connsiteY22" fmla="*/ 270316 h 271433"/>
                <a:gd name="connsiteX23" fmla="*/ 172434 w 229201"/>
                <a:gd name="connsiteY23" fmla="*/ 271509 h 271433"/>
                <a:gd name="connsiteX24" fmla="*/ 172434 w 229201"/>
                <a:gd name="connsiteY24" fmla="*/ 259189 h 271433"/>
                <a:gd name="connsiteX25" fmla="*/ 161026 w 229201"/>
                <a:gd name="connsiteY25" fmla="*/ 259189 h 271433"/>
                <a:gd name="connsiteX26" fmla="*/ 128184 w 229201"/>
                <a:gd name="connsiteY26" fmla="*/ 240113 h 271433"/>
                <a:gd name="connsiteX27" fmla="*/ 128184 w 229201"/>
                <a:gd name="connsiteY27" fmla="*/ 217858 h 271433"/>
                <a:gd name="connsiteX28" fmla="*/ 187645 w 229201"/>
                <a:gd name="connsiteY28" fmla="*/ 181693 h 271433"/>
                <a:gd name="connsiteX29" fmla="*/ 205968 w 229201"/>
                <a:gd name="connsiteY29" fmla="*/ 104595 h 271433"/>
                <a:gd name="connsiteX30" fmla="*/ 224981 w 229201"/>
                <a:gd name="connsiteY30" fmla="*/ 60084 h 271433"/>
                <a:gd name="connsiteX31" fmla="*/ 229476 w 229201"/>
                <a:gd name="connsiteY31" fmla="*/ 55713 h 271433"/>
                <a:gd name="connsiteX32" fmla="*/ 221179 w 229201"/>
                <a:gd name="connsiteY32" fmla="*/ 51341 h 271433"/>
                <a:gd name="connsiteX33" fmla="*/ 208042 w 229201"/>
                <a:gd name="connsiteY33" fmla="*/ 51341 h 271433"/>
                <a:gd name="connsiteX34" fmla="*/ 177274 w 229201"/>
                <a:gd name="connsiteY34" fmla="*/ 111748 h 271433"/>
                <a:gd name="connsiteX35" fmla="*/ 128184 w 229201"/>
                <a:gd name="connsiteY35" fmla="*/ 207922 h 271433"/>
                <a:gd name="connsiteX36" fmla="*/ 128184 w 229201"/>
                <a:gd name="connsiteY36" fmla="*/ 31470 h 27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9201" h="271433">
                  <a:moveTo>
                    <a:pt x="128184" y="31470"/>
                  </a:moveTo>
                  <a:cubicBezTo>
                    <a:pt x="128184" y="17958"/>
                    <a:pt x="128184" y="12395"/>
                    <a:pt x="161026" y="12395"/>
                  </a:cubicBezTo>
                  <a:lnTo>
                    <a:pt x="172434" y="12395"/>
                  </a:lnTo>
                  <a:lnTo>
                    <a:pt x="172434" y="75"/>
                  </a:lnTo>
                  <a:cubicBezTo>
                    <a:pt x="159989" y="1267"/>
                    <a:pt x="128184" y="1267"/>
                    <a:pt x="114010" y="1267"/>
                  </a:cubicBezTo>
                  <a:cubicBezTo>
                    <a:pt x="99837" y="1267"/>
                    <a:pt x="67686" y="1267"/>
                    <a:pt x="55241" y="75"/>
                  </a:cubicBezTo>
                  <a:lnTo>
                    <a:pt x="55241" y="12395"/>
                  </a:lnTo>
                  <a:lnTo>
                    <a:pt x="66649" y="12395"/>
                  </a:lnTo>
                  <a:cubicBezTo>
                    <a:pt x="99491" y="12395"/>
                    <a:pt x="99491" y="17561"/>
                    <a:pt x="99491" y="31470"/>
                  </a:cubicBezTo>
                  <a:lnTo>
                    <a:pt x="99491" y="207922"/>
                  </a:lnTo>
                  <a:cubicBezTo>
                    <a:pt x="54204" y="194013"/>
                    <a:pt x="52475" y="132811"/>
                    <a:pt x="52475" y="106979"/>
                  </a:cubicBezTo>
                  <a:cubicBezTo>
                    <a:pt x="52129" y="58892"/>
                    <a:pt x="36918" y="51341"/>
                    <a:pt x="21708" y="51341"/>
                  </a:cubicBezTo>
                  <a:lnTo>
                    <a:pt x="8916" y="51341"/>
                  </a:lnTo>
                  <a:cubicBezTo>
                    <a:pt x="3731" y="51341"/>
                    <a:pt x="274" y="51341"/>
                    <a:pt x="274" y="55713"/>
                  </a:cubicBezTo>
                  <a:cubicBezTo>
                    <a:pt x="274" y="57700"/>
                    <a:pt x="1311" y="59687"/>
                    <a:pt x="3385" y="60084"/>
                  </a:cubicBezTo>
                  <a:cubicBezTo>
                    <a:pt x="14793" y="61674"/>
                    <a:pt x="23436" y="67238"/>
                    <a:pt x="23782" y="114133"/>
                  </a:cubicBezTo>
                  <a:cubicBezTo>
                    <a:pt x="23782" y="123273"/>
                    <a:pt x="24819" y="154669"/>
                    <a:pt x="41413" y="181296"/>
                  </a:cubicBezTo>
                  <a:cubicBezTo>
                    <a:pt x="54895" y="202756"/>
                    <a:pt x="75983" y="214281"/>
                    <a:pt x="99491" y="217858"/>
                  </a:cubicBezTo>
                  <a:lnTo>
                    <a:pt x="99491" y="240113"/>
                  </a:lnTo>
                  <a:cubicBezTo>
                    <a:pt x="99491" y="253625"/>
                    <a:pt x="99491" y="259189"/>
                    <a:pt x="66649" y="259189"/>
                  </a:cubicBezTo>
                  <a:lnTo>
                    <a:pt x="55241" y="259189"/>
                  </a:lnTo>
                  <a:lnTo>
                    <a:pt x="55241" y="271509"/>
                  </a:lnTo>
                  <a:cubicBezTo>
                    <a:pt x="67686" y="270316"/>
                    <a:pt x="99491" y="270316"/>
                    <a:pt x="113665" y="270316"/>
                  </a:cubicBezTo>
                  <a:cubicBezTo>
                    <a:pt x="127839" y="270316"/>
                    <a:pt x="159989" y="270316"/>
                    <a:pt x="172434" y="271509"/>
                  </a:cubicBezTo>
                  <a:lnTo>
                    <a:pt x="172434" y="259189"/>
                  </a:lnTo>
                  <a:lnTo>
                    <a:pt x="161026" y="259189"/>
                  </a:lnTo>
                  <a:cubicBezTo>
                    <a:pt x="128184" y="259189"/>
                    <a:pt x="128184" y="254022"/>
                    <a:pt x="128184" y="240113"/>
                  </a:cubicBezTo>
                  <a:lnTo>
                    <a:pt x="128184" y="217858"/>
                  </a:lnTo>
                  <a:cubicBezTo>
                    <a:pt x="153075" y="214281"/>
                    <a:pt x="174163" y="202358"/>
                    <a:pt x="187645" y="181693"/>
                  </a:cubicBezTo>
                  <a:cubicBezTo>
                    <a:pt x="205622" y="153477"/>
                    <a:pt x="205968" y="122081"/>
                    <a:pt x="205968" y="104595"/>
                  </a:cubicBezTo>
                  <a:cubicBezTo>
                    <a:pt x="205968" y="98236"/>
                    <a:pt x="206313" y="62866"/>
                    <a:pt x="224981" y="60084"/>
                  </a:cubicBezTo>
                  <a:cubicBezTo>
                    <a:pt x="227056" y="59687"/>
                    <a:pt x="229476" y="59289"/>
                    <a:pt x="229476" y="55713"/>
                  </a:cubicBezTo>
                  <a:cubicBezTo>
                    <a:pt x="229476" y="51341"/>
                    <a:pt x="226710" y="51341"/>
                    <a:pt x="221179" y="51341"/>
                  </a:cubicBezTo>
                  <a:lnTo>
                    <a:pt x="208042" y="51341"/>
                  </a:lnTo>
                  <a:cubicBezTo>
                    <a:pt x="194559" y="51341"/>
                    <a:pt x="177620" y="54123"/>
                    <a:pt x="177274" y="111748"/>
                  </a:cubicBezTo>
                  <a:cubicBezTo>
                    <a:pt x="176929" y="155464"/>
                    <a:pt x="165520" y="197590"/>
                    <a:pt x="128184" y="207922"/>
                  </a:cubicBezTo>
                  <a:lnTo>
                    <a:pt x="128184" y="3147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80DB6428-74EA-AF70-C10D-9B48A613EB8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199786" y="6852477"/>
              <a:ext cx="151487" cy="182770"/>
            </a:xfrm>
            <a:custGeom>
              <a:avLst/>
              <a:gdLst>
                <a:gd name="connsiteX0" fmla="*/ 60054 w 151487"/>
                <a:gd name="connsiteY0" fmla="*/ 125262 h 182770"/>
                <a:gd name="connsiteX1" fmla="*/ 68282 w 151487"/>
                <a:gd name="connsiteY1" fmla="*/ 125540 h 182770"/>
                <a:gd name="connsiteX2" fmla="*/ 151769 w 151487"/>
                <a:gd name="connsiteY2" fmla="*/ 40692 h 182770"/>
                <a:gd name="connsiteX3" fmla="*/ 120068 w 151487"/>
                <a:gd name="connsiteY3" fmla="*/ 76 h 182770"/>
                <a:gd name="connsiteX4" fmla="*/ 62232 w 151487"/>
                <a:gd name="connsiteY4" fmla="*/ 69902 h 182770"/>
                <a:gd name="connsiteX5" fmla="*/ 52310 w 151487"/>
                <a:gd name="connsiteY5" fmla="*/ 104954 h 182770"/>
                <a:gd name="connsiteX6" fmla="*/ 8751 w 151487"/>
                <a:gd name="connsiteY6" fmla="*/ 66285 h 182770"/>
                <a:gd name="connsiteX7" fmla="*/ 29805 w 151487"/>
                <a:gd name="connsiteY7" fmla="*/ 9813 h 182770"/>
                <a:gd name="connsiteX8" fmla="*/ 31741 w 151487"/>
                <a:gd name="connsiteY8" fmla="*/ 6196 h 182770"/>
                <a:gd name="connsiteX9" fmla="*/ 27869 w 151487"/>
                <a:gd name="connsiteY9" fmla="*/ 2858 h 182770"/>
                <a:gd name="connsiteX10" fmla="*/ 20125 w 151487"/>
                <a:gd name="connsiteY10" fmla="*/ 8978 h 182770"/>
                <a:gd name="connsiteX11" fmla="*/ 282 w 151487"/>
                <a:gd name="connsiteY11" fmla="*/ 69067 h 182770"/>
                <a:gd name="connsiteX12" fmla="*/ 47228 w 151487"/>
                <a:gd name="connsiteY12" fmla="*/ 123036 h 182770"/>
                <a:gd name="connsiteX13" fmla="*/ 33677 w 151487"/>
                <a:gd name="connsiteY13" fmla="*/ 173945 h 182770"/>
                <a:gd name="connsiteX14" fmla="*/ 41904 w 151487"/>
                <a:gd name="connsiteY14" fmla="*/ 182847 h 182770"/>
                <a:gd name="connsiteX15" fmla="*/ 51342 w 151487"/>
                <a:gd name="connsiteY15" fmla="*/ 176727 h 182770"/>
                <a:gd name="connsiteX16" fmla="*/ 60054 w 151487"/>
                <a:gd name="connsiteY16" fmla="*/ 125262 h 182770"/>
                <a:gd name="connsiteX17" fmla="*/ 63200 w 151487"/>
                <a:gd name="connsiteY17" fmla="*/ 106345 h 182770"/>
                <a:gd name="connsiteX18" fmla="*/ 81591 w 151487"/>
                <a:gd name="connsiteY18" fmla="*/ 43752 h 182770"/>
                <a:gd name="connsiteX19" fmla="*/ 117406 w 151487"/>
                <a:gd name="connsiteY19" fmla="*/ 18993 h 182770"/>
                <a:gd name="connsiteX20" fmla="*/ 143057 w 151487"/>
                <a:gd name="connsiteY20" fmla="*/ 46256 h 182770"/>
                <a:gd name="connsiteX21" fmla="*/ 70943 w 151487"/>
                <a:gd name="connsiteY21" fmla="*/ 106623 h 182770"/>
                <a:gd name="connsiteX22" fmla="*/ 63200 w 151487"/>
                <a:gd name="connsiteY22" fmla="*/ 106345 h 1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487" h="182770">
                  <a:moveTo>
                    <a:pt x="60054" y="125262"/>
                  </a:moveTo>
                  <a:cubicBezTo>
                    <a:pt x="62716" y="125540"/>
                    <a:pt x="65620" y="125540"/>
                    <a:pt x="68282" y="125540"/>
                  </a:cubicBezTo>
                  <a:cubicBezTo>
                    <a:pt x="111840" y="125540"/>
                    <a:pt x="151769" y="84646"/>
                    <a:pt x="151769" y="40692"/>
                  </a:cubicBezTo>
                  <a:cubicBezTo>
                    <a:pt x="151769" y="15933"/>
                    <a:pt x="138943" y="76"/>
                    <a:pt x="120068" y="76"/>
                  </a:cubicBezTo>
                  <a:cubicBezTo>
                    <a:pt x="86673" y="76"/>
                    <a:pt x="69008" y="49038"/>
                    <a:pt x="62232" y="69902"/>
                  </a:cubicBezTo>
                  <a:cubicBezTo>
                    <a:pt x="59086" y="80195"/>
                    <a:pt x="53762" y="99668"/>
                    <a:pt x="52310" y="104954"/>
                  </a:cubicBezTo>
                  <a:cubicBezTo>
                    <a:pt x="25691" y="100781"/>
                    <a:pt x="8751" y="86871"/>
                    <a:pt x="8751" y="66285"/>
                  </a:cubicBezTo>
                  <a:cubicBezTo>
                    <a:pt x="8751" y="66007"/>
                    <a:pt x="10203" y="34850"/>
                    <a:pt x="29805" y="9813"/>
                  </a:cubicBezTo>
                  <a:cubicBezTo>
                    <a:pt x="31499" y="7866"/>
                    <a:pt x="31741" y="7309"/>
                    <a:pt x="31741" y="6196"/>
                  </a:cubicBezTo>
                  <a:cubicBezTo>
                    <a:pt x="31741" y="2858"/>
                    <a:pt x="28595" y="2858"/>
                    <a:pt x="27869" y="2858"/>
                  </a:cubicBezTo>
                  <a:cubicBezTo>
                    <a:pt x="25691" y="2858"/>
                    <a:pt x="24723" y="2858"/>
                    <a:pt x="20125" y="8978"/>
                  </a:cubicBezTo>
                  <a:cubicBezTo>
                    <a:pt x="6573" y="28173"/>
                    <a:pt x="282" y="57105"/>
                    <a:pt x="282" y="69067"/>
                  </a:cubicBezTo>
                  <a:cubicBezTo>
                    <a:pt x="282" y="93826"/>
                    <a:pt x="16011" y="115247"/>
                    <a:pt x="47228" y="123036"/>
                  </a:cubicBezTo>
                  <a:cubicBezTo>
                    <a:pt x="35129" y="166156"/>
                    <a:pt x="33677" y="171441"/>
                    <a:pt x="33677" y="173945"/>
                  </a:cubicBezTo>
                  <a:cubicBezTo>
                    <a:pt x="33677" y="181456"/>
                    <a:pt x="39242" y="182847"/>
                    <a:pt x="41904" y="182847"/>
                  </a:cubicBezTo>
                  <a:cubicBezTo>
                    <a:pt x="44566" y="182847"/>
                    <a:pt x="49406" y="180900"/>
                    <a:pt x="51342" y="176727"/>
                  </a:cubicBezTo>
                  <a:cubicBezTo>
                    <a:pt x="53036" y="172554"/>
                    <a:pt x="55214" y="158366"/>
                    <a:pt x="60054" y="125262"/>
                  </a:cubicBezTo>
                  <a:close/>
                  <a:moveTo>
                    <a:pt x="63200" y="106345"/>
                  </a:moveTo>
                  <a:cubicBezTo>
                    <a:pt x="68040" y="74353"/>
                    <a:pt x="69976" y="61834"/>
                    <a:pt x="81591" y="43752"/>
                  </a:cubicBezTo>
                  <a:cubicBezTo>
                    <a:pt x="92481" y="26782"/>
                    <a:pt x="105306" y="18993"/>
                    <a:pt x="117406" y="18993"/>
                  </a:cubicBezTo>
                  <a:cubicBezTo>
                    <a:pt x="134104" y="18993"/>
                    <a:pt x="143057" y="31790"/>
                    <a:pt x="143057" y="46256"/>
                  </a:cubicBezTo>
                  <a:cubicBezTo>
                    <a:pt x="143057" y="74353"/>
                    <a:pt x="112566" y="106623"/>
                    <a:pt x="70943" y="106623"/>
                  </a:cubicBezTo>
                  <a:cubicBezTo>
                    <a:pt x="68766" y="106623"/>
                    <a:pt x="65378" y="106623"/>
                    <a:pt x="63200" y="10634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362205DD-7AC5-911B-D9E3-AA7783197CE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401219" y="6617486"/>
              <a:ext cx="77091" cy="397414"/>
            </a:xfrm>
            <a:custGeom>
              <a:avLst/>
              <a:gdLst>
                <a:gd name="connsiteX0" fmla="*/ 75651 w 77091"/>
                <a:gd name="connsiteY0" fmla="*/ 205538 h 397414"/>
                <a:gd name="connsiteX1" fmla="*/ 77379 w 77091"/>
                <a:gd name="connsiteY1" fmla="*/ 198782 h 397414"/>
                <a:gd name="connsiteX2" fmla="*/ 75651 w 77091"/>
                <a:gd name="connsiteY2" fmla="*/ 192026 h 397414"/>
                <a:gd name="connsiteX3" fmla="*/ 15153 w 77091"/>
                <a:gd name="connsiteY3" fmla="*/ 9215 h 397414"/>
                <a:gd name="connsiteX4" fmla="*/ 7201 w 77091"/>
                <a:gd name="connsiteY4" fmla="*/ 75 h 397414"/>
                <a:gd name="connsiteX5" fmla="*/ 287 w 77091"/>
                <a:gd name="connsiteY5" fmla="*/ 8023 h 397414"/>
                <a:gd name="connsiteX6" fmla="*/ 2016 w 77091"/>
                <a:gd name="connsiteY6" fmla="*/ 14382 h 397414"/>
                <a:gd name="connsiteX7" fmla="*/ 63205 w 77091"/>
                <a:gd name="connsiteY7" fmla="*/ 198782 h 397414"/>
                <a:gd name="connsiteX8" fmla="*/ 2016 w 77091"/>
                <a:gd name="connsiteY8" fmla="*/ 382387 h 397414"/>
                <a:gd name="connsiteX9" fmla="*/ 287 w 77091"/>
                <a:gd name="connsiteY9" fmla="*/ 389541 h 397414"/>
                <a:gd name="connsiteX10" fmla="*/ 7201 w 77091"/>
                <a:gd name="connsiteY10" fmla="*/ 397489 h 397414"/>
                <a:gd name="connsiteX11" fmla="*/ 14461 w 77091"/>
                <a:gd name="connsiteY11" fmla="*/ 389541 h 397414"/>
                <a:gd name="connsiteX12" fmla="*/ 75651 w 77091"/>
                <a:gd name="connsiteY12" fmla="*/ 205538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91" h="397414">
                  <a:moveTo>
                    <a:pt x="75651" y="205538"/>
                  </a:moveTo>
                  <a:cubicBezTo>
                    <a:pt x="77379" y="200769"/>
                    <a:pt x="77379" y="199974"/>
                    <a:pt x="77379" y="198782"/>
                  </a:cubicBezTo>
                  <a:cubicBezTo>
                    <a:pt x="77379" y="197590"/>
                    <a:pt x="77379" y="196795"/>
                    <a:pt x="75651" y="192026"/>
                  </a:cubicBezTo>
                  <a:lnTo>
                    <a:pt x="15153" y="9215"/>
                  </a:lnTo>
                  <a:cubicBezTo>
                    <a:pt x="13078" y="2459"/>
                    <a:pt x="11004" y="75"/>
                    <a:pt x="7201" y="75"/>
                  </a:cubicBezTo>
                  <a:cubicBezTo>
                    <a:pt x="3399" y="75"/>
                    <a:pt x="287" y="3651"/>
                    <a:pt x="287" y="8023"/>
                  </a:cubicBezTo>
                  <a:cubicBezTo>
                    <a:pt x="287" y="9215"/>
                    <a:pt x="287" y="10010"/>
                    <a:pt x="2016" y="14382"/>
                  </a:cubicBezTo>
                  <a:lnTo>
                    <a:pt x="63205" y="198782"/>
                  </a:lnTo>
                  <a:lnTo>
                    <a:pt x="2016" y="382387"/>
                  </a:lnTo>
                  <a:cubicBezTo>
                    <a:pt x="287" y="386759"/>
                    <a:pt x="287" y="387553"/>
                    <a:pt x="287" y="389541"/>
                  </a:cubicBezTo>
                  <a:cubicBezTo>
                    <a:pt x="287" y="393912"/>
                    <a:pt x="3399" y="397489"/>
                    <a:pt x="7201" y="397489"/>
                  </a:cubicBezTo>
                  <a:cubicBezTo>
                    <a:pt x="11696" y="397489"/>
                    <a:pt x="13078" y="393515"/>
                    <a:pt x="14461" y="389541"/>
                  </a:cubicBezTo>
                  <a:lnTo>
                    <a:pt x="75651" y="20553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B670689E-691D-FDC6-0E80-5031C993E8C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524251" y="6617486"/>
              <a:ext cx="47361" cy="397414"/>
            </a:xfrm>
            <a:custGeom>
              <a:avLst/>
              <a:gdLst>
                <a:gd name="connsiteX0" fmla="*/ 47653 w 47361"/>
                <a:gd name="connsiteY0" fmla="*/ 75 h 397414"/>
                <a:gd name="connsiteX1" fmla="*/ 291 w 47361"/>
                <a:gd name="connsiteY1" fmla="*/ 75 h 397414"/>
                <a:gd name="connsiteX2" fmla="*/ 291 w 47361"/>
                <a:gd name="connsiteY2" fmla="*/ 15971 h 397414"/>
                <a:gd name="connsiteX3" fmla="*/ 33824 w 47361"/>
                <a:gd name="connsiteY3" fmla="*/ 15971 h 397414"/>
                <a:gd name="connsiteX4" fmla="*/ 33824 w 47361"/>
                <a:gd name="connsiteY4" fmla="*/ 381592 h 397414"/>
                <a:gd name="connsiteX5" fmla="*/ 291 w 47361"/>
                <a:gd name="connsiteY5" fmla="*/ 381592 h 397414"/>
                <a:gd name="connsiteX6" fmla="*/ 291 w 47361"/>
                <a:gd name="connsiteY6" fmla="*/ 397489 h 397414"/>
                <a:gd name="connsiteX7" fmla="*/ 47653 w 47361"/>
                <a:gd name="connsiteY7" fmla="*/ 397489 h 397414"/>
                <a:gd name="connsiteX8" fmla="*/ 47653 w 47361"/>
                <a:gd name="connsiteY8" fmla="*/ 75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653" y="75"/>
                  </a:moveTo>
                  <a:lnTo>
                    <a:pt x="291" y="75"/>
                  </a:lnTo>
                  <a:lnTo>
                    <a:pt x="291" y="15971"/>
                  </a:lnTo>
                  <a:lnTo>
                    <a:pt x="33824" y="15971"/>
                  </a:lnTo>
                  <a:lnTo>
                    <a:pt x="33824" y="381592"/>
                  </a:lnTo>
                  <a:lnTo>
                    <a:pt x="291" y="381592"/>
                  </a:lnTo>
                  <a:lnTo>
                    <a:pt x="291" y="397489"/>
                  </a:lnTo>
                  <a:lnTo>
                    <a:pt x="47653" y="397489"/>
                  </a:lnTo>
                  <a:lnTo>
                    <a:pt x="47653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82" name="pole tekstowe 181">
            <a:extLst>
              <a:ext uri="{FF2B5EF4-FFF2-40B4-BE49-F238E27FC236}">
                <a16:creationId xmlns:a16="http://schemas.microsoft.com/office/drawing/2014/main" id="{D7F4CDB0-9A78-AF87-906B-05938F477066}"/>
              </a:ext>
            </a:extLst>
          </p:cNvPr>
          <p:cNvSpPr txBox="1"/>
          <p:nvPr/>
        </p:nvSpPr>
        <p:spPr>
          <a:xfrm>
            <a:off x="899592" y="427033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The </a:t>
            </a:r>
            <a:r>
              <a:rPr lang="pl-PL" sz="2400" b="1" dirty="0" err="1"/>
              <a:t>formula</a:t>
            </a:r>
            <a:r>
              <a:rPr lang="pl-PL" sz="2400" b="1" dirty="0"/>
              <a:t> for </a:t>
            </a:r>
            <a:r>
              <a:rPr lang="pl-PL" sz="2400" b="1" dirty="0" err="1"/>
              <a:t>trace</a:t>
            </a:r>
            <a:r>
              <a:rPr lang="pl-PL" sz="2400" b="1" dirty="0"/>
              <a:t> of the channel QFI matrix:</a:t>
            </a:r>
            <a:endParaRPr lang="en-US" sz="2400" b="1" dirty="0"/>
          </a:p>
        </p:txBody>
      </p:sp>
      <p:grpSp>
        <p:nvGrpSpPr>
          <p:cNvPr id="274" name="Grupa 27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\Tr F_Q[\mathcal{E}_{\boldsymbol{\theta}}(\rho)]  = 4 \min_{\{h_i\}_{i=1}^\mathfrak{p}} \| \sum_i \alpha_i(h_i) \| $$&#10; \end{document}&#10;" title="IguanaTex Vector Display">
            <a:extLst>
              <a:ext uri="{FF2B5EF4-FFF2-40B4-BE49-F238E27FC236}">
                <a16:creationId xmlns:a16="http://schemas.microsoft.com/office/drawing/2014/main" id="{3DF8FF00-1F1D-C443-729F-5B5304B2431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904124" y="4805083"/>
            <a:ext cx="5330825" cy="707577"/>
            <a:chOff x="5869389" y="6876129"/>
            <a:chExt cx="4294000" cy="569956"/>
          </a:xfrm>
        </p:grpSpPr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56AB160B-06AD-0493-BAEE-D34C6961434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69389" y="7011627"/>
              <a:ext cx="191760" cy="117892"/>
            </a:xfrm>
            <a:custGeom>
              <a:avLst/>
              <a:gdLst>
                <a:gd name="connsiteX0" fmla="*/ 19297 w 191760"/>
                <a:gd name="connsiteY0" fmla="*/ 26214 h 117892"/>
                <a:gd name="connsiteX1" fmla="*/ 19297 w 191760"/>
                <a:gd name="connsiteY1" fmla="*/ 97696 h 117892"/>
                <a:gd name="connsiteX2" fmla="*/ 146 w 191760"/>
                <a:gd name="connsiteY2" fmla="*/ 109699 h 117892"/>
                <a:gd name="connsiteX3" fmla="*/ 146 w 191760"/>
                <a:gd name="connsiteY3" fmla="*/ 117967 h 117892"/>
                <a:gd name="connsiteX4" fmla="*/ 27891 w 191760"/>
                <a:gd name="connsiteY4" fmla="*/ 117167 h 117892"/>
                <a:gd name="connsiteX5" fmla="*/ 55390 w 191760"/>
                <a:gd name="connsiteY5" fmla="*/ 117967 h 117892"/>
                <a:gd name="connsiteX6" fmla="*/ 55390 w 191760"/>
                <a:gd name="connsiteY6" fmla="*/ 109699 h 117892"/>
                <a:gd name="connsiteX7" fmla="*/ 36239 w 191760"/>
                <a:gd name="connsiteY7" fmla="*/ 97696 h 117892"/>
                <a:gd name="connsiteX8" fmla="*/ 36239 w 191760"/>
                <a:gd name="connsiteY8" fmla="*/ 48619 h 117892"/>
                <a:gd name="connsiteX9" fmla="*/ 69386 w 191760"/>
                <a:gd name="connsiteY9" fmla="*/ 5943 h 117892"/>
                <a:gd name="connsiteX10" fmla="*/ 87555 w 191760"/>
                <a:gd name="connsiteY10" fmla="*/ 35549 h 117892"/>
                <a:gd name="connsiteX11" fmla="*/ 87555 w 191760"/>
                <a:gd name="connsiteY11" fmla="*/ 97696 h 117892"/>
                <a:gd name="connsiteX12" fmla="*/ 68404 w 191760"/>
                <a:gd name="connsiteY12" fmla="*/ 109699 h 117892"/>
                <a:gd name="connsiteX13" fmla="*/ 68404 w 191760"/>
                <a:gd name="connsiteY13" fmla="*/ 117967 h 117892"/>
                <a:gd name="connsiteX14" fmla="*/ 96149 w 191760"/>
                <a:gd name="connsiteY14" fmla="*/ 117167 h 117892"/>
                <a:gd name="connsiteX15" fmla="*/ 123648 w 191760"/>
                <a:gd name="connsiteY15" fmla="*/ 117967 h 117892"/>
                <a:gd name="connsiteX16" fmla="*/ 123648 w 191760"/>
                <a:gd name="connsiteY16" fmla="*/ 109699 h 117892"/>
                <a:gd name="connsiteX17" fmla="*/ 104497 w 191760"/>
                <a:gd name="connsiteY17" fmla="*/ 97696 h 117892"/>
                <a:gd name="connsiteX18" fmla="*/ 104497 w 191760"/>
                <a:gd name="connsiteY18" fmla="*/ 48619 h 117892"/>
                <a:gd name="connsiteX19" fmla="*/ 137644 w 191760"/>
                <a:gd name="connsiteY19" fmla="*/ 5943 h 117892"/>
                <a:gd name="connsiteX20" fmla="*/ 155813 w 191760"/>
                <a:gd name="connsiteY20" fmla="*/ 35549 h 117892"/>
                <a:gd name="connsiteX21" fmla="*/ 155813 w 191760"/>
                <a:gd name="connsiteY21" fmla="*/ 97696 h 117892"/>
                <a:gd name="connsiteX22" fmla="*/ 136662 w 191760"/>
                <a:gd name="connsiteY22" fmla="*/ 109699 h 117892"/>
                <a:gd name="connsiteX23" fmla="*/ 136662 w 191760"/>
                <a:gd name="connsiteY23" fmla="*/ 117967 h 117892"/>
                <a:gd name="connsiteX24" fmla="*/ 164407 w 191760"/>
                <a:gd name="connsiteY24" fmla="*/ 117167 h 117892"/>
                <a:gd name="connsiteX25" fmla="*/ 191906 w 191760"/>
                <a:gd name="connsiteY25" fmla="*/ 117967 h 117892"/>
                <a:gd name="connsiteX26" fmla="*/ 191906 w 191760"/>
                <a:gd name="connsiteY26" fmla="*/ 109699 h 117892"/>
                <a:gd name="connsiteX27" fmla="*/ 172755 w 191760"/>
                <a:gd name="connsiteY27" fmla="*/ 101697 h 117892"/>
                <a:gd name="connsiteX28" fmla="*/ 172755 w 191760"/>
                <a:gd name="connsiteY28" fmla="*/ 50752 h 117892"/>
                <a:gd name="connsiteX29" fmla="*/ 165143 w 191760"/>
                <a:gd name="connsiteY29" fmla="*/ 9944 h 117892"/>
                <a:gd name="connsiteX30" fmla="*/ 139363 w 191760"/>
                <a:gd name="connsiteY30" fmla="*/ 75 h 117892"/>
                <a:gd name="connsiteX31" fmla="*/ 103760 w 191760"/>
                <a:gd name="connsiteY31" fmla="*/ 26214 h 117892"/>
                <a:gd name="connsiteX32" fmla="*/ 71105 w 191760"/>
                <a:gd name="connsiteY32" fmla="*/ 75 h 117892"/>
                <a:gd name="connsiteX33" fmla="*/ 34766 w 191760"/>
                <a:gd name="connsiteY33" fmla="*/ 28081 h 117892"/>
                <a:gd name="connsiteX34" fmla="*/ 34766 w 191760"/>
                <a:gd name="connsiteY34" fmla="*/ 75 h 117892"/>
                <a:gd name="connsiteX35" fmla="*/ 146 w 191760"/>
                <a:gd name="connsiteY35" fmla="*/ 3009 h 117892"/>
                <a:gd name="connsiteX36" fmla="*/ 146 w 191760"/>
                <a:gd name="connsiteY36" fmla="*/ 11277 h 117892"/>
                <a:gd name="connsiteX37" fmla="*/ 19297 w 191760"/>
                <a:gd name="connsiteY37" fmla="*/ 262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760" h="117892">
                  <a:moveTo>
                    <a:pt x="19297" y="26214"/>
                  </a:moveTo>
                  <a:lnTo>
                    <a:pt x="19297" y="97696"/>
                  </a:lnTo>
                  <a:cubicBezTo>
                    <a:pt x="19297" y="109699"/>
                    <a:pt x="16596" y="109699"/>
                    <a:pt x="146" y="109699"/>
                  </a:cubicBezTo>
                  <a:lnTo>
                    <a:pt x="146" y="117967"/>
                  </a:lnTo>
                  <a:cubicBezTo>
                    <a:pt x="8739" y="117700"/>
                    <a:pt x="21261" y="117167"/>
                    <a:pt x="27891" y="117167"/>
                  </a:cubicBezTo>
                  <a:cubicBezTo>
                    <a:pt x="34275" y="117167"/>
                    <a:pt x="47042" y="117700"/>
                    <a:pt x="55390" y="117967"/>
                  </a:cubicBezTo>
                  <a:lnTo>
                    <a:pt x="55390" y="109699"/>
                  </a:lnTo>
                  <a:cubicBezTo>
                    <a:pt x="38940" y="109699"/>
                    <a:pt x="36239" y="109699"/>
                    <a:pt x="36239" y="97696"/>
                  </a:cubicBezTo>
                  <a:lnTo>
                    <a:pt x="36239" y="48619"/>
                  </a:lnTo>
                  <a:cubicBezTo>
                    <a:pt x="36239" y="20879"/>
                    <a:pt x="53672" y="5943"/>
                    <a:pt x="69386" y="5943"/>
                  </a:cubicBezTo>
                  <a:cubicBezTo>
                    <a:pt x="84854" y="5943"/>
                    <a:pt x="87555" y="20346"/>
                    <a:pt x="87555" y="35549"/>
                  </a:cubicBezTo>
                  <a:lnTo>
                    <a:pt x="87555" y="97696"/>
                  </a:lnTo>
                  <a:cubicBezTo>
                    <a:pt x="87555" y="109699"/>
                    <a:pt x="84854" y="109699"/>
                    <a:pt x="68404" y="109699"/>
                  </a:cubicBezTo>
                  <a:lnTo>
                    <a:pt x="68404" y="117967"/>
                  </a:lnTo>
                  <a:cubicBezTo>
                    <a:pt x="76997" y="117700"/>
                    <a:pt x="89519" y="117167"/>
                    <a:pt x="96149" y="117167"/>
                  </a:cubicBezTo>
                  <a:cubicBezTo>
                    <a:pt x="102533" y="117167"/>
                    <a:pt x="115300" y="117700"/>
                    <a:pt x="123648" y="117967"/>
                  </a:cubicBezTo>
                  <a:lnTo>
                    <a:pt x="123648" y="109699"/>
                  </a:lnTo>
                  <a:cubicBezTo>
                    <a:pt x="107198" y="109699"/>
                    <a:pt x="104497" y="109699"/>
                    <a:pt x="104497" y="97696"/>
                  </a:cubicBezTo>
                  <a:lnTo>
                    <a:pt x="104497" y="48619"/>
                  </a:lnTo>
                  <a:cubicBezTo>
                    <a:pt x="104497" y="20879"/>
                    <a:pt x="121930" y="5943"/>
                    <a:pt x="137644" y="5943"/>
                  </a:cubicBezTo>
                  <a:cubicBezTo>
                    <a:pt x="153112" y="5943"/>
                    <a:pt x="155813" y="20346"/>
                    <a:pt x="155813" y="35549"/>
                  </a:cubicBezTo>
                  <a:lnTo>
                    <a:pt x="155813" y="97696"/>
                  </a:lnTo>
                  <a:cubicBezTo>
                    <a:pt x="155813" y="109699"/>
                    <a:pt x="153112" y="109699"/>
                    <a:pt x="136662" y="109699"/>
                  </a:cubicBezTo>
                  <a:lnTo>
                    <a:pt x="136662" y="117967"/>
                  </a:lnTo>
                  <a:cubicBezTo>
                    <a:pt x="145255" y="117700"/>
                    <a:pt x="157777" y="117167"/>
                    <a:pt x="164407" y="117167"/>
                  </a:cubicBezTo>
                  <a:cubicBezTo>
                    <a:pt x="170791" y="117167"/>
                    <a:pt x="183558" y="117700"/>
                    <a:pt x="191906" y="117967"/>
                  </a:cubicBezTo>
                  <a:lnTo>
                    <a:pt x="191906" y="109699"/>
                  </a:lnTo>
                  <a:cubicBezTo>
                    <a:pt x="179139" y="109699"/>
                    <a:pt x="173000" y="109699"/>
                    <a:pt x="172755" y="101697"/>
                  </a:cubicBezTo>
                  <a:lnTo>
                    <a:pt x="172755" y="50752"/>
                  </a:lnTo>
                  <a:cubicBezTo>
                    <a:pt x="172755" y="27814"/>
                    <a:pt x="172755" y="19546"/>
                    <a:pt x="165143" y="9944"/>
                  </a:cubicBezTo>
                  <a:cubicBezTo>
                    <a:pt x="161706" y="5409"/>
                    <a:pt x="153603" y="75"/>
                    <a:pt x="139363" y="75"/>
                  </a:cubicBezTo>
                  <a:cubicBezTo>
                    <a:pt x="118738" y="75"/>
                    <a:pt x="107934" y="16078"/>
                    <a:pt x="103760" y="26214"/>
                  </a:cubicBezTo>
                  <a:cubicBezTo>
                    <a:pt x="100323" y="3009"/>
                    <a:pt x="82154" y="75"/>
                    <a:pt x="71105" y="75"/>
                  </a:cubicBezTo>
                  <a:cubicBezTo>
                    <a:pt x="53181" y="75"/>
                    <a:pt x="41641" y="11544"/>
                    <a:pt x="34766" y="28081"/>
                  </a:cubicBezTo>
                  <a:lnTo>
                    <a:pt x="34766" y="75"/>
                  </a:lnTo>
                  <a:lnTo>
                    <a:pt x="146" y="3009"/>
                  </a:lnTo>
                  <a:lnTo>
                    <a:pt x="146" y="11277"/>
                  </a:lnTo>
                  <a:cubicBezTo>
                    <a:pt x="17333" y="11277"/>
                    <a:pt x="19297" y="13144"/>
                    <a:pt x="19297" y="262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52087DF9-6020-0EB6-1486-9758E2BF9E8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76455" y="7010027"/>
              <a:ext cx="110735" cy="122426"/>
            </a:xfrm>
            <a:custGeom>
              <a:avLst/>
              <a:gdLst>
                <a:gd name="connsiteX0" fmla="*/ 71604 w 110735"/>
                <a:gd name="connsiteY0" fmla="*/ 99296 h 122426"/>
                <a:gd name="connsiteX1" fmla="*/ 90755 w 110735"/>
                <a:gd name="connsiteY1" fmla="*/ 121168 h 122426"/>
                <a:gd name="connsiteX2" fmla="*/ 110889 w 110735"/>
                <a:gd name="connsiteY2" fmla="*/ 95829 h 122426"/>
                <a:gd name="connsiteX3" fmla="*/ 110889 w 110735"/>
                <a:gd name="connsiteY3" fmla="*/ 80892 h 122426"/>
                <a:gd name="connsiteX4" fmla="*/ 104751 w 110735"/>
                <a:gd name="connsiteY4" fmla="*/ 80892 h 122426"/>
                <a:gd name="connsiteX5" fmla="*/ 104751 w 110735"/>
                <a:gd name="connsiteY5" fmla="*/ 95829 h 122426"/>
                <a:gd name="connsiteX6" fmla="*/ 95912 w 110735"/>
                <a:gd name="connsiteY6" fmla="*/ 112899 h 122426"/>
                <a:gd name="connsiteX7" fmla="*/ 86827 w 110735"/>
                <a:gd name="connsiteY7" fmla="*/ 99563 h 122426"/>
                <a:gd name="connsiteX8" fmla="*/ 86827 w 110735"/>
                <a:gd name="connsiteY8" fmla="*/ 46218 h 122426"/>
                <a:gd name="connsiteX9" fmla="*/ 77988 w 110735"/>
                <a:gd name="connsiteY9" fmla="*/ 14745 h 122426"/>
                <a:gd name="connsiteX10" fmla="*/ 44350 w 110735"/>
                <a:gd name="connsiteY10" fmla="*/ 75 h 122426"/>
                <a:gd name="connsiteX11" fmla="*/ 7274 w 110735"/>
                <a:gd name="connsiteY11" fmla="*/ 30215 h 122426"/>
                <a:gd name="connsiteX12" fmla="*/ 18569 w 110735"/>
                <a:gd name="connsiteY12" fmla="*/ 42751 h 122426"/>
                <a:gd name="connsiteX13" fmla="*/ 29863 w 110735"/>
                <a:gd name="connsiteY13" fmla="*/ 30481 h 122426"/>
                <a:gd name="connsiteX14" fmla="*/ 17341 w 110735"/>
                <a:gd name="connsiteY14" fmla="*/ 18212 h 122426"/>
                <a:gd name="connsiteX15" fmla="*/ 43859 w 110735"/>
                <a:gd name="connsiteY15" fmla="*/ 5943 h 122426"/>
                <a:gd name="connsiteX16" fmla="*/ 69885 w 110735"/>
                <a:gd name="connsiteY16" fmla="*/ 40083 h 122426"/>
                <a:gd name="connsiteX17" fmla="*/ 69885 w 110735"/>
                <a:gd name="connsiteY17" fmla="*/ 49952 h 122426"/>
                <a:gd name="connsiteX18" fmla="*/ 24707 w 110735"/>
                <a:gd name="connsiteY18" fmla="*/ 59554 h 122426"/>
                <a:gd name="connsiteX19" fmla="*/ 154 w 110735"/>
                <a:gd name="connsiteY19" fmla="*/ 94229 h 122426"/>
                <a:gd name="connsiteX20" fmla="*/ 39439 w 110735"/>
                <a:gd name="connsiteY20" fmla="*/ 122501 h 122426"/>
                <a:gd name="connsiteX21" fmla="*/ 71604 w 110735"/>
                <a:gd name="connsiteY21" fmla="*/ 99296 h 122426"/>
                <a:gd name="connsiteX22" fmla="*/ 69885 w 110735"/>
                <a:gd name="connsiteY22" fmla="*/ 55553 h 122426"/>
                <a:gd name="connsiteX23" fmla="*/ 69885 w 110735"/>
                <a:gd name="connsiteY23" fmla="*/ 82226 h 122426"/>
                <a:gd name="connsiteX24" fmla="*/ 41158 w 110735"/>
                <a:gd name="connsiteY24" fmla="*/ 116633 h 122426"/>
                <a:gd name="connsiteX25" fmla="*/ 19060 w 110735"/>
                <a:gd name="connsiteY25" fmla="*/ 93962 h 122426"/>
                <a:gd name="connsiteX26" fmla="*/ 69885 w 110735"/>
                <a:gd name="connsiteY26" fmla="*/ 55553 h 1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735" h="122426">
                  <a:moveTo>
                    <a:pt x="71604" y="99296"/>
                  </a:moveTo>
                  <a:cubicBezTo>
                    <a:pt x="72586" y="109965"/>
                    <a:pt x="79215" y="121168"/>
                    <a:pt x="90755" y="121168"/>
                  </a:cubicBezTo>
                  <a:cubicBezTo>
                    <a:pt x="95912" y="121168"/>
                    <a:pt x="110889" y="117434"/>
                    <a:pt x="110889" y="95829"/>
                  </a:cubicBezTo>
                  <a:lnTo>
                    <a:pt x="110889" y="80892"/>
                  </a:lnTo>
                  <a:lnTo>
                    <a:pt x="104751" y="80892"/>
                  </a:lnTo>
                  <a:lnTo>
                    <a:pt x="104751" y="95829"/>
                  </a:lnTo>
                  <a:cubicBezTo>
                    <a:pt x="104751" y="111299"/>
                    <a:pt x="98612" y="112899"/>
                    <a:pt x="95912" y="112899"/>
                  </a:cubicBezTo>
                  <a:cubicBezTo>
                    <a:pt x="87809" y="112899"/>
                    <a:pt x="86827" y="100897"/>
                    <a:pt x="86827" y="99563"/>
                  </a:cubicBezTo>
                  <a:lnTo>
                    <a:pt x="86827" y="46218"/>
                  </a:lnTo>
                  <a:cubicBezTo>
                    <a:pt x="86827" y="35016"/>
                    <a:pt x="86827" y="24613"/>
                    <a:pt x="77988" y="14745"/>
                  </a:cubicBezTo>
                  <a:cubicBezTo>
                    <a:pt x="68412" y="4342"/>
                    <a:pt x="56135" y="75"/>
                    <a:pt x="44350" y="75"/>
                  </a:cubicBezTo>
                  <a:cubicBezTo>
                    <a:pt x="24216" y="75"/>
                    <a:pt x="7274" y="12611"/>
                    <a:pt x="7274" y="30215"/>
                  </a:cubicBezTo>
                  <a:cubicBezTo>
                    <a:pt x="7274" y="38216"/>
                    <a:pt x="12185" y="42751"/>
                    <a:pt x="18569" y="42751"/>
                  </a:cubicBezTo>
                  <a:cubicBezTo>
                    <a:pt x="25444" y="42751"/>
                    <a:pt x="29863" y="37416"/>
                    <a:pt x="29863" y="30481"/>
                  </a:cubicBezTo>
                  <a:cubicBezTo>
                    <a:pt x="29863" y="27281"/>
                    <a:pt x="28636" y="18479"/>
                    <a:pt x="17341" y="18212"/>
                  </a:cubicBezTo>
                  <a:cubicBezTo>
                    <a:pt x="23971" y="8877"/>
                    <a:pt x="36002" y="5943"/>
                    <a:pt x="43859" y="5943"/>
                  </a:cubicBezTo>
                  <a:cubicBezTo>
                    <a:pt x="55890" y="5943"/>
                    <a:pt x="69885" y="16345"/>
                    <a:pt x="69885" y="40083"/>
                  </a:cubicBezTo>
                  <a:lnTo>
                    <a:pt x="69885" y="49952"/>
                  </a:lnTo>
                  <a:cubicBezTo>
                    <a:pt x="57363" y="50752"/>
                    <a:pt x="40176" y="51553"/>
                    <a:pt x="24707" y="59554"/>
                  </a:cubicBezTo>
                  <a:cubicBezTo>
                    <a:pt x="6292" y="68623"/>
                    <a:pt x="154" y="82493"/>
                    <a:pt x="154" y="94229"/>
                  </a:cubicBezTo>
                  <a:cubicBezTo>
                    <a:pt x="154" y="115833"/>
                    <a:pt x="23971" y="122501"/>
                    <a:pt x="39439" y="122501"/>
                  </a:cubicBezTo>
                  <a:cubicBezTo>
                    <a:pt x="55644" y="122501"/>
                    <a:pt x="66939" y="111832"/>
                    <a:pt x="71604" y="99296"/>
                  </a:cubicBezTo>
                  <a:close/>
                  <a:moveTo>
                    <a:pt x="69885" y="55553"/>
                  </a:moveTo>
                  <a:lnTo>
                    <a:pt x="69885" y="82226"/>
                  </a:lnTo>
                  <a:cubicBezTo>
                    <a:pt x="69885" y="107565"/>
                    <a:pt x="52207" y="116633"/>
                    <a:pt x="41158" y="116633"/>
                  </a:cubicBezTo>
                  <a:cubicBezTo>
                    <a:pt x="29127" y="116633"/>
                    <a:pt x="19060" y="107298"/>
                    <a:pt x="19060" y="93962"/>
                  </a:cubicBezTo>
                  <a:cubicBezTo>
                    <a:pt x="19060" y="79292"/>
                    <a:pt x="29372" y="57154"/>
                    <a:pt x="69885" y="555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05E7753D-C2D8-ABEE-B39A-39FE5CEEE63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91856" y="7014561"/>
              <a:ext cx="123748" cy="114958"/>
            </a:xfrm>
            <a:custGeom>
              <a:avLst/>
              <a:gdLst>
                <a:gd name="connsiteX0" fmla="*/ 67680 w 123748"/>
                <a:gd name="connsiteY0" fmla="*/ 52353 h 114958"/>
                <a:gd name="connsiteX1" fmla="*/ 90269 w 123748"/>
                <a:gd name="connsiteY1" fmla="*/ 22213 h 114958"/>
                <a:gd name="connsiteX2" fmla="*/ 119488 w 123748"/>
                <a:gd name="connsiteY2" fmla="*/ 8343 h 114958"/>
                <a:gd name="connsiteX3" fmla="*/ 119488 w 123748"/>
                <a:gd name="connsiteY3" fmla="*/ 75 h 114958"/>
                <a:gd name="connsiteX4" fmla="*/ 99354 w 123748"/>
                <a:gd name="connsiteY4" fmla="*/ 875 h 114958"/>
                <a:gd name="connsiteX5" fmla="*/ 75783 w 123748"/>
                <a:gd name="connsiteY5" fmla="*/ 75 h 114958"/>
                <a:gd name="connsiteX6" fmla="*/ 75783 w 123748"/>
                <a:gd name="connsiteY6" fmla="*/ 8343 h 114958"/>
                <a:gd name="connsiteX7" fmla="*/ 82903 w 123748"/>
                <a:gd name="connsiteY7" fmla="*/ 16612 h 114958"/>
                <a:gd name="connsiteX8" fmla="*/ 79220 w 123748"/>
                <a:gd name="connsiteY8" fmla="*/ 25947 h 114958"/>
                <a:gd name="connsiteX9" fmla="*/ 63997 w 123748"/>
                <a:gd name="connsiteY9" fmla="*/ 46752 h 114958"/>
                <a:gd name="connsiteX10" fmla="*/ 44846 w 123748"/>
                <a:gd name="connsiteY10" fmla="*/ 19812 h 114958"/>
                <a:gd name="connsiteX11" fmla="*/ 42636 w 123748"/>
                <a:gd name="connsiteY11" fmla="*/ 15011 h 114958"/>
                <a:gd name="connsiteX12" fmla="*/ 51230 w 123748"/>
                <a:gd name="connsiteY12" fmla="*/ 8343 h 114958"/>
                <a:gd name="connsiteX13" fmla="*/ 51230 w 123748"/>
                <a:gd name="connsiteY13" fmla="*/ 75 h 114958"/>
                <a:gd name="connsiteX14" fmla="*/ 24712 w 123748"/>
                <a:gd name="connsiteY14" fmla="*/ 875 h 114958"/>
                <a:gd name="connsiteX15" fmla="*/ 1387 w 123748"/>
                <a:gd name="connsiteY15" fmla="*/ 75 h 114958"/>
                <a:gd name="connsiteX16" fmla="*/ 1387 w 123748"/>
                <a:gd name="connsiteY16" fmla="*/ 8343 h 114958"/>
                <a:gd name="connsiteX17" fmla="*/ 30359 w 123748"/>
                <a:gd name="connsiteY17" fmla="*/ 24613 h 114958"/>
                <a:gd name="connsiteX18" fmla="*/ 54667 w 123748"/>
                <a:gd name="connsiteY18" fmla="*/ 59021 h 114958"/>
                <a:gd name="connsiteX19" fmla="*/ 31587 w 123748"/>
                <a:gd name="connsiteY19" fmla="*/ 90761 h 114958"/>
                <a:gd name="connsiteX20" fmla="*/ 159 w 123748"/>
                <a:gd name="connsiteY20" fmla="*/ 106765 h 114958"/>
                <a:gd name="connsiteX21" fmla="*/ 159 w 123748"/>
                <a:gd name="connsiteY21" fmla="*/ 115033 h 114958"/>
                <a:gd name="connsiteX22" fmla="*/ 20538 w 123748"/>
                <a:gd name="connsiteY22" fmla="*/ 114233 h 114958"/>
                <a:gd name="connsiteX23" fmla="*/ 43864 w 123748"/>
                <a:gd name="connsiteY23" fmla="*/ 115033 h 114958"/>
                <a:gd name="connsiteX24" fmla="*/ 43864 w 123748"/>
                <a:gd name="connsiteY24" fmla="*/ 106765 h 114958"/>
                <a:gd name="connsiteX25" fmla="*/ 36743 w 123748"/>
                <a:gd name="connsiteY25" fmla="*/ 98496 h 114958"/>
                <a:gd name="connsiteX26" fmla="*/ 58841 w 123748"/>
                <a:gd name="connsiteY26" fmla="*/ 64622 h 114958"/>
                <a:gd name="connsiteX27" fmla="*/ 77502 w 123748"/>
                <a:gd name="connsiteY27" fmla="*/ 91295 h 114958"/>
                <a:gd name="connsiteX28" fmla="*/ 82658 w 123748"/>
                <a:gd name="connsiteY28" fmla="*/ 100097 h 114958"/>
                <a:gd name="connsiteX29" fmla="*/ 73819 w 123748"/>
                <a:gd name="connsiteY29" fmla="*/ 106765 h 114958"/>
                <a:gd name="connsiteX30" fmla="*/ 73819 w 123748"/>
                <a:gd name="connsiteY30" fmla="*/ 115033 h 114958"/>
                <a:gd name="connsiteX31" fmla="*/ 100336 w 123748"/>
                <a:gd name="connsiteY31" fmla="*/ 114233 h 114958"/>
                <a:gd name="connsiteX32" fmla="*/ 123907 w 123748"/>
                <a:gd name="connsiteY32" fmla="*/ 115033 h 114958"/>
                <a:gd name="connsiteX33" fmla="*/ 123907 w 123748"/>
                <a:gd name="connsiteY33" fmla="*/ 106765 h 114958"/>
                <a:gd name="connsiteX34" fmla="*/ 100582 w 123748"/>
                <a:gd name="connsiteY34" fmla="*/ 98496 h 114958"/>
                <a:gd name="connsiteX35" fmla="*/ 67680 w 123748"/>
                <a:gd name="connsiteY35" fmla="*/ 52353 h 1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748" h="114958">
                  <a:moveTo>
                    <a:pt x="67680" y="52353"/>
                  </a:moveTo>
                  <a:cubicBezTo>
                    <a:pt x="75046" y="42217"/>
                    <a:pt x="84377" y="29148"/>
                    <a:pt x="90269" y="22213"/>
                  </a:cubicBezTo>
                  <a:cubicBezTo>
                    <a:pt x="97881" y="12611"/>
                    <a:pt x="107948" y="8610"/>
                    <a:pt x="119488" y="8343"/>
                  </a:cubicBezTo>
                  <a:lnTo>
                    <a:pt x="119488" y="75"/>
                  </a:lnTo>
                  <a:cubicBezTo>
                    <a:pt x="113104" y="608"/>
                    <a:pt x="105738" y="875"/>
                    <a:pt x="99354" y="875"/>
                  </a:cubicBezTo>
                  <a:cubicBezTo>
                    <a:pt x="91988" y="875"/>
                    <a:pt x="78975" y="341"/>
                    <a:pt x="75783" y="75"/>
                  </a:cubicBezTo>
                  <a:lnTo>
                    <a:pt x="75783" y="8343"/>
                  </a:lnTo>
                  <a:cubicBezTo>
                    <a:pt x="80939" y="8877"/>
                    <a:pt x="82903" y="12344"/>
                    <a:pt x="82903" y="16612"/>
                  </a:cubicBezTo>
                  <a:cubicBezTo>
                    <a:pt x="82903" y="20879"/>
                    <a:pt x="80448" y="24347"/>
                    <a:pt x="79220" y="25947"/>
                  </a:cubicBezTo>
                  <a:lnTo>
                    <a:pt x="63997" y="46752"/>
                  </a:lnTo>
                  <a:lnTo>
                    <a:pt x="44846" y="19812"/>
                  </a:lnTo>
                  <a:cubicBezTo>
                    <a:pt x="42636" y="17145"/>
                    <a:pt x="42636" y="16612"/>
                    <a:pt x="42636" y="15011"/>
                  </a:cubicBezTo>
                  <a:cubicBezTo>
                    <a:pt x="42636" y="11010"/>
                    <a:pt x="46319" y="8610"/>
                    <a:pt x="51230" y="8343"/>
                  </a:cubicBezTo>
                  <a:lnTo>
                    <a:pt x="51230" y="75"/>
                  </a:lnTo>
                  <a:cubicBezTo>
                    <a:pt x="44846" y="341"/>
                    <a:pt x="28641" y="875"/>
                    <a:pt x="24712" y="875"/>
                  </a:cubicBezTo>
                  <a:cubicBezTo>
                    <a:pt x="19556" y="875"/>
                    <a:pt x="8016" y="608"/>
                    <a:pt x="1387" y="75"/>
                  </a:cubicBezTo>
                  <a:lnTo>
                    <a:pt x="1387" y="8343"/>
                  </a:lnTo>
                  <a:cubicBezTo>
                    <a:pt x="18574" y="8343"/>
                    <a:pt x="18819" y="8610"/>
                    <a:pt x="30359" y="24613"/>
                  </a:cubicBezTo>
                  <a:lnTo>
                    <a:pt x="54667" y="59021"/>
                  </a:lnTo>
                  <a:lnTo>
                    <a:pt x="31587" y="90761"/>
                  </a:lnTo>
                  <a:cubicBezTo>
                    <a:pt x="19802" y="106231"/>
                    <a:pt x="5315" y="106765"/>
                    <a:pt x="159" y="106765"/>
                  </a:cubicBezTo>
                  <a:lnTo>
                    <a:pt x="159" y="115033"/>
                  </a:lnTo>
                  <a:cubicBezTo>
                    <a:pt x="6543" y="114500"/>
                    <a:pt x="14154" y="114233"/>
                    <a:pt x="20538" y="114233"/>
                  </a:cubicBezTo>
                  <a:cubicBezTo>
                    <a:pt x="27659" y="114233"/>
                    <a:pt x="37971" y="114766"/>
                    <a:pt x="43864" y="115033"/>
                  </a:cubicBezTo>
                  <a:lnTo>
                    <a:pt x="43864" y="106765"/>
                  </a:lnTo>
                  <a:cubicBezTo>
                    <a:pt x="38462" y="105964"/>
                    <a:pt x="36743" y="102497"/>
                    <a:pt x="36743" y="98496"/>
                  </a:cubicBezTo>
                  <a:cubicBezTo>
                    <a:pt x="36743" y="92628"/>
                    <a:pt x="43864" y="83826"/>
                    <a:pt x="58841" y="64622"/>
                  </a:cubicBezTo>
                  <a:lnTo>
                    <a:pt x="77502" y="91295"/>
                  </a:lnTo>
                  <a:cubicBezTo>
                    <a:pt x="79466" y="94229"/>
                    <a:pt x="82658" y="98496"/>
                    <a:pt x="82658" y="100097"/>
                  </a:cubicBezTo>
                  <a:cubicBezTo>
                    <a:pt x="82658" y="102497"/>
                    <a:pt x="80448" y="106498"/>
                    <a:pt x="73819" y="106765"/>
                  </a:cubicBezTo>
                  <a:lnTo>
                    <a:pt x="73819" y="115033"/>
                  </a:lnTo>
                  <a:cubicBezTo>
                    <a:pt x="81185" y="114766"/>
                    <a:pt x="94934" y="114233"/>
                    <a:pt x="100336" y="114233"/>
                  </a:cubicBezTo>
                  <a:cubicBezTo>
                    <a:pt x="106966" y="114233"/>
                    <a:pt x="116541" y="114500"/>
                    <a:pt x="123907" y="115033"/>
                  </a:cubicBezTo>
                  <a:lnTo>
                    <a:pt x="123907" y="106765"/>
                  </a:lnTo>
                  <a:cubicBezTo>
                    <a:pt x="110649" y="106765"/>
                    <a:pt x="106229" y="106231"/>
                    <a:pt x="100582" y="98496"/>
                  </a:cubicBezTo>
                  <a:lnTo>
                    <a:pt x="67680" y="5235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DA20102D-8E00-0426-B042-C288D550857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47673" y="7207216"/>
              <a:ext cx="87826" cy="122293"/>
            </a:xfrm>
            <a:custGeom>
              <a:avLst/>
              <a:gdLst>
                <a:gd name="connsiteX0" fmla="*/ 840 w 87826"/>
                <a:gd name="connsiteY0" fmla="*/ 112479 h 122293"/>
                <a:gd name="connsiteX1" fmla="*/ 153 w 87826"/>
                <a:gd name="connsiteY1" fmla="*/ 116399 h 122293"/>
                <a:gd name="connsiteX2" fmla="*/ 5997 w 87826"/>
                <a:gd name="connsiteY2" fmla="*/ 122374 h 122293"/>
                <a:gd name="connsiteX3" fmla="*/ 14762 w 87826"/>
                <a:gd name="connsiteY3" fmla="*/ 110798 h 122293"/>
                <a:gd name="connsiteX4" fmla="*/ 23699 w 87826"/>
                <a:gd name="connsiteY4" fmla="*/ 72710 h 122293"/>
                <a:gd name="connsiteX5" fmla="*/ 42605 w 87826"/>
                <a:gd name="connsiteY5" fmla="*/ 84286 h 122293"/>
                <a:gd name="connsiteX6" fmla="*/ 87980 w 87826"/>
                <a:gd name="connsiteY6" fmla="*/ 31634 h 122293"/>
                <a:gd name="connsiteX7" fmla="*/ 60652 w 87826"/>
                <a:gd name="connsiteY7" fmla="*/ 81 h 122293"/>
                <a:gd name="connsiteX8" fmla="*/ 16996 w 87826"/>
                <a:gd name="connsiteY8" fmla="*/ 42463 h 122293"/>
                <a:gd name="connsiteX9" fmla="*/ 840 w 87826"/>
                <a:gd name="connsiteY9" fmla="*/ 112479 h 122293"/>
                <a:gd name="connsiteX10" fmla="*/ 42434 w 87826"/>
                <a:gd name="connsiteY10" fmla="*/ 79058 h 122293"/>
                <a:gd name="connsiteX11" fmla="*/ 25934 w 87826"/>
                <a:gd name="connsiteY11" fmla="*/ 62814 h 122293"/>
                <a:gd name="connsiteX12" fmla="*/ 27481 w 87826"/>
                <a:gd name="connsiteY12" fmla="*/ 56093 h 122293"/>
                <a:gd name="connsiteX13" fmla="*/ 38652 w 87826"/>
                <a:gd name="connsiteY13" fmla="*/ 20619 h 122293"/>
                <a:gd name="connsiteX14" fmla="*/ 60308 w 87826"/>
                <a:gd name="connsiteY14" fmla="*/ 5309 h 122293"/>
                <a:gd name="connsiteX15" fmla="*/ 74058 w 87826"/>
                <a:gd name="connsiteY15" fmla="*/ 24166 h 122293"/>
                <a:gd name="connsiteX16" fmla="*/ 64261 w 87826"/>
                <a:gd name="connsiteY16" fmla="*/ 62814 h 122293"/>
                <a:gd name="connsiteX17" fmla="*/ 42434 w 87826"/>
                <a:gd name="connsiteY17" fmla="*/ 79058 h 12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826" h="122293">
                  <a:moveTo>
                    <a:pt x="840" y="112479"/>
                  </a:moveTo>
                  <a:cubicBezTo>
                    <a:pt x="153" y="115279"/>
                    <a:pt x="153" y="116213"/>
                    <a:pt x="153" y="116399"/>
                  </a:cubicBezTo>
                  <a:cubicBezTo>
                    <a:pt x="153" y="120507"/>
                    <a:pt x="3247" y="122374"/>
                    <a:pt x="5997" y="122374"/>
                  </a:cubicBezTo>
                  <a:cubicBezTo>
                    <a:pt x="12184" y="122374"/>
                    <a:pt x="13559" y="116773"/>
                    <a:pt x="14762" y="110798"/>
                  </a:cubicBezTo>
                  <a:cubicBezTo>
                    <a:pt x="17168" y="101089"/>
                    <a:pt x="21981" y="79805"/>
                    <a:pt x="23699" y="72710"/>
                  </a:cubicBezTo>
                  <a:cubicBezTo>
                    <a:pt x="25246" y="75510"/>
                    <a:pt x="30746" y="84286"/>
                    <a:pt x="42605" y="84286"/>
                  </a:cubicBezTo>
                  <a:cubicBezTo>
                    <a:pt x="64605" y="84286"/>
                    <a:pt x="87980" y="58894"/>
                    <a:pt x="87980" y="31634"/>
                  </a:cubicBezTo>
                  <a:cubicBezTo>
                    <a:pt x="87980" y="11843"/>
                    <a:pt x="75777" y="81"/>
                    <a:pt x="60652" y="81"/>
                  </a:cubicBezTo>
                  <a:cubicBezTo>
                    <a:pt x="43809" y="81"/>
                    <a:pt x="23012" y="16138"/>
                    <a:pt x="16996" y="42463"/>
                  </a:cubicBezTo>
                  <a:lnTo>
                    <a:pt x="840" y="112479"/>
                  </a:lnTo>
                  <a:close/>
                  <a:moveTo>
                    <a:pt x="42434" y="79058"/>
                  </a:moveTo>
                  <a:cubicBezTo>
                    <a:pt x="29715" y="79058"/>
                    <a:pt x="25934" y="65242"/>
                    <a:pt x="25934" y="62814"/>
                  </a:cubicBezTo>
                  <a:cubicBezTo>
                    <a:pt x="25934" y="62441"/>
                    <a:pt x="26965" y="58333"/>
                    <a:pt x="27481" y="56093"/>
                  </a:cubicBezTo>
                  <a:cubicBezTo>
                    <a:pt x="32637" y="33128"/>
                    <a:pt x="33668" y="28834"/>
                    <a:pt x="38652" y="20619"/>
                  </a:cubicBezTo>
                  <a:cubicBezTo>
                    <a:pt x="44840" y="10723"/>
                    <a:pt x="53433" y="5309"/>
                    <a:pt x="60308" y="5309"/>
                  </a:cubicBezTo>
                  <a:cubicBezTo>
                    <a:pt x="67355" y="5309"/>
                    <a:pt x="74058" y="10723"/>
                    <a:pt x="74058" y="24166"/>
                  </a:cubicBezTo>
                  <a:cubicBezTo>
                    <a:pt x="74058" y="32754"/>
                    <a:pt x="69589" y="53479"/>
                    <a:pt x="64261" y="62814"/>
                  </a:cubicBezTo>
                  <a:cubicBezTo>
                    <a:pt x="56355" y="76071"/>
                    <a:pt x="47762" y="79058"/>
                    <a:pt x="42434" y="7905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912BB10-56D9-B808-7CAD-7611632C659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68257" y="6948947"/>
              <a:ext cx="159350" cy="180572"/>
            </a:xfrm>
            <a:custGeom>
              <a:avLst/>
              <a:gdLst>
                <a:gd name="connsiteX0" fmla="*/ 154851 w 159350"/>
                <a:gd name="connsiteY0" fmla="*/ 75 h 180572"/>
                <a:gd name="connsiteX1" fmla="*/ 4831 w 159350"/>
                <a:gd name="connsiteY1" fmla="*/ 75 h 180572"/>
                <a:gd name="connsiteX2" fmla="*/ 166 w 159350"/>
                <a:gd name="connsiteY2" fmla="*/ 60088 h 180572"/>
                <a:gd name="connsiteX3" fmla="*/ 6304 w 159350"/>
                <a:gd name="connsiteY3" fmla="*/ 60088 h 180572"/>
                <a:gd name="connsiteX4" fmla="*/ 50500 w 159350"/>
                <a:gd name="connsiteY4" fmla="*/ 8343 h 180572"/>
                <a:gd name="connsiteX5" fmla="*/ 63759 w 159350"/>
                <a:gd name="connsiteY5" fmla="*/ 8877 h 180572"/>
                <a:gd name="connsiteX6" fmla="*/ 68915 w 159350"/>
                <a:gd name="connsiteY6" fmla="*/ 19012 h 180572"/>
                <a:gd name="connsiteX7" fmla="*/ 68915 w 159350"/>
                <a:gd name="connsiteY7" fmla="*/ 159576 h 180572"/>
                <a:gd name="connsiteX8" fmla="*/ 43134 w 159350"/>
                <a:gd name="connsiteY8" fmla="*/ 172379 h 180572"/>
                <a:gd name="connsiteX9" fmla="*/ 33313 w 159350"/>
                <a:gd name="connsiteY9" fmla="*/ 172379 h 180572"/>
                <a:gd name="connsiteX10" fmla="*/ 33313 w 159350"/>
                <a:gd name="connsiteY10" fmla="*/ 180647 h 180572"/>
                <a:gd name="connsiteX11" fmla="*/ 79718 w 159350"/>
                <a:gd name="connsiteY11" fmla="*/ 179847 h 180572"/>
                <a:gd name="connsiteX12" fmla="*/ 126370 w 159350"/>
                <a:gd name="connsiteY12" fmla="*/ 180647 h 180572"/>
                <a:gd name="connsiteX13" fmla="*/ 126370 w 159350"/>
                <a:gd name="connsiteY13" fmla="*/ 172379 h 180572"/>
                <a:gd name="connsiteX14" fmla="*/ 116548 w 159350"/>
                <a:gd name="connsiteY14" fmla="*/ 172379 h 180572"/>
                <a:gd name="connsiteX15" fmla="*/ 90767 w 159350"/>
                <a:gd name="connsiteY15" fmla="*/ 159576 h 180572"/>
                <a:gd name="connsiteX16" fmla="*/ 90767 w 159350"/>
                <a:gd name="connsiteY16" fmla="*/ 19012 h 180572"/>
                <a:gd name="connsiteX17" fmla="*/ 95187 w 159350"/>
                <a:gd name="connsiteY17" fmla="*/ 8877 h 180572"/>
                <a:gd name="connsiteX18" fmla="*/ 109182 w 159350"/>
                <a:gd name="connsiteY18" fmla="*/ 8343 h 180572"/>
                <a:gd name="connsiteX19" fmla="*/ 153378 w 159350"/>
                <a:gd name="connsiteY19" fmla="*/ 60088 h 180572"/>
                <a:gd name="connsiteX20" fmla="*/ 159516 w 159350"/>
                <a:gd name="connsiteY20" fmla="*/ 60088 h 180572"/>
                <a:gd name="connsiteX21" fmla="*/ 154851 w 159350"/>
                <a:gd name="connsiteY21" fmla="*/ 75 h 1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350" h="180572">
                  <a:moveTo>
                    <a:pt x="154851" y="75"/>
                  </a:moveTo>
                  <a:lnTo>
                    <a:pt x="4831" y="75"/>
                  </a:lnTo>
                  <a:lnTo>
                    <a:pt x="166" y="60088"/>
                  </a:lnTo>
                  <a:lnTo>
                    <a:pt x="6304" y="60088"/>
                  </a:lnTo>
                  <a:cubicBezTo>
                    <a:pt x="9742" y="17145"/>
                    <a:pt x="13425" y="8343"/>
                    <a:pt x="50500" y="8343"/>
                  </a:cubicBezTo>
                  <a:cubicBezTo>
                    <a:pt x="54920" y="8343"/>
                    <a:pt x="61303" y="8343"/>
                    <a:pt x="63759" y="8877"/>
                  </a:cubicBezTo>
                  <a:cubicBezTo>
                    <a:pt x="68915" y="9944"/>
                    <a:pt x="68915" y="12877"/>
                    <a:pt x="68915" y="19012"/>
                  </a:cubicBezTo>
                  <a:lnTo>
                    <a:pt x="68915" y="159576"/>
                  </a:lnTo>
                  <a:cubicBezTo>
                    <a:pt x="68915" y="168645"/>
                    <a:pt x="68915" y="172379"/>
                    <a:pt x="43134" y="172379"/>
                  </a:cubicBezTo>
                  <a:lnTo>
                    <a:pt x="33313" y="172379"/>
                  </a:lnTo>
                  <a:lnTo>
                    <a:pt x="33313" y="180647"/>
                  </a:lnTo>
                  <a:cubicBezTo>
                    <a:pt x="43380" y="179847"/>
                    <a:pt x="68424" y="179847"/>
                    <a:pt x="79718" y="179847"/>
                  </a:cubicBezTo>
                  <a:cubicBezTo>
                    <a:pt x="91013" y="179847"/>
                    <a:pt x="116303" y="179847"/>
                    <a:pt x="126370" y="180647"/>
                  </a:cubicBezTo>
                  <a:lnTo>
                    <a:pt x="126370" y="172379"/>
                  </a:lnTo>
                  <a:lnTo>
                    <a:pt x="116548" y="172379"/>
                  </a:lnTo>
                  <a:cubicBezTo>
                    <a:pt x="90767" y="172379"/>
                    <a:pt x="90767" y="168645"/>
                    <a:pt x="90767" y="159576"/>
                  </a:cubicBezTo>
                  <a:lnTo>
                    <a:pt x="90767" y="19012"/>
                  </a:lnTo>
                  <a:cubicBezTo>
                    <a:pt x="90767" y="13678"/>
                    <a:pt x="90767" y="9944"/>
                    <a:pt x="95187" y="8877"/>
                  </a:cubicBezTo>
                  <a:cubicBezTo>
                    <a:pt x="97888" y="8343"/>
                    <a:pt x="104517" y="8343"/>
                    <a:pt x="109182" y="8343"/>
                  </a:cubicBezTo>
                  <a:cubicBezTo>
                    <a:pt x="146258" y="8343"/>
                    <a:pt x="149941" y="17145"/>
                    <a:pt x="153378" y="60088"/>
                  </a:cubicBezTo>
                  <a:lnTo>
                    <a:pt x="159516" y="60088"/>
                  </a:lnTo>
                  <a:lnTo>
                    <a:pt x="15485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323A0109-1BD2-ABDC-ED5E-9AAC71B2D93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23161" y="7011627"/>
              <a:ext cx="82498" cy="117892"/>
            </a:xfrm>
            <a:custGeom>
              <a:avLst/>
              <a:gdLst>
                <a:gd name="connsiteX0" fmla="*/ 34301 w 82498"/>
                <a:gd name="connsiteY0" fmla="*/ 29414 h 117892"/>
                <a:gd name="connsiteX1" fmla="*/ 34301 w 82498"/>
                <a:gd name="connsiteY1" fmla="*/ 75 h 117892"/>
                <a:gd name="connsiteX2" fmla="*/ 172 w 82498"/>
                <a:gd name="connsiteY2" fmla="*/ 3009 h 117892"/>
                <a:gd name="connsiteX3" fmla="*/ 172 w 82498"/>
                <a:gd name="connsiteY3" fmla="*/ 11277 h 117892"/>
                <a:gd name="connsiteX4" fmla="*/ 19324 w 82498"/>
                <a:gd name="connsiteY4" fmla="*/ 26214 h 117892"/>
                <a:gd name="connsiteX5" fmla="*/ 19324 w 82498"/>
                <a:gd name="connsiteY5" fmla="*/ 97696 h 117892"/>
                <a:gd name="connsiteX6" fmla="*/ 172 w 82498"/>
                <a:gd name="connsiteY6" fmla="*/ 109699 h 117892"/>
                <a:gd name="connsiteX7" fmla="*/ 172 w 82498"/>
                <a:gd name="connsiteY7" fmla="*/ 117967 h 117892"/>
                <a:gd name="connsiteX8" fmla="*/ 28163 w 82498"/>
                <a:gd name="connsiteY8" fmla="*/ 117167 h 117892"/>
                <a:gd name="connsiteX9" fmla="*/ 59346 w 82498"/>
                <a:gd name="connsiteY9" fmla="*/ 117967 h 117892"/>
                <a:gd name="connsiteX10" fmla="*/ 59346 w 82498"/>
                <a:gd name="connsiteY10" fmla="*/ 109699 h 117892"/>
                <a:gd name="connsiteX11" fmla="*/ 54189 w 82498"/>
                <a:gd name="connsiteY11" fmla="*/ 109699 h 117892"/>
                <a:gd name="connsiteX12" fmla="*/ 35529 w 82498"/>
                <a:gd name="connsiteY12" fmla="*/ 97163 h 117892"/>
                <a:gd name="connsiteX13" fmla="*/ 35529 w 82498"/>
                <a:gd name="connsiteY13" fmla="*/ 56087 h 117892"/>
                <a:gd name="connsiteX14" fmla="*/ 64502 w 82498"/>
                <a:gd name="connsiteY14" fmla="*/ 5943 h 117892"/>
                <a:gd name="connsiteX15" fmla="*/ 67203 w 82498"/>
                <a:gd name="connsiteY15" fmla="*/ 6209 h 117892"/>
                <a:gd name="connsiteX16" fmla="*/ 61555 w 82498"/>
                <a:gd name="connsiteY16" fmla="*/ 16612 h 117892"/>
                <a:gd name="connsiteX17" fmla="*/ 72113 w 82498"/>
                <a:gd name="connsiteY17" fmla="*/ 28081 h 117892"/>
                <a:gd name="connsiteX18" fmla="*/ 82671 w 82498"/>
                <a:gd name="connsiteY18" fmla="*/ 16345 h 117892"/>
                <a:gd name="connsiteX19" fmla="*/ 64502 w 82498"/>
                <a:gd name="connsiteY19" fmla="*/ 75 h 117892"/>
                <a:gd name="connsiteX20" fmla="*/ 34301 w 82498"/>
                <a:gd name="connsiteY20" fmla="*/ 294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498" h="117892">
                  <a:moveTo>
                    <a:pt x="34301" y="29414"/>
                  </a:moveTo>
                  <a:lnTo>
                    <a:pt x="34301" y="75"/>
                  </a:lnTo>
                  <a:lnTo>
                    <a:pt x="172" y="3009"/>
                  </a:lnTo>
                  <a:lnTo>
                    <a:pt x="172" y="11277"/>
                  </a:lnTo>
                  <a:cubicBezTo>
                    <a:pt x="17360" y="11277"/>
                    <a:pt x="19324" y="13144"/>
                    <a:pt x="19324" y="26214"/>
                  </a:cubicBezTo>
                  <a:lnTo>
                    <a:pt x="19324" y="97696"/>
                  </a:lnTo>
                  <a:cubicBezTo>
                    <a:pt x="19324" y="109699"/>
                    <a:pt x="16623" y="109699"/>
                    <a:pt x="172" y="109699"/>
                  </a:cubicBezTo>
                  <a:lnTo>
                    <a:pt x="172" y="117967"/>
                  </a:lnTo>
                  <a:cubicBezTo>
                    <a:pt x="9748" y="117700"/>
                    <a:pt x="21288" y="117167"/>
                    <a:pt x="28163" y="117167"/>
                  </a:cubicBezTo>
                  <a:cubicBezTo>
                    <a:pt x="37984" y="117167"/>
                    <a:pt x="49524" y="117167"/>
                    <a:pt x="59346" y="117967"/>
                  </a:cubicBezTo>
                  <a:lnTo>
                    <a:pt x="59346" y="109699"/>
                  </a:lnTo>
                  <a:lnTo>
                    <a:pt x="54189" y="109699"/>
                  </a:lnTo>
                  <a:cubicBezTo>
                    <a:pt x="36020" y="109699"/>
                    <a:pt x="35529" y="106765"/>
                    <a:pt x="35529" y="97163"/>
                  </a:cubicBezTo>
                  <a:lnTo>
                    <a:pt x="35529" y="56087"/>
                  </a:lnTo>
                  <a:cubicBezTo>
                    <a:pt x="35529" y="29681"/>
                    <a:pt x="45841" y="5943"/>
                    <a:pt x="64502" y="5943"/>
                  </a:cubicBezTo>
                  <a:cubicBezTo>
                    <a:pt x="66220" y="5943"/>
                    <a:pt x="66712" y="5943"/>
                    <a:pt x="67203" y="6209"/>
                  </a:cubicBezTo>
                  <a:cubicBezTo>
                    <a:pt x="66466" y="6476"/>
                    <a:pt x="61555" y="9677"/>
                    <a:pt x="61555" y="16612"/>
                  </a:cubicBezTo>
                  <a:cubicBezTo>
                    <a:pt x="61555" y="24080"/>
                    <a:pt x="66712" y="28081"/>
                    <a:pt x="72113" y="28081"/>
                  </a:cubicBezTo>
                  <a:cubicBezTo>
                    <a:pt x="76533" y="28081"/>
                    <a:pt x="82671" y="24880"/>
                    <a:pt x="82671" y="16345"/>
                  </a:cubicBezTo>
                  <a:cubicBezTo>
                    <a:pt x="82671" y="7810"/>
                    <a:pt x="75060" y="75"/>
                    <a:pt x="64502" y="75"/>
                  </a:cubicBezTo>
                  <a:cubicBezTo>
                    <a:pt x="46578" y="75"/>
                    <a:pt x="37739" y="17945"/>
                    <a:pt x="34301" y="294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4D2F0AFC-F722-A168-D3E1-31997812356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21783" y="6948147"/>
              <a:ext cx="174518" cy="181372"/>
            </a:xfrm>
            <a:custGeom>
              <a:avLst/>
              <a:gdLst>
                <a:gd name="connsiteX0" fmla="*/ 65242 w 174518"/>
                <a:gd name="connsiteY0" fmla="*/ 94762 h 181372"/>
                <a:gd name="connsiteX1" fmla="*/ 89059 w 174518"/>
                <a:gd name="connsiteY1" fmla="*/ 94762 h 181372"/>
                <a:gd name="connsiteX2" fmla="*/ 109438 w 174518"/>
                <a:gd name="connsiteY2" fmla="*/ 106765 h 181372"/>
                <a:gd name="connsiteX3" fmla="*/ 107719 w 174518"/>
                <a:gd name="connsiteY3" fmla="*/ 119834 h 181372"/>
                <a:gd name="connsiteX4" fmla="*/ 106983 w 174518"/>
                <a:gd name="connsiteY4" fmla="*/ 122768 h 181372"/>
                <a:gd name="connsiteX5" fmla="*/ 109929 w 174518"/>
                <a:gd name="connsiteY5" fmla="*/ 125969 h 181372"/>
                <a:gd name="connsiteX6" fmla="*/ 113612 w 174518"/>
                <a:gd name="connsiteY6" fmla="*/ 120368 h 181372"/>
                <a:gd name="connsiteX7" fmla="*/ 127116 w 174518"/>
                <a:gd name="connsiteY7" fmla="*/ 62488 h 181372"/>
                <a:gd name="connsiteX8" fmla="*/ 127853 w 174518"/>
                <a:gd name="connsiteY8" fmla="*/ 58221 h 181372"/>
                <a:gd name="connsiteX9" fmla="*/ 124907 w 174518"/>
                <a:gd name="connsiteY9" fmla="*/ 55287 h 181372"/>
                <a:gd name="connsiteX10" fmla="*/ 121224 w 174518"/>
                <a:gd name="connsiteY10" fmla="*/ 60888 h 181372"/>
                <a:gd name="connsiteX11" fmla="*/ 89550 w 174518"/>
                <a:gd name="connsiteY11" fmla="*/ 86494 h 181372"/>
                <a:gd name="connsiteX12" fmla="*/ 67207 w 174518"/>
                <a:gd name="connsiteY12" fmla="*/ 86494 h 181372"/>
                <a:gd name="connsiteX13" fmla="*/ 82921 w 174518"/>
                <a:gd name="connsiteY13" fmla="*/ 18745 h 181372"/>
                <a:gd name="connsiteX14" fmla="*/ 96179 w 174518"/>
                <a:gd name="connsiteY14" fmla="*/ 8343 h 181372"/>
                <a:gd name="connsiteX15" fmla="*/ 128590 w 174518"/>
                <a:gd name="connsiteY15" fmla="*/ 8343 h 181372"/>
                <a:gd name="connsiteX16" fmla="*/ 164437 w 174518"/>
                <a:gd name="connsiteY16" fmla="*/ 37683 h 181372"/>
                <a:gd name="connsiteX17" fmla="*/ 163701 w 174518"/>
                <a:gd name="connsiteY17" fmla="*/ 52086 h 181372"/>
                <a:gd name="connsiteX18" fmla="*/ 163210 w 174518"/>
                <a:gd name="connsiteY18" fmla="*/ 56887 h 181372"/>
                <a:gd name="connsiteX19" fmla="*/ 166156 w 174518"/>
                <a:gd name="connsiteY19" fmla="*/ 60088 h 181372"/>
                <a:gd name="connsiteX20" fmla="*/ 169594 w 174518"/>
                <a:gd name="connsiteY20" fmla="*/ 53420 h 181372"/>
                <a:gd name="connsiteX21" fmla="*/ 174504 w 174518"/>
                <a:gd name="connsiteY21" fmla="*/ 7276 h 181372"/>
                <a:gd name="connsiteX22" fmla="*/ 167875 w 174518"/>
                <a:gd name="connsiteY22" fmla="*/ 75 h 181372"/>
                <a:gd name="connsiteX23" fmla="*/ 47564 w 174518"/>
                <a:gd name="connsiteY23" fmla="*/ 75 h 181372"/>
                <a:gd name="connsiteX24" fmla="*/ 40198 w 174518"/>
                <a:gd name="connsiteY24" fmla="*/ 5409 h 181372"/>
                <a:gd name="connsiteX25" fmla="*/ 47073 w 174518"/>
                <a:gd name="connsiteY25" fmla="*/ 8343 h 181372"/>
                <a:gd name="connsiteX26" fmla="*/ 63032 w 174518"/>
                <a:gd name="connsiteY26" fmla="*/ 13144 h 181372"/>
                <a:gd name="connsiteX27" fmla="*/ 61805 w 174518"/>
                <a:gd name="connsiteY27" fmla="*/ 19546 h 181372"/>
                <a:gd name="connsiteX28" fmla="*/ 29395 w 174518"/>
                <a:gd name="connsiteY28" fmla="*/ 160643 h 181372"/>
                <a:gd name="connsiteX29" fmla="*/ 7051 w 174518"/>
                <a:gd name="connsiteY29" fmla="*/ 173179 h 181372"/>
                <a:gd name="connsiteX30" fmla="*/ 176 w 174518"/>
                <a:gd name="connsiteY30" fmla="*/ 178247 h 181372"/>
                <a:gd name="connsiteX31" fmla="*/ 3859 w 174518"/>
                <a:gd name="connsiteY31" fmla="*/ 181448 h 181372"/>
                <a:gd name="connsiteX32" fmla="*/ 36269 w 174518"/>
                <a:gd name="connsiteY32" fmla="*/ 180647 h 181372"/>
                <a:gd name="connsiteX33" fmla="*/ 72854 w 174518"/>
                <a:gd name="connsiteY33" fmla="*/ 181448 h 181372"/>
                <a:gd name="connsiteX34" fmla="*/ 78010 w 174518"/>
                <a:gd name="connsiteY34" fmla="*/ 176380 h 181372"/>
                <a:gd name="connsiteX35" fmla="*/ 76537 w 174518"/>
                <a:gd name="connsiteY35" fmla="*/ 173446 h 181372"/>
                <a:gd name="connsiteX36" fmla="*/ 69662 w 174518"/>
                <a:gd name="connsiteY36" fmla="*/ 173179 h 181372"/>
                <a:gd name="connsiteX37" fmla="*/ 56894 w 174518"/>
                <a:gd name="connsiteY37" fmla="*/ 172646 h 181372"/>
                <a:gd name="connsiteX38" fmla="*/ 49037 w 174518"/>
                <a:gd name="connsiteY38" fmla="*/ 167311 h 181372"/>
                <a:gd name="connsiteX39" fmla="*/ 50019 w 174518"/>
                <a:gd name="connsiteY39" fmla="*/ 161176 h 181372"/>
                <a:gd name="connsiteX40" fmla="*/ 65242 w 174518"/>
                <a:gd name="connsiteY40" fmla="*/ 94762 h 18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518" h="181372">
                  <a:moveTo>
                    <a:pt x="65242" y="94762"/>
                  </a:moveTo>
                  <a:lnTo>
                    <a:pt x="89059" y="94762"/>
                  </a:lnTo>
                  <a:cubicBezTo>
                    <a:pt x="107474" y="94762"/>
                    <a:pt x="109438" y="99030"/>
                    <a:pt x="109438" y="106765"/>
                  </a:cubicBezTo>
                  <a:cubicBezTo>
                    <a:pt x="109438" y="108632"/>
                    <a:pt x="109438" y="111832"/>
                    <a:pt x="107719" y="119834"/>
                  </a:cubicBezTo>
                  <a:cubicBezTo>
                    <a:pt x="107228" y="121168"/>
                    <a:pt x="106983" y="122235"/>
                    <a:pt x="106983" y="122768"/>
                  </a:cubicBezTo>
                  <a:cubicBezTo>
                    <a:pt x="106983" y="124902"/>
                    <a:pt x="108456" y="125969"/>
                    <a:pt x="109929" y="125969"/>
                  </a:cubicBezTo>
                  <a:cubicBezTo>
                    <a:pt x="112384" y="125969"/>
                    <a:pt x="112384" y="125169"/>
                    <a:pt x="113612" y="120368"/>
                  </a:cubicBezTo>
                  <a:lnTo>
                    <a:pt x="127116" y="62488"/>
                  </a:lnTo>
                  <a:cubicBezTo>
                    <a:pt x="127853" y="59554"/>
                    <a:pt x="127853" y="59021"/>
                    <a:pt x="127853" y="58221"/>
                  </a:cubicBezTo>
                  <a:cubicBezTo>
                    <a:pt x="127853" y="57687"/>
                    <a:pt x="127362" y="55287"/>
                    <a:pt x="124907" y="55287"/>
                  </a:cubicBezTo>
                  <a:cubicBezTo>
                    <a:pt x="122451" y="55287"/>
                    <a:pt x="122206" y="56620"/>
                    <a:pt x="121224" y="60888"/>
                  </a:cubicBezTo>
                  <a:cubicBezTo>
                    <a:pt x="116067" y="81693"/>
                    <a:pt x="110420" y="86494"/>
                    <a:pt x="89550" y="86494"/>
                  </a:cubicBezTo>
                  <a:lnTo>
                    <a:pt x="67207" y="86494"/>
                  </a:lnTo>
                  <a:lnTo>
                    <a:pt x="82921" y="18745"/>
                  </a:lnTo>
                  <a:cubicBezTo>
                    <a:pt x="85130" y="9410"/>
                    <a:pt x="85376" y="8343"/>
                    <a:pt x="96179" y="8343"/>
                  </a:cubicBezTo>
                  <a:lnTo>
                    <a:pt x="128590" y="8343"/>
                  </a:lnTo>
                  <a:cubicBezTo>
                    <a:pt x="158790" y="8343"/>
                    <a:pt x="164437" y="17145"/>
                    <a:pt x="164437" y="37683"/>
                  </a:cubicBezTo>
                  <a:cubicBezTo>
                    <a:pt x="164437" y="43818"/>
                    <a:pt x="164437" y="44884"/>
                    <a:pt x="163701" y="52086"/>
                  </a:cubicBezTo>
                  <a:cubicBezTo>
                    <a:pt x="163210" y="55553"/>
                    <a:pt x="163210" y="56087"/>
                    <a:pt x="163210" y="56887"/>
                  </a:cubicBezTo>
                  <a:cubicBezTo>
                    <a:pt x="163210" y="58221"/>
                    <a:pt x="163946" y="60088"/>
                    <a:pt x="166156" y="60088"/>
                  </a:cubicBezTo>
                  <a:cubicBezTo>
                    <a:pt x="168857" y="60088"/>
                    <a:pt x="169102" y="58487"/>
                    <a:pt x="169594" y="53420"/>
                  </a:cubicBezTo>
                  <a:lnTo>
                    <a:pt x="174504" y="7276"/>
                  </a:lnTo>
                  <a:cubicBezTo>
                    <a:pt x="175241" y="75"/>
                    <a:pt x="174013" y="75"/>
                    <a:pt x="167875" y="75"/>
                  </a:cubicBezTo>
                  <a:lnTo>
                    <a:pt x="47564" y="75"/>
                  </a:lnTo>
                  <a:cubicBezTo>
                    <a:pt x="42653" y="75"/>
                    <a:pt x="40198" y="75"/>
                    <a:pt x="40198" y="5409"/>
                  </a:cubicBezTo>
                  <a:cubicBezTo>
                    <a:pt x="40198" y="8343"/>
                    <a:pt x="42408" y="8343"/>
                    <a:pt x="47073" y="8343"/>
                  </a:cubicBezTo>
                  <a:cubicBezTo>
                    <a:pt x="56158" y="8343"/>
                    <a:pt x="63032" y="8343"/>
                    <a:pt x="63032" y="13144"/>
                  </a:cubicBezTo>
                  <a:cubicBezTo>
                    <a:pt x="63032" y="14211"/>
                    <a:pt x="63032" y="14745"/>
                    <a:pt x="61805" y="19546"/>
                  </a:cubicBezTo>
                  <a:lnTo>
                    <a:pt x="29395" y="160643"/>
                  </a:lnTo>
                  <a:cubicBezTo>
                    <a:pt x="26939" y="171045"/>
                    <a:pt x="26448" y="173179"/>
                    <a:pt x="7051" y="173179"/>
                  </a:cubicBezTo>
                  <a:cubicBezTo>
                    <a:pt x="2877" y="173179"/>
                    <a:pt x="176" y="173179"/>
                    <a:pt x="176" y="178247"/>
                  </a:cubicBezTo>
                  <a:cubicBezTo>
                    <a:pt x="176" y="181448"/>
                    <a:pt x="3123" y="181448"/>
                    <a:pt x="3859" y="181448"/>
                  </a:cubicBezTo>
                  <a:cubicBezTo>
                    <a:pt x="10980" y="181448"/>
                    <a:pt x="29149" y="180647"/>
                    <a:pt x="36269" y="180647"/>
                  </a:cubicBezTo>
                  <a:cubicBezTo>
                    <a:pt x="44372" y="180647"/>
                    <a:pt x="64751" y="181448"/>
                    <a:pt x="72854" y="181448"/>
                  </a:cubicBezTo>
                  <a:cubicBezTo>
                    <a:pt x="75064" y="181448"/>
                    <a:pt x="78010" y="181448"/>
                    <a:pt x="78010" y="176380"/>
                  </a:cubicBezTo>
                  <a:cubicBezTo>
                    <a:pt x="78010" y="174246"/>
                    <a:pt x="76537" y="173713"/>
                    <a:pt x="76537" y="173446"/>
                  </a:cubicBezTo>
                  <a:cubicBezTo>
                    <a:pt x="75800" y="173179"/>
                    <a:pt x="75309" y="173179"/>
                    <a:pt x="69662" y="173179"/>
                  </a:cubicBezTo>
                  <a:cubicBezTo>
                    <a:pt x="64260" y="173179"/>
                    <a:pt x="63032" y="173179"/>
                    <a:pt x="56894" y="172646"/>
                  </a:cubicBezTo>
                  <a:cubicBezTo>
                    <a:pt x="49774" y="171845"/>
                    <a:pt x="49037" y="170779"/>
                    <a:pt x="49037" y="167311"/>
                  </a:cubicBezTo>
                  <a:cubicBezTo>
                    <a:pt x="49037" y="166778"/>
                    <a:pt x="49037" y="165177"/>
                    <a:pt x="50019" y="161176"/>
                  </a:cubicBezTo>
                  <a:lnTo>
                    <a:pt x="65242" y="9476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5288B2E1-47B9-A42E-052D-24DFD5C2F87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82203" y="7038272"/>
              <a:ext cx="130623" cy="167476"/>
            </a:xfrm>
            <a:custGeom>
              <a:avLst/>
              <a:gdLst>
                <a:gd name="connsiteX0" fmla="*/ 68244 w 130623"/>
                <a:gd name="connsiteY0" fmla="*/ 142534 h 167476"/>
                <a:gd name="connsiteX1" fmla="*/ 84572 w 130623"/>
                <a:gd name="connsiteY1" fmla="*/ 167553 h 167476"/>
                <a:gd name="connsiteX2" fmla="*/ 115337 w 130623"/>
                <a:gd name="connsiteY2" fmla="*/ 131331 h 167476"/>
                <a:gd name="connsiteX3" fmla="*/ 112931 w 130623"/>
                <a:gd name="connsiteY3" fmla="*/ 128718 h 167476"/>
                <a:gd name="connsiteX4" fmla="*/ 110525 w 130623"/>
                <a:gd name="connsiteY4" fmla="*/ 131145 h 167476"/>
                <a:gd name="connsiteX5" fmla="*/ 89213 w 130623"/>
                <a:gd name="connsiteY5" fmla="*/ 147948 h 167476"/>
                <a:gd name="connsiteX6" fmla="*/ 75635 w 130623"/>
                <a:gd name="connsiteY6" fmla="*/ 129838 h 167476"/>
                <a:gd name="connsiteX7" fmla="*/ 130806 w 130623"/>
                <a:gd name="connsiteY7" fmla="*/ 51981 h 167476"/>
                <a:gd name="connsiteX8" fmla="*/ 80963 w 130623"/>
                <a:gd name="connsiteY8" fmla="*/ 76 h 167476"/>
                <a:gd name="connsiteX9" fmla="*/ 183 w 130623"/>
                <a:gd name="connsiteY9" fmla="*/ 83908 h 167476"/>
                <a:gd name="connsiteX10" fmla="*/ 50197 w 130623"/>
                <a:gd name="connsiteY10" fmla="*/ 135066 h 167476"/>
                <a:gd name="connsiteX11" fmla="*/ 68244 w 130623"/>
                <a:gd name="connsiteY11" fmla="*/ 132452 h 167476"/>
                <a:gd name="connsiteX12" fmla="*/ 68244 w 130623"/>
                <a:gd name="connsiteY12" fmla="*/ 142534 h 167476"/>
                <a:gd name="connsiteX13" fmla="*/ 38510 w 130623"/>
                <a:gd name="connsiteY13" fmla="*/ 126664 h 167476"/>
                <a:gd name="connsiteX14" fmla="*/ 16854 w 130623"/>
                <a:gd name="connsiteY14" fmla="*/ 88576 h 167476"/>
                <a:gd name="connsiteX15" fmla="*/ 36104 w 130623"/>
                <a:gd name="connsiteY15" fmla="*/ 30696 h 167476"/>
                <a:gd name="connsiteX16" fmla="*/ 79588 w 130623"/>
                <a:gd name="connsiteY16" fmla="*/ 6051 h 167476"/>
                <a:gd name="connsiteX17" fmla="*/ 114134 w 130623"/>
                <a:gd name="connsiteY17" fmla="*/ 46940 h 167476"/>
                <a:gd name="connsiteX18" fmla="*/ 74260 w 130623"/>
                <a:gd name="connsiteY18" fmla="*/ 122743 h 167476"/>
                <a:gd name="connsiteX19" fmla="*/ 56901 w 130623"/>
                <a:gd name="connsiteY19" fmla="*/ 103139 h 167476"/>
                <a:gd name="connsiteX20" fmla="*/ 37823 w 130623"/>
                <a:gd name="connsiteY20" fmla="*/ 121809 h 167476"/>
                <a:gd name="connsiteX21" fmla="*/ 38510 w 130623"/>
                <a:gd name="connsiteY21" fmla="*/ 126664 h 167476"/>
                <a:gd name="connsiteX22" fmla="*/ 68244 w 130623"/>
                <a:gd name="connsiteY22" fmla="*/ 125730 h 167476"/>
                <a:gd name="connsiteX23" fmla="*/ 51401 w 130623"/>
                <a:gd name="connsiteY23" fmla="*/ 129091 h 167476"/>
                <a:gd name="connsiteX24" fmla="*/ 42635 w 130623"/>
                <a:gd name="connsiteY24" fmla="*/ 121809 h 167476"/>
                <a:gd name="connsiteX25" fmla="*/ 56901 w 130623"/>
                <a:gd name="connsiteY25" fmla="*/ 108366 h 167476"/>
                <a:gd name="connsiteX26" fmla="*/ 68244 w 130623"/>
                <a:gd name="connsiteY26" fmla="*/ 125730 h 16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623" h="167476">
                  <a:moveTo>
                    <a:pt x="68244" y="142534"/>
                  </a:moveTo>
                  <a:cubicBezTo>
                    <a:pt x="68244" y="154670"/>
                    <a:pt x="70478" y="167553"/>
                    <a:pt x="84572" y="167553"/>
                  </a:cubicBezTo>
                  <a:cubicBezTo>
                    <a:pt x="105369" y="167553"/>
                    <a:pt x="115337" y="135439"/>
                    <a:pt x="115337" y="131331"/>
                  </a:cubicBezTo>
                  <a:cubicBezTo>
                    <a:pt x="115337" y="130025"/>
                    <a:pt x="114306" y="128718"/>
                    <a:pt x="112931" y="128718"/>
                  </a:cubicBezTo>
                  <a:cubicBezTo>
                    <a:pt x="111212" y="128718"/>
                    <a:pt x="110697" y="130398"/>
                    <a:pt x="110525" y="131145"/>
                  </a:cubicBezTo>
                  <a:cubicBezTo>
                    <a:pt x="106400" y="144214"/>
                    <a:pt x="95056" y="147948"/>
                    <a:pt x="89213" y="147948"/>
                  </a:cubicBezTo>
                  <a:cubicBezTo>
                    <a:pt x="82338" y="147948"/>
                    <a:pt x="78728" y="144774"/>
                    <a:pt x="75635" y="129838"/>
                  </a:cubicBezTo>
                  <a:cubicBezTo>
                    <a:pt x="106228" y="118075"/>
                    <a:pt x="130806" y="85028"/>
                    <a:pt x="130806" y="51981"/>
                  </a:cubicBezTo>
                  <a:cubicBezTo>
                    <a:pt x="130806" y="22668"/>
                    <a:pt x="111384" y="76"/>
                    <a:pt x="80963" y="76"/>
                  </a:cubicBezTo>
                  <a:cubicBezTo>
                    <a:pt x="39885" y="76"/>
                    <a:pt x="183" y="41899"/>
                    <a:pt x="183" y="83908"/>
                  </a:cubicBezTo>
                  <a:cubicBezTo>
                    <a:pt x="183" y="113968"/>
                    <a:pt x="20635" y="135066"/>
                    <a:pt x="50197" y="135066"/>
                  </a:cubicBezTo>
                  <a:cubicBezTo>
                    <a:pt x="53463" y="135066"/>
                    <a:pt x="59307" y="134879"/>
                    <a:pt x="68244" y="132452"/>
                  </a:cubicBezTo>
                  <a:lnTo>
                    <a:pt x="68244" y="142534"/>
                  </a:lnTo>
                  <a:close/>
                  <a:moveTo>
                    <a:pt x="38510" y="126664"/>
                  </a:moveTo>
                  <a:cubicBezTo>
                    <a:pt x="29573" y="123303"/>
                    <a:pt x="16854" y="113594"/>
                    <a:pt x="16854" y="88576"/>
                  </a:cubicBezTo>
                  <a:cubicBezTo>
                    <a:pt x="16854" y="76626"/>
                    <a:pt x="20464" y="51794"/>
                    <a:pt x="36104" y="30696"/>
                  </a:cubicBezTo>
                  <a:cubicBezTo>
                    <a:pt x="46932" y="16320"/>
                    <a:pt x="63604" y="6051"/>
                    <a:pt x="79588" y="6051"/>
                  </a:cubicBezTo>
                  <a:cubicBezTo>
                    <a:pt x="98322" y="6051"/>
                    <a:pt x="114134" y="19680"/>
                    <a:pt x="114134" y="46940"/>
                  </a:cubicBezTo>
                  <a:cubicBezTo>
                    <a:pt x="114134" y="65610"/>
                    <a:pt x="105712" y="105753"/>
                    <a:pt x="74260" y="122743"/>
                  </a:cubicBezTo>
                  <a:cubicBezTo>
                    <a:pt x="71510" y="110980"/>
                    <a:pt x="67041" y="103139"/>
                    <a:pt x="56901" y="103139"/>
                  </a:cubicBezTo>
                  <a:cubicBezTo>
                    <a:pt x="47276" y="103139"/>
                    <a:pt x="37823" y="111914"/>
                    <a:pt x="37823" y="121809"/>
                  </a:cubicBezTo>
                  <a:cubicBezTo>
                    <a:pt x="37823" y="125170"/>
                    <a:pt x="37995" y="125357"/>
                    <a:pt x="38510" y="126664"/>
                  </a:cubicBezTo>
                  <a:close/>
                  <a:moveTo>
                    <a:pt x="68244" y="125730"/>
                  </a:moveTo>
                  <a:cubicBezTo>
                    <a:pt x="64463" y="127224"/>
                    <a:pt x="58104" y="129091"/>
                    <a:pt x="51401" y="129091"/>
                  </a:cubicBezTo>
                  <a:cubicBezTo>
                    <a:pt x="48651" y="129091"/>
                    <a:pt x="42635" y="129091"/>
                    <a:pt x="42635" y="121809"/>
                  </a:cubicBezTo>
                  <a:cubicBezTo>
                    <a:pt x="42635" y="114715"/>
                    <a:pt x="49682" y="108366"/>
                    <a:pt x="56901" y="108366"/>
                  </a:cubicBezTo>
                  <a:cubicBezTo>
                    <a:pt x="63088" y="108366"/>
                    <a:pt x="67729" y="111354"/>
                    <a:pt x="68244" y="12573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A846F306-0801-93A0-BDDC-F783365124A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66224" y="6929476"/>
              <a:ext cx="33637" cy="266724"/>
            </a:xfrm>
            <a:custGeom>
              <a:avLst/>
              <a:gdLst>
                <a:gd name="connsiteX0" fmla="*/ 33827 w 33637"/>
                <a:gd name="connsiteY0" fmla="*/ 266800 h 266724"/>
                <a:gd name="connsiteX1" fmla="*/ 33827 w 33637"/>
                <a:gd name="connsiteY1" fmla="*/ 256131 h 266724"/>
                <a:gd name="connsiteX2" fmla="*/ 10011 w 33637"/>
                <a:gd name="connsiteY2" fmla="*/ 256131 h 266724"/>
                <a:gd name="connsiteX3" fmla="*/ 10011 w 33637"/>
                <a:gd name="connsiteY3" fmla="*/ 10744 h 266724"/>
                <a:gd name="connsiteX4" fmla="*/ 33827 w 33637"/>
                <a:gd name="connsiteY4" fmla="*/ 10744 h 266724"/>
                <a:gd name="connsiteX5" fmla="*/ 33827 w 33637"/>
                <a:gd name="connsiteY5" fmla="*/ 75 h 266724"/>
                <a:gd name="connsiteX6" fmla="*/ 189 w 33637"/>
                <a:gd name="connsiteY6" fmla="*/ 75 h 266724"/>
                <a:gd name="connsiteX7" fmla="*/ 189 w 33637"/>
                <a:gd name="connsiteY7" fmla="*/ 266800 h 266724"/>
                <a:gd name="connsiteX8" fmla="*/ 33827 w 33637"/>
                <a:gd name="connsiteY8" fmla="*/ 266800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7" h="266724">
                  <a:moveTo>
                    <a:pt x="33827" y="266800"/>
                  </a:moveTo>
                  <a:lnTo>
                    <a:pt x="33827" y="256131"/>
                  </a:lnTo>
                  <a:lnTo>
                    <a:pt x="10011" y="256131"/>
                  </a:lnTo>
                  <a:lnTo>
                    <a:pt x="10011" y="10744"/>
                  </a:lnTo>
                  <a:lnTo>
                    <a:pt x="33827" y="10744"/>
                  </a:lnTo>
                  <a:lnTo>
                    <a:pt x="33827" y="75"/>
                  </a:lnTo>
                  <a:lnTo>
                    <a:pt x="189" y="75"/>
                  </a:lnTo>
                  <a:lnTo>
                    <a:pt x="189" y="266800"/>
                  </a:lnTo>
                  <a:lnTo>
                    <a:pt x="33827" y="26680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36879A98-0861-FECC-B9EB-865BA0EABBC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12330" y="6941478"/>
              <a:ext cx="131850" cy="193908"/>
            </a:xfrm>
            <a:custGeom>
              <a:avLst/>
              <a:gdLst>
                <a:gd name="connsiteX0" fmla="*/ 51999 w 131850"/>
                <a:gd name="connsiteY0" fmla="*/ 91295 h 193908"/>
                <a:gd name="connsiteX1" fmla="*/ 192 w 131850"/>
                <a:gd name="connsiteY1" fmla="*/ 160910 h 193908"/>
                <a:gd name="connsiteX2" fmla="*/ 41687 w 131850"/>
                <a:gd name="connsiteY2" fmla="*/ 193984 h 193908"/>
                <a:gd name="connsiteX3" fmla="*/ 115592 w 131850"/>
                <a:gd name="connsiteY3" fmla="*/ 146240 h 193908"/>
                <a:gd name="connsiteX4" fmla="*/ 113137 w 131850"/>
                <a:gd name="connsiteY4" fmla="*/ 144373 h 193908"/>
                <a:gd name="connsiteX5" fmla="*/ 95213 w 131850"/>
                <a:gd name="connsiteY5" fmla="*/ 156109 h 193908"/>
                <a:gd name="connsiteX6" fmla="*/ 57892 w 131850"/>
                <a:gd name="connsiteY6" fmla="*/ 179314 h 193908"/>
                <a:gd name="connsiteX7" fmla="*/ 21062 w 131850"/>
                <a:gd name="connsiteY7" fmla="*/ 149441 h 193908"/>
                <a:gd name="connsiteX8" fmla="*/ 73606 w 131850"/>
                <a:gd name="connsiteY8" fmla="*/ 95295 h 193908"/>
                <a:gd name="connsiteX9" fmla="*/ 93740 w 131850"/>
                <a:gd name="connsiteY9" fmla="*/ 82493 h 193908"/>
                <a:gd name="connsiteX10" fmla="*/ 91285 w 131850"/>
                <a:gd name="connsiteY10" fmla="*/ 80626 h 193908"/>
                <a:gd name="connsiteX11" fmla="*/ 49790 w 131850"/>
                <a:gd name="connsiteY11" fmla="*/ 49952 h 193908"/>
                <a:gd name="connsiteX12" fmla="*/ 87847 w 131850"/>
                <a:gd name="connsiteY12" fmla="*/ 14745 h 193908"/>
                <a:gd name="connsiteX13" fmla="*/ 111173 w 131850"/>
                <a:gd name="connsiteY13" fmla="*/ 29414 h 193908"/>
                <a:gd name="connsiteX14" fmla="*/ 108226 w 131850"/>
                <a:gd name="connsiteY14" fmla="*/ 39017 h 193908"/>
                <a:gd name="connsiteX15" fmla="*/ 106999 w 131850"/>
                <a:gd name="connsiteY15" fmla="*/ 41951 h 193908"/>
                <a:gd name="connsiteX16" fmla="*/ 109454 w 131850"/>
                <a:gd name="connsiteY16" fmla="*/ 43818 h 193908"/>
                <a:gd name="connsiteX17" fmla="*/ 132043 w 131850"/>
                <a:gd name="connsiteY17" fmla="*/ 18212 h 193908"/>
                <a:gd name="connsiteX18" fmla="*/ 104052 w 131850"/>
                <a:gd name="connsiteY18" fmla="*/ 75 h 193908"/>
                <a:gd name="connsiteX19" fmla="*/ 28919 w 131850"/>
                <a:gd name="connsiteY19" fmla="*/ 61421 h 193908"/>
                <a:gd name="connsiteX20" fmla="*/ 51999 w 131850"/>
                <a:gd name="connsiteY20" fmla="*/ 91295 h 19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850" h="193908">
                  <a:moveTo>
                    <a:pt x="51999" y="91295"/>
                  </a:moveTo>
                  <a:cubicBezTo>
                    <a:pt x="2893" y="120101"/>
                    <a:pt x="192" y="154508"/>
                    <a:pt x="192" y="160910"/>
                  </a:cubicBezTo>
                  <a:cubicBezTo>
                    <a:pt x="192" y="181181"/>
                    <a:pt x="18361" y="193984"/>
                    <a:pt x="41687" y="193984"/>
                  </a:cubicBezTo>
                  <a:cubicBezTo>
                    <a:pt x="82691" y="193984"/>
                    <a:pt x="115592" y="151841"/>
                    <a:pt x="115592" y="146240"/>
                  </a:cubicBezTo>
                  <a:cubicBezTo>
                    <a:pt x="115592" y="144640"/>
                    <a:pt x="114365" y="144373"/>
                    <a:pt x="113137" y="144373"/>
                  </a:cubicBezTo>
                  <a:cubicBezTo>
                    <a:pt x="110191" y="144373"/>
                    <a:pt x="100860" y="147840"/>
                    <a:pt x="95213" y="156109"/>
                  </a:cubicBezTo>
                  <a:cubicBezTo>
                    <a:pt x="90057" y="163844"/>
                    <a:pt x="79745" y="179314"/>
                    <a:pt x="57892" y="179314"/>
                  </a:cubicBezTo>
                  <a:cubicBezTo>
                    <a:pt x="40459" y="179314"/>
                    <a:pt x="21062" y="169445"/>
                    <a:pt x="21062" y="149441"/>
                  </a:cubicBezTo>
                  <a:cubicBezTo>
                    <a:pt x="21062" y="136371"/>
                    <a:pt x="34812" y="96896"/>
                    <a:pt x="73606" y="95295"/>
                  </a:cubicBezTo>
                  <a:cubicBezTo>
                    <a:pt x="85146" y="94762"/>
                    <a:pt x="93740" y="85427"/>
                    <a:pt x="93740" y="82493"/>
                  </a:cubicBezTo>
                  <a:cubicBezTo>
                    <a:pt x="93740" y="80892"/>
                    <a:pt x="92512" y="80626"/>
                    <a:pt x="91285" y="80626"/>
                  </a:cubicBezTo>
                  <a:cubicBezTo>
                    <a:pt x="56665" y="79025"/>
                    <a:pt x="49790" y="60621"/>
                    <a:pt x="49790" y="49952"/>
                  </a:cubicBezTo>
                  <a:cubicBezTo>
                    <a:pt x="49790" y="43818"/>
                    <a:pt x="53473" y="14745"/>
                    <a:pt x="87847" y="14745"/>
                  </a:cubicBezTo>
                  <a:cubicBezTo>
                    <a:pt x="92512" y="14745"/>
                    <a:pt x="111173" y="15545"/>
                    <a:pt x="111173" y="29414"/>
                  </a:cubicBezTo>
                  <a:cubicBezTo>
                    <a:pt x="111173" y="33682"/>
                    <a:pt x="109208" y="37416"/>
                    <a:pt x="108226" y="39017"/>
                  </a:cubicBezTo>
                  <a:cubicBezTo>
                    <a:pt x="107735" y="39817"/>
                    <a:pt x="106999" y="41150"/>
                    <a:pt x="106999" y="41951"/>
                  </a:cubicBezTo>
                  <a:cubicBezTo>
                    <a:pt x="106999" y="43818"/>
                    <a:pt x="108717" y="43818"/>
                    <a:pt x="109454" y="43818"/>
                  </a:cubicBezTo>
                  <a:cubicBezTo>
                    <a:pt x="116820" y="43818"/>
                    <a:pt x="132043" y="33415"/>
                    <a:pt x="132043" y="18212"/>
                  </a:cubicBezTo>
                  <a:cubicBezTo>
                    <a:pt x="132043" y="2475"/>
                    <a:pt x="115101" y="75"/>
                    <a:pt x="104052" y="75"/>
                  </a:cubicBezTo>
                  <a:cubicBezTo>
                    <a:pt x="70660" y="75"/>
                    <a:pt x="28919" y="28881"/>
                    <a:pt x="28919" y="61421"/>
                  </a:cubicBezTo>
                  <a:cubicBezTo>
                    <a:pt x="28919" y="77158"/>
                    <a:pt x="39968" y="86760"/>
                    <a:pt x="51999" y="9129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82E9284B-7AA8-8F30-9D74-A83EC61B7F3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45183" y="7038459"/>
              <a:ext cx="93498" cy="132562"/>
            </a:xfrm>
            <a:custGeom>
              <a:avLst/>
              <a:gdLst>
                <a:gd name="connsiteX0" fmla="*/ 93696 w 93498"/>
                <a:gd name="connsiteY0" fmla="*/ 41525 h 132562"/>
                <a:gd name="connsiteX1" fmla="*/ 61384 w 93498"/>
                <a:gd name="connsiteY1" fmla="*/ 76 h 132562"/>
                <a:gd name="connsiteX2" fmla="*/ 17900 w 93498"/>
                <a:gd name="connsiteY2" fmla="*/ 29016 h 132562"/>
                <a:gd name="connsiteX3" fmla="*/ 197 w 93498"/>
                <a:gd name="connsiteY3" fmla="*/ 91189 h 132562"/>
                <a:gd name="connsiteX4" fmla="*/ 32681 w 93498"/>
                <a:gd name="connsiteY4" fmla="*/ 132638 h 132562"/>
                <a:gd name="connsiteX5" fmla="*/ 74274 w 93498"/>
                <a:gd name="connsiteY5" fmla="*/ 106499 h 132562"/>
                <a:gd name="connsiteX6" fmla="*/ 93696 w 93498"/>
                <a:gd name="connsiteY6" fmla="*/ 41525 h 132562"/>
                <a:gd name="connsiteX7" fmla="*/ 27869 w 93498"/>
                <a:gd name="connsiteY7" fmla="*/ 61130 h 132562"/>
                <a:gd name="connsiteX8" fmla="*/ 39900 w 93498"/>
                <a:gd name="connsiteY8" fmla="*/ 25655 h 132562"/>
                <a:gd name="connsiteX9" fmla="*/ 61040 w 93498"/>
                <a:gd name="connsiteY9" fmla="*/ 8665 h 132562"/>
                <a:gd name="connsiteX10" fmla="*/ 73243 w 93498"/>
                <a:gd name="connsiteY10" fmla="*/ 29389 h 132562"/>
                <a:gd name="connsiteX11" fmla="*/ 68431 w 93498"/>
                <a:gd name="connsiteY11" fmla="*/ 61130 h 132562"/>
                <a:gd name="connsiteX12" fmla="*/ 27869 w 93498"/>
                <a:gd name="connsiteY12" fmla="*/ 61130 h 132562"/>
                <a:gd name="connsiteX13" fmla="*/ 66025 w 93498"/>
                <a:gd name="connsiteY13" fmla="*/ 71585 h 132562"/>
                <a:gd name="connsiteX14" fmla="*/ 53822 w 93498"/>
                <a:gd name="connsiteY14" fmla="*/ 107246 h 132562"/>
                <a:gd name="connsiteX15" fmla="*/ 33025 w 93498"/>
                <a:gd name="connsiteY15" fmla="*/ 124050 h 132562"/>
                <a:gd name="connsiteX16" fmla="*/ 20650 w 93498"/>
                <a:gd name="connsiteY16" fmla="*/ 103325 h 132562"/>
                <a:gd name="connsiteX17" fmla="*/ 25463 w 93498"/>
                <a:gd name="connsiteY17" fmla="*/ 71585 h 132562"/>
                <a:gd name="connsiteX18" fmla="*/ 66025 w 93498"/>
                <a:gd name="connsiteY18" fmla="*/ 71585 h 13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498" h="132562">
                  <a:moveTo>
                    <a:pt x="93696" y="41525"/>
                  </a:moveTo>
                  <a:cubicBezTo>
                    <a:pt x="93696" y="9038"/>
                    <a:pt x="75134" y="76"/>
                    <a:pt x="61384" y="76"/>
                  </a:cubicBezTo>
                  <a:cubicBezTo>
                    <a:pt x="53306" y="76"/>
                    <a:pt x="34400" y="3064"/>
                    <a:pt x="17900" y="29016"/>
                  </a:cubicBezTo>
                  <a:cubicBezTo>
                    <a:pt x="6213" y="47313"/>
                    <a:pt x="197" y="74759"/>
                    <a:pt x="197" y="91189"/>
                  </a:cubicBezTo>
                  <a:cubicBezTo>
                    <a:pt x="197" y="119942"/>
                    <a:pt x="15322" y="132638"/>
                    <a:pt x="32681" y="132638"/>
                  </a:cubicBezTo>
                  <a:cubicBezTo>
                    <a:pt x="41619" y="132638"/>
                    <a:pt x="58806" y="128718"/>
                    <a:pt x="74274" y="106499"/>
                  </a:cubicBezTo>
                  <a:cubicBezTo>
                    <a:pt x="86477" y="88762"/>
                    <a:pt x="93696" y="60943"/>
                    <a:pt x="93696" y="41525"/>
                  </a:cubicBezTo>
                  <a:close/>
                  <a:moveTo>
                    <a:pt x="27869" y="61130"/>
                  </a:moveTo>
                  <a:cubicBezTo>
                    <a:pt x="31134" y="48247"/>
                    <a:pt x="34056" y="36484"/>
                    <a:pt x="39900" y="25655"/>
                  </a:cubicBezTo>
                  <a:cubicBezTo>
                    <a:pt x="43853" y="18560"/>
                    <a:pt x="51931" y="8665"/>
                    <a:pt x="61040" y="8665"/>
                  </a:cubicBezTo>
                  <a:cubicBezTo>
                    <a:pt x="66884" y="8665"/>
                    <a:pt x="73243" y="13332"/>
                    <a:pt x="73243" y="29389"/>
                  </a:cubicBezTo>
                  <a:cubicBezTo>
                    <a:pt x="73243" y="39471"/>
                    <a:pt x="71009" y="49180"/>
                    <a:pt x="68431" y="61130"/>
                  </a:cubicBezTo>
                  <a:lnTo>
                    <a:pt x="27869" y="61130"/>
                  </a:lnTo>
                  <a:close/>
                  <a:moveTo>
                    <a:pt x="66025" y="71585"/>
                  </a:moveTo>
                  <a:cubicBezTo>
                    <a:pt x="64134" y="79800"/>
                    <a:pt x="60353" y="95857"/>
                    <a:pt x="53822" y="107246"/>
                  </a:cubicBezTo>
                  <a:cubicBezTo>
                    <a:pt x="48150" y="117328"/>
                    <a:pt x="40244" y="124050"/>
                    <a:pt x="33025" y="124050"/>
                  </a:cubicBezTo>
                  <a:cubicBezTo>
                    <a:pt x="24775" y="124050"/>
                    <a:pt x="20650" y="115461"/>
                    <a:pt x="20650" y="103325"/>
                  </a:cubicBezTo>
                  <a:cubicBezTo>
                    <a:pt x="20650" y="93803"/>
                    <a:pt x="23400" y="80734"/>
                    <a:pt x="25463" y="71585"/>
                  </a:cubicBezTo>
                  <a:lnTo>
                    <a:pt x="66025" y="715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C361E27F-EF27-1DD3-7E48-31EDB935012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85782" y="6929476"/>
              <a:ext cx="56963" cy="266724"/>
            </a:xfrm>
            <a:custGeom>
              <a:avLst/>
              <a:gdLst>
                <a:gd name="connsiteX0" fmla="*/ 57166 w 56963"/>
                <a:gd name="connsiteY0" fmla="*/ 264132 h 266724"/>
                <a:gd name="connsiteX1" fmla="*/ 52992 w 56963"/>
                <a:gd name="connsiteY1" fmla="*/ 258264 h 266724"/>
                <a:gd name="connsiteX2" fmla="*/ 14443 w 56963"/>
                <a:gd name="connsiteY2" fmla="*/ 133437 h 266724"/>
                <a:gd name="connsiteX3" fmla="*/ 53974 w 56963"/>
                <a:gd name="connsiteY3" fmla="*/ 7276 h 266724"/>
                <a:gd name="connsiteX4" fmla="*/ 57166 w 56963"/>
                <a:gd name="connsiteY4" fmla="*/ 2742 h 266724"/>
                <a:gd name="connsiteX5" fmla="*/ 54711 w 56963"/>
                <a:gd name="connsiteY5" fmla="*/ 75 h 266724"/>
                <a:gd name="connsiteX6" fmla="*/ 15671 w 56963"/>
                <a:gd name="connsiteY6" fmla="*/ 52086 h 266724"/>
                <a:gd name="connsiteX7" fmla="*/ 202 w 56963"/>
                <a:gd name="connsiteY7" fmla="*/ 133437 h 266724"/>
                <a:gd name="connsiteX8" fmla="*/ 16408 w 56963"/>
                <a:gd name="connsiteY8" fmla="*/ 216655 h 266724"/>
                <a:gd name="connsiteX9" fmla="*/ 54711 w 56963"/>
                <a:gd name="connsiteY9" fmla="*/ 266800 h 266724"/>
                <a:gd name="connsiteX10" fmla="*/ 57166 w 56963"/>
                <a:gd name="connsiteY10" fmla="*/ 264132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166" y="264132"/>
                  </a:moveTo>
                  <a:cubicBezTo>
                    <a:pt x="57166" y="263332"/>
                    <a:pt x="57166" y="262799"/>
                    <a:pt x="52992" y="258264"/>
                  </a:cubicBezTo>
                  <a:cubicBezTo>
                    <a:pt x="22300" y="224657"/>
                    <a:pt x="14443" y="174246"/>
                    <a:pt x="14443" y="133437"/>
                  </a:cubicBezTo>
                  <a:cubicBezTo>
                    <a:pt x="14443" y="87027"/>
                    <a:pt x="23774" y="40617"/>
                    <a:pt x="53974" y="7276"/>
                  </a:cubicBezTo>
                  <a:cubicBezTo>
                    <a:pt x="57166" y="4076"/>
                    <a:pt x="57166" y="3542"/>
                    <a:pt x="57166" y="2742"/>
                  </a:cubicBezTo>
                  <a:cubicBezTo>
                    <a:pt x="57166" y="875"/>
                    <a:pt x="56184" y="75"/>
                    <a:pt x="54711" y="75"/>
                  </a:cubicBezTo>
                  <a:cubicBezTo>
                    <a:pt x="52255" y="75"/>
                    <a:pt x="30157" y="18212"/>
                    <a:pt x="15671" y="52086"/>
                  </a:cubicBezTo>
                  <a:cubicBezTo>
                    <a:pt x="3149" y="81426"/>
                    <a:pt x="202" y="111032"/>
                    <a:pt x="202" y="133437"/>
                  </a:cubicBezTo>
                  <a:cubicBezTo>
                    <a:pt x="202" y="154242"/>
                    <a:pt x="2903" y="186515"/>
                    <a:pt x="16408" y="216655"/>
                  </a:cubicBezTo>
                  <a:cubicBezTo>
                    <a:pt x="31140" y="249462"/>
                    <a:pt x="52255" y="266800"/>
                    <a:pt x="54711" y="266800"/>
                  </a:cubicBezTo>
                  <a:cubicBezTo>
                    <a:pt x="56184" y="266800"/>
                    <a:pt x="57166" y="265999"/>
                    <a:pt x="57166" y="2641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22499870-9AB5-7E48-1212-3750B34DD35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64325" y="7011627"/>
              <a:ext cx="115891" cy="175504"/>
            </a:xfrm>
            <a:custGeom>
              <a:avLst/>
              <a:gdLst>
                <a:gd name="connsiteX0" fmla="*/ 943 w 115891"/>
                <a:gd name="connsiteY0" fmla="*/ 164110 h 175504"/>
                <a:gd name="connsiteX1" fmla="*/ 206 w 115891"/>
                <a:gd name="connsiteY1" fmla="*/ 168378 h 175504"/>
                <a:gd name="connsiteX2" fmla="*/ 7081 w 115891"/>
                <a:gd name="connsiteY2" fmla="*/ 175580 h 175504"/>
                <a:gd name="connsiteX3" fmla="*/ 15675 w 115891"/>
                <a:gd name="connsiteY3" fmla="*/ 169978 h 175504"/>
                <a:gd name="connsiteX4" fmla="*/ 31389 w 115891"/>
                <a:gd name="connsiteY4" fmla="*/ 103030 h 175504"/>
                <a:gd name="connsiteX5" fmla="*/ 55697 w 115891"/>
                <a:gd name="connsiteY5" fmla="*/ 120901 h 175504"/>
                <a:gd name="connsiteX6" fmla="*/ 116098 w 115891"/>
                <a:gd name="connsiteY6" fmla="*/ 43551 h 175504"/>
                <a:gd name="connsiteX7" fmla="*/ 81969 w 115891"/>
                <a:gd name="connsiteY7" fmla="*/ 75 h 175504"/>
                <a:gd name="connsiteX8" fmla="*/ 25005 w 115891"/>
                <a:gd name="connsiteY8" fmla="*/ 59288 h 175504"/>
                <a:gd name="connsiteX9" fmla="*/ 943 w 115891"/>
                <a:gd name="connsiteY9" fmla="*/ 164110 h 175504"/>
                <a:gd name="connsiteX10" fmla="*/ 55451 w 115891"/>
                <a:gd name="connsiteY10" fmla="*/ 115033 h 175504"/>
                <a:gd name="connsiteX11" fmla="*/ 34335 w 115891"/>
                <a:gd name="connsiteY11" fmla="*/ 91295 h 175504"/>
                <a:gd name="connsiteX12" fmla="*/ 36300 w 115891"/>
                <a:gd name="connsiteY12" fmla="*/ 81426 h 175504"/>
                <a:gd name="connsiteX13" fmla="*/ 51032 w 115891"/>
                <a:gd name="connsiteY13" fmla="*/ 31282 h 175504"/>
                <a:gd name="connsiteX14" fmla="*/ 81478 w 115891"/>
                <a:gd name="connsiteY14" fmla="*/ 5943 h 175504"/>
                <a:gd name="connsiteX15" fmla="*/ 98419 w 115891"/>
                <a:gd name="connsiteY15" fmla="*/ 32082 h 175504"/>
                <a:gd name="connsiteX16" fmla="*/ 84670 w 115891"/>
                <a:gd name="connsiteY16" fmla="*/ 89694 h 175504"/>
                <a:gd name="connsiteX17" fmla="*/ 55451 w 115891"/>
                <a:gd name="connsiteY17" fmla="*/ 115033 h 17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891" h="175504">
                  <a:moveTo>
                    <a:pt x="943" y="164110"/>
                  </a:moveTo>
                  <a:cubicBezTo>
                    <a:pt x="206" y="167311"/>
                    <a:pt x="206" y="167845"/>
                    <a:pt x="206" y="168378"/>
                  </a:cubicBezTo>
                  <a:cubicBezTo>
                    <a:pt x="206" y="172379"/>
                    <a:pt x="2907" y="175580"/>
                    <a:pt x="7081" y="175580"/>
                  </a:cubicBezTo>
                  <a:cubicBezTo>
                    <a:pt x="12237" y="175580"/>
                    <a:pt x="15184" y="170779"/>
                    <a:pt x="15675" y="169978"/>
                  </a:cubicBezTo>
                  <a:cubicBezTo>
                    <a:pt x="16903" y="167578"/>
                    <a:pt x="24760" y="131837"/>
                    <a:pt x="31389" y="103030"/>
                  </a:cubicBezTo>
                  <a:cubicBezTo>
                    <a:pt x="36300" y="113699"/>
                    <a:pt x="44157" y="120901"/>
                    <a:pt x="55697" y="120901"/>
                  </a:cubicBezTo>
                  <a:cubicBezTo>
                    <a:pt x="84424" y="120901"/>
                    <a:pt x="116098" y="83293"/>
                    <a:pt x="116098" y="43551"/>
                  </a:cubicBezTo>
                  <a:cubicBezTo>
                    <a:pt x="116098" y="15278"/>
                    <a:pt x="99893" y="75"/>
                    <a:pt x="81969" y="75"/>
                  </a:cubicBezTo>
                  <a:cubicBezTo>
                    <a:pt x="58152" y="75"/>
                    <a:pt x="32371" y="26747"/>
                    <a:pt x="25005" y="59288"/>
                  </a:cubicBezTo>
                  <a:lnTo>
                    <a:pt x="943" y="164110"/>
                  </a:lnTo>
                  <a:close/>
                  <a:moveTo>
                    <a:pt x="55451" y="115033"/>
                  </a:moveTo>
                  <a:cubicBezTo>
                    <a:pt x="38264" y="115033"/>
                    <a:pt x="34335" y="93695"/>
                    <a:pt x="34335" y="91295"/>
                  </a:cubicBezTo>
                  <a:cubicBezTo>
                    <a:pt x="34335" y="90228"/>
                    <a:pt x="35563" y="84893"/>
                    <a:pt x="36300" y="81426"/>
                  </a:cubicBezTo>
                  <a:cubicBezTo>
                    <a:pt x="43175" y="51553"/>
                    <a:pt x="45630" y="41951"/>
                    <a:pt x="51032" y="31282"/>
                  </a:cubicBezTo>
                  <a:cubicBezTo>
                    <a:pt x="61589" y="11811"/>
                    <a:pt x="73866" y="5943"/>
                    <a:pt x="81478" y="5943"/>
                  </a:cubicBezTo>
                  <a:cubicBezTo>
                    <a:pt x="90562" y="5943"/>
                    <a:pt x="98419" y="13678"/>
                    <a:pt x="98419" y="32082"/>
                  </a:cubicBezTo>
                  <a:cubicBezTo>
                    <a:pt x="98419" y="46752"/>
                    <a:pt x="91299" y="76625"/>
                    <a:pt x="84670" y="89694"/>
                  </a:cubicBezTo>
                  <a:cubicBezTo>
                    <a:pt x="76567" y="106498"/>
                    <a:pt x="64781" y="115033"/>
                    <a:pt x="55451" y="1150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A32FEB90-62DC-CFD2-FCA9-6EF3E3E9002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97899" y="6929476"/>
              <a:ext cx="56963" cy="266724"/>
            </a:xfrm>
            <a:custGeom>
              <a:avLst/>
              <a:gdLst>
                <a:gd name="connsiteX0" fmla="*/ 57175 w 56963"/>
                <a:gd name="connsiteY0" fmla="*/ 133437 h 266724"/>
                <a:gd name="connsiteX1" fmla="*/ 40970 w 56963"/>
                <a:gd name="connsiteY1" fmla="*/ 50219 h 266724"/>
                <a:gd name="connsiteX2" fmla="*/ 2667 w 56963"/>
                <a:gd name="connsiteY2" fmla="*/ 75 h 266724"/>
                <a:gd name="connsiteX3" fmla="*/ 212 w 56963"/>
                <a:gd name="connsiteY3" fmla="*/ 2742 h 266724"/>
                <a:gd name="connsiteX4" fmla="*/ 4877 w 56963"/>
                <a:gd name="connsiteY4" fmla="*/ 8877 h 266724"/>
                <a:gd name="connsiteX5" fmla="*/ 42934 w 56963"/>
                <a:gd name="connsiteY5" fmla="*/ 133437 h 266724"/>
                <a:gd name="connsiteX6" fmla="*/ 3403 w 56963"/>
                <a:gd name="connsiteY6" fmla="*/ 259598 h 266724"/>
                <a:gd name="connsiteX7" fmla="*/ 212 w 56963"/>
                <a:gd name="connsiteY7" fmla="*/ 264132 h 266724"/>
                <a:gd name="connsiteX8" fmla="*/ 2667 w 56963"/>
                <a:gd name="connsiteY8" fmla="*/ 266800 h 266724"/>
                <a:gd name="connsiteX9" fmla="*/ 41707 w 56963"/>
                <a:gd name="connsiteY9" fmla="*/ 214788 h 266724"/>
                <a:gd name="connsiteX10" fmla="*/ 57175 w 56963"/>
                <a:gd name="connsiteY10" fmla="*/ 133437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175" y="133437"/>
                  </a:moveTo>
                  <a:cubicBezTo>
                    <a:pt x="57175" y="112633"/>
                    <a:pt x="54474" y="80359"/>
                    <a:pt x="40970" y="50219"/>
                  </a:cubicBezTo>
                  <a:cubicBezTo>
                    <a:pt x="26238" y="17412"/>
                    <a:pt x="5122" y="75"/>
                    <a:pt x="2667" y="75"/>
                  </a:cubicBezTo>
                  <a:cubicBezTo>
                    <a:pt x="1194" y="75"/>
                    <a:pt x="212" y="1142"/>
                    <a:pt x="212" y="2742"/>
                  </a:cubicBezTo>
                  <a:cubicBezTo>
                    <a:pt x="212" y="3542"/>
                    <a:pt x="212" y="4076"/>
                    <a:pt x="4877" y="8877"/>
                  </a:cubicBezTo>
                  <a:cubicBezTo>
                    <a:pt x="28939" y="35282"/>
                    <a:pt x="42934" y="77692"/>
                    <a:pt x="42934" y="133437"/>
                  </a:cubicBezTo>
                  <a:cubicBezTo>
                    <a:pt x="42934" y="179047"/>
                    <a:pt x="33849" y="225991"/>
                    <a:pt x="3403" y="259598"/>
                  </a:cubicBezTo>
                  <a:cubicBezTo>
                    <a:pt x="212" y="262799"/>
                    <a:pt x="212" y="263332"/>
                    <a:pt x="212" y="264132"/>
                  </a:cubicBezTo>
                  <a:cubicBezTo>
                    <a:pt x="212" y="265733"/>
                    <a:pt x="1194" y="266800"/>
                    <a:pt x="2667" y="266800"/>
                  </a:cubicBezTo>
                  <a:cubicBezTo>
                    <a:pt x="5122" y="266800"/>
                    <a:pt x="27220" y="248662"/>
                    <a:pt x="41707" y="214788"/>
                  </a:cubicBezTo>
                  <a:cubicBezTo>
                    <a:pt x="54229" y="185448"/>
                    <a:pt x="57175" y="155842"/>
                    <a:pt x="57175" y="1334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B1785F0F-DFEE-A7BF-D7D5-38C8CA06D19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84790" y="6929476"/>
              <a:ext cx="33637" cy="266724"/>
            </a:xfrm>
            <a:custGeom>
              <a:avLst/>
              <a:gdLst>
                <a:gd name="connsiteX0" fmla="*/ 33853 w 33637"/>
                <a:gd name="connsiteY0" fmla="*/ 75 h 266724"/>
                <a:gd name="connsiteX1" fmla="*/ 215 w 33637"/>
                <a:gd name="connsiteY1" fmla="*/ 75 h 266724"/>
                <a:gd name="connsiteX2" fmla="*/ 215 w 33637"/>
                <a:gd name="connsiteY2" fmla="*/ 10744 h 266724"/>
                <a:gd name="connsiteX3" fmla="*/ 24032 w 33637"/>
                <a:gd name="connsiteY3" fmla="*/ 10744 h 266724"/>
                <a:gd name="connsiteX4" fmla="*/ 24032 w 33637"/>
                <a:gd name="connsiteY4" fmla="*/ 256131 h 266724"/>
                <a:gd name="connsiteX5" fmla="*/ 215 w 33637"/>
                <a:gd name="connsiteY5" fmla="*/ 256131 h 266724"/>
                <a:gd name="connsiteX6" fmla="*/ 215 w 33637"/>
                <a:gd name="connsiteY6" fmla="*/ 266800 h 266724"/>
                <a:gd name="connsiteX7" fmla="*/ 33853 w 33637"/>
                <a:gd name="connsiteY7" fmla="*/ 266800 h 266724"/>
                <a:gd name="connsiteX8" fmla="*/ 33853 w 33637"/>
                <a:gd name="connsiteY8" fmla="*/ 75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7" h="266724">
                  <a:moveTo>
                    <a:pt x="33853" y="75"/>
                  </a:moveTo>
                  <a:lnTo>
                    <a:pt x="215" y="75"/>
                  </a:lnTo>
                  <a:lnTo>
                    <a:pt x="215" y="10744"/>
                  </a:lnTo>
                  <a:lnTo>
                    <a:pt x="24032" y="10744"/>
                  </a:lnTo>
                  <a:lnTo>
                    <a:pt x="24032" y="256131"/>
                  </a:lnTo>
                  <a:lnTo>
                    <a:pt x="215" y="256131"/>
                  </a:lnTo>
                  <a:lnTo>
                    <a:pt x="215" y="266800"/>
                  </a:lnTo>
                  <a:lnTo>
                    <a:pt x="33853" y="266800"/>
                  </a:lnTo>
                  <a:lnTo>
                    <a:pt x="33853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DB2C2B77-FC51-0333-6356-C4DA507EAF0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29544" y="7031631"/>
              <a:ext cx="163279" cy="62413"/>
            </a:xfrm>
            <a:custGeom>
              <a:avLst/>
              <a:gdLst>
                <a:gd name="connsiteX0" fmla="*/ 155152 w 163279"/>
                <a:gd name="connsiteY0" fmla="*/ 10744 h 62413"/>
                <a:gd name="connsiteX1" fmla="*/ 163500 w 163279"/>
                <a:gd name="connsiteY1" fmla="*/ 5409 h 62413"/>
                <a:gd name="connsiteX2" fmla="*/ 155397 w 163279"/>
                <a:gd name="connsiteY2" fmla="*/ 75 h 62413"/>
                <a:gd name="connsiteX3" fmla="*/ 8323 w 163279"/>
                <a:gd name="connsiteY3" fmla="*/ 75 h 62413"/>
                <a:gd name="connsiteX4" fmla="*/ 221 w 163279"/>
                <a:gd name="connsiteY4" fmla="*/ 5409 h 62413"/>
                <a:gd name="connsiteX5" fmla="*/ 8569 w 163279"/>
                <a:gd name="connsiteY5" fmla="*/ 10744 h 62413"/>
                <a:gd name="connsiteX6" fmla="*/ 155152 w 163279"/>
                <a:gd name="connsiteY6" fmla="*/ 10744 h 62413"/>
                <a:gd name="connsiteX7" fmla="*/ 155397 w 163279"/>
                <a:gd name="connsiteY7" fmla="*/ 62488 h 62413"/>
                <a:gd name="connsiteX8" fmla="*/ 163500 w 163279"/>
                <a:gd name="connsiteY8" fmla="*/ 57154 h 62413"/>
                <a:gd name="connsiteX9" fmla="*/ 155152 w 163279"/>
                <a:gd name="connsiteY9" fmla="*/ 51819 h 62413"/>
                <a:gd name="connsiteX10" fmla="*/ 8569 w 163279"/>
                <a:gd name="connsiteY10" fmla="*/ 51819 h 62413"/>
                <a:gd name="connsiteX11" fmla="*/ 221 w 163279"/>
                <a:gd name="connsiteY11" fmla="*/ 57154 h 62413"/>
                <a:gd name="connsiteX12" fmla="*/ 8323 w 163279"/>
                <a:gd name="connsiteY12" fmla="*/ 62488 h 62413"/>
                <a:gd name="connsiteX13" fmla="*/ 155397 w 163279"/>
                <a:gd name="connsiteY13" fmla="*/ 62488 h 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279" h="62413">
                  <a:moveTo>
                    <a:pt x="155152" y="10744"/>
                  </a:moveTo>
                  <a:cubicBezTo>
                    <a:pt x="158835" y="10744"/>
                    <a:pt x="163500" y="10744"/>
                    <a:pt x="163500" y="5409"/>
                  </a:cubicBezTo>
                  <a:cubicBezTo>
                    <a:pt x="163500" y="75"/>
                    <a:pt x="158835" y="75"/>
                    <a:pt x="155397" y="75"/>
                  </a:cubicBezTo>
                  <a:lnTo>
                    <a:pt x="8323" y="75"/>
                  </a:lnTo>
                  <a:cubicBezTo>
                    <a:pt x="4886" y="75"/>
                    <a:pt x="221" y="75"/>
                    <a:pt x="221" y="5409"/>
                  </a:cubicBezTo>
                  <a:cubicBezTo>
                    <a:pt x="221" y="10744"/>
                    <a:pt x="4886" y="10744"/>
                    <a:pt x="8569" y="10744"/>
                  </a:cubicBezTo>
                  <a:lnTo>
                    <a:pt x="155152" y="10744"/>
                  </a:lnTo>
                  <a:close/>
                  <a:moveTo>
                    <a:pt x="155397" y="62488"/>
                  </a:moveTo>
                  <a:cubicBezTo>
                    <a:pt x="158835" y="62488"/>
                    <a:pt x="163500" y="62488"/>
                    <a:pt x="163500" y="57154"/>
                  </a:cubicBezTo>
                  <a:cubicBezTo>
                    <a:pt x="163500" y="51819"/>
                    <a:pt x="158835" y="51819"/>
                    <a:pt x="155152" y="51819"/>
                  </a:cubicBezTo>
                  <a:lnTo>
                    <a:pt x="8569" y="51819"/>
                  </a:lnTo>
                  <a:cubicBezTo>
                    <a:pt x="4886" y="51819"/>
                    <a:pt x="221" y="51819"/>
                    <a:pt x="221" y="57154"/>
                  </a:cubicBezTo>
                  <a:cubicBezTo>
                    <a:pt x="221" y="62488"/>
                    <a:pt x="4886" y="62488"/>
                    <a:pt x="8323" y="62488"/>
                  </a:cubicBezTo>
                  <a:lnTo>
                    <a:pt x="155397" y="6248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2545F683-8842-8B6F-4021-2DE3ADBBEF0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81841" y="6948947"/>
              <a:ext cx="108770" cy="180572"/>
            </a:xfrm>
            <a:custGeom>
              <a:avLst/>
              <a:gdLst>
                <a:gd name="connsiteX0" fmla="*/ 65543 w 108770"/>
                <a:gd name="connsiteY0" fmla="*/ 136638 h 180572"/>
                <a:gd name="connsiteX1" fmla="*/ 65543 w 108770"/>
                <a:gd name="connsiteY1" fmla="*/ 159843 h 180572"/>
                <a:gd name="connsiteX2" fmla="*/ 46883 w 108770"/>
                <a:gd name="connsiteY2" fmla="*/ 172379 h 180572"/>
                <a:gd name="connsiteX3" fmla="*/ 41726 w 108770"/>
                <a:gd name="connsiteY3" fmla="*/ 172379 h 180572"/>
                <a:gd name="connsiteX4" fmla="*/ 41726 w 108770"/>
                <a:gd name="connsiteY4" fmla="*/ 180647 h 180572"/>
                <a:gd name="connsiteX5" fmla="*/ 74873 w 108770"/>
                <a:gd name="connsiteY5" fmla="*/ 179847 h 180572"/>
                <a:gd name="connsiteX6" fmla="*/ 108266 w 108770"/>
                <a:gd name="connsiteY6" fmla="*/ 180647 h 180572"/>
                <a:gd name="connsiteX7" fmla="*/ 108266 w 108770"/>
                <a:gd name="connsiteY7" fmla="*/ 172379 h 180572"/>
                <a:gd name="connsiteX8" fmla="*/ 103110 w 108770"/>
                <a:gd name="connsiteY8" fmla="*/ 172379 h 180572"/>
                <a:gd name="connsiteX9" fmla="*/ 84449 w 108770"/>
                <a:gd name="connsiteY9" fmla="*/ 159843 h 180572"/>
                <a:gd name="connsiteX10" fmla="*/ 84449 w 108770"/>
                <a:gd name="connsiteY10" fmla="*/ 136638 h 180572"/>
                <a:gd name="connsiteX11" fmla="*/ 109002 w 108770"/>
                <a:gd name="connsiteY11" fmla="*/ 136638 h 180572"/>
                <a:gd name="connsiteX12" fmla="*/ 109002 w 108770"/>
                <a:gd name="connsiteY12" fmla="*/ 128369 h 180572"/>
                <a:gd name="connsiteX13" fmla="*/ 84449 w 108770"/>
                <a:gd name="connsiteY13" fmla="*/ 128369 h 180572"/>
                <a:gd name="connsiteX14" fmla="*/ 84449 w 108770"/>
                <a:gd name="connsiteY14" fmla="*/ 7010 h 180572"/>
                <a:gd name="connsiteX15" fmla="*/ 80521 w 108770"/>
                <a:gd name="connsiteY15" fmla="*/ 75 h 180572"/>
                <a:gd name="connsiteX16" fmla="*/ 75610 w 108770"/>
                <a:gd name="connsiteY16" fmla="*/ 3275 h 180572"/>
                <a:gd name="connsiteX17" fmla="*/ 231 w 108770"/>
                <a:gd name="connsiteY17" fmla="*/ 128369 h 180572"/>
                <a:gd name="connsiteX18" fmla="*/ 231 w 108770"/>
                <a:gd name="connsiteY18" fmla="*/ 136638 h 180572"/>
                <a:gd name="connsiteX19" fmla="*/ 65543 w 108770"/>
                <a:gd name="connsiteY19" fmla="*/ 136638 h 180572"/>
                <a:gd name="connsiteX20" fmla="*/ 67016 w 108770"/>
                <a:gd name="connsiteY20" fmla="*/ 128369 h 180572"/>
                <a:gd name="connsiteX21" fmla="*/ 7106 w 108770"/>
                <a:gd name="connsiteY21" fmla="*/ 128369 h 180572"/>
                <a:gd name="connsiteX22" fmla="*/ 67016 w 108770"/>
                <a:gd name="connsiteY22" fmla="*/ 28881 h 180572"/>
                <a:gd name="connsiteX23" fmla="*/ 67016 w 108770"/>
                <a:gd name="connsiteY23" fmla="*/ 128369 h 1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770" h="180572">
                  <a:moveTo>
                    <a:pt x="65543" y="136638"/>
                  </a:moveTo>
                  <a:lnTo>
                    <a:pt x="65543" y="159843"/>
                  </a:lnTo>
                  <a:cubicBezTo>
                    <a:pt x="65543" y="169445"/>
                    <a:pt x="65052" y="172379"/>
                    <a:pt x="46883" y="172379"/>
                  </a:cubicBezTo>
                  <a:lnTo>
                    <a:pt x="41726" y="172379"/>
                  </a:lnTo>
                  <a:lnTo>
                    <a:pt x="41726" y="180647"/>
                  </a:lnTo>
                  <a:cubicBezTo>
                    <a:pt x="51793" y="179847"/>
                    <a:pt x="64561" y="179847"/>
                    <a:pt x="74873" y="179847"/>
                  </a:cubicBezTo>
                  <a:cubicBezTo>
                    <a:pt x="85186" y="179847"/>
                    <a:pt x="98199" y="179847"/>
                    <a:pt x="108266" y="180647"/>
                  </a:cubicBezTo>
                  <a:lnTo>
                    <a:pt x="108266" y="172379"/>
                  </a:lnTo>
                  <a:lnTo>
                    <a:pt x="103110" y="172379"/>
                  </a:lnTo>
                  <a:cubicBezTo>
                    <a:pt x="84940" y="172379"/>
                    <a:pt x="84449" y="169445"/>
                    <a:pt x="84449" y="159843"/>
                  </a:cubicBezTo>
                  <a:lnTo>
                    <a:pt x="84449" y="136638"/>
                  </a:lnTo>
                  <a:lnTo>
                    <a:pt x="109002" y="136638"/>
                  </a:lnTo>
                  <a:lnTo>
                    <a:pt x="109002" y="128369"/>
                  </a:lnTo>
                  <a:lnTo>
                    <a:pt x="84449" y="128369"/>
                  </a:lnTo>
                  <a:lnTo>
                    <a:pt x="84449" y="7010"/>
                  </a:lnTo>
                  <a:cubicBezTo>
                    <a:pt x="84449" y="1675"/>
                    <a:pt x="84449" y="75"/>
                    <a:pt x="80521" y="75"/>
                  </a:cubicBezTo>
                  <a:cubicBezTo>
                    <a:pt x="78311" y="75"/>
                    <a:pt x="77574" y="75"/>
                    <a:pt x="75610" y="3275"/>
                  </a:cubicBezTo>
                  <a:lnTo>
                    <a:pt x="231" y="128369"/>
                  </a:lnTo>
                  <a:lnTo>
                    <a:pt x="231" y="136638"/>
                  </a:lnTo>
                  <a:lnTo>
                    <a:pt x="65543" y="136638"/>
                  </a:lnTo>
                  <a:close/>
                  <a:moveTo>
                    <a:pt x="67016" y="128369"/>
                  </a:moveTo>
                  <a:lnTo>
                    <a:pt x="7106" y="128369"/>
                  </a:lnTo>
                  <a:lnTo>
                    <a:pt x="67016" y="28881"/>
                  </a:lnTo>
                  <a:lnTo>
                    <a:pt x="67016" y="1283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26E04F64-5EF5-F053-87A1-5D8C53E9B1B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82622" y="7011627"/>
              <a:ext cx="191760" cy="117892"/>
            </a:xfrm>
            <a:custGeom>
              <a:avLst/>
              <a:gdLst>
                <a:gd name="connsiteX0" fmla="*/ 19395 w 191760"/>
                <a:gd name="connsiteY0" fmla="*/ 26214 h 117892"/>
                <a:gd name="connsiteX1" fmla="*/ 19395 w 191760"/>
                <a:gd name="connsiteY1" fmla="*/ 97696 h 117892"/>
                <a:gd name="connsiteX2" fmla="*/ 244 w 191760"/>
                <a:gd name="connsiteY2" fmla="*/ 109699 h 117892"/>
                <a:gd name="connsiteX3" fmla="*/ 244 w 191760"/>
                <a:gd name="connsiteY3" fmla="*/ 117967 h 117892"/>
                <a:gd name="connsiteX4" fmla="*/ 27989 w 191760"/>
                <a:gd name="connsiteY4" fmla="*/ 117167 h 117892"/>
                <a:gd name="connsiteX5" fmla="*/ 55488 w 191760"/>
                <a:gd name="connsiteY5" fmla="*/ 117967 h 117892"/>
                <a:gd name="connsiteX6" fmla="*/ 55488 w 191760"/>
                <a:gd name="connsiteY6" fmla="*/ 109699 h 117892"/>
                <a:gd name="connsiteX7" fmla="*/ 36337 w 191760"/>
                <a:gd name="connsiteY7" fmla="*/ 97696 h 117892"/>
                <a:gd name="connsiteX8" fmla="*/ 36337 w 191760"/>
                <a:gd name="connsiteY8" fmla="*/ 48619 h 117892"/>
                <a:gd name="connsiteX9" fmla="*/ 69484 w 191760"/>
                <a:gd name="connsiteY9" fmla="*/ 5943 h 117892"/>
                <a:gd name="connsiteX10" fmla="*/ 87653 w 191760"/>
                <a:gd name="connsiteY10" fmla="*/ 35549 h 117892"/>
                <a:gd name="connsiteX11" fmla="*/ 87653 w 191760"/>
                <a:gd name="connsiteY11" fmla="*/ 97696 h 117892"/>
                <a:gd name="connsiteX12" fmla="*/ 68502 w 191760"/>
                <a:gd name="connsiteY12" fmla="*/ 109699 h 117892"/>
                <a:gd name="connsiteX13" fmla="*/ 68502 w 191760"/>
                <a:gd name="connsiteY13" fmla="*/ 117967 h 117892"/>
                <a:gd name="connsiteX14" fmla="*/ 96247 w 191760"/>
                <a:gd name="connsiteY14" fmla="*/ 117167 h 117892"/>
                <a:gd name="connsiteX15" fmla="*/ 123746 w 191760"/>
                <a:gd name="connsiteY15" fmla="*/ 117967 h 117892"/>
                <a:gd name="connsiteX16" fmla="*/ 123746 w 191760"/>
                <a:gd name="connsiteY16" fmla="*/ 109699 h 117892"/>
                <a:gd name="connsiteX17" fmla="*/ 104595 w 191760"/>
                <a:gd name="connsiteY17" fmla="*/ 97696 h 117892"/>
                <a:gd name="connsiteX18" fmla="*/ 104595 w 191760"/>
                <a:gd name="connsiteY18" fmla="*/ 48619 h 117892"/>
                <a:gd name="connsiteX19" fmla="*/ 137742 w 191760"/>
                <a:gd name="connsiteY19" fmla="*/ 5943 h 117892"/>
                <a:gd name="connsiteX20" fmla="*/ 155911 w 191760"/>
                <a:gd name="connsiteY20" fmla="*/ 35549 h 117892"/>
                <a:gd name="connsiteX21" fmla="*/ 155911 w 191760"/>
                <a:gd name="connsiteY21" fmla="*/ 97696 h 117892"/>
                <a:gd name="connsiteX22" fmla="*/ 136760 w 191760"/>
                <a:gd name="connsiteY22" fmla="*/ 109699 h 117892"/>
                <a:gd name="connsiteX23" fmla="*/ 136760 w 191760"/>
                <a:gd name="connsiteY23" fmla="*/ 117967 h 117892"/>
                <a:gd name="connsiteX24" fmla="*/ 164505 w 191760"/>
                <a:gd name="connsiteY24" fmla="*/ 117167 h 117892"/>
                <a:gd name="connsiteX25" fmla="*/ 192004 w 191760"/>
                <a:gd name="connsiteY25" fmla="*/ 117967 h 117892"/>
                <a:gd name="connsiteX26" fmla="*/ 192004 w 191760"/>
                <a:gd name="connsiteY26" fmla="*/ 109699 h 117892"/>
                <a:gd name="connsiteX27" fmla="*/ 172853 w 191760"/>
                <a:gd name="connsiteY27" fmla="*/ 101697 h 117892"/>
                <a:gd name="connsiteX28" fmla="*/ 172853 w 191760"/>
                <a:gd name="connsiteY28" fmla="*/ 50752 h 117892"/>
                <a:gd name="connsiteX29" fmla="*/ 165241 w 191760"/>
                <a:gd name="connsiteY29" fmla="*/ 9944 h 117892"/>
                <a:gd name="connsiteX30" fmla="*/ 139460 w 191760"/>
                <a:gd name="connsiteY30" fmla="*/ 75 h 117892"/>
                <a:gd name="connsiteX31" fmla="*/ 103858 w 191760"/>
                <a:gd name="connsiteY31" fmla="*/ 26214 h 117892"/>
                <a:gd name="connsiteX32" fmla="*/ 71202 w 191760"/>
                <a:gd name="connsiteY32" fmla="*/ 75 h 117892"/>
                <a:gd name="connsiteX33" fmla="*/ 34864 w 191760"/>
                <a:gd name="connsiteY33" fmla="*/ 28081 h 117892"/>
                <a:gd name="connsiteX34" fmla="*/ 34864 w 191760"/>
                <a:gd name="connsiteY34" fmla="*/ 75 h 117892"/>
                <a:gd name="connsiteX35" fmla="*/ 244 w 191760"/>
                <a:gd name="connsiteY35" fmla="*/ 3009 h 117892"/>
                <a:gd name="connsiteX36" fmla="*/ 244 w 191760"/>
                <a:gd name="connsiteY36" fmla="*/ 11277 h 117892"/>
                <a:gd name="connsiteX37" fmla="*/ 19395 w 191760"/>
                <a:gd name="connsiteY37" fmla="*/ 262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760" h="117892">
                  <a:moveTo>
                    <a:pt x="19395" y="26214"/>
                  </a:moveTo>
                  <a:lnTo>
                    <a:pt x="19395" y="97696"/>
                  </a:lnTo>
                  <a:cubicBezTo>
                    <a:pt x="19395" y="109699"/>
                    <a:pt x="16694" y="109699"/>
                    <a:pt x="244" y="109699"/>
                  </a:cubicBezTo>
                  <a:lnTo>
                    <a:pt x="244" y="117967"/>
                  </a:lnTo>
                  <a:cubicBezTo>
                    <a:pt x="8837" y="117700"/>
                    <a:pt x="21359" y="117167"/>
                    <a:pt x="27989" y="117167"/>
                  </a:cubicBezTo>
                  <a:cubicBezTo>
                    <a:pt x="34373" y="117167"/>
                    <a:pt x="47140" y="117700"/>
                    <a:pt x="55488" y="117967"/>
                  </a:cubicBezTo>
                  <a:lnTo>
                    <a:pt x="55488" y="109699"/>
                  </a:lnTo>
                  <a:cubicBezTo>
                    <a:pt x="39038" y="109699"/>
                    <a:pt x="36337" y="109699"/>
                    <a:pt x="36337" y="97696"/>
                  </a:cubicBezTo>
                  <a:lnTo>
                    <a:pt x="36337" y="48619"/>
                  </a:lnTo>
                  <a:cubicBezTo>
                    <a:pt x="36337" y="20879"/>
                    <a:pt x="53770" y="5943"/>
                    <a:pt x="69484" y="5943"/>
                  </a:cubicBezTo>
                  <a:cubicBezTo>
                    <a:pt x="84952" y="5943"/>
                    <a:pt x="87653" y="20346"/>
                    <a:pt x="87653" y="35549"/>
                  </a:cubicBezTo>
                  <a:lnTo>
                    <a:pt x="87653" y="97696"/>
                  </a:lnTo>
                  <a:cubicBezTo>
                    <a:pt x="87653" y="109699"/>
                    <a:pt x="84952" y="109699"/>
                    <a:pt x="68502" y="109699"/>
                  </a:cubicBezTo>
                  <a:lnTo>
                    <a:pt x="68502" y="117967"/>
                  </a:lnTo>
                  <a:cubicBezTo>
                    <a:pt x="77095" y="117700"/>
                    <a:pt x="89617" y="117167"/>
                    <a:pt x="96247" y="117167"/>
                  </a:cubicBezTo>
                  <a:cubicBezTo>
                    <a:pt x="102631" y="117167"/>
                    <a:pt x="115398" y="117700"/>
                    <a:pt x="123746" y="117967"/>
                  </a:cubicBezTo>
                  <a:lnTo>
                    <a:pt x="123746" y="109699"/>
                  </a:lnTo>
                  <a:cubicBezTo>
                    <a:pt x="107296" y="109699"/>
                    <a:pt x="104595" y="109699"/>
                    <a:pt x="104595" y="97696"/>
                  </a:cubicBezTo>
                  <a:lnTo>
                    <a:pt x="104595" y="48619"/>
                  </a:lnTo>
                  <a:cubicBezTo>
                    <a:pt x="104595" y="20879"/>
                    <a:pt x="122028" y="5943"/>
                    <a:pt x="137742" y="5943"/>
                  </a:cubicBezTo>
                  <a:cubicBezTo>
                    <a:pt x="153210" y="5943"/>
                    <a:pt x="155911" y="20346"/>
                    <a:pt x="155911" y="35549"/>
                  </a:cubicBezTo>
                  <a:lnTo>
                    <a:pt x="155911" y="97696"/>
                  </a:lnTo>
                  <a:cubicBezTo>
                    <a:pt x="155911" y="109699"/>
                    <a:pt x="153210" y="109699"/>
                    <a:pt x="136760" y="109699"/>
                  </a:cubicBezTo>
                  <a:lnTo>
                    <a:pt x="136760" y="117967"/>
                  </a:lnTo>
                  <a:cubicBezTo>
                    <a:pt x="145353" y="117700"/>
                    <a:pt x="157875" y="117167"/>
                    <a:pt x="164505" y="117167"/>
                  </a:cubicBezTo>
                  <a:cubicBezTo>
                    <a:pt x="170889" y="117167"/>
                    <a:pt x="183656" y="117700"/>
                    <a:pt x="192004" y="117967"/>
                  </a:cubicBezTo>
                  <a:lnTo>
                    <a:pt x="192004" y="109699"/>
                  </a:lnTo>
                  <a:cubicBezTo>
                    <a:pt x="179237" y="109699"/>
                    <a:pt x="173098" y="109699"/>
                    <a:pt x="172853" y="101697"/>
                  </a:cubicBezTo>
                  <a:lnTo>
                    <a:pt x="172853" y="50752"/>
                  </a:lnTo>
                  <a:cubicBezTo>
                    <a:pt x="172853" y="27814"/>
                    <a:pt x="172853" y="19546"/>
                    <a:pt x="165241" y="9944"/>
                  </a:cubicBezTo>
                  <a:cubicBezTo>
                    <a:pt x="161804" y="5409"/>
                    <a:pt x="153701" y="75"/>
                    <a:pt x="139460" y="75"/>
                  </a:cubicBezTo>
                  <a:cubicBezTo>
                    <a:pt x="118836" y="75"/>
                    <a:pt x="108032" y="16078"/>
                    <a:pt x="103858" y="26214"/>
                  </a:cubicBezTo>
                  <a:cubicBezTo>
                    <a:pt x="100421" y="3009"/>
                    <a:pt x="82251" y="75"/>
                    <a:pt x="71202" y="75"/>
                  </a:cubicBezTo>
                  <a:cubicBezTo>
                    <a:pt x="53279" y="75"/>
                    <a:pt x="41739" y="11544"/>
                    <a:pt x="34864" y="28081"/>
                  </a:cubicBezTo>
                  <a:lnTo>
                    <a:pt x="34864" y="75"/>
                  </a:lnTo>
                  <a:lnTo>
                    <a:pt x="244" y="3009"/>
                  </a:lnTo>
                  <a:lnTo>
                    <a:pt x="244" y="11277"/>
                  </a:lnTo>
                  <a:cubicBezTo>
                    <a:pt x="17431" y="11277"/>
                    <a:pt x="19395" y="13144"/>
                    <a:pt x="19395" y="262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0691EAD6-3373-4363-A2B5-3028DC00782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87478" y="6951080"/>
              <a:ext cx="52543" cy="178438"/>
            </a:xfrm>
            <a:custGeom>
              <a:avLst/>
              <a:gdLst>
                <a:gd name="connsiteX0" fmla="*/ 35609 w 52543"/>
                <a:gd name="connsiteY0" fmla="*/ 60621 h 178438"/>
                <a:gd name="connsiteX1" fmla="*/ 1234 w 52543"/>
                <a:gd name="connsiteY1" fmla="*/ 63555 h 178438"/>
                <a:gd name="connsiteX2" fmla="*/ 1234 w 52543"/>
                <a:gd name="connsiteY2" fmla="*/ 71824 h 178438"/>
                <a:gd name="connsiteX3" fmla="*/ 19403 w 52543"/>
                <a:gd name="connsiteY3" fmla="*/ 86494 h 178438"/>
                <a:gd name="connsiteX4" fmla="*/ 19403 w 52543"/>
                <a:gd name="connsiteY4" fmla="*/ 158243 h 178438"/>
                <a:gd name="connsiteX5" fmla="*/ 252 w 52543"/>
                <a:gd name="connsiteY5" fmla="*/ 170245 h 178438"/>
                <a:gd name="connsiteX6" fmla="*/ 252 w 52543"/>
                <a:gd name="connsiteY6" fmla="*/ 178514 h 178438"/>
                <a:gd name="connsiteX7" fmla="*/ 27260 w 52543"/>
                <a:gd name="connsiteY7" fmla="*/ 177713 h 178438"/>
                <a:gd name="connsiteX8" fmla="*/ 52796 w 52543"/>
                <a:gd name="connsiteY8" fmla="*/ 178514 h 178438"/>
                <a:gd name="connsiteX9" fmla="*/ 52796 w 52543"/>
                <a:gd name="connsiteY9" fmla="*/ 170245 h 178438"/>
                <a:gd name="connsiteX10" fmla="*/ 35609 w 52543"/>
                <a:gd name="connsiteY10" fmla="*/ 158509 h 178438"/>
                <a:gd name="connsiteX11" fmla="*/ 35609 w 52543"/>
                <a:gd name="connsiteY11" fmla="*/ 60621 h 178438"/>
                <a:gd name="connsiteX12" fmla="*/ 36591 w 52543"/>
                <a:gd name="connsiteY12" fmla="*/ 14211 h 178438"/>
                <a:gd name="connsiteX13" fmla="*/ 23577 w 52543"/>
                <a:gd name="connsiteY13" fmla="*/ 75 h 178438"/>
                <a:gd name="connsiteX14" fmla="*/ 10564 w 52543"/>
                <a:gd name="connsiteY14" fmla="*/ 14211 h 178438"/>
                <a:gd name="connsiteX15" fmla="*/ 23577 w 52543"/>
                <a:gd name="connsiteY15" fmla="*/ 28348 h 178438"/>
                <a:gd name="connsiteX16" fmla="*/ 36591 w 52543"/>
                <a:gd name="connsiteY16" fmla="*/ 14211 h 1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543" h="178438">
                  <a:moveTo>
                    <a:pt x="35609" y="60621"/>
                  </a:moveTo>
                  <a:lnTo>
                    <a:pt x="1234" y="63555"/>
                  </a:lnTo>
                  <a:lnTo>
                    <a:pt x="1234" y="71824"/>
                  </a:lnTo>
                  <a:cubicBezTo>
                    <a:pt x="17194" y="71824"/>
                    <a:pt x="19403" y="73424"/>
                    <a:pt x="19403" y="86494"/>
                  </a:cubicBezTo>
                  <a:lnTo>
                    <a:pt x="19403" y="158243"/>
                  </a:lnTo>
                  <a:cubicBezTo>
                    <a:pt x="19403" y="170245"/>
                    <a:pt x="16703" y="170245"/>
                    <a:pt x="252" y="170245"/>
                  </a:cubicBezTo>
                  <a:lnTo>
                    <a:pt x="252" y="178514"/>
                  </a:lnTo>
                  <a:cubicBezTo>
                    <a:pt x="8109" y="178247"/>
                    <a:pt x="21368" y="177713"/>
                    <a:pt x="27260" y="177713"/>
                  </a:cubicBezTo>
                  <a:cubicBezTo>
                    <a:pt x="35854" y="177713"/>
                    <a:pt x="44448" y="178247"/>
                    <a:pt x="52796" y="178514"/>
                  </a:cubicBezTo>
                  <a:lnTo>
                    <a:pt x="52796" y="170245"/>
                  </a:lnTo>
                  <a:cubicBezTo>
                    <a:pt x="36591" y="170245"/>
                    <a:pt x="35609" y="168912"/>
                    <a:pt x="35609" y="158509"/>
                  </a:cubicBezTo>
                  <a:lnTo>
                    <a:pt x="35609" y="60621"/>
                  </a:lnTo>
                  <a:close/>
                  <a:moveTo>
                    <a:pt x="36591" y="14211"/>
                  </a:moveTo>
                  <a:cubicBezTo>
                    <a:pt x="36591" y="5676"/>
                    <a:pt x="30452" y="75"/>
                    <a:pt x="23577" y="75"/>
                  </a:cubicBezTo>
                  <a:cubicBezTo>
                    <a:pt x="15966" y="75"/>
                    <a:pt x="10564" y="7276"/>
                    <a:pt x="10564" y="14211"/>
                  </a:cubicBezTo>
                  <a:cubicBezTo>
                    <a:pt x="10564" y="21413"/>
                    <a:pt x="15966" y="28348"/>
                    <a:pt x="23577" y="28348"/>
                  </a:cubicBezTo>
                  <a:cubicBezTo>
                    <a:pt x="30452" y="28348"/>
                    <a:pt x="36591" y="22746"/>
                    <a:pt x="36591" y="142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5" name="Dowolny kształt: kształt 254">
              <a:extLst>
                <a:ext uri="{FF2B5EF4-FFF2-40B4-BE49-F238E27FC236}">
                  <a16:creationId xmlns:a16="http://schemas.microsoft.com/office/drawing/2014/main" id="{2A05ADD7-76CB-DEC3-158A-9D460AB3144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55436" y="7011627"/>
              <a:ext cx="123502" cy="117892"/>
            </a:xfrm>
            <a:custGeom>
              <a:avLst/>
              <a:gdLst>
                <a:gd name="connsiteX0" fmla="*/ 19406 w 123502"/>
                <a:gd name="connsiteY0" fmla="*/ 26214 h 117892"/>
                <a:gd name="connsiteX1" fmla="*/ 19406 w 123502"/>
                <a:gd name="connsiteY1" fmla="*/ 97696 h 117892"/>
                <a:gd name="connsiteX2" fmla="*/ 255 w 123502"/>
                <a:gd name="connsiteY2" fmla="*/ 109699 h 117892"/>
                <a:gd name="connsiteX3" fmla="*/ 255 w 123502"/>
                <a:gd name="connsiteY3" fmla="*/ 117967 h 117892"/>
                <a:gd name="connsiteX4" fmla="*/ 28000 w 123502"/>
                <a:gd name="connsiteY4" fmla="*/ 117167 h 117892"/>
                <a:gd name="connsiteX5" fmla="*/ 55499 w 123502"/>
                <a:gd name="connsiteY5" fmla="*/ 117967 h 117892"/>
                <a:gd name="connsiteX6" fmla="*/ 55499 w 123502"/>
                <a:gd name="connsiteY6" fmla="*/ 109699 h 117892"/>
                <a:gd name="connsiteX7" fmla="*/ 36348 w 123502"/>
                <a:gd name="connsiteY7" fmla="*/ 97696 h 117892"/>
                <a:gd name="connsiteX8" fmla="*/ 36348 w 123502"/>
                <a:gd name="connsiteY8" fmla="*/ 48619 h 117892"/>
                <a:gd name="connsiteX9" fmla="*/ 69495 w 123502"/>
                <a:gd name="connsiteY9" fmla="*/ 5943 h 117892"/>
                <a:gd name="connsiteX10" fmla="*/ 87664 w 123502"/>
                <a:gd name="connsiteY10" fmla="*/ 35549 h 117892"/>
                <a:gd name="connsiteX11" fmla="*/ 87664 w 123502"/>
                <a:gd name="connsiteY11" fmla="*/ 97696 h 117892"/>
                <a:gd name="connsiteX12" fmla="*/ 68513 w 123502"/>
                <a:gd name="connsiteY12" fmla="*/ 109699 h 117892"/>
                <a:gd name="connsiteX13" fmla="*/ 68513 w 123502"/>
                <a:gd name="connsiteY13" fmla="*/ 117967 h 117892"/>
                <a:gd name="connsiteX14" fmla="*/ 96258 w 123502"/>
                <a:gd name="connsiteY14" fmla="*/ 117167 h 117892"/>
                <a:gd name="connsiteX15" fmla="*/ 123757 w 123502"/>
                <a:gd name="connsiteY15" fmla="*/ 117967 h 117892"/>
                <a:gd name="connsiteX16" fmla="*/ 123757 w 123502"/>
                <a:gd name="connsiteY16" fmla="*/ 109699 h 117892"/>
                <a:gd name="connsiteX17" fmla="*/ 104606 w 123502"/>
                <a:gd name="connsiteY17" fmla="*/ 101697 h 117892"/>
                <a:gd name="connsiteX18" fmla="*/ 104606 w 123502"/>
                <a:gd name="connsiteY18" fmla="*/ 50752 h 117892"/>
                <a:gd name="connsiteX19" fmla="*/ 96994 w 123502"/>
                <a:gd name="connsiteY19" fmla="*/ 9944 h 117892"/>
                <a:gd name="connsiteX20" fmla="*/ 71214 w 123502"/>
                <a:gd name="connsiteY20" fmla="*/ 75 h 117892"/>
                <a:gd name="connsiteX21" fmla="*/ 34875 w 123502"/>
                <a:gd name="connsiteY21" fmla="*/ 28081 h 117892"/>
                <a:gd name="connsiteX22" fmla="*/ 34875 w 123502"/>
                <a:gd name="connsiteY22" fmla="*/ 75 h 117892"/>
                <a:gd name="connsiteX23" fmla="*/ 255 w 123502"/>
                <a:gd name="connsiteY23" fmla="*/ 3009 h 117892"/>
                <a:gd name="connsiteX24" fmla="*/ 255 w 123502"/>
                <a:gd name="connsiteY24" fmla="*/ 11277 h 117892"/>
                <a:gd name="connsiteX25" fmla="*/ 19406 w 123502"/>
                <a:gd name="connsiteY25" fmla="*/ 262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502" h="117892">
                  <a:moveTo>
                    <a:pt x="19406" y="26214"/>
                  </a:moveTo>
                  <a:lnTo>
                    <a:pt x="19406" y="97696"/>
                  </a:lnTo>
                  <a:cubicBezTo>
                    <a:pt x="19406" y="109699"/>
                    <a:pt x="16705" y="109699"/>
                    <a:pt x="255" y="109699"/>
                  </a:cubicBezTo>
                  <a:lnTo>
                    <a:pt x="255" y="117967"/>
                  </a:lnTo>
                  <a:cubicBezTo>
                    <a:pt x="8848" y="117700"/>
                    <a:pt x="21370" y="117167"/>
                    <a:pt x="28000" y="117167"/>
                  </a:cubicBezTo>
                  <a:cubicBezTo>
                    <a:pt x="34384" y="117167"/>
                    <a:pt x="47151" y="117700"/>
                    <a:pt x="55499" y="117967"/>
                  </a:cubicBezTo>
                  <a:lnTo>
                    <a:pt x="55499" y="109699"/>
                  </a:lnTo>
                  <a:cubicBezTo>
                    <a:pt x="39049" y="109699"/>
                    <a:pt x="36348" y="109699"/>
                    <a:pt x="36348" y="97696"/>
                  </a:cubicBezTo>
                  <a:lnTo>
                    <a:pt x="36348" y="48619"/>
                  </a:lnTo>
                  <a:cubicBezTo>
                    <a:pt x="36348" y="20879"/>
                    <a:pt x="53781" y="5943"/>
                    <a:pt x="69495" y="5943"/>
                  </a:cubicBezTo>
                  <a:cubicBezTo>
                    <a:pt x="84963" y="5943"/>
                    <a:pt x="87664" y="20346"/>
                    <a:pt x="87664" y="35549"/>
                  </a:cubicBezTo>
                  <a:lnTo>
                    <a:pt x="87664" y="97696"/>
                  </a:lnTo>
                  <a:cubicBezTo>
                    <a:pt x="87664" y="109699"/>
                    <a:pt x="84963" y="109699"/>
                    <a:pt x="68513" y="109699"/>
                  </a:cubicBezTo>
                  <a:lnTo>
                    <a:pt x="68513" y="117967"/>
                  </a:lnTo>
                  <a:cubicBezTo>
                    <a:pt x="77106" y="117700"/>
                    <a:pt x="89628" y="117167"/>
                    <a:pt x="96258" y="117167"/>
                  </a:cubicBezTo>
                  <a:cubicBezTo>
                    <a:pt x="102642" y="117167"/>
                    <a:pt x="115409" y="117700"/>
                    <a:pt x="123757" y="117967"/>
                  </a:cubicBezTo>
                  <a:lnTo>
                    <a:pt x="123757" y="109699"/>
                  </a:lnTo>
                  <a:cubicBezTo>
                    <a:pt x="110990" y="109699"/>
                    <a:pt x="104851" y="109699"/>
                    <a:pt x="104606" y="101697"/>
                  </a:cubicBezTo>
                  <a:lnTo>
                    <a:pt x="104606" y="50752"/>
                  </a:lnTo>
                  <a:cubicBezTo>
                    <a:pt x="104606" y="27814"/>
                    <a:pt x="104606" y="19546"/>
                    <a:pt x="96994" y="9944"/>
                  </a:cubicBezTo>
                  <a:cubicBezTo>
                    <a:pt x="93557" y="5409"/>
                    <a:pt x="85454" y="75"/>
                    <a:pt x="71214" y="75"/>
                  </a:cubicBezTo>
                  <a:cubicBezTo>
                    <a:pt x="53290" y="75"/>
                    <a:pt x="41750" y="11544"/>
                    <a:pt x="34875" y="28081"/>
                  </a:cubicBezTo>
                  <a:lnTo>
                    <a:pt x="34875" y="75"/>
                  </a:lnTo>
                  <a:lnTo>
                    <a:pt x="255" y="3009"/>
                  </a:lnTo>
                  <a:lnTo>
                    <a:pt x="255" y="11277"/>
                  </a:lnTo>
                  <a:cubicBezTo>
                    <a:pt x="17442" y="11277"/>
                    <a:pt x="19406" y="13144"/>
                    <a:pt x="19406" y="262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6" name="Dowolny kształt: kształt 255">
              <a:extLst>
                <a:ext uri="{FF2B5EF4-FFF2-40B4-BE49-F238E27FC236}">
                  <a16:creationId xmlns:a16="http://schemas.microsoft.com/office/drawing/2014/main" id="{E6C86268-3A9E-9C37-6FFE-4293A97FEED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54810" y="7193879"/>
              <a:ext cx="68061" cy="186707"/>
            </a:xfrm>
            <a:custGeom>
              <a:avLst/>
              <a:gdLst>
                <a:gd name="connsiteX0" fmla="*/ 40972 w 68061"/>
                <a:gd name="connsiteY0" fmla="*/ 26968 h 186707"/>
                <a:gd name="connsiteX1" fmla="*/ 46300 w 68061"/>
                <a:gd name="connsiteY1" fmla="*/ 12405 h 186707"/>
                <a:gd name="connsiteX2" fmla="*/ 64690 w 68061"/>
                <a:gd name="connsiteY2" fmla="*/ 5310 h 186707"/>
                <a:gd name="connsiteX3" fmla="*/ 68300 w 68061"/>
                <a:gd name="connsiteY3" fmla="*/ 2696 h 186707"/>
                <a:gd name="connsiteX4" fmla="*/ 64003 w 68061"/>
                <a:gd name="connsiteY4" fmla="*/ 82 h 186707"/>
                <a:gd name="connsiteX5" fmla="*/ 27566 w 68061"/>
                <a:gd name="connsiteY5" fmla="*/ 23607 h 186707"/>
                <a:gd name="connsiteX6" fmla="*/ 27566 w 68061"/>
                <a:gd name="connsiteY6" fmla="*/ 67484 h 186707"/>
                <a:gd name="connsiteX7" fmla="*/ 21894 w 68061"/>
                <a:gd name="connsiteY7" fmla="*/ 83727 h 186707"/>
                <a:gd name="connsiteX8" fmla="*/ 3676 w 68061"/>
                <a:gd name="connsiteY8" fmla="*/ 90822 h 186707"/>
                <a:gd name="connsiteX9" fmla="*/ 238 w 68061"/>
                <a:gd name="connsiteY9" fmla="*/ 93436 h 186707"/>
                <a:gd name="connsiteX10" fmla="*/ 3160 w 68061"/>
                <a:gd name="connsiteY10" fmla="*/ 96050 h 186707"/>
                <a:gd name="connsiteX11" fmla="*/ 27566 w 68061"/>
                <a:gd name="connsiteY11" fmla="*/ 115654 h 186707"/>
                <a:gd name="connsiteX12" fmla="*/ 27566 w 68061"/>
                <a:gd name="connsiteY12" fmla="*/ 159530 h 186707"/>
                <a:gd name="connsiteX13" fmla="*/ 36675 w 68061"/>
                <a:gd name="connsiteY13" fmla="*/ 179321 h 186707"/>
                <a:gd name="connsiteX14" fmla="*/ 64003 w 68061"/>
                <a:gd name="connsiteY14" fmla="*/ 186790 h 186707"/>
                <a:gd name="connsiteX15" fmla="*/ 68300 w 68061"/>
                <a:gd name="connsiteY15" fmla="*/ 184176 h 186707"/>
                <a:gd name="connsiteX16" fmla="*/ 65378 w 68061"/>
                <a:gd name="connsiteY16" fmla="*/ 181562 h 186707"/>
                <a:gd name="connsiteX17" fmla="*/ 41316 w 68061"/>
                <a:gd name="connsiteY17" fmla="*/ 165318 h 186707"/>
                <a:gd name="connsiteX18" fmla="*/ 40972 w 68061"/>
                <a:gd name="connsiteY18" fmla="*/ 159530 h 186707"/>
                <a:gd name="connsiteX19" fmla="*/ 40972 w 68061"/>
                <a:gd name="connsiteY19" fmla="*/ 120322 h 186707"/>
                <a:gd name="connsiteX20" fmla="*/ 36503 w 68061"/>
                <a:gd name="connsiteY20" fmla="*/ 103145 h 186707"/>
                <a:gd name="connsiteX21" fmla="*/ 20519 w 68061"/>
                <a:gd name="connsiteY21" fmla="*/ 93436 h 186707"/>
                <a:gd name="connsiteX22" fmla="*/ 40800 w 68061"/>
                <a:gd name="connsiteY22" fmla="*/ 73645 h 186707"/>
                <a:gd name="connsiteX23" fmla="*/ 40972 w 68061"/>
                <a:gd name="connsiteY23" fmla="*/ 66177 h 186707"/>
                <a:gd name="connsiteX24" fmla="*/ 40972 w 68061"/>
                <a:gd name="connsiteY24" fmla="*/ 26968 h 18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61" h="186707">
                  <a:moveTo>
                    <a:pt x="40972" y="26968"/>
                  </a:moveTo>
                  <a:cubicBezTo>
                    <a:pt x="40972" y="23234"/>
                    <a:pt x="40972" y="17633"/>
                    <a:pt x="46300" y="12405"/>
                  </a:cubicBezTo>
                  <a:cubicBezTo>
                    <a:pt x="51456" y="7551"/>
                    <a:pt x="57987" y="5870"/>
                    <a:pt x="64690" y="5310"/>
                  </a:cubicBezTo>
                  <a:cubicBezTo>
                    <a:pt x="67097" y="5123"/>
                    <a:pt x="68300" y="5123"/>
                    <a:pt x="68300" y="2696"/>
                  </a:cubicBezTo>
                  <a:cubicBezTo>
                    <a:pt x="68300" y="82"/>
                    <a:pt x="66581" y="82"/>
                    <a:pt x="64003" y="82"/>
                  </a:cubicBezTo>
                  <a:cubicBezTo>
                    <a:pt x="45612" y="82"/>
                    <a:pt x="27738" y="8484"/>
                    <a:pt x="27566" y="23607"/>
                  </a:cubicBezTo>
                  <a:lnTo>
                    <a:pt x="27566" y="67484"/>
                  </a:lnTo>
                  <a:cubicBezTo>
                    <a:pt x="27566" y="72338"/>
                    <a:pt x="27566" y="78313"/>
                    <a:pt x="21894" y="83727"/>
                  </a:cubicBezTo>
                  <a:cubicBezTo>
                    <a:pt x="17769" y="87275"/>
                    <a:pt x="12269" y="90262"/>
                    <a:pt x="3676" y="90822"/>
                  </a:cubicBezTo>
                  <a:cubicBezTo>
                    <a:pt x="1613" y="91009"/>
                    <a:pt x="238" y="91009"/>
                    <a:pt x="238" y="93436"/>
                  </a:cubicBezTo>
                  <a:cubicBezTo>
                    <a:pt x="238" y="95863"/>
                    <a:pt x="1785" y="95863"/>
                    <a:pt x="3160" y="96050"/>
                  </a:cubicBezTo>
                  <a:cubicBezTo>
                    <a:pt x="23613" y="97544"/>
                    <a:pt x="27394" y="110426"/>
                    <a:pt x="27566" y="115654"/>
                  </a:cubicBezTo>
                  <a:lnTo>
                    <a:pt x="27566" y="159530"/>
                  </a:lnTo>
                  <a:cubicBezTo>
                    <a:pt x="27566" y="164572"/>
                    <a:pt x="27566" y="172973"/>
                    <a:pt x="36675" y="179321"/>
                  </a:cubicBezTo>
                  <a:cubicBezTo>
                    <a:pt x="46300" y="186043"/>
                    <a:pt x="59706" y="186790"/>
                    <a:pt x="64003" y="186790"/>
                  </a:cubicBezTo>
                  <a:cubicBezTo>
                    <a:pt x="66581" y="186790"/>
                    <a:pt x="68300" y="186790"/>
                    <a:pt x="68300" y="184176"/>
                  </a:cubicBezTo>
                  <a:cubicBezTo>
                    <a:pt x="68300" y="181749"/>
                    <a:pt x="66753" y="181562"/>
                    <a:pt x="65378" y="181562"/>
                  </a:cubicBezTo>
                  <a:cubicBezTo>
                    <a:pt x="49222" y="180628"/>
                    <a:pt x="42691" y="172227"/>
                    <a:pt x="41316" y="165318"/>
                  </a:cubicBezTo>
                  <a:cubicBezTo>
                    <a:pt x="40972" y="163451"/>
                    <a:pt x="40972" y="162144"/>
                    <a:pt x="40972" y="159530"/>
                  </a:cubicBezTo>
                  <a:lnTo>
                    <a:pt x="40972" y="120322"/>
                  </a:lnTo>
                  <a:cubicBezTo>
                    <a:pt x="40972" y="114907"/>
                    <a:pt x="40972" y="108186"/>
                    <a:pt x="36503" y="103145"/>
                  </a:cubicBezTo>
                  <a:cubicBezTo>
                    <a:pt x="34097" y="100718"/>
                    <a:pt x="30144" y="96237"/>
                    <a:pt x="20519" y="93436"/>
                  </a:cubicBezTo>
                  <a:cubicBezTo>
                    <a:pt x="27394" y="91382"/>
                    <a:pt x="38909" y="86341"/>
                    <a:pt x="40800" y="73645"/>
                  </a:cubicBezTo>
                  <a:cubicBezTo>
                    <a:pt x="40972" y="72525"/>
                    <a:pt x="40972" y="72151"/>
                    <a:pt x="40972" y="66177"/>
                  </a:cubicBezTo>
                  <a:lnTo>
                    <a:pt x="40972" y="269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AD3D491D-2124-B745-6C93-47F08025972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52145" y="7204335"/>
              <a:ext cx="93670" cy="131441"/>
            </a:xfrm>
            <a:custGeom>
              <a:avLst/>
              <a:gdLst>
                <a:gd name="connsiteX0" fmla="*/ 41148 w 93670"/>
                <a:gd name="connsiteY0" fmla="*/ 5684 h 131441"/>
                <a:gd name="connsiteX1" fmla="*/ 41835 w 93670"/>
                <a:gd name="connsiteY1" fmla="*/ 2696 h 131441"/>
                <a:gd name="connsiteX2" fmla="*/ 39085 w 93670"/>
                <a:gd name="connsiteY2" fmla="*/ 82 h 131441"/>
                <a:gd name="connsiteX3" fmla="*/ 17086 w 93670"/>
                <a:gd name="connsiteY3" fmla="*/ 1949 h 131441"/>
                <a:gd name="connsiteX4" fmla="*/ 13304 w 93670"/>
                <a:gd name="connsiteY4" fmla="*/ 6244 h 131441"/>
                <a:gd name="connsiteX5" fmla="*/ 17773 w 93670"/>
                <a:gd name="connsiteY5" fmla="*/ 8858 h 131441"/>
                <a:gd name="connsiteX6" fmla="*/ 26023 w 93670"/>
                <a:gd name="connsiteY6" fmla="*/ 11658 h 131441"/>
                <a:gd name="connsiteX7" fmla="*/ 25336 w 93670"/>
                <a:gd name="connsiteY7" fmla="*/ 15766 h 131441"/>
                <a:gd name="connsiteX8" fmla="*/ 1102 w 93670"/>
                <a:gd name="connsiteY8" fmla="*/ 121442 h 131441"/>
                <a:gd name="connsiteX9" fmla="*/ 242 w 93670"/>
                <a:gd name="connsiteY9" fmla="*/ 125550 h 131441"/>
                <a:gd name="connsiteX10" fmla="*/ 6086 w 93670"/>
                <a:gd name="connsiteY10" fmla="*/ 131524 h 131441"/>
                <a:gd name="connsiteX11" fmla="*/ 13133 w 93670"/>
                <a:gd name="connsiteY11" fmla="*/ 126670 h 131441"/>
                <a:gd name="connsiteX12" fmla="*/ 16054 w 93670"/>
                <a:gd name="connsiteY12" fmla="*/ 114907 h 131441"/>
                <a:gd name="connsiteX13" fmla="*/ 20008 w 93670"/>
                <a:gd name="connsiteY13" fmla="*/ 98290 h 131441"/>
                <a:gd name="connsiteX14" fmla="*/ 22757 w 93670"/>
                <a:gd name="connsiteY14" fmla="*/ 85594 h 131441"/>
                <a:gd name="connsiteX15" fmla="*/ 27914 w 93670"/>
                <a:gd name="connsiteY15" fmla="*/ 72338 h 131441"/>
                <a:gd name="connsiteX16" fmla="*/ 55413 w 93670"/>
                <a:gd name="connsiteY16" fmla="*/ 52547 h 131441"/>
                <a:gd name="connsiteX17" fmla="*/ 65554 w 93670"/>
                <a:gd name="connsiteY17" fmla="*/ 65617 h 131441"/>
                <a:gd name="connsiteX18" fmla="*/ 55413 w 93670"/>
                <a:gd name="connsiteY18" fmla="*/ 105385 h 131441"/>
                <a:gd name="connsiteX19" fmla="*/ 52835 w 93670"/>
                <a:gd name="connsiteY19" fmla="*/ 115468 h 131441"/>
                <a:gd name="connsiteX20" fmla="*/ 69163 w 93670"/>
                <a:gd name="connsiteY20" fmla="*/ 131524 h 131441"/>
                <a:gd name="connsiteX21" fmla="*/ 93913 w 93670"/>
                <a:gd name="connsiteY21" fmla="*/ 102958 h 131441"/>
                <a:gd name="connsiteX22" fmla="*/ 91163 w 93670"/>
                <a:gd name="connsiteY22" fmla="*/ 100531 h 131441"/>
                <a:gd name="connsiteX23" fmla="*/ 87897 w 93670"/>
                <a:gd name="connsiteY23" fmla="*/ 103705 h 131441"/>
                <a:gd name="connsiteX24" fmla="*/ 69679 w 93670"/>
                <a:gd name="connsiteY24" fmla="*/ 126297 h 131441"/>
                <a:gd name="connsiteX25" fmla="*/ 65382 w 93670"/>
                <a:gd name="connsiteY25" fmla="*/ 119762 h 131441"/>
                <a:gd name="connsiteX26" fmla="*/ 69335 w 93670"/>
                <a:gd name="connsiteY26" fmla="*/ 104638 h 131441"/>
                <a:gd name="connsiteX27" fmla="*/ 78444 w 93670"/>
                <a:gd name="connsiteY27" fmla="*/ 68604 h 131441"/>
                <a:gd name="connsiteX28" fmla="*/ 72085 w 93670"/>
                <a:gd name="connsiteY28" fmla="*/ 52360 h 131441"/>
                <a:gd name="connsiteX29" fmla="*/ 56101 w 93670"/>
                <a:gd name="connsiteY29" fmla="*/ 47319 h 131441"/>
                <a:gd name="connsiteX30" fmla="*/ 28086 w 93670"/>
                <a:gd name="connsiteY30" fmla="*/ 62816 h 131441"/>
                <a:gd name="connsiteX31" fmla="*/ 41148 w 93670"/>
                <a:gd name="connsiteY31" fmla="*/ 5684 h 13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3670" h="131441">
                  <a:moveTo>
                    <a:pt x="41148" y="5684"/>
                  </a:moveTo>
                  <a:cubicBezTo>
                    <a:pt x="41320" y="5310"/>
                    <a:pt x="41835" y="2883"/>
                    <a:pt x="41835" y="2696"/>
                  </a:cubicBezTo>
                  <a:cubicBezTo>
                    <a:pt x="41835" y="1763"/>
                    <a:pt x="41148" y="82"/>
                    <a:pt x="39085" y="82"/>
                  </a:cubicBezTo>
                  <a:cubicBezTo>
                    <a:pt x="35648" y="82"/>
                    <a:pt x="21382" y="1576"/>
                    <a:pt x="17086" y="1949"/>
                  </a:cubicBezTo>
                  <a:cubicBezTo>
                    <a:pt x="15711" y="2136"/>
                    <a:pt x="13304" y="2323"/>
                    <a:pt x="13304" y="6244"/>
                  </a:cubicBezTo>
                  <a:cubicBezTo>
                    <a:pt x="13304" y="8858"/>
                    <a:pt x="15711" y="8858"/>
                    <a:pt x="17773" y="8858"/>
                  </a:cubicBezTo>
                  <a:cubicBezTo>
                    <a:pt x="26023" y="8858"/>
                    <a:pt x="26023" y="10165"/>
                    <a:pt x="26023" y="11658"/>
                  </a:cubicBezTo>
                  <a:cubicBezTo>
                    <a:pt x="26023" y="12965"/>
                    <a:pt x="25679" y="14085"/>
                    <a:pt x="25336" y="15766"/>
                  </a:cubicBezTo>
                  <a:lnTo>
                    <a:pt x="1102" y="121442"/>
                  </a:lnTo>
                  <a:cubicBezTo>
                    <a:pt x="242" y="124803"/>
                    <a:pt x="242" y="125176"/>
                    <a:pt x="242" y="125550"/>
                  </a:cubicBezTo>
                  <a:cubicBezTo>
                    <a:pt x="242" y="128350"/>
                    <a:pt x="2305" y="131524"/>
                    <a:pt x="6086" y="131524"/>
                  </a:cubicBezTo>
                  <a:cubicBezTo>
                    <a:pt x="7976" y="131524"/>
                    <a:pt x="11242" y="130591"/>
                    <a:pt x="13133" y="126670"/>
                  </a:cubicBezTo>
                  <a:cubicBezTo>
                    <a:pt x="13648" y="125550"/>
                    <a:pt x="15195" y="118828"/>
                    <a:pt x="16054" y="114907"/>
                  </a:cubicBezTo>
                  <a:lnTo>
                    <a:pt x="20008" y="98290"/>
                  </a:lnTo>
                  <a:cubicBezTo>
                    <a:pt x="20523" y="95490"/>
                    <a:pt x="22242" y="88395"/>
                    <a:pt x="22757" y="85594"/>
                  </a:cubicBezTo>
                  <a:cubicBezTo>
                    <a:pt x="24476" y="78499"/>
                    <a:pt x="24476" y="78313"/>
                    <a:pt x="27914" y="72338"/>
                  </a:cubicBezTo>
                  <a:cubicBezTo>
                    <a:pt x="33414" y="63189"/>
                    <a:pt x="42007" y="52547"/>
                    <a:pt x="55413" y="52547"/>
                  </a:cubicBezTo>
                  <a:cubicBezTo>
                    <a:pt x="65038" y="52547"/>
                    <a:pt x="65554" y="61136"/>
                    <a:pt x="65554" y="65617"/>
                  </a:cubicBezTo>
                  <a:cubicBezTo>
                    <a:pt x="65554" y="76819"/>
                    <a:pt x="58163" y="97544"/>
                    <a:pt x="55413" y="105385"/>
                  </a:cubicBezTo>
                  <a:cubicBezTo>
                    <a:pt x="53523" y="110613"/>
                    <a:pt x="52835" y="112293"/>
                    <a:pt x="52835" y="115468"/>
                  </a:cubicBezTo>
                  <a:cubicBezTo>
                    <a:pt x="52835" y="125363"/>
                    <a:pt x="60398" y="131524"/>
                    <a:pt x="69163" y="131524"/>
                  </a:cubicBezTo>
                  <a:cubicBezTo>
                    <a:pt x="86350" y="131524"/>
                    <a:pt x="93913" y="105759"/>
                    <a:pt x="93913" y="102958"/>
                  </a:cubicBezTo>
                  <a:cubicBezTo>
                    <a:pt x="93913" y="100531"/>
                    <a:pt x="91678" y="100531"/>
                    <a:pt x="91163" y="100531"/>
                  </a:cubicBezTo>
                  <a:cubicBezTo>
                    <a:pt x="88757" y="100531"/>
                    <a:pt x="88585" y="101651"/>
                    <a:pt x="87897" y="103705"/>
                  </a:cubicBezTo>
                  <a:cubicBezTo>
                    <a:pt x="83944" y="118642"/>
                    <a:pt x="76382" y="126297"/>
                    <a:pt x="69679" y="126297"/>
                  </a:cubicBezTo>
                  <a:cubicBezTo>
                    <a:pt x="66069" y="126297"/>
                    <a:pt x="65382" y="123683"/>
                    <a:pt x="65382" y="119762"/>
                  </a:cubicBezTo>
                  <a:cubicBezTo>
                    <a:pt x="65382" y="115468"/>
                    <a:pt x="66241" y="113040"/>
                    <a:pt x="69335" y="104638"/>
                  </a:cubicBezTo>
                  <a:cubicBezTo>
                    <a:pt x="71397" y="98851"/>
                    <a:pt x="78444" y="79060"/>
                    <a:pt x="78444" y="68604"/>
                  </a:cubicBezTo>
                  <a:cubicBezTo>
                    <a:pt x="78444" y="65617"/>
                    <a:pt x="78444" y="57775"/>
                    <a:pt x="72085" y="52360"/>
                  </a:cubicBezTo>
                  <a:cubicBezTo>
                    <a:pt x="69163" y="49933"/>
                    <a:pt x="64179" y="47319"/>
                    <a:pt x="56101" y="47319"/>
                  </a:cubicBezTo>
                  <a:cubicBezTo>
                    <a:pt x="43554" y="47319"/>
                    <a:pt x="34445" y="54788"/>
                    <a:pt x="28086" y="62816"/>
                  </a:cubicBezTo>
                  <a:lnTo>
                    <a:pt x="41148" y="568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AB7F6064-0C53-8F37-3475-A0B2EE6E7E7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65378" y="7271629"/>
              <a:ext cx="43213" cy="90419"/>
            </a:xfrm>
            <a:custGeom>
              <a:avLst/>
              <a:gdLst>
                <a:gd name="connsiteX0" fmla="*/ 37691 w 43213"/>
                <a:gd name="connsiteY0" fmla="*/ 5818 h 90419"/>
                <a:gd name="connsiteX1" fmla="*/ 32289 w 43213"/>
                <a:gd name="connsiteY1" fmla="*/ 83 h 90419"/>
                <a:gd name="connsiteX2" fmla="*/ 24800 w 43213"/>
                <a:gd name="connsiteY2" fmla="*/ 8085 h 90419"/>
                <a:gd name="connsiteX3" fmla="*/ 30079 w 43213"/>
                <a:gd name="connsiteY3" fmla="*/ 13820 h 90419"/>
                <a:gd name="connsiteX4" fmla="*/ 37691 w 43213"/>
                <a:gd name="connsiteY4" fmla="*/ 5818 h 90419"/>
                <a:gd name="connsiteX5" fmla="*/ 43461 w 43213"/>
                <a:gd name="connsiteY5" fmla="*/ 69832 h 90419"/>
                <a:gd name="connsiteX6" fmla="*/ 40882 w 43213"/>
                <a:gd name="connsiteY6" fmla="*/ 67965 h 90419"/>
                <a:gd name="connsiteX7" fmla="*/ 37936 w 43213"/>
                <a:gd name="connsiteY7" fmla="*/ 71032 h 90419"/>
                <a:gd name="connsiteX8" fmla="*/ 24186 w 43213"/>
                <a:gd name="connsiteY8" fmla="*/ 85969 h 90419"/>
                <a:gd name="connsiteX9" fmla="*/ 20503 w 43213"/>
                <a:gd name="connsiteY9" fmla="*/ 80901 h 90419"/>
                <a:gd name="connsiteX10" fmla="*/ 22099 w 43213"/>
                <a:gd name="connsiteY10" fmla="*/ 74099 h 90419"/>
                <a:gd name="connsiteX11" fmla="*/ 24677 w 43213"/>
                <a:gd name="connsiteY11" fmla="*/ 66898 h 90419"/>
                <a:gd name="connsiteX12" fmla="*/ 31675 w 43213"/>
                <a:gd name="connsiteY12" fmla="*/ 48494 h 90419"/>
                <a:gd name="connsiteX13" fmla="*/ 33394 w 43213"/>
                <a:gd name="connsiteY13" fmla="*/ 41826 h 90419"/>
                <a:gd name="connsiteX14" fmla="*/ 20012 w 43213"/>
                <a:gd name="connsiteY14" fmla="*/ 30090 h 90419"/>
                <a:gd name="connsiteX15" fmla="*/ 247 w 43213"/>
                <a:gd name="connsiteY15" fmla="*/ 50761 h 90419"/>
                <a:gd name="connsiteX16" fmla="*/ 2825 w 43213"/>
                <a:gd name="connsiteY16" fmla="*/ 52628 h 90419"/>
                <a:gd name="connsiteX17" fmla="*/ 5649 w 43213"/>
                <a:gd name="connsiteY17" fmla="*/ 49961 h 90419"/>
                <a:gd name="connsiteX18" fmla="*/ 19521 w 43213"/>
                <a:gd name="connsiteY18" fmla="*/ 34624 h 90419"/>
                <a:gd name="connsiteX19" fmla="*/ 23204 w 43213"/>
                <a:gd name="connsiteY19" fmla="*/ 39692 h 90419"/>
                <a:gd name="connsiteX20" fmla="*/ 22468 w 43213"/>
                <a:gd name="connsiteY20" fmla="*/ 44493 h 90419"/>
                <a:gd name="connsiteX21" fmla="*/ 14365 w 43213"/>
                <a:gd name="connsiteY21" fmla="*/ 65698 h 90419"/>
                <a:gd name="connsiteX22" fmla="*/ 11664 w 43213"/>
                <a:gd name="connsiteY22" fmla="*/ 72766 h 90419"/>
                <a:gd name="connsiteX23" fmla="*/ 10314 w 43213"/>
                <a:gd name="connsiteY23" fmla="*/ 78767 h 90419"/>
                <a:gd name="connsiteX24" fmla="*/ 23695 w 43213"/>
                <a:gd name="connsiteY24" fmla="*/ 90503 h 90419"/>
                <a:gd name="connsiteX25" fmla="*/ 43461 w 43213"/>
                <a:gd name="connsiteY25" fmla="*/ 69832 h 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213" h="90419">
                  <a:moveTo>
                    <a:pt x="37691" y="5818"/>
                  </a:moveTo>
                  <a:cubicBezTo>
                    <a:pt x="37691" y="2617"/>
                    <a:pt x="35481" y="83"/>
                    <a:pt x="32289" y="83"/>
                  </a:cubicBezTo>
                  <a:cubicBezTo>
                    <a:pt x="28851" y="83"/>
                    <a:pt x="24800" y="3684"/>
                    <a:pt x="24800" y="8085"/>
                  </a:cubicBezTo>
                  <a:cubicBezTo>
                    <a:pt x="24800" y="11819"/>
                    <a:pt x="27501" y="13820"/>
                    <a:pt x="30079" y="13820"/>
                  </a:cubicBezTo>
                  <a:cubicBezTo>
                    <a:pt x="34130" y="13820"/>
                    <a:pt x="37691" y="9819"/>
                    <a:pt x="37691" y="5818"/>
                  </a:cubicBezTo>
                  <a:close/>
                  <a:moveTo>
                    <a:pt x="43461" y="69832"/>
                  </a:moveTo>
                  <a:cubicBezTo>
                    <a:pt x="43461" y="67965"/>
                    <a:pt x="41373" y="67965"/>
                    <a:pt x="40882" y="67965"/>
                  </a:cubicBezTo>
                  <a:cubicBezTo>
                    <a:pt x="38795" y="67965"/>
                    <a:pt x="38673" y="68498"/>
                    <a:pt x="37936" y="71032"/>
                  </a:cubicBezTo>
                  <a:cubicBezTo>
                    <a:pt x="35849" y="78367"/>
                    <a:pt x="30325" y="85969"/>
                    <a:pt x="24186" y="85969"/>
                  </a:cubicBezTo>
                  <a:cubicBezTo>
                    <a:pt x="21363" y="85969"/>
                    <a:pt x="20503" y="83835"/>
                    <a:pt x="20503" y="80901"/>
                  </a:cubicBezTo>
                  <a:cubicBezTo>
                    <a:pt x="20503" y="78100"/>
                    <a:pt x="21117" y="76633"/>
                    <a:pt x="22099" y="74099"/>
                  </a:cubicBezTo>
                  <a:cubicBezTo>
                    <a:pt x="23081" y="71432"/>
                    <a:pt x="24063" y="68765"/>
                    <a:pt x="24677" y="66898"/>
                  </a:cubicBezTo>
                  <a:cubicBezTo>
                    <a:pt x="25168" y="65698"/>
                    <a:pt x="29956" y="53295"/>
                    <a:pt x="31675" y="48494"/>
                  </a:cubicBezTo>
                  <a:cubicBezTo>
                    <a:pt x="32657" y="45827"/>
                    <a:pt x="33394" y="44093"/>
                    <a:pt x="33394" y="41826"/>
                  </a:cubicBezTo>
                  <a:cubicBezTo>
                    <a:pt x="33394" y="35424"/>
                    <a:pt x="27746" y="30090"/>
                    <a:pt x="20012" y="30090"/>
                  </a:cubicBezTo>
                  <a:cubicBezTo>
                    <a:pt x="7122" y="30090"/>
                    <a:pt x="247" y="47160"/>
                    <a:pt x="247" y="50761"/>
                  </a:cubicBezTo>
                  <a:cubicBezTo>
                    <a:pt x="247" y="52628"/>
                    <a:pt x="2211" y="52628"/>
                    <a:pt x="2825" y="52628"/>
                  </a:cubicBezTo>
                  <a:cubicBezTo>
                    <a:pt x="4912" y="52628"/>
                    <a:pt x="5035" y="51961"/>
                    <a:pt x="5649" y="49961"/>
                  </a:cubicBezTo>
                  <a:cubicBezTo>
                    <a:pt x="8349" y="40492"/>
                    <a:pt x="14242" y="34624"/>
                    <a:pt x="19521" y="34624"/>
                  </a:cubicBezTo>
                  <a:cubicBezTo>
                    <a:pt x="21854" y="34624"/>
                    <a:pt x="23204" y="36091"/>
                    <a:pt x="23204" y="39692"/>
                  </a:cubicBezTo>
                  <a:cubicBezTo>
                    <a:pt x="23204" y="40225"/>
                    <a:pt x="23204" y="41959"/>
                    <a:pt x="22468" y="44493"/>
                  </a:cubicBezTo>
                  <a:cubicBezTo>
                    <a:pt x="21608" y="46894"/>
                    <a:pt x="16084" y="61163"/>
                    <a:pt x="14365" y="65698"/>
                  </a:cubicBezTo>
                  <a:cubicBezTo>
                    <a:pt x="13506" y="67965"/>
                    <a:pt x="13506" y="68232"/>
                    <a:pt x="11664" y="72766"/>
                  </a:cubicBezTo>
                  <a:cubicBezTo>
                    <a:pt x="11050" y="74633"/>
                    <a:pt x="10314" y="76500"/>
                    <a:pt x="10314" y="78767"/>
                  </a:cubicBezTo>
                  <a:cubicBezTo>
                    <a:pt x="10314" y="85702"/>
                    <a:pt x="16329" y="90503"/>
                    <a:pt x="23695" y="90503"/>
                  </a:cubicBezTo>
                  <a:cubicBezTo>
                    <a:pt x="36586" y="90503"/>
                    <a:pt x="43461" y="73166"/>
                    <a:pt x="43461" y="698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8E849DDB-BFDE-0582-5A68-11DB809F2B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48143" y="7193879"/>
              <a:ext cx="68061" cy="186707"/>
            </a:xfrm>
            <a:custGeom>
              <a:avLst/>
              <a:gdLst>
                <a:gd name="connsiteX0" fmla="*/ 40984 w 68061"/>
                <a:gd name="connsiteY0" fmla="*/ 119388 h 186707"/>
                <a:gd name="connsiteX1" fmla="*/ 46656 w 68061"/>
                <a:gd name="connsiteY1" fmla="*/ 103145 h 186707"/>
                <a:gd name="connsiteX2" fmla="*/ 64874 w 68061"/>
                <a:gd name="connsiteY2" fmla="*/ 96050 h 186707"/>
                <a:gd name="connsiteX3" fmla="*/ 68312 w 68061"/>
                <a:gd name="connsiteY3" fmla="*/ 93436 h 186707"/>
                <a:gd name="connsiteX4" fmla="*/ 65390 w 68061"/>
                <a:gd name="connsiteY4" fmla="*/ 90822 h 186707"/>
                <a:gd name="connsiteX5" fmla="*/ 40984 w 68061"/>
                <a:gd name="connsiteY5" fmla="*/ 71218 h 186707"/>
                <a:gd name="connsiteX6" fmla="*/ 40984 w 68061"/>
                <a:gd name="connsiteY6" fmla="*/ 27342 h 186707"/>
                <a:gd name="connsiteX7" fmla="*/ 31875 w 68061"/>
                <a:gd name="connsiteY7" fmla="*/ 7551 h 186707"/>
                <a:gd name="connsiteX8" fmla="*/ 4547 w 68061"/>
                <a:gd name="connsiteY8" fmla="*/ 82 h 186707"/>
                <a:gd name="connsiteX9" fmla="*/ 250 w 68061"/>
                <a:gd name="connsiteY9" fmla="*/ 2696 h 186707"/>
                <a:gd name="connsiteX10" fmla="*/ 3172 w 68061"/>
                <a:gd name="connsiteY10" fmla="*/ 5310 h 186707"/>
                <a:gd name="connsiteX11" fmla="*/ 27234 w 68061"/>
                <a:gd name="connsiteY11" fmla="*/ 21554 h 186707"/>
                <a:gd name="connsiteX12" fmla="*/ 27578 w 68061"/>
                <a:gd name="connsiteY12" fmla="*/ 27342 h 186707"/>
                <a:gd name="connsiteX13" fmla="*/ 27578 w 68061"/>
                <a:gd name="connsiteY13" fmla="*/ 66550 h 186707"/>
                <a:gd name="connsiteX14" fmla="*/ 32046 w 68061"/>
                <a:gd name="connsiteY14" fmla="*/ 83727 h 186707"/>
                <a:gd name="connsiteX15" fmla="*/ 48031 w 68061"/>
                <a:gd name="connsiteY15" fmla="*/ 93436 h 186707"/>
                <a:gd name="connsiteX16" fmla="*/ 27750 w 68061"/>
                <a:gd name="connsiteY16" fmla="*/ 113227 h 186707"/>
                <a:gd name="connsiteX17" fmla="*/ 27578 w 68061"/>
                <a:gd name="connsiteY17" fmla="*/ 120695 h 186707"/>
                <a:gd name="connsiteX18" fmla="*/ 27578 w 68061"/>
                <a:gd name="connsiteY18" fmla="*/ 159904 h 186707"/>
                <a:gd name="connsiteX19" fmla="*/ 22250 w 68061"/>
                <a:gd name="connsiteY19" fmla="*/ 174467 h 186707"/>
                <a:gd name="connsiteX20" fmla="*/ 3859 w 68061"/>
                <a:gd name="connsiteY20" fmla="*/ 181562 h 186707"/>
                <a:gd name="connsiteX21" fmla="*/ 250 w 68061"/>
                <a:gd name="connsiteY21" fmla="*/ 184176 h 186707"/>
                <a:gd name="connsiteX22" fmla="*/ 4547 w 68061"/>
                <a:gd name="connsiteY22" fmla="*/ 186790 h 186707"/>
                <a:gd name="connsiteX23" fmla="*/ 40984 w 68061"/>
                <a:gd name="connsiteY23" fmla="*/ 163265 h 186707"/>
                <a:gd name="connsiteX24" fmla="*/ 40984 w 68061"/>
                <a:gd name="connsiteY24" fmla="*/ 119388 h 18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61" h="186707">
                  <a:moveTo>
                    <a:pt x="40984" y="119388"/>
                  </a:moveTo>
                  <a:cubicBezTo>
                    <a:pt x="40984" y="114534"/>
                    <a:pt x="40984" y="108559"/>
                    <a:pt x="46656" y="103145"/>
                  </a:cubicBezTo>
                  <a:cubicBezTo>
                    <a:pt x="50781" y="99597"/>
                    <a:pt x="56280" y="96610"/>
                    <a:pt x="64874" y="96050"/>
                  </a:cubicBezTo>
                  <a:cubicBezTo>
                    <a:pt x="66937" y="95863"/>
                    <a:pt x="68312" y="95863"/>
                    <a:pt x="68312" y="93436"/>
                  </a:cubicBezTo>
                  <a:cubicBezTo>
                    <a:pt x="68312" y="91009"/>
                    <a:pt x="66765" y="91009"/>
                    <a:pt x="65390" y="90822"/>
                  </a:cubicBezTo>
                  <a:cubicBezTo>
                    <a:pt x="44937" y="89328"/>
                    <a:pt x="41156" y="76446"/>
                    <a:pt x="40984" y="71218"/>
                  </a:cubicBezTo>
                  <a:lnTo>
                    <a:pt x="40984" y="27342"/>
                  </a:lnTo>
                  <a:cubicBezTo>
                    <a:pt x="40984" y="22301"/>
                    <a:pt x="40984" y="13899"/>
                    <a:pt x="31875" y="7551"/>
                  </a:cubicBezTo>
                  <a:cubicBezTo>
                    <a:pt x="22250" y="829"/>
                    <a:pt x="8844" y="82"/>
                    <a:pt x="4547" y="82"/>
                  </a:cubicBezTo>
                  <a:cubicBezTo>
                    <a:pt x="2141" y="82"/>
                    <a:pt x="250" y="82"/>
                    <a:pt x="250" y="2696"/>
                  </a:cubicBezTo>
                  <a:cubicBezTo>
                    <a:pt x="250" y="5123"/>
                    <a:pt x="1797" y="5310"/>
                    <a:pt x="3172" y="5310"/>
                  </a:cubicBezTo>
                  <a:cubicBezTo>
                    <a:pt x="19328" y="6244"/>
                    <a:pt x="25859" y="14646"/>
                    <a:pt x="27234" y="21554"/>
                  </a:cubicBezTo>
                  <a:cubicBezTo>
                    <a:pt x="27578" y="23421"/>
                    <a:pt x="27578" y="24728"/>
                    <a:pt x="27578" y="27342"/>
                  </a:cubicBezTo>
                  <a:lnTo>
                    <a:pt x="27578" y="66550"/>
                  </a:lnTo>
                  <a:cubicBezTo>
                    <a:pt x="27578" y="71965"/>
                    <a:pt x="27578" y="78686"/>
                    <a:pt x="32046" y="83727"/>
                  </a:cubicBezTo>
                  <a:cubicBezTo>
                    <a:pt x="34453" y="86154"/>
                    <a:pt x="38406" y="90635"/>
                    <a:pt x="48031" y="93436"/>
                  </a:cubicBezTo>
                  <a:cubicBezTo>
                    <a:pt x="41156" y="95490"/>
                    <a:pt x="29640" y="100531"/>
                    <a:pt x="27750" y="113227"/>
                  </a:cubicBezTo>
                  <a:cubicBezTo>
                    <a:pt x="27578" y="114347"/>
                    <a:pt x="27578" y="114721"/>
                    <a:pt x="27578" y="120695"/>
                  </a:cubicBezTo>
                  <a:lnTo>
                    <a:pt x="27578" y="159904"/>
                  </a:lnTo>
                  <a:cubicBezTo>
                    <a:pt x="27578" y="163638"/>
                    <a:pt x="27578" y="169239"/>
                    <a:pt x="22250" y="174467"/>
                  </a:cubicBezTo>
                  <a:cubicBezTo>
                    <a:pt x="17094" y="179321"/>
                    <a:pt x="10562" y="181002"/>
                    <a:pt x="3859" y="181562"/>
                  </a:cubicBezTo>
                  <a:cubicBezTo>
                    <a:pt x="1453" y="181749"/>
                    <a:pt x="250" y="181749"/>
                    <a:pt x="250" y="184176"/>
                  </a:cubicBezTo>
                  <a:cubicBezTo>
                    <a:pt x="250" y="186790"/>
                    <a:pt x="2141" y="186790"/>
                    <a:pt x="4547" y="186790"/>
                  </a:cubicBezTo>
                  <a:cubicBezTo>
                    <a:pt x="22937" y="186790"/>
                    <a:pt x="40812" y="178388"/>
                    <a:pt x="40984" y="163265"/>
                  </a:cubicBezTo>
                  <a:lnTo>
                    <a:pt x="40984" y="11938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7F1E7340-C2A0-3040-ABD0-0538EEA08BB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46215" y="7172495"/>
              <a:ext cx="61628" cy="100288"/>
            </a:xfrm>
            <a:custGeom>
              <a:avLst/>
              <a:gdLst>
                <a:gd name="connsiteX0" fmla="*/ 23457 w 61628"/>
                <a:gd name="connsiteY0" fmla="*/ 94500 h 100288"/>
                <a:gd name="connsiteX1" fmla="*/ 22843 w 61628"/>
                <a:gd name="connsiteY1" fmla="*/ 66894 h 100288"/>
                <a:gd name="connsiteX2" fmla="*/ 38803 w 61628"/>
                <a:gd name="connsiteY2" fmla="*/ 74228 h 100288"/>
                <a:gd name="connsiteX3" fmla="*/ 58445 w 61628"/>
                <a:gd name="connsiteY3" fmla="*/ 59959 h 100288"/>
                <a:gd name="connsiteX4" fmla="*/ 61883 w 61628"/>
                <a:gd name="connsiteY4" fmla="*/ 34220 h 100288"/>
                <a:gd name="connsiteX5" fmla="*/ 61146 w 61628"/>
                <a:gd name="connsiteY5" fmla="*/ 16616 h 100288"/>
                <a:gd name="connsiteX6" fmla="*/ 43713 w 61628"/>
                <a:gd name="connsiteY6" fmla="*/ 8081 h 100288"/>
                <a:gd name="connsiteX7" fmla="*/ 22843 w 61628"/>
                <a:gd name="connsiteY7" fmla="*/ 22217 h 100288"/>
                <a:gd name="connsiteX8" fmla="*/ 23089 w 61628"/>
                <a:gd name="connsiteY8" fmla="*/ 17683 h 100288"/>
                <a:gd name="connsiteX9" fmla="*/ 16336 w 61628"/>
                <a:gd name="connsiteY9" fmla="*/ 6880 h 100288"/>
                <a:gd name="connsiteX10" fmla="*/ 19037 w 61628"/>
                <a:gd name="connsiteY10" fmla="*/ 1279 h 100288"/>
                <a:gd name="connsiteX11" fmla="*/ 16950 w 61628"/>
                <a:gd name="connsiteY11" fmla="*/ 79 h 100288"/>
                <a:gd name="connsiteX12" fmla="*/ 4674 w 61628"/>
                <a:gd name="connsiteY12" fmla="*/ 15549 h 100288"/>
                <a:gd name="connsiteX13" fmla="*/ 11549 w 61628"/>
                <a:gd name="connsiteY13" fmla="*/ 24884 h 100288"/>
                <a:gd name="connsiteX14" fmla="*/ 11549 w 61628"/>
                <a:gd name="connsiteY14" fmla="*/ 57825 h 100288"/>
                <a:gd name="connsiteX15" fmla="*/ 254 w 61628"/>
                <a:gd name="connsiteY15" fmla="*/ 66760 h 100288"/>
                <a:gd name="connsiteX16" fmla="*/ 1973 w 61628"/>
                <a:gd name="connsiteY16" fmla="*/ 68627 h 100288"/>
                <a:gd name="connsiteX17" fmla="*/ 11303 w 61628"/>
                <a:gd name="connsiteY17" fmla="*/ 65560 h 100288"/>
                <a:gd name="connsiteX18" fmla="*/ 10075 w 61628"/>
                <a:gd name="connsiteY18" fmla="*/ 99434 h 100288"/>
                <a:gd name="connsiteX19" fmla="*/ 11671 w 61628"/>
                <a:gd name="connsiteY19" fmla="*/ 100368 h 100288"/>
                <a:gd name="connsiteX20" fmla="*/ 23457 w 61628"/>
                <a:gd name="connsiteY20" fmla="*/ 94500 h 100288"/>
                <a:gd name="connsiteX21" fmla="*/ 22966 w 61628"/>
                <a:gd name="connsiteY21" fmla="*/ 25551 h 100288"/>
                <a:gd name="connsiteX22" fmla="*/ 34997 w 61628"/>
                <a:gd name="connsiteY22" fmla="*/ 19683 h 100288"/>
                <a:gd name="connsiteX23" fmla="*/ 49115 w 61628"/>
                <a:gd name="connsiteY23" fmla="*/ 24751 h 100288"/>
                <a:gd name="connsiteX24" fmla="*/ 49974 w 61628"/>
                <a:gd name="connsiteY24" fmla="*/ 41155 h 100288"/>
                <a:gd name="connsiteX25" fmla="*/ 46169 w 61628"/>
                <a:gd name="connsiteY25" fmla="*/ 64893 h 100288"/>
                <a:gd name="connsiteX26" fmla="*/ 22966 w 61628"/>
                <a:gd name="connsiteY26" fmla="*/ 57692 h 100288"/>
                <a:gd name="connsiteX27" fmla="*/ 22966 w 61628"/>
                <a:gd name="connsiteY27" fmla="*/ 25551 h 1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628" h="100288">
                  <a:moveTo>
                    <a:pt x="23457" y="94500"/>
                  </a:moveTo>
                  <a:cubicBezTo>
                    <a:pt x="22966" y="85298"/>
                    <a:pt x="22843" y="76096"/>
                    <a:pt x="22843" y="66894"/>
                  </a:cubicBezTo>
                  <a:cubicBezTo>
                    <a:pt x="28736" y="67827"/>
                    <a:pt x="34015" y="70761"/>
                    <a:pt x="38803" y="74228"/>
                  </a:cubicBezTo>
                  <a:lnTo>
                    <a:pt x="58445" y="59959"/>
                  </a:lnTo>
                  <a:cubicBezTo>
                    <a:pt x="61760" y="51957"/>
                    <a:pt x="61883" y="42355"/>
                    <a:pt x="61883" y="34220"/>
                  </a:cubicBezTo>
                  <a:cubicBezTo>
                    <a:pt x="61883" y="28352"/>
                    <a:pt x="61514" y="22484"/>
                    <a:pt x="61146" y="16616"/>
                  </a:cubicBezTo>
                  <a:cubicBezTo>
                    <a:pt x="55008" y="14482"/>
                    <a:pt x="48869" y="11815"/>
                    <a:pt x="43713" y="8081"/>
                  </a:cubicBezTo>
                  <a:cubicBezTo>
                    <a:pt x="36838" y="13015"/>
                    <a:pt x="30086" y="17816"/>
                    <a:pt x="22843" y="22217"/>
                  </a:cubicBezTo>
                  <a:cubicBezTo>
                    <a:pt x="22966" y="20617"/>
                    <a:pt x="23089" y="17816"/>
                    <a:pt x="23089" y="17683"/>
                  </a:cubicBezTo>
                  <a:cubicBezTo>
                    <a:pt x="19897" y="14616"/>
                    <a:pt x="16336" y="10615"/>
                    <a:pt x="16336" y="6880"/>
                  </a:cubicBezTo>
                  <a:cubicBezTo>
                    <a:pt x="16336" y="4747"/>
                    <a:pt x="17564" y="2880"/>
                    <a:pt x="19037" y="1279"/>
                  </a:cubicBezTo>
                  <a:lnTo>
                    <a:pt x="16950" y="79"/>
                  </a:lnTo>
                  <a:cubicBezTo>
                    <a:pt x="12531" y="3947"/>
                    <a:pt x="4674" y="11815"/>
                    <a:pt x="4674" y="15549"/>
                  </a:cubicBezTo>
                  <a:cubicBezTo>
                    <a:pt x="4674" y="16883"/>
                    <a:pt x="6515" y="18750"/>
                    <a:pt x="11549" y="24884"/>
                  </a:cubicBezTo>
                  <a:lnTo>
                    <a:pt x="11549" y="57825"/>
                  </a:lnTo>
                  <a:cubicBezTo>
                    <a:pt x="9462" y="59159"/>
                    <a:pt x="3937" y="63693"/>
                    <a:pt x="254" y="66760"/>
                  </a:cubicBezTo>
                  <a:lnTo>
                    <a:pt x="1973" y="68627"/>
                  </a:lnTo>
                  <a:cubicBezTo>
                    <a:pt x="4551" y="66493"/>
                    <a:pt x="7988" y="65560"/>
                    <a:pt x="11303" y="65560"/>
                  </a:cubicBezTo>
                  <a:cubicBezTo>
                    <a:pt x="11303" y="72895"/>
                    <a:pt x="10566" y="88365"/>
                    <a:pt x="10075" y="99434"/>
                  </a:cubicBezTo>
                  <a:lnTo>
                    <a:pt x="11671" y="100368"/>
                  </a:lnTo>
                  <a:lnTo>
                    <a:pt x="23457" y="94500"/>
                  </a:lnTo>
                  <a:close/>
                  <a:moveTo>
                    <a:pt x="22966" y="25551"/>
                  </a:moveTo>
                  <a:cubicBezTo>
                    <a:pt x="26894" y="23284"/>
                    <a:pt x="30700" y="21150"/>
                    <a:pt x="34997" y="19683"/>
                  </a:cubicBezTo>
                  <a:cubicBezTo>
                    <a:pt x="39416" y="21017"/>
                    <a:pt x="45432" y="23017"/>
                    <a:pt x="49115" y="24751"/>
                  </a:cubicBezTo>
                  <a:cubicBezTo>
                    <a:pt x="49606" y="30219"/>
                    <a:pt x="49974" y="35687"/>
                    <a:pt x="49974" y="41155"/>
                  </a:cubicBezTo>
                  <a:cubicBezTo>
                    <a:pt x="49974" y="53824"/>
                    <a:pt x="48501" y="60892"/>
                    <a:pt x="46169" y="64893"/>
                  </a:cubicBezTo>
                  <a:cubicBezTo>
                    <a:pt x="38925" y="61692"/>
                    <a:pt x="28859" y="57692"/>
                    <a:pt x="22966" y="57692"/>
                  </a:cubicBezTo>
                  <a:lnTo>
                    <a:pt x="22966" y="2555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9D27D8A1-036B-712A-B606-A00FEE12BBC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543760" y="7305801"/>
              <a:ext cx="43213" cy="90419"/>
            </a:xfrm>
            <a:custGeom>
              <a:avLst/>
              <a:gdLst>
                <a:gd name="connsiteX0" fmla="*/ 37698 w 43213"/>
                <a:gd name="connsiteY0" fmla="*/ 5819 h 90419"/>
                <a:gd name="connsiteX1" fmla="*/ 32296 w 43213"/>
                <a:gd name="connsiteY1" fmla="*/ 85 h 90419"/>
                <a:gd name="connsiteX2" fmla="*/ 24807 w 43213"/>
                <a:gd name="connsiteY2" fmla="*/ 8086 h 90419"/>
                <a:gd name="connsiteX3" fmla="*/ 30086 w 43213"/>
                <a:gd name="connsiteY3" fmla="*/ 13821 h 90419"/>
                <a:gd name="connsiteX4" fmla="*/ 37698 w 43213"/>
                <a:gd name="connsiteY4" fmla="*/ 5819 h 90419"/>
                <a:gd name="connsiteX5" fmla="*/ 43468 w 43213"/>
                <a:gd name="connsiteY5" fmla="*/ 69833 h 90419"/>
                <a:gd name="connsiteX6" fmla="*/ 40890 w 43213"/>
                <a:gd name="connsiteY6" fmla="*/ 67966 h 90419"/>
                <a:gd name="connsiteX7" fmla="*/ 37943 w 43213"/>
                <a:gd name="connsiteY7" fmla="*/ 71033 h 90419"/>
                <a:gd name="connsiteX8" fmla="*/ 24193 w 43213"/>
                <a:gd name="connsiteY8" fmla="*/ 85970 h 90419"/>
                <a:gd name="connsiteX9" fmla="*/ 20510 w 43213"/>
                <a:gd name="connsiteY9" fmla="*/ 80902 h 90419"/>
                <a:gd name="connsiteX10" fmla="*/ 22106 w 43213"/>
                <a:gd name="connsiteY10" fmla="*/ 74101 h 90419"/>
                <a:gd name="connsiteX11" fmla="*/ 24685 w 43213"/>
                <a:gd name="connsiteY11" fmla="*/ 66899 h 90419"/>
                <a:gd name="connsiteX12" fmla="*/ 31682 w 43213"/>
                <a:gd name="connsiteY12" fmla="*/ 48495 h 90419"/>
                <a:gd name="connsiteX13" fmla="*/ 33401 w 43213"/>
                <a:gd name="connsiteY13" fmla="*/ 41827 h 90419"/>
                <a:gd name="connsiteX14" fmla="*/ 20019 w 43213"/>
                <a:gd name="connsiteY14" fmla="*/ 30091 h 90419"/>
                <a:gd name="connsiteX15" fmla="*/ 254 w 43213"/>
                <a:gd name="connsiteY15" fmla="*/ 50762 h 90419"/>
                <a:gd name="connsiteX16" fmla="*/ 2832 w 43213"/>
                <a:gd name="connsiteY16" fmla="*/ 52629 h 90419"/>
                <a:gd name="connsiteX17" fmla="*/ 5656 w 43213"/>
                <a:gd name="connsiteY17" fmla="*/ 49962 h 90419"/>
                <a:gd name="connsiteX18" fmla="*/ 19528 w 43213"/>
                <a:gd name="connsiteY18" fmla="*/ 34625 h 90419"/>
                <a:gd name="connsiteX19" fmla="*/ 23211 w 43213"/>
                <a:gd name="connsiteY19" fmla="*/ 39693 h 90419"/>
                <a:gd name="connsiteX20" fmla="*/ 22475 w 43213"/>
                <a:gd name="connsiteY20" fmla="*/ 44494 h 90419"/>
                <a:gd name="connsiteX21" fmla="*/ 14372 w 43213"/>
                <a:gd name="connsiteY21" fmla="*/ 65699 h 90419"/>
                <a:gd name="connsiteX22" fmla="*/ 11671 w 43213"/>
                <a:gd name="connsiteY22" fmla="*/ 72767 h 90419"/>
                <a:gd name="connsiteX23" fmla="*/ 10321 w 43213"/>
                <a:gd name="connsiteY23" fmla="*/ 78768 h 90419"/>
                <a:gd name="connsiteX24" fmla="*/ 23702 w 43213"/>
                <a:gd name="connsiteY24" fmla="*/ 90504 h 90419"/>
                <a:gd name="connsiteX25" fmla="*/ 43468 w 43213"/>
                <a:gd name="connsiteY25" fmla="*/ 69833 h 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213" h="90419">
                  <a:moveTo>
                    <a:pt x="37698" y="5819"/>
                  </a:moveTo>
                  <a:cubicBezTo>
                    <a:pt x="37698" y="2619"/>
                    <a:pt x="35488" y="85"/>
                    <a:pt x="32296" y="85"/>
                  </a:cubicBezTo>
                  <a:cubicBezTo>
                    <a:pt x="28859" y="85"/>
                    <a:pt x="24807" y="3685"/>
                    <a:pt x="24807" y="8086"/>
                  </a:cubicBezTo>
                  <a:cubicBezTo>
                    <a:pt x="24807" y="11821"/>
                    <a:pt x="27508" y="13821"/>
                    <a:pt x="30086" y="13821"/>
                  </a:cubicBezTo>
                  <a:cubicBezTo>
                    <a:pt x="34138" y="13821"/>
                    <a:pt x="37698" y="9820"/>
                    <a:pt x="37698" y="5819"/>
                  </a:cubicBezTo>
                  <a:close/>
                  <a:moveTo>
                    <a:pt x="43468" y="69833"/>
                  </a:moveTo>
                  <a:cubicBezTo>
                    <a:pt x="43468" y="67966"/>
                    <a:pt x="41381" y="67966"/>
                    <a:pt x="40890" y="67966"/>
                  </a:cubicBezTo>
                  <a:cubicBezTo>
                    <a:pt x="38803" y="67966"/>
                    <a:pt x="38680" y="68500"/>
                    <a:pt x="37943" y="71033"/>
                  </a:cubicBezTo>
                  <a:cubicBezTo>
                    <a:pt x="35856" y="78368"/>
                    <a:pt x="30332" y="85970"/>
                    <a:pt x="24193" y="85970"/>
                  </a:cubicBezTo>
                  <a:cubicBezTo>
                    <a:pt x="21370" y="85970"/>
                    <a:pt x="20510" y="83836"/>
                    <a:pt x="20510" y="80902"/>
                  </a:cubicBezTo>
                  <a:cubicBezTo>
                    <a:pt x="20510" y="78102"/>
                    <a:pt x="21124" y="76635"/>
                    <a:pt x="22106" y="74101"/>
                  </a:cubicBezTo>
                  <a:cubicBezTo>
                    <a:pt x="23089" y="71434"/>
                    <a:pt x="24071" y="68766"/>
                    <a:pt x="24685" y="66899"/>
                  </a:cubicBezTo>
                  <a:cubicBezTo>
                    <a:pt x="25176" y="65699"/>
                    <a:pt x="29963" y="53296"/>
                    <a:pt x="31682" y="48495"/>
                  </a:cubicBezTo>
                  <a:cubicBezTo>
                    <a:pt x="32664" y="45828"/>
                    <a:pt x="33401" y="44094"/>
                    <a:pt x="33401" y="41827"/>
                  </a:cubicBezTo>
                  <a:cubicBezTo>
                    <a:pt x="33401" y="35426"/>
                    <a:pt x="27754" y="30091"/>
                    <a:pt x="20019" y="30091"/>
                  </a:cubicBezTo>
                  <a:cubicBezTo>
                    <a:pt x="7129" y="30091"/>
                    <a:pt x="254" y="47162"/>
                    <a:pt x="254" y="50762"/>
                  </a:cubicBezTo>
                  <a:cubicBezTo>
                    <a:pt x="254" y="52629"/>
                    <a:pt x="2218" y="52629"/>
                    <a:pt x="2832" y="52629"/>
                  </a:cubicBezTo>
                  <a:cubicBezTo>
                    <a:pt x="4919" y="52629"/>
                    <a:pt x="5042" y="51963"/>
                    <a:pt x="5656" y="49962"/>
                  </a:cubicBezTo>
                  <a:cubicBezTo>
                    <a:pt x="8357" y="40493"/>
                    <a:pt x="14249" y="34625"/>
                    <a:pt x="19528" y="34625"/>
                  </a:cubicBezTo>
                  <a:cubicBezTo>
                    <a:pt x="21861" y="34625"/>
                    <a:pt x="23211" y="36092"/>
                    <a:pt x="23211" y="39693"/>
                  </a:cubicBezTo>
                  <a:cubicBezTo>
                    <a:pt x="23211" y="40227"/>
                    <a:pt x="23211" y="41960"/>
                    <a:pt x="22475" y="44494"/>
                  </a:cubicBezTo>
                  <a:cubicBezTo>
                    <a:pt x="21615" y="46895"/>
                    <a:pt x="16091" y="61165"/>
                    <a:pt x="14372" y="65699"/>
                  </a:cubicBezTo>
                  <a:cubicBezTo>
                    <a:pt x="13513" y="67966"/>
                    <a:pt x="13513" y="68233"/>
                    <a:pt x="11671" y="72767"/>
                  </a:cubicBezTo>
                  <a:cubicBezTo>
                    <a:pt x="11057" y="74634"/>
                    <a:pt x="10321" y="76501"/>
                    <a:pt x="10321" y="78768"/>
                  </a:cubicBezTo>
                  <a:cubicBezTo>
                    <a:pt x="10321" y="85703"/>
                    <a:pt x="16336" y="90504"/>
                    <a:pt x="23702" y="90504"/>
                  </a:cubicBezTo>
                  <a:cubicBezTo>
                    <a:pt x="36593" y="90504"/>
                    <a:pt x="43468" y="73167"/>
                    <a:pt x="43468" y="698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E9064BE4-F0CA-6038-67DC-4A630608CCE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10001" y="7341809"/>
              <a:ext cx="102264" cy="39208"/>
            </a:xfrm>
            <a:custGeom>
              <a:avLst/>
              <a:gdLst>
                <a:gd name="connsiteX0" fmla="*/ 97733 w 102264"/>
                <a:gd name="connsiteY0" fmla="*/ 7553 h 39208"/>
                <a:gd name="connsiteX1" fmla="*/ 102521 w 102264"/>
                <a:gd name="connsiteY1" fmla="*/ 3819 h 39208"/>
                <a:gd name="connsiteX2" fmla="*/ 97119 w 102264"/>
                <a:gd name="connsiteY2" fmla="*/ 85 h 39208"/>
                <a:gd name="connsiteX3" fmla="*/ 5658 w 102264"/>
                <a:gd name="connsiteY3" fmla="*/ 85 h 39208"/>
                <a:gd name="connsiteX4" fmla="*/ 257 w 102264"/>
                <a:gd name="connsiteY4" fmla="*/ 3819 h 39208"/>
                <a:gd name="connsiteX5" fmla="*/ 5045 w 102264"/>
                <a:gd name="connsiteY5" fmla="*/ 7553 h 39208"/>
                <a:gd name="connsiteX6" fmla="*/ 97733 w 102264"/>
                <a:gd name="connsiteY6" fmla="*/ 7553 h 39208"/>
                <a:gd name="connsiteX7" fmla="*/ 97119 w 102264"/>
                <a:gd name="connsiteY7" fmla="*/ 39293 h 39208"/>
                <a:gd name="connsiteX8" fmla="*/ 102521 w 102264"/>
                <a:gd name="connsiteY8" fmla="*/ 35559 h 39208"/>
                <a:gd name="connsiteX9" fmla="*/ 97733 w 102264"/>
                <a:gd name="connsiteY9" fmla="*/ 31825 h 39208"/>
                <a:gd name="connsiteX10" fmla="*/ 5045 w 102264"/>
                <a:gd name="connsiteY10" fmla="*/ 31825 h 39208"/>
                <a:gd name="connsiteX11" fmla="*/ 257 w 102264"/>
                <a:gd name="connsiteY11" fmla="*/ 35559 h 39208"/>
                <a:gd name="connsiteX12" fmla="*/ 5658 w 102264"/>
                <a:gd name="connsiteY12" fmla="*/ 39293 h 39208"/>
                <a:gd name="connsiteX13" fmla="*/ 97119 w 102264"/>
                <a:gd name="connsiteY13" fmla="*/ 39293 h 3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264" h="39208">
                  <a:moveTo>
                    <a:pt x="97733" y="7553"/>
                  </a:moveTo>
                  <a:cubicBezTo>
                    <a:pt x="99452" y="7553"/>
                    <a:pt x="102521" y="7553"/>
                    <a:pt x="102521" y="3819"/>
                  </a:cubicBezTo>
                  <a:cubicBezTo>
                    <a:pt x="102521" y="85"/>
                    <a:pt x="98961" y="85"/>
                    <a:pt x="97119" y="85"/>
                  </a:cubicBezTo>
                  <a:lnTo>
                    <a:pt x="5658" y="85"/>
                  </a:lnTo>
                  <a:cubicBezTo>
                    <a:pt x="3817" y="85"/>
                    <a:pt x="257" y="85"/>
                    <a:pt x="257" y="3819"/>
                  </a:cubicBezTo>
                  <a:cubicBezTo>
                    <a:pt x="257" y="7553"/>
                    <a:pt x="3449" y="7553"/>
                    <a:pt x="5045" y="7553"/>
                  </a:cubicBezTo>
                  <a:lnTo>
                    <a:pt x="97733" y="7553"/>
                  </a:lnTo>
                  <a:close/>
                  <a:moveTo>
                    <a:pt x="97119" y="39293"/>
                  </a:moveTo>
                  <a:cubicBezTo>
                    <a:pt x="98961" y="39293"/>
                    <a:pt x="102521" y="39293"/>
                    <a:pt x="102521" y="35559"/>
                  </a:cubicBezTo>
                  <a:cubicBezTo>
                    <a:pt x="102521" y="31825"/>
                    <a:pt x="99452" y="31825"/>
                    <a:pt x="97733" y="31825"/>
                  </a:cubicBezTo>
                  <a:lnTo>
                    <a:pt x="5045" y="31825"/>
                  </a:lnTo>
                  <a:cubicBezTo>
                    <a:pt x="3326" y="31825"/>
                    <a:pt x="257" y="31825"/>
                    <a:pt x="257" y="35559"/>
                  </a:cubicBezTo>
                  <a:cubicBezTo>
                    <a:pt x="257" y="39293"/>
                    <a:pt x="3817" y="39293"/>
                    <a:pt x="5658" y="39293"/>
                  </a:cubicBezTo>
                  <a:lnTo>
                    <a:pt x="97119" y="3929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041DAAA3-796E-BF66-B2C2-24B88FA34CA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741827" y="7305934"/>
              <a:ext cx="50456" cy="88819"/>
            </a:xfrm>
            <a:custGeom>
              <a:avLst/>
              <a:gdLst>
                <a:gd name="connsiteX0" fmla="*/ 31567 w 50456"/>
                <a:gd name="connsiteY0" fmla="*/ 4085 h 88819"/>
                <a:gd name="connsiteX1" fmla="*/ 27148 w 50456"/>
                <a:gd name="connsiteY1" fmla="*/ 85 h 88819"/>
                <a:gd name="connsiteX2" fmla="*/ 2349 w 50456"/>
                <a:gd name="connsiteY2" fmla="*/ 8620 h 88819"/>
                <a:gd name="connsiteX3" fmla="*/ 262 w 50456"/>
                <a:gd name="connsiteY3" fmla="*/ 8620 h 88819"/>
                <a:gd name="connsiteX4" fmla="*/ 262 w 50456"/>
                <a:gd name="connsiteY4" fmla="*/ 14488 h 88819"/>
                <a:gd name="connsiteX5" fmla="*/ 2349 w 50456"/>
                <a:gd name="connsiteY5" fmla="*/ 14488 h 88819"/>
                <a:gd name="connsiteX6" fmla="*/ 20273 w 50456"/>
                <a:gd name="connsiteY6" fmla="*/ 10754 h 88819"/>
                <a:gd name="connsiteX7" fmla="*/ 20273 w 50456"/>
                <a:gd name="connsiteY7" fmla="*/ 77435 h 88819"/>
                <a:gd name="connsiteX8" fmla="*/ 7260 w 50456"/>
                <a:gd name="connsiteY8" fmla="*/ 83036 h 88819"/>
                <a:gd name="connsiteX9" fmla="*/ 1121 w 50456"/>
                <a:gd name="connsiteY9" fmla="*/ 83036 h 88819"/>
                <a:gd name="connsiteX10" fmla="*/ 1121 w 50456"/>
                <a:gd name="connsiteY10" fmla="*/ 88904 h 88819"/>
                <a:gd name="connsiteX11" fmla="*/ 25920 w 50456"/>
                <a:gd name="connsiteY11" fmla="*/ 88371 h 88819"/>
                <a:gd name="connsiteX12" fmla="*/ 50719 w 50456"/>
                <a:gd name="connsiteY12" fmla="*/ 88904 h 88819"/>
                <a:gd name="connsiteX13" fmla="*/ 50719 w 50456"/>
                <a:gd name="connsiteY13" fmla="*/ 83036 h 88819"/>
                <a:gd name="connsiteX14" fmla="*/ 44580 w 50456"/>
                <a:gd name="connsiteY14" fmla="*/ 83036 h 88819"/>
                <a:gd name="connsiteX15" fmla="*/ 31567 w 50456"/>
                <a:gd name="connsiteY15" fmla="*/ 77435 h 88819"/>
                <a:gd name="connsiteX16" fmla="*/ 31567 w 50456"/>
                <a:gd name="connsiteY16" fmla="*/ 4085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6" h="88819">
                  <a:moveTo>
                    <a:pt x="31567" y="4085"/>
                  </a:moveTo>
                  <a:cubicBezTo>
                    <a:pt x="31567" y="85"/>
                    <a:pt x="31199" y="85"/>
                    <a:pt x="27148" y="85"/>
                  </a:cubicBezTo>
                  <a:cubicBezTo>
                    <a:pt x="18431" y="8620"/>
                    <a:pt x="4804" y="8620"/>
                    <a:pt x="2349" y="8620"/>
                  </a:cubicBezTo>
                  <a:lnTo>
                    <a:pt x="262" y="8620"/>
                  </a:lnTo>
                  <a:lnTo>
                    <a:pt x="262" y="14488"/>
                  </a:lnTo>
                  <a:lnTo>
                    <a:pt x="2349" y="14488"/>
                  </a:lnTo>
                  <a:cubicBezTo>
                    <a:pt x="5172" y="14488"/>
                    <a:pt x="13152" y="14088"/>
                    <a:pt x="20273" y="10754"/>
                  </a:cubicBezTo>
                  <a:lnTo>
                    <a:pt x="20273" y="77435"/>
                  </a:lnTo>
                  <a:cubicBezTo>
                    <a:pt x="20273" y="81569"/>
                    <a:pt x="20273" y="83036"/>
                    <a:pt x="7260" y="83036"/>
                  </a:cubicBezTo>
                  <a:lnTo>
                    <a:pt x="1121" y="83036"/>
                  </a:lnTo>
                  <a:lnTo>
                    <a:pt x="1121" y="88904"/>
                  </a:lnTo>
                  <a:cubicBezTo>
                    <a:pt x="7873" y="88371"/>
                    <a:pt x="18800" y="88371"/>
                    <a:pt x="25920" y="88371"/>
                  </a:cubicBezTo>
                  <a:cubicBezTo>
                    <a:pt x="33040" y="88371"/>
                    <a:pt x="43967" y="88371"/>
                    <a:pt x="50719" y="88904"/>
                  </a:cubicBezTo>
                  <a:lnTo>
                    <a:pt x="50719" y="83036"/>
                  </a:lnTo>
                  <a:lnTo>
                    <a:pt x="44580" y="83036"/>
                  </a:lnTo>
                  <a:cubicBezTo>
                    <a:pt x="31567" y="83036"/>
                    <a:pt x="31567" y="81569"/>
                    <a:pt x="31567" y="77435"/>
                  </a:cubicBezTo>
                  <a:lnTo>
                    <a:pt x="31567" y="40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BCD3F819-125E-98ED-DD8C-3717CD81C65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893429" y="6929476"/>
              <a:ext cx="57700" cy="266724"/>
            </a:xfrm>
            <a:custGeom>
              <a:avLst/>
              <a:gdLst>
                <a:gd name="connsiteX0" fmla="*/ 10089 w 57700"/>
                <a:gd name="connsiteY0" fmla="*/ 9143 h 266724"/>
                <a:gd name="connsiteX1" fmla="*/ 5178 w 57700"/>
                <a:gd name="connsiteY1" fmla="*/ 75 h 266724"/>
                <a:gd name="connsiteX2" fmla="*/ 267 w 57700"/>
                <a:gd name="connsiteY2" fmla="*/ 9944 h 266724"/>
                <a:gd name="connsiteX3" fmla="*/ 267 w 57700"/>
                <a:gd name="connsiteY3" fmla="*/ 256931 h 266724"/>
                <a:gd name="connsiteX4" fmla="*/ 5178 w 57700"/>
                <a:gd name="connsiteY4" fmla="*/ 266800 h 266724"/>
                <a:gd name="connsiteX5" fmla="*/ 10089 w 57700"/>
                <a:gd name="connsiteY5" fmla="*/ 257731 h 266724"/>
                <a:gd name="connsiteX6" fmla="*/ 10089 w 57700"/>
                <a:gd name="connsiteY6" fmla="*/ 9143 h 266724"/>
                <a:gd name="connsiteX7" fmla="*/ 57968 w 57700"/>
                <a:gd name="connsiteY7" fmla="*/ 9944 h 266724"/>
                <a:gd name="connsiteX8" fmla="*/ 53057 w 57700"/>
                <a:gd name="connsiteY8" fmla="*/ 75 h 266724"/>
                <a:gd name="connsiteX9" fmla="*/ 48146 w 57700"/>
                <a:gd name="connsiteY9" fmla="*/ 9143 h 266724"/>
                <a:gd name="connsiteX10" fmla="*/ 48146 w 57700"/>
                <a:gd name="connsiteY10" fmla="*/ 257731 h 266724"/>
                <a:gd name="connsiteX11" fmla="*/ 53057 w 57700"/>
                <a:gd name="connsiteY11" fmla="*/ 266800 h 266724"/>
                <a:gd name="connsiteX12" fmla="*/ 57968 w 57700"/>
                <a:gd name="connsiteY12" fmla="*/ 256931 h 266724"/>
                <a:gd name="connsiteX13" fmla="*/ 57968 w 57700"/>
                <a:gd name="connsiteY13" fmla="*/ 9944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00" h="266724">
                  <a:moveTo>
                    <a:pt x="10089" y="9143"/>
                  </a:moveTo>
                  <a:cubicBezTo>
                    <a:pt x="10089" y="4876"/>
                    <a:pt x="10089" y="75"/>
                    <a:pt x="5178" y="75"/>
                  </a:cubicBezTo>
                  <a:cubicBezTo>
                    <a:pt x="267" y="75"/>
                    <a:pt x="267" y="5943"/>
                    <a:pt x="267" y="9944"/>
                  </a:cubicBezTo>
                  <a:lnTo>
                    <a:pt x="267" y="256931"/>
                  </a:lnTo>
                  <a:cubicBezTo>
                    <a:pt x="267" y="261198"/>
                    <a:pt x="267" y="266800"/>
                    <a:pt x="5178" y="266800"/>
                  </a:cubicBezTo>
                  <a:cubicBezTo>
                    <a:pt x="10089" y="266800"/>
                    <a:pt x="10089" y="261998"/>
                    <a:pt x="10089" y="257731"/>
                  </a:cubicBezTo>
                  <a:lnTo>
                    <a:pt x="10089" y="9143"/>
                  </a:lnTo>
                  <a:close/>
                  <a:moveTo>
                    <a:pt x="57968" y="9944"/>
                  </a:moveTo>
                  <a:cubicBezTo>
                    <a:pt x="57968" y="5676"/>
                    <a:pt x="57968" y="75"/>
                    <a:pt x="53057" y="75"/>
                  </a:cubicBezTo>
                  <a:cubicBezTo>
                    <a:pt x="48146" y="75"/>
                    <a:pt x="48146" y="4876"/>
                    <a:pt x="48146" y="9143"/>
                  </a:cubicBezTo>
                  <a:lnTo>
                    <a:pt x="48146" y="257731"/>
                  </a:lnTo>
                  <a:cubicBezTo>
                    <a:pt x="48146" y="261998"/>
                    <a:pt x="48146" y="266800"/>
                    <a:pt x="53057" y="266800"/>
                  </a:cubicBezTo>
                  <a:cubicBezTo>
                    <a:pt x="57968" y="266800"/>
                    <a:pt x="57968" y="260932"/>
                    <a:pt x="57968" y="256931"/>
                  </a:cubicBezTo>
                  <a:lnTo>
                    <a:pt x="57968" y="99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49E8DC33-9845-C89C-B60E-1E67ADA2937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38456" y="6876129"/>
              <a:ext cx="326803" cy="373414"/>
            </a:xfrm>
            <a:custGeom>
              <a:avLst/>
              <a:gdLst>
                <a:gd name="connsiteX0" fmla="*/ 297368 w 326803"/>
                <a:gd name="connsiteY0" fmla="*/ 373480 h 373414"/>
                <a:gd name="connsiteX1" fmla="*/ 327078 w 326803"/>
                <a:gd name="connsiteY1" fmla="*/ 288128 h 373414"/>
                <a:gd name="connsiteX2" fmla="*/ 320939 w 326803"/>
                <a:gd name="connsiteY2" fmla="*/ 288128 h 373414"/>
                <a:gd name="connsiteX3" fmla="*/ 257101 w 326803"/>
                <a:gd name="connsiteY3" fmla="*/ 342006 h 373414"/>
                <a:gd name="connsiteX4" fmla="*/ 180740 w 326803"/>
                <a:gd name="connsiteY4" fmla="*/ 350275 h 373414"/>
                <a:gd name="connsiteX5" fmla="*/ 32684 w 326803"/>
                <a:gd name="connsiteY5" fmla="*/ 350275 h 373414"/>
                <a:gd name="connsiteX6" fmla="*/ 157660 w 326803"/>
                <a:gd name="connsiteY6" fmla="*/ 191040 h 373414"/>
                <a:gd name="connsiteX7" fmla="*/ 159870 w 326803"/>
                <a:gd name="connsiteY7" fmla="*/ 186773 h 373414"/>
                <a:gd name="connsiteX8" fmla="*/ 158151 w 326803"/>
                <a:gd name="connsiteY8" fmla="*/ 182772 h 373414"/>
                <a:gd name="connsiteX9" fmla="*/ 43733 w 326803"/>
                <a:gd name="connsiteY9" fmla="*/ 12868 h 373414"/>
                <a:gd name="connsiteX10" fmla="*/ 178285 w 326803"/>
                <a:gd name="connsiteY10" fmla="*/ 12868 h 373414"/>
                <a:gd name="connsiteX11" fmla="*/ 235740 w 326803"/>
                <a:gd name="connsiteY11" fmla="*/ 17136 h 373414"/>
                <a:gd name="connsiteX12" fmla="*/ 289757 w 326803"/>
                <a:gd name="connsiteY12" fmla="*/ 37140 h 373414"/>
                <a:gd name="connsiteX13" fmla="*/ 320939 w 326803"/>
                <a:gd name="connsiteY13" fmla="*/ 75015 h 373414"/>
                <a:gd name="connsiteX14" fmla="*/ 327078 w 326803"/>
                <a:gd name="connsiteY14" fmla="*/ 75015 h 373414"/>
                <a:gd name="connsiteX15" fmla="*/ 297368 w 326803"/>
                <a:gd name="connsiteY15" fmla="*/ 65 h 373414"/>
                <a:gd name="connsiteX16" fmla="*/ 7149 w 326803"/>
                <a:gd name="connsiteY16" fmla="*/ 65 h 373414"/>
                <a:gd name="connsiteX17" fmla="*/ 520 w 326803"/>
                <a:gd name="connsiteY17" fmla="*/ 1932 h 373414"/>
                <a:gd name="connsiteX18" fmla="*/ 274 w 326803"/>
                <a:gd name="connsiteY18" fmla="*/ 10734 h 373414"/>
                <a:gd name="connsiteX19" fmla="*/ 130161 w 326803"/>
                <a:gd name="connsiteY19" fmla="*/ 203843 h 373414"/>
                <a:gd name="connsiteX20" fmla="*/ 2975 w 326803"/>
                <a:gd name="connsiteY20" fmla="*/ 365745 h 373414"/>
                <a:gd name="connsiteX21" fmla="*/ 520 w 326803"/>
                <a:gd name="connsiteY21" fmla="*/ 370546 h 373414"/>
                <a:gd name="connsiteX22" fmla="*/ 7149 w 326803"/>
                <a:gd name="connsiteY22" fmla="*/ 373480 h 373414"/>
                <a:gd name="connsiteX23" fmla="*/ 297368 w 326803"/>
                <a:gd name="connsiteY23" fmla="*/ 373480 h 37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6803" h="373414">
                  <a:moveTo>
                    <a:pt x="297368" y="373480"/>
                  </a:moveTo>
                  <a:lnTo>
                    <a:pt x="327078" y="288128"/>
                  </a:lnTo>
                  <a:lnTo>
                    <a:pt x="320939" y="288128"/>
                  </a:lnTo>
                  <a:cubicBezTo>
                    <a:pt x="311364" y="315867"/>
                    <a:pt x="285337" y="334005"/>
                    <a:pt x="257101" y="342006"/>
                  </a:cubicBezTo>
                  <a:cubicBezTo>
                    <a:pt x="251945" y="343340"/>
                    <a:pt x="227883" y="350275"/>
                    <a:pt x="180740" y="350275"/>
                  </a:cubicBezTo>
                  <a:lnTo>
                    <a:pt x="32684" y="350275"/>
                  </a:lnTo>
                  <a:lnTo>
                    <a:pt x="157660" y="191040"/>
                  </a:lnTo>
                  <a:cubicBezTo>
                    <a:pt x="159379" y="188906"/>
                    <a:pt x="159870" y="188106"/>
                    <a:pt x="159870" y="186773"/>
                  </a:cubicBezTo>
                  <a:cubicBezTo>
                    <a:pt x="159870" y="186239"/>
                    <a:pt x="159870" y="185439"/>
                    <a:pt x="158151" y="182772"/>
                  </a:cubicBezTo>
                  <a:lnTo>
                    <a:pt x="43733" y="12868"/>
                  </a:lnTo>
                  <a:lnTo>
                    <a:pt x="178285" y="12868"/>
                  </a:lnTo>
                  <a:cubicBezTo>
                    <a:pt x="211186" y="12868"/>
                    <a:pt x="233530" y="16602"/>
                    <a:pt x="235740" y="17136"/>
                  </a:cubicBezTo>
                  <a:cubicBezTo>
                    <a:pt x="248998" y="19269"/>
                    <a:pt x="270360" y="23804"/>
                    <a:pt x="289757" y="37140"/>
                  </a:cubicBezTo>
                  <a:cubicBezTo>
                    <a:pt x="295895" y="41408"/>
                    <a:pt x="312591" y="53410"/>
                    <a:pt x="320939" y="75015"/>
                  </a:cubicBezTo>
                  <a:lnTo>
                    <a:pt x="327078" y="75015"/>
                  </a:lnTo>
                  <a:lnTo>
                    <a:pt x="297368" y="65"/>
                  </a:lnTo>
                  <a:lnTo>
                    <a:pt x="7149" y="65"/>
                  </a:lnTo>
                  <a:cubicBezTo>
                    <a:pt x="1502" y="65"/>
                    <a:pt x="1256" y="332"/>
                    <a:pt x="520" y="1932"/>
                  </a:cubicBezTo>
                  <a:cubicBezTo>
                    <a:pt x="274" y="2732"/>
                    <a:pt x="274" y="7800"/>
                    <a:pt x="274" y="10734"/>
                  </a:cubicBezTo>
                  <a:lnTo>
                    <a:pt x="130161" y="203843"/>
                  </a:lnTo>
                  <a:lnTo>
                    <a:pt x="2975" y="365745"/>
                  </a:lnTo>
                  <a:cubicBezTo>
                    <a:pt x="520" y="368946"/>
                    <a:pt x="520" y="370279"/>
                    <a:pt x="520" y="370546"/>
                  </a:cubicBezTo>
                  <a:cubicBezTo>
                    <a:pt x="520" y="373480"/>
                    <a:pt x="2729" y="373480"/>
                    <a:pt x="7149" y="373480"/>
                  </a:cubicBezTo>
                  <a:lnTo>
                    <a:pt x="297368" y="37348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0EDCB528-E33E-64A6-1347-119CA114FC4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75379" y="7320431"/>
              <a:ext cx="52077" cy="125654"/>
            </a:xfrm>
            <a:custGeom>
              <a:avLst/>
              <a:gdLst>
                <a:gd name="connsiteX0" fmla="*/ 47889 w 52077"/>
                <a:gd name="connsiteY0" fmla="*/ 7181 h 125654"/>
                <a:gd name="connsiteX1" fmla="*/ 41014 w 52077"/>
                <a:gd name="connsiteY1" fmla="*/ 86 h 125654"/>
                <a:gd name="connsiteX2" fmla="*/ 31389 w 52077"/>
                <a:gd name="connsiteY2" fmla="*/ 10355 h 125654"/>
                <a:gd name="connsiteX3" fmla="*/ 38264 w 52077"/>
                <a:gd name="connsiteY3" fmla="*/ 17450 h 125654"/>
                <a:gd name="connsiteX4" fmla="*/ 47889 w 52077"/>
                <a:gd name="connsiteY4" fmla="*/ 7181 h 125654"/>
                <a:gd name="connsiteX5" fmla="*/ 12827 w 52077"/>
                <a:gd name="connsiteY5" fmla="*/ 102029 h 125654"/>
                <a:gd name="connsiteX6" fmla="*/ 11280 w 52077"/>
                <a:gd name="connsiteY6" fmla="*/ 109870 h 125654"/>
                <a:gd name="connsiteX7" fmla="*/ 27608 w 52077"/>
                <a:gd name="connsiteY7" fmla="*/ 125741 h 125654"/>
                <a:gd name="connsiteX8" fmla="*/ 52357 w 52077"/>
                <a:gd name="connsiteY8" fmla="*/ 97174 h 125654"/>
                <a:gd name="connsiteX9" fmla="*/ 49607 w 52077"/>
                <a:gd name="connsiteY9" fmla="*/ 94747 h 125654"/>
                <a:gd name="connsiteX10" fmla="*/ 46342 w 52077"/>
                <a:gd name="connsiteY10" fmla="*/ 97921 h 125654"/>
                <a:gd name="connsiteX11" fmla="*/ 28123 w 52077"/>
                <a:gd name="connsiteY11" fmla="*/ 120513 h 125654"/>
                <a:gd name="connsiteX12" fmla="*/ 23826 w 52077"/>
                <a:gd name="connsiteY12" fmla="*/ 113978 h 125654"/>
                <a:gd name="connsiteX13" fmla="*/ 26576 w 52077"/>
                <a:gd name="connsiteY13" fmla="*/ 102029 h 125654"/>
                <a:gd name="connsiteX14" fmla="*/ 32076 w 52077"/>
                <a:gd name="connsiteY14" fmla="*/ 87092 h 125654"/>
                <a:gd name="connsiteX15" fmla="*/ 40498 w 52077"/>
                <a:gd name="connsiteY15" fmla="*/ 63380 h 125654"/>
                <a:gd name="connsiteX16" fmla="*/ 41529 w 52077"/>
                <a:gd name="connsiteY16" fmla="*/ 57406 h 125654"/>
                <a:gd name="connsiteX17" fmla="*/ 25201 w 52077"/>
                <a:gd name="connsiteY17" fmla="*/ 41535 h 125654"/>
                <a:gd name="connsiteX18" fmla="*/ 280 w 52077"/>
                <a:gd name="connsiteY18" fmla="*/ 70102 h 125654"/>
                <a:gd name="connsiteX19" fmla="*/ 3202 w 52077"/>
                <a:gd name="connsiteY19" fmla="*/ 72529 h 125654"/>
                <a:gd name="connsiteX20" fmla="*/ 6295 w 52077"/>
                <a:gd name="connsiteY20" fmla="*/ 69542 h 125654"/>
                <a:gd name="connsiteX21" fmla="*/ 24686 w 52077"/>
                <a:gd name="connsiteY21" fmla="*/ 46763 h 125654"/>
                <a:gd name="connsiteX22" fmla="*/ 28983 w 52077"/>
                <a:gd name="connsiteY22" fmla="*/ 53298 h 125654"/>
                <a:gd name="connsiteX23" fmla="*/ 23654 w 52077"/>
                <a:gd name="connsiteY23" fmla="*/ 71969 h 125654"/>
                <a:gd name="connsiteX24" fmla="*/ 12827 w 52077"/>
                <a:gd name="connsiteY24" fmla="*/ 102029 h 1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" h="125654">
                  <a:moveTo>
                    <a:pt x="47889" y="7181"/>
                  </a:moveTo>
                  <a:cubicBezTo>
                    <a:pt x="47889" y="4194"/>
                    <a:pt x="45826" y="86"/>
                    <a:pt x="41014" y="86"/>
                  </a:cubicBezTo>
                  <a:cubicBezTo>
                    <a:pt x="36373" y="86"/>
                    <a:pt x="31389" y="4941"/>
                    <a:pt x="31389" y="10355"/>
                  </a:cubicBezTo>
                  <a:cubicBezTo>
                    <a:pt x="31389" y="13529"/>
                    <a:pt x="33623" y="17450"/>
                    <a:pt x="38264" y="17450"/>
                  </a:cubicBezTo>
                  <a:cubicBezTo>
                    <a:pt x="43248" y="17450"/>
                    <a:pt x="47889" y="12222"/>
                    <a:pt x="47889" y="7181"/>
                  </a:cubicBezTo>
                  <a:close/>
                  <a:moveTo>
                    <a:pt x="12827" y="102029"/>
                  </a:moveTo>
                  <a:cubicBezTo>
                    <a:pt x="12139" y="104456"/>
                    <a:pt x="11280" y="106696"/>
                    <a:pt x="11280" y="109870"/>
                  </a:cubicBezTo>
                  <a:cubicBezTo>
                    <a:pt x="11280" y="118646"/>
                    <a:pt x="18155" y="125741"/>
                    <a:pt x="27608" y="125741"/>
                  </a:cubicBezTo>
                  <a:cubicBezTo>
                    <a:pt x="44795" y="125741"/>
                    <a:pt x="52357" y="99975"/>
                    <a:pt x="52357" y="97174"/>
                  </a:cubicBezTo>
                  <a:cubicBezTo>
                    <a:pt x="52357" y="94747"/>
                    <a:pt x="50123" y="94747"/>
                    <a:pt x="49607" y="94747"/>
                  </a:cubicBezTo>
                  <a:cubicBezTo>
                    <a:pt x="47201" y="94747"/>
                    <a:pt x="47029" y="95867"/>
                    <a:pt x="46342" y="97921"/>
                  </a:cubicBezTo>
                  <a:cubicBezTo>
                    <a:pt x="42389" y="112858"/>
                    <a:pt x="34826" y="120513"/>
                    <a:pt x="28123" y="120513"/>
                  </a:cubicBezTo>
                  <a:cubicBezTo>
                    <a:pt x="24686" y="120513"/>
                    <a:pt x="23826" y="118086"/>
                    <a:pt x="23826" y="113978"/>
                  </a:cubicBezTo>
                  <a:cubicBezTo>
                    <a:pt x="23826" y="109684"/>
                    <a:pt x="25029" y="106136"/>
                    <a:pt x="26576" y="102029"/>
                  </a:cubicBezTo>
                  <a:cubicBezTo>
                    <a:pt x="28295" y="96988"/>
                    <a:pt x="30186" y="91946"/>
                    <a:pt x="32076" y="87092"/>
                  </a:cubicBezTo>
                  <a:cubicBezTo>
                    <a:pt x="33623" y="82611"/>
                    <a:pt x="39811" y="65621"/>
                    <a:pt x="40498" y="63380"/>
                  </a:cubicBezTo>
                  <a:cubicBezTo>
                    <a:pt x="41014" y="61513"/>
                    <a:pt x="41529" y="59273"/>
                    <a:pt x="41529" y="57406"/>
                  </a:cubicBezTo>
                  <a:cubicBezTo>
                    <a:pt x="41529" y="48630"/>
                    <a:pt x="34654" y="41535"/>
                    <a:pt x="25201" y="41535"/>
                  </a:cubicBezTo>
                  <a:cubicBezTo>
                    <a:pt x="8186" y="41535"/>
                    <a:pt x="280" y="66928"/>
                    <a:pt x="280" y="70102"/>
                  </a:cubicBezTo>
                  <a:cubicBezTo>
                    <a:pt x="280" y="72529"/>
                    <a:pt x="2686" y="72529"/>
                    <a:pt x="3202" y="72529"/>
                  </a:cubicBezTo>
                  <a:cubicBezTo>
                    <a:pt x="5608" y="72529"/>
                    <a:pt x="5780" y="71595"/>
                    <a:pt x="6295" y="69542"/>
                  </a:cubicBezTo>
                  <a:cubicBezTo>
                    <a:pt x="10764" y="53485"/>
                    <a:pt x="18326" y="46763"/>
                    <a:pt x="24686" y="46763"/>
                  </a:cubicBezTo>
                  <a:cubicBezTo>
                    <a:pt x="27436" y="46763"/>
                    <a:pt x="28983" y="48257"/>
                    <a:pt x="28983" y="53298"/>
                  </a:cubicBezTo>
                  <a:cubicBezTo>
                    <a:pt x="28983" y="57592"/>
                    <a:pt x="27951" y="60393"/>
                    <a:pt x="23654" y="71969"/>
                  </a:cubicBezTo>
                  <a:lnTo>
                    <a:pt x="12827" y="1020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A3656DDB-5FFF-B58E-9E23-3839F98FAE2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430352" y="7011627"/>
              <a:ext cx="137743" cy="120826"/>
            </a:xfrm>
            <a:custGeom>
              <a:avLst/>
              <a:gdLst>
                <a:gd name="connsiteX0" fmla="*/ 107342 w 137743"/>
                <a:gd name="connsiteY0" fmla="*/ 55020 h 120826"/>
                <a:gd name="connsiteX1" fmla="*/ 66338 w 137743"/>
                <a:gd name="connsiteY1" fmla="*/ 75 h 120826"/>
                <a:gd name="connsiteX2" fmla="*/ 290 w 137743"/>
                <a:gd name="connsiteY2" fmla="*/ 75825 h 120826"/>
                <a:gd name="connsiteX3" fmla="*/ 40066 w 137743"/>
                <a:gd name="connsiteY3" fmla="*/ 120901 h 120826"/>
                <a:gd name="connsiteX4" fmla="*/ 91874 w 137743"/>
                <a:gd name="connsiteY4" fmla="*/ 98496 h 120826"/>
                <a:gd name="connsiteX5" fmla="*/ 114217 w 137743"/>
                <a:gd name="connsiteY5" fmla="*/ 120901 h 120826"/>
                <a:gd name="connsiteX6" fmla="*/ 134842 w 137743"/>
                <a:gd name="connsiteY6" fmla="*/ 101964 h 120826"/>
                <a:gd name="connsiteX7" fmla="*/ 131895 w 137743"/>
                <a:gd name="connsiteY7" fmla="*/ 99296 h 120826"/>
                <a:gd name="connsiteX8" fmla="*/ 128704 w 137743"/>
                <a:gd name="connsiteY8" fmla="*/ 101964 h 120826"/>
                <a:gd name="connsiteX9" fmla="*/ 114954 w 137743"/>
                <a:gd name="connsiteY9" fmla="*/ 115033 h 120826"/>
                <a:gd name="connsiteX10" fmla="*/ 107342 w 137743"/>
                <a:gd name="connsiteY10" fmla="*/ 87827 h 120826"/>
                <a:gd name="connsiteX11" fmla="*/ 109798 w 137743"/>
                <a:gd name="connsiteY11" fmla="*/ 78492 h 120826"/>
                <a:gd name="connsiteX12" fmla="*/ 138034 w 137743"/>
                <a:gd name="connsiteY12" fmla="*/ 15811 h 120826"/>
                <a:gd name="connsiteX13" fmla="*/ 135087 w 137743"/>
                <a:gd name="connsiteY13" fmla="*/ 13144 h 120826"/>
                <a:gd name="connsiteX14" fmla="*/ 131404 w 137743"/>
                <a:gd name="connsiteY14" fmla="*/ 18745 h 120826"/>
                <a:gd name="connsiteX15" fmla="*/ 107342 w 137743"/>
                <a:gd name="connsiteY15" fmla="*/ 71557 h 120826"/>
                <a:gd name="connsiteX16" fmla="*/ 107342 w 137743"/>
                <a:gd name="connsiteY16" fmla="*/ 55020 h 120826"/>
                <a:gd name="connsiteX17" fmla="*/ 90892 w 137743"/>
                <a:gd name="connsiteY17" fmla="*/ 91561 h 120826"/>
                <a:gd name="connsiteX18" fmla="*/ 40557 w 137743"/>
                <a:gd name="connsiteY18" fmla="*/ 115033 h 120826"/>
                <a:gd name="connsiteX19" fmla="*/ 18459 w 137743"/>
                <a:gd name="connsiteY19" fmla="*/ 85960 h 120826"/>
                <a:gd name="connsiteX20" fmla="*/ 32700 w 137743"/>
                <a:gd name="connsiteY20" fmla="*/ 30481 h 120826"/>
                <a:gd name="connsiteX21" fmla="*/ 66093 w 137743"/>
                <a:gd name="connsiteY21" fmla="*/ 5943 h 120826"/>
                <a:gd name="connsiteX22" fmla="*/ 90400 w 137743"/>
                <a:gd name="connsiteY22" fmla="*/ 61688 h 120826"/>
                <a:gd name="connsiteX23" fmla="*/ 90892 w 137743"/>
                <a:gd name="connsiteY23" fmla="*/ 91561 h 1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743" h="120826">
                  <a:moveTo>
                    <a:pt x="107342" y="55020"/>
                  </a:moveTo>
                  <a:cubicBezTo>
                    <a:pt x="107342" y="13144"/>
                    <a:pt x="84508" y="75"/>
                    <a:pt x="66338" y="75"/>
                  </a:cubicBezTo>
                  <a:cubicBezTo>
                    <a:pt x="32700" y="75"/>
                    <a:pt x="290" y="38216"/>
                    <a:pt x="290" y="75825"/>
                  </a:cubicBezTo>
                  <a:cubicBezTo>
                    <a:pt x="290" y="100630"/>
                    <a:pt x="15022" y="120901"/>
                    <a:pt x="40066" y="120901"/>
                  </a:cubicBezTo>
                  <a:cubicBezTo>
                    <a:pt x="55535" y="120901"/>
                    <a:pt x="73213" y="114766"/>
                    <a:pt x="91874" y="98496"/>
                  </a:cubicBezTo>
                  <a:cubicBezTo>
                    <a:pt x="95066" y="112633"/>
                    <a:pt x="103168" y="120901"/>
                    <a:pt x="114217" y="120901"/>
                  </a:cubicBezTo>
                  <a:cubicBezTo>
                    <a:pt x="127230" y="120901"/>
                    <a:pt x="134842" y="106231"/>
                    <a:pt x="134842" y="101964"/>
                  </a:cubicBezTo>
                  <a:cubicBezTo>
                    <a:pt x="134842" y="100097"/>
                    <a:pt x="133369" y="99296"/>
                    <a:pt x="131895" y="99296"/>
                  </a:cubicBezTo>
                  <a:cubicBezTo>
                    <a:pt x="130177" y="99296"/>
                    <a:pt x="129440" y="100097"/>
                    <a:pt x="128704" y="101964"/>
                  </a:cubicBezTo>
                  <a:cubicBezTo>
                    <a:pt x="124284" y="115033"/>
                    <a:pt x="115445" y="115033"/>
                    <a:pt x="114954" y="115033"/>
                  </a:cubicBezTo>
                  <a:cubicBezTo>
                    <a:pt x="107342" y="115033"/>
                    <a:pt x="107342" y="94229"/>
                    <a:pt x="107342" y="87827"/>
                  </a:cubicBezTo>
                  <a:cubicBezTo>
                    <a:pt x="107342" y="82226"/>
                    <a:pt x="107342" y="81693"/>
                    <a:pt x="109798" y="78492"/>
                  </a:cubicBezTo>
                  <a:cubicBezTo>
                    <a:pt x="132878" y="47018"/>
                    <a:pt x="138034" y="16078"/>
                    <a:pt x="138034" y="15811"/>
                  </a:cubicBezTo>
                  <a:cubicBezTo>
                    <a:pt x="138034" y="15278"/>
                    <a:pt x="137788" y="13144"/>
                    <a:pt x="135087" y="13144"/>
                  </a:cubicBezTo>
                  <a:cubicBezTo>
                    <a:pt x="132632" y="13144"/>
                    <a:pt x="132632" y="13944"/>
                    <a:pt x="131404" y="18745"/>
                  </a:cubicBezTo>
                  <a:cubicBezTo>
                    <a:pt x="126985" y="35549"/>
                    <a:pt x="118882" y="55820"/>
                    <a:pt x="107342" y="71557"/>
                  </a:cubicBezTo>
                  <a:lnTo>
                    <a:pt x="107342" y="55020"/>
                  </a:lnTo>
                  <a:close/>
                  <a:moveTo>
                    <a:pt x="90892" y="91561"/>
                  </a:moveTo>
                  <a:cubicBezTo>
                    <a:pt x="69285" y="112099"/>
                    <a:pt x="50379" y="115033"/>
                    <a:pt x="40557" y="115033"/>
                  </a:cubicBezTo>
                  <a:cubicBezTo>
                    <a:pt x="25825" y="115033"/>
                    <a:pt x="18459" y="103030"/>
                    <a:pt x="18459" y="85960"/>
                  </a:cubicBezTo>
                  <a:cubicBezTo>
                    <a:pt x="18459" y="72891"/>
                    <a:pt x="24843" y="44084"/>
                    <a:pt x="32700" y="30481"/>
                  </a:cubicBezTo>
                  <a:cubicBezTo>
                    <a:pt x="44240" y="11010"/>
                    <a:pt x="57499" y="5943"/>
                    <a:pt x="66093" y="5943"/>
                  </a:cubicBezTo>
                  <a:cubicBezTo>
                    <a:pt x="90400" y="5943"/>
                    <a:pt x="90400" y="40884"/>
                    <a:pt x="90400" y="61688"/>
                  </a:cubicBezTo>
                  <a:cubicBezTo>
                    <a:pt x="90400" y="71557"/>
                    <a:pt x="90400" y="87027"/>
                    <a:pt x="90892" y="9156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7D03ED93-40F4-9217-4F29-D531CA3D9CC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585431" y="7045741"/>
              <a:ext cx="52077" cy="125654"/>
            </a:xfrm>
            <a:custGeom>
              <a:avLst/>
              <a:gdLst>
                <a:gd name="connsiteX0" fmla="*/ 47905 w 52077"/>
                <a:gd name="connsiteY0" fmla="*/ 7171 h 125654"/>
                <a:gd name="connsiteX1" fmla="*/ 41030 w 52077"/>
                <a:gd name="connsiteY1" fmla="*/ 76 h 125654"/>
                <a:gd name="connsiteX2" fmla="*/ 31405 w 52077"/>
                <a:gd name="connsiteY2" fmla="*/ 10345 h 125654"/>
                <a:gd name="connsiteX3" fmla="*/ 38280 w 52077"/>
                <a:gd name="connsiteY3" fmla="*/ 17440 h 125654"/>
                <a:gd name="connsiteX4" fmla="*/ 47905 w 52077"/>
                <a:gd name="connsiteY4" fmla="*/ 7171 h 125654"/>
                <a:gd name="connsiteX5" fmla="*/ 12843 w 52077"/>
                <a:gd name="connsiteY5" fmla="*/ 102018 h 125654"/>
                <a:gd name="connsiteX6" fmla="*/ 11296 w 52077"/>
                <a:gd name="connsiteY6" fmla="*/ 109860 h 125654"/>
                <a:gd name="connsiteX7" fmla="*/ 27624 w 52077"/>
                <a:gd name="connsiteY7" fmla="*/ 125730 h 125654"/>
                <a:gd name="connsiteX8" fmla="*/ 52374 w 52077"/>
                <a:gd name="connsiteY8" fmla="*/ 97164 h 125654"/>
                <a:gd name="connsiteX9" fmla="*/ 49624 w 52077"/>
                <a:gd name="connsiteY9" fmla="*/ 94737 h 125654"/>
                <a:gd name="connsiteX10" fmla="*/ 46358 w 52077"/>
                <a:gd name="connsiteY10" fmla="*/ 97911 h 125654"/>
                <a:gd name="connsiteX11" fmla="*/ 28140 w 52077"/>
                <a:gd name="connsiteY11" fmla="*/ 120502 h 125654"/>
                <a:gd name="connsiteX12" fmla="*/ 23843 w 52077"/>
                <a:gd name="connsiteY12" fmla="*/ 113968 h 125654"/>
                <a:gd name="connsiteX13" fmla="*/ 26593 w 52077"/>
                <a:gd name="connsiteY13" fmla="*/ 102018 h 125654"/>
                <a:gd name="connsiteX14" fmla="*/ 32093 w 52077"/>
                <a:gd name="connsiteY14" fmla="*/ 87082 h 125654"/>
                <a:gd name="connsiteX15" fmla="*/ 40515 w 52077"/>
                <a:gd name="connsiteY15" fmla="*/ 63370 h 125654"/>
                <a:gd name="connsiteX16" fmla="*/ 41546 w 52077"/>
                <a:gd name="connsiteY16" fmla="*/ 57395 h 125654"/>
                <a:gd name="connsiteX17" fmla="*/ 25218 w 52077"/>
                <a:gd name="connsiteY17" fmla="*/ 41525 h 125654"/>
                <a:gd name="connsiteX18" fmla="*/ 296 w 52077"/>
                <a:gd name="connsiteY18" fmla="*/ 70091 h 125654"/>
                <a:gd name="connsiteX19" fmla="*/ 3218 w 52077"/>
                <a:gd name="connsiteY19" fmla="*/ 72519 h 125654"/>
                <a:gd name="connsiteX20" fmla="*/ 6312 w 52077"/>
                <a:gd name="connsiteY20" fmla="*/ 69531 h 125654"/>
                <a:gd name="connsiteX21" fmla="*/ 24702 w 52077"/>
                <a:gd name="connsiteY21" fmla="*/ 46753 h 125654"/>
                <a:gd name="connsiteX22" fmla="*/ 28999 w 52077"/>
                <a:gd name="connsiteY22" fmla="*/ 53288 h 125654"/>
                <a:gd name="connsiteX23" fmla="*/ 23671 w 52077"/>
                <a:gd name="connsiteY23" fmla="*/ 71959 h 125654"/>
                <a:gd name="connsiteX24" fmla="*/ 12843 w 52077"/>
                <a:gd name="connsiteY24" fmla="*/ 102018 h 1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" h="125654">
                  <a:moveTo>
                    <a:pt x="47905" y="7171"/>
                  </a:moveTo>
                  <a:cubicBezTo>
                    <a:pt x="47905" y="4184"/>
                    <a:pt x="45843" y="76"/>
                    <a:pt x="41030" y="76"/>
                  </a:cubicBezTo>
                  <a:cubicBezTo>
                    <a:pt x="36390" y="76"/>
                    <a:pt x="31405" y="4931"/>
                    <a:pt x="31405" y="10345"/>
                  </a:cubicBezTo>
                  <a:cubicBezTo>
                    <a:pt x="31405" y="13519"/>
                    <a:pt x="33640" y="17440"/>
                    <a:pt x="38280" y="17440"/>
                  </a:cubicBezTo>
                  <a:cubicBezTo>
                    <a:pt x="43265" y="17440"/>
                    <a:pt x="47905" y="12212"/>
                    <a:pt x="47905" y="7171"/>
                  </a:cubicBezTo>
                  <a:close/>
                  <a:moveTo>
                    <a:pt x="12843" y="102018"/>
                  </a:moveTo>
                  <a:cubicBezTo>
                    <a:pt x="12156" y="104446"/>
                    <a:pt x="11296" y="106686"/>
                    <a:pt x="11296" y="109860"/>
                  </a:cubicBezTo>
                  <a:cubicBezTo>
                    <a:pt x="11296" y="118635"/>
                    <a:pt x="18171" y="125730"/>
                    <a:pt x="27624" y="125730"/>
                  </a:cubicBezTo>
                  <a:cubicBezTo>
                    <a:pt x="44811" y="125730"/>
                    <a:pt x="52374" y="99965"/>
                    <a:pt x="52374" y="97164"/>
                  </a:cubicBezTo>
                  <a:cubicBezTo>
                    <a:pt x="52374" y="94737"/>
                    <a:pt x="50140" y="94737"/>
                    <a:pt x="49624" y="94737"/>
                  </a:cubicBezTo>
                  <a:cubicBezTo>
                    <a:pt x="47218" y="94737"/>
                    <a:pt x="47046" y="95857"/>
                    <a:pt x="46358" y="97911"/>
                  </a:cubicBezTo>
                  <a:cubicBezTo>
                    <a:pt x="42405" y="112847"/>
                    <a:pt x="34843" y="120502"/>
                    <a:pt x="28140" y="120502"/>
                  </a:cubicBezTo>
                  <a:cubicBezTo>
                    <a:pt x="24702" y="120502"/>
                    <a:pt x="23843" y="118075"/>
                    <a:pt x="23843" y="113968"/>
                  </a:cubicBezTo>
                  <a:cubicBezTo>
                    <a:pt x="23843" y="109673"/>
                    <a:pt x="25046" y="106126"/>
                    <a:pt x="26593" y="102018"/>
                  </a:cubicBezTo>
                  <a:cubicBezTo>
                    <a:pt x="28312" y="96977"/>
                    <a:pt x="30202" y="91936"/>
                    <a:pt x="32093" y="87082"/>
                  </a:cubicBezTo>
                  <a:cubicBezTo>
                    <a:pt x="33640" y="82601"/>
                    <a:pt x="39827" y="65610"/>
                    <a:pt x="40515" y="63370"/>
                  </a:cubicBezTo>
                  <a:cubicBezTo>
                    <a:pt x="41030" y="61503"/>
                    <a:pt x="41546" y="59262"/>
                    <a:pt x="41546" y="57395"/>
                  </a:cubicBezTo>
                  <a:cubicBezTo>
                    <a:pt x="41546" y="48620"/>
                    <a:pt x="34671" y="41525"/>
                    <a:pt x="25218" y="41525"/>
                  </a:cubicBezTo>
                  <a:cubicBezTo>
                    <a:pt x="8203" y="41525"/>
                    <a:pt x="296" y="66917"/>
                    <a:pt x="296" y="70091"/>
                  </a:cubicBezTo>
                  <a:cubicBezTo>
                    <a:pt x="296" y="72519"/>
                    <a:pt x="2703" y="72519"/>
                    <a:pt x="3218" y="72519"/>
                  </a:cubicBezTo>
                  <a:cubicBezTo>
                    <a:pt x="5625" y="72519"/>
                    <a:pt x="5796" y="71585"/>
                    <a:pt x="6312" y="69531"/>
                  </a:cubicBezTo>
                  <a:cubicBezTo>
                    <a:pt x="10781" y="53475"/>
                    <a:pt x="18343" y="46753"/>
                    <a:pt x="24702" y="46753"/>
                  </a:cubicBezTo>
                  <a:cubicBezTo>
                    <a:pt x="27452" y="46753"/>
                    <a:pt x="28999" y="48247"/>
                    <a:pt x="28999" y="53288"/>
                  </a:cubicBezTo>
                  <a:cubicBezTo>
                    <a:pt x="28999" y="57582"/>
                    <a:pt x="27968" y="60383"/>
                    <a:pt x="23671" y="71959"/>
                  </a:cubicBezTo>
                  <a:lnTo>
                    <a:pt x="12843" y="10201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610C8DFF-5071-3E69-6A68-F45D55633B9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683406" y="6929476"/>
              <a:ext cx="56963" cy="266724"/>
            </a:xfrm>
            <a:custGeom>
              <a:avLst/>
              <a:gdLst>
                <a:gd name="connsiteX0" fmla="*/ 57263 w 56963"/>
                <a:gd name="connsiteY0" fmla="*/ 264132 h 266724"/>
                <a:gd name="connsiteX1" fmla="*/ 53089 w 56963"/>
                <a:gd name="connsiteY1" fmla="*/ 258264 h 266724"/>
                <a:gd name="connsiteX2" fmla="*/ 14541 w 56963"/>
                <a:gd name="connsiteY2" fmla="*/ 133437 h 266724"/>
                <a:gd name="connsiteX3" fmla="*/ 54071 w 56963"/>
                <a:gd name="connsiteY3" fmla="*/ 7276 h 266724"/>
                <a:gd name="connsiteX4" fmla="*/ 57263 w 56963"/>
                <a:gd name="connsiteY4" fmla="*/ 2742 h 266724"/>
                <a:gd name="connsiteX5" fmla="*/ 54808 w 56963"/>
                <a:gd name="connsiteY5" fmla="*/ 75 h 266724"/>
                <a:gd name="connsiteX6" fmla="*/ 15768 w 56963"/>
                <a:gd name="connsiteY6" fmla="*/ 52086 h 266724"/>
                <a:gd name="connsiteX7" fmla="*/ 300 w 56963"/>
                <a:gd name="connsiteY7" fmla="*/ 133437 h 266724"/>
                <a:gd name="connsiteX8" fmla="*/ 16505 w 56963"/>
                <a:gd name="connsiteY8" fmla="*/ 216655 h 266724"/>
                <a:gd name="connsiteX9" fmla="*/ 54808 w 56963"/>
                <a:gd name="connsiteY9" fmla="*/ 266800 h 266724"/>
                <a:gd name="connsiteX10" fmla="*/ 57263 w 56963"/>
                <a:gd name="connsiteY10" fmla="*/ 264132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263" y="264132"/>
                  </a:moveTo>
                  <a:cubicBezTo>
                    <a:pt x="57263" y="263332"/>
                    <a:pt x="57263" y="262799"/>
                    <a:pt x="53089" y="258264"/>
                  </a:cubicBezTo>
                  <a:cubicBezTo>
                    <a:pt x="22398" y="224657"/>
                    <a:pt x="14541" y="174246"/>
                    <a:pt x="14541" y="133437"/>
                  </a:cubicBezTo>
                  <a:cubicBezTo>
                    <a:pt x="14541" y="87027"/>
                    <a:pt x="23871" y="40617"/>
                    <a:pt x="54071" y="7276"/>
                  </a:cubicBezTo>
                  <a:cubicBezTo>
                    <a:pt x="57263" y="4076"/>
                    <a:pt x="57263" y="3542"/>
                    <a:pt x="57263" y="2742"/>
                  </a:cubicBezTo>
                  <a:cubicBezTo>
                    <a:pt x="57263" y="875"/>
                    <a:pt x="56281" y="75"/>
                    <a:pt x="54808" y="75"/>
                  </a:cubicBezTo>
                  <a:cubicBezTo>
                    <a:pt x="52353" y="75"/>
                    <a:pt x="30255" y="18212"/>
                    <a:pt x="15768" y="52086"/>
                  </a:cubicBezTo>
                  <a:cubicBezTo>
                    <a:pt x="3246" y="81426"/>
                    <a:pt x="300" y="111032"/>
                    <a:pt x="300" y="133437"/>
                  </a:cubicBezTo>
                  <a:cubicBezTo>
                    <a:pt x="300" y="154242"/>
                    <a:pt x="3001" y="186515"/>
                    <a:pt x="16505" y="216655"/>
                  </a:cubicBezTo>
                  <a:cubicBezTo>
                    <a:pt x="31237" y="249462"/>
                    <a:pt x="52353" y="266800"/>
                    <a:pt x="54808" y="266800"/>
                  </a:cubicBezTo>
                  <a:cubicBezTo>
                    <a:pt x="56281" y="266800"/>
                    <a:pt x="57263" y="265999"/>
                    <a:pt x="57263" y="2641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9CFAFB53-9EEB-D9D2-CE26-7E2E65CFE49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68087" y="6944412"/>
              <a:ext cx="120556" cy="188040"/>
            </a:xfrm>
            <a:custGeom>
              <a:avLst/>
              <a:gdLst>
                <a:gd name="connsiteX0" fmla="*/ 57267 w 120556"/>
                <a:gd name="connsiteY0" fmla="*/ 3009 h 188040"/>
                <a:gd name="connsiteX1" fmla="*/ 54075 w 120556"/>
                <a:gd name="connsiteY1" fmla="*/ 75 h 188040"/>
                <a:gd name="connsiteX2" fmla="*/ 24120 w 120556"/>
                <a:gd name="connsiteY2" fmla="*/ 2742 h 188040"/>
                <a:gd name="connsiteX3" fmla="*/ 19455 w 120556"/>
                <a:gd name="connsiteY3" fmla="*/ 8076 h 188040"/>
                <a:gd name="connsiteX4" fmla="*/ 25348 w 120556"/>
                <a:gd name="connsiteY4" fmla="*/ 11277 h 188040"/>
                <a:gd name="connsiteX5" fmla="*/ 37625 w 120556"/>
                <a:gd name="connsiteY5" fmla="*/ 15811 h 188040"/>
                <a:gd name="connsiteX6" fmla="*/ 36888 w 120556"/>
                <a:gd name="connsiteY6" fmla="*/ 21146 h 188040"/>
                <a:gd name="connsiteX7" fmla="*/ 1286 w 120556"/>
                <a:gd name="connsiteY7" fmla="*/ 174779 h 188040"/>
                <a:gd name="connsiteX8" fmla="*/ 304 w 120556"/>
                <a:gd name="connsiteY8" fmla="*/ 180647 h 188040"/>
                <a:gd name="connsiteX9" fmla="*/ 7424 w 120556"/>
                <a:gd name="connsiteY9" fmla="*/ 188116 h 188040"/>
                <a:gd name="connsiteX10" fmla="*/ 16509 w 120556"/>
                <a:gd name="connsiteY10" fmla="*/ 181181 h 188040"/>
                <a:gd name="connsiteX11" fmla="*/ 21174 w 120556"/>
                <a:gd name="connsiteY11" fmla="*/ 160910 h 188040"/>
                <a:gd name="connsiteX12" fmla="*/ 26576 w 120556"/>
                <a:gd name="connsiteY12" fmla="*/ 136905 h 188040"/>
                <a:gd name="connsiteX13" fmla="*/ 30750 w 120556"/>
                <a:gd name="connsiteY13" fmla="*/ 119034 h 188040"/>
                <a:gd name="connsiteX14" fmla="*/ 33451 w 120556"/>
                <a:gd name="connsiteY14" fmla="*/ 107031 h 188040"/>
                <a:gd name="connsiteX15" fmla="*/ 50147 w 120556"/>
                <a:gd name="connsiteY15" fmla="*/ 82493 h 188040"/>
                <a:gd name="connsiteX16" fmla="*/ 73718 w 120556"/>
                <a:gd name="connsiteY16" fmla="*/ 73157 h 188040"/>
                <a:gd name="connsiteX17" fmla="*/ 86977 w 120556"/>
                <a:gd name="connsiteY17" fmla="*/ 91828 h 188040"/>
                <a:gd name="connsiteX18" fmla="*/ 71754 w 120556"/>
                <a:gd name="connsiteY18" fmla="*/ 151574 h 188040"/>
                <a:gd name="connsiteX19" fmla="*/ 68562 w 120556"/>
                <a:gd name="connsiteY19" fmla="*/ 166244 h 188040"/>
                <a:gd name="connsiteX20" fmla="*/ 88695 w 120556"/>
                <a:gd name="connsiteY20" fmla="*/ 188116 h 188040"/>
                <a:gd name="connsiteX21" fmla="*/ 120860 w 120556"/>
                <a:gd name="connsiteY21" fmla="*/ 147040 h 188040"/>
                <a:gd name="connsiteX22" fmla="*/ 117914 w 120556"/>
                <a:gd name="connsiteY22" fmla="*/ 144373 h 188040"/>
                <a:gd name="connsiteX23" fmla="*/ 114231 w 120556"/>
                <a:gd name="connsiteY23" fmla="*/ 149174 h 188040"/>
                <a:gd name="connsiteX24" fmla="*/ 89186 w 120556"/>
                <a:gd name="connsiteY24" fmla="*/ 182248 h 188040"/>
                <a:gd name="connsiteX25" fmla="*/ 83294 w 120556"/>
                <a:gd name="connsiteY25" fmla="*/ 173446 h 188040"/>
                <a:gd name="connsiteX26" fmla="*/ 87713 w 120556"/>
                <a:gd name="connsiteY26" fmla="*/ 154508 h 188040"/>
                <a:gd name="connsiteX27" fmla="*/ 102691 w 120556"/>
                <a:gd name="connsiteY27" fmla="*/ 95829 h 188040"/>
                <a:gd name="connsiteX28" fmla="*/ 74454 w 120556"/>
                <a:gd name="connsiteY28" fmla="*/ 67289 h 188040"/>
                <a:gd name="connsiteX29" fmla="*/ 38116 w 120556"/>
                <a:gd name="connsiteY29" fmla="*/ 87827 h 188040"/>
                <a:gd name="connsiteX30" fmla="*/ 57267 w 120556"/>
                <a:gd name="connsiteY30" fmla="*/ 3009 h 18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56" h="188040">
                  <a:moveTo>
                    <a:pt x="57267" y="3009"/>
                  </a:moveTo>
                  <a:cubicBezTo>
                    <a:pt x="57267" y="2742"/>
                    <a:pt x="57267" y="75"/>
                    <a:pt x="54075" y="75"/>
                  </a:cubicBezTo>
                  <a:cubicBezTo>
                    <a:pt x="48428" y="75"/>
                    <a:pt x="30504" y="2209"/>
                    <a:pt x="24120" y="2742"/>
                  </a:cubicBezTo>
                  <a:cubicBezTo>
                    <a:pt x="22156" y="3009"/>
                    <a:pt x="19455" y="3275"/>
                    <a:pt x="19455" y="8076"/>
                  </a:cubicBezTo>
                  <a:cubicBezTo>
                    <a:pt x="19455" y="11277"/>
                    <a:pt x="21665" y="11277"/>
                    <a:pt x="25348" y="11277"/>
                  </a:cubicBezTo>
                  <a:cubicBezTo>
                    <a:pt x="37134" y="11277"/>
                    <a:pt x="37625" y="13144"/>
                    <a:pt x="37625" y="15811"/>
                  </a:cubicBezTo>
                  <a:lnTo>
                    <a:pt x="36888" y="21146"/>
                  </a:lnTo>
                  <a:lnTo>
                    <a:pt x="1286" y="174779"/>
                  </a:lnTo>
                  <a:cubicBezTo>
                    <a:pt x="304" y="178514"/>
                    <a:pt x="304" y="179047"/>
                    <a:pt x="304" y="180647"/>
                  </a:cubicBezTo>
                  <a:cubicBezTo>
                    <a:pt x="304" y="186782"/>
                    <a:pt x="5214" y="188116"/>
                    <a:pt x="7424" y="188116"/>
                  </a:cubicBezTo>
                  <a:cubicBezTo>
                    <a:pt x="11353" y="188116"/>
                    <a:pt x="15281" y="184915"/>
                    <a:pt x="16509" y="181181"/>
                  </a:cubicBezTo>
                  <a:lnTo>
                    <a:pt x="21174" y="160910"/>
                  </a:lnTo>
                  <a:lnTo>
                    <a:pt x="26576" y="136905"/>
                  </a:lnTo>
                  <a:cubicBezTo>
                    <a:pt x="28049" y="131037"/>
                    <a:pt x="29522" y="125169"/>
                    <a:pt x="30750" y="119034"/>
                  </a:cubicBezTo>
                  <a:cubicBezTo>
                    <a:pt x="31241" y="117434"/>
                    <a:pt x="33205" y="108632"/>
                    <a:pt x="33451" y="107031"/>
                  </a:cubicBezTo>
                  <a:cubicBezTo>
                    <a:pt x="34187" y="104631"/>
                    <a:pt x="41799" y="89694"/>
                    <a:pt x="50147" y="82493"/>
                  </a:cubicBezTo>
                  <a:cubicBezTo>
                    <a:pt x="55548" y="78225"/>
                    <a:pt x="63160" y="73157"/>
                    <a:pt x="73718" y="73157"/>
                  </a:cubicBezTo>
                  <a:cubicBezTo>
                    <a:pt x="84276" y="73157"/>
                    <a:pt x="86977" y="82226"/>
                    <a:pt x="86977" y="91828"/>
                  </a:cubicBezTo>
                  <a:cubicBezTo>
                    <a:pt x="86977" y="106231"/>
                    <a:pt x="77646" y="135304"/>
                    <a:pt x="71754" y="151574"/>
                  </a:cubicBezTo>
                  <a:cubicBezTo>
                    <a:pt x="69789" y="157709"/>
                    <a:pt x="68562" y="160910"/>
                    <a:pt x="68562" y="166244"/>
                  </a:cubicBezTo>
                  <a:cubicBezTo>
                    <a:pt x="68562" y="178780"/>
                    <a:pt x="77155" y="188116"/>
                    <a:pt x="88695" y="188116"/>
                  </a:cubicBezTo>
                  <a:cubicBezTo>
                    <a:pt x="111775" y="188116"/>
                    <a:pt x="120860" y="149174"/>
                    <a:pt x="120860" y="147040"/>
                  </a:cubicBezTo>
                  <a:cubicBezTo>
                    <a:pt x="120860" y="144373"/>
                    <a:pt x="118650" y="144373"/>
                    <a:pt x="117914" y="144373"/>
                  </a:cubicBezTo>
                  <a:cubicBezTo>
                    <a:pt x="115458" y="144373"/>
                    <a:pt x="115458" y="145173"/>
                    <a:pt x="114231" y="149174"/>
                  </a:cubicBezTo>
                  <a:cubicBezTo>
                    <a:pt x="110548" y="163310"/>
                    <a:pt x="102691" y="182248"/>
                    <a:pt x="89186" y="182248"/>
                  </a:cubicBezTo>
                  <a:cubicBezTo>
                    <a:pt x="85012" y="182248"/>
                    <a:pt x="83294" y="179581"/>
                    <a:pt x="83294" y="173446"/>
                  </a:cubicBezTo>
                  <a:cubicBezTo>
                    <a:pt x="83294" y="166778"/>
                    <a:pt x="85503" y="160376"/>
                    <a:pt x="87713" y="154508"/>
                  </a:cubicBezTo>
                  <a:cubicBezTo>
                    <a:pt x="91642" y="143039"/>
                    <a:pt x="102691" y="111299"/>
                    <a:pt x="102691" y="95829"/>
                  </a:cubicBezTo>
                  <a:cubicBezTo>
                    <a:pt x="102691" y="78492"/>
                    <a:pt x="92869" y="67289"/>
                    <a:pt x="74454" y="67289"/>
                  </a:cubicBezTo>
                  <a:cubicBezTo>
                    <a:pt x="58986" y="67289"/>
                    <a:pt x="47200" y="75558"/>
                    <a:pt x="38116" y="87827"/>
                  </a:cubicBezTo>
                  <a:lnTo>
                    <a:pt x="57267" y="30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5FF32624-9EFC-B7F4-41FB-5ADE73A3454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904127" y="7045741"/>
              <a:ext cx="52077" cy="125654"/>
            </a:xfrm>
            <a:custGeom>
              <a:avLst/>
              <a:gdLst>
                <a:gd name="connsiteX0" fmla="*/ 47918 w 52077"/>
                <a:gd name="connsiteY0" fmla="*/ 7171 h 125654"/>
                <a:gd name="connsiteX1" fmla="*/ 41043 w 52077"/>
                <a:gd name="connsiteY1" fmla="*/ 76 h 125654"/>
                <a:gd name="connsiteX2" fmla="*/ 31418 w 52077"/>
                <a:gd name="connsiteY2" fmla="*/ 10345 h 125654"/>
                <a:gd name="connsiteX3" fmla="*/ 38293 w 52077"/>
                <a:gd name="connsiteY3" fmla="*/ 17440 h 125654"/>
                <a:gd name="connsiteX4" fmla="*/ 47918 w 52077"/>
                <a:gd name="connsiteY4" fmla="*/ 7171 h 125654"/>
                <a:gd name="connsiteX5" fmla="*/ 12856 w 52077"/>
                <a:gd name="connsiteY5" fmla="*/ 102018 h 125654"/>
                <a:gd name="connsiteX6" fmla="*/ 11309 w 52077"/>
                <a:gd name="connsiteY6" fmla="*/ 109860 h 125654"/>
                <a:gd name="connsiteX7" fmla="*/ 27637 w 52077"/>
                <a:gd name="connsiteY7" fmla="*/ 125730 h 125654"/>
                <a:gd name="connsiteX8" fmla="*/ 52387 w 52077"/>
                <a:gd name="connsiteY8" fmla="*/ 97164 h 125654"/>
                <a:gd name="connsiteX9" fmla="*/ 49637 w 52077"/>
                <a:gd name="connsiteY9" fmla="*/ 94737 h 125654"/>
                <a:gd name="connsiteX10" fmla="*/ 46371 w 52077"/>
                <a:gd name="connsiteY10" fmla="*/ 97911 h 125654"/>
                <a:gd name="connsiteX11" fmla="*/ 28153 w 52077"/>
                <a:gd name="connsiteY11" fmla="*/ 120502 h 125654"/>
                <a:gd name="connsiteX12" fmla="*/ 23856 w 52077"/>
                <a:gd name="connsiteY12" fmla="*/ 113968 h 125654"/>
                <a:gd name="connsiteX13" fmla="*/ 26606 w 52077"/>
                <a:gd name="connsiteY13" fmla="*/ 102018 h 125654"/>
                <a:gd name="connsiteX14" fmla="*/ 32106 w 52077"/>
                <a:gd name="connsiteY14" fmla="*/ 87082 h 125654"/>
                <a:gd name="connsiteX15" fmla="*/ 40528 w 52077"/>
                <a:gd name="connsiteY15" fmla="*/ 63370 h 125654"/>
                <a:gd name="connsiteX16" fmla="*/ 41559 w 52077"/>
                <a:gd name="connsiteY16" fmla="*/ 57395 h 125654"/>
                <a:gd name="connsiteX17" fmla="*/ 25231 w 52077"/>
                <a:gd name="connsiteY17" fmla="*/ 41525 h 125654"/>
                <a:gd name="connsiteX18" fmla="*/ 309 w 52077"/>
                <a:gd name="connsiteY18" fmla="*/ 70091 h 125654"/>
                <a:gd name="connsiteX19" fmla="*/ 3231 w 52077"/>
                <a:gd name="connsiteY19" fmla="*/ 72519 h 125654"/>
                <a:gd name="connsiteX20" fmla="*/ 6325 w 52077"/>
                <a:gd name="connsiteY20" fmla="*/ 69531 h 125654"/>
                <a:gd name="connsiteX21" fmla="*/ 24715 w 52077"/>
                <a:gd name="connsiteY21" fmla="*/ 46753 h 125654"/>
                <a:gd name="connsiteX22" fmla="*/ 29012 w 52077"/>
                <a:gd name="connsiteY22" fmla="*/ 53288 h 125654"/>
                <a:gd name="connsiteX23" fmla="*/ 23684 w 52077"/>
                <a:gd name="connsiteY23" fmla="*/ 71959 h 125654"/>
                <a:gd name="connsiteX24" fmla="*/ 12856 w 52077"/>
                <a:gd name="connsiteY24" fmla="*/ 102018 h 1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" h="125654">
                  <a:moveTo>
                    <a:pt x="47918" y="7171"/>
                  </a:moveTo>
                  <a:cubicBezTo>
                    <a:pt x="47918" y="4184"/>
                    <a:pt x="45856" y="76"/>
                    <a:pt x="41043" y="76"/>
                  </a:cubicBezTo>
                  <a:cubicBezTo>
                    <a:pt x="36403" y="76"/>
                    <a:pt x="31418" y="4931"/>
                    <a:pt x="31418" y="10345"/>
                  </a:cubicBezTo>
                  <a:cubicBezTo>
                    <a:pt x="31418" y="13519"/>
                    <a:pt x="33653" y="17440"/>
                    <a:pt x="38293" y="17440"/>
                  </a:cubicBezTo>
                  <a:cubicBezTo>
                    <a:pt x="43278" y="17440"/>
                    <a:pt x="47918" y="12212"/>
                    <a:pt x="47918" y="7171"/>
                  </a:cubicBezTo>
                  <a:close/>
                  <a:moveTo>
                    <a:pt x="12856" y="102018"/>
                  </a:moveTo>
                  <a:cubicBezTo>
                    <a:pt x="12169" y="104446"/>
                    <a:pt x="11309" y="106686"/>
                    <a:pt x="11309" y="109860"/>
                  </a:cubicBezTo>
                  <a:cubicBezTo>
                    <a:pt x="11309" y="118635"/>
                    <a:pt x="18184" y="125730"/>
                    <a:pt x="27637" y="125730"/>
                  </a:cubicBezTo>
                  <a:cubicBezTo>
                    <a:pt x="44824" y="125730"/>
                    <a:pt x="52387" y="99965"/>
                    <a:pt x="52387" y="97164"/>
                  </a:cubicBezTo>
                  <a:cubicBezTo>
                    <a:pt x="52387" y="94737"/>
                    <a:pt x="50152" y="94737"/>
                    <a:pt x="49637" y="94737"/>
                  </a:cubicBezTo>
                  <a:cubicBezTo>
                    <a:pt x="47231" y="94737"/>
                    <a:pt x="47059" y="95857"/>
                    <a:pt x="46371" y="97911"/>
                  </a:cubicBezTo>
                  <a:cubicBezTo>
                    <a:pt x="42418" y="112847"/>
                    <a:pt x="34856" y="120502"/>
                    <a:pt x="28153" y="120502"/>
                  </a:cubicBezTo>
                  <a:cubicBezTo>
                    <a:pt x="24715" y="120502"/>
                    <a:pt x="23856" y="118075"/>
                    <a:pt x="23856" y="113968"/>
                  </a:cubicBezTo>
                  <a:cubicBezTo>
                    <a:pt x="23856" y="109673"/>
                    <a:pt x="25059" y="106126"/>
                    <a:pt x="26606" y="102018"/>
                  </a:cubicBezTo>
                  <a:cubicBezTo>
                    <a:pt x="28325" y="96977"/>
                    <a:pt x="30215" y="91936"/>
                    <a:pt x="32106" y="87082"/>
                  </a:cubicBezTo>
                  <a:cubicBezTo>
                    <a:pt x="33653" y="82601"/>
                    <a:pt x="39840" y="65610"/>
                    <a:pt x="40528" y="63370"/>
                  </a:cubicBezTo>
                  <a:cubicBezTo>
                    <a:pt x="41043" y="61503"/>
                    <a:pt x="41559" y="59262"/>
                    <a:pt x="41559" y="57395"/>
                  </a:cubicBezTo>
                  <a:cubicBezTo>
                    <a:pt x="41559" y="48620"/>
                    <a:pt x="34684" y="41525"/>
                    <a:pt x="25231" y="41525"/>
                  </a:cubicBezTo>
                  <a:cubicBezTo>
                    <a:pt x="8216" y="41525"/>
                    <a:pt x="309" y="66917"/>
                    <a:pt x="309" y="70091"/>
                  </a:cubicBezTo>
                  <a:cubicBezTo>
                    <a:pt x="309" y="72519"/>
                    <a:pt x="2716" y="72519"/>
                    <a:pt x="3231" y="72519"/>
                  </a:cubicBezTo>
                  <a:cubicBezTo>
                    <a:pt x="5637" y="72519"/>
                    <a:pt x="5809" y="71585"/>
                    <a:pt x="6325" y="69531"/>
                  </a:cubicBezTo>
                  <a:cubicBezTo>
                    <a:pt x="10794" y="53475"/>
                    <a:pt x="18356" y="46753"/>
                    <a:pt x="24715" y="46753"/>
                  </a:cubicBezTo>
                  <a:cubicBezTo>
                    <a:pt x="27465" y="46753"/>
                    <a:pt x="29012" y="48247"/>
                    <a:pt x="29012" y="53288"/>
                  </a:cubicBezTo>
                  <a:cubicBezTo>
                    <a:pt x="29012" y="57582"/>
                    <a:pt x="27981" y="60383"/>
                    <a:pt x="23684" y="71959"/>
                  </a:cubicBezTo>
                  <a:lnTo>
                    <a:pt x="12856" y="10201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5CD86A0D-115F-69BE-8E7E-2C254AEB2D6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91789" y="6929476"/>
              <a:ext cx="56963" cy="266724"/>
            </a:xfrm>
            <a:custGeom>
              <a:avLst/>
              <a:gdLst>
                <a:gd name="connsiteX0" fmla="*/ 57276 w 56963"/>
                <a:gd name="connsiteY0" fmla="*/ 133437 h 266724"/>
                <a:gd name="connsiteX1" fmla="*/ 41071 w 56963"/>
                <a:gd name="connsiteY1" fmla="*/ 50219 h 266724"/>
                <a:gd name="connsiteX2" fmla="*/ 2768 w 56963"/>
                <a:gd name="connsiteY2" fmla="*/ 75 h 266724"/>
                <a:gd name="connsiteX3" fmla="*/ 313 w 56963"/>
                <a:gd name="connsiteY3" fmla="*/ 2742 h 266724"/>
                <a:gd name="connsiteX4" fmla="*/ 4978 w 56963"/>
                <a:gd name="connsiteY4" fmla="*/ 8877 h 266724"/>
                <a:gd name="connsiteX5" fmla="*/ 43035 w 56963"/>
                <a:gd name="connsiteY5" fmla="*/ 133437 h 266724"/>
                <a:gd name="connsiteX6" fmla="*/ 3505 w 56963"/>
                <a:gd name="connsiteY6" fmla="*/ 259598 h 266724"/>
                <a:gd name="connsiteX7" fmla="*/ 313 w 56963"/>
                <a:gd name="connsiteY7" fmla="*/ 264132 h 266724"/>
                <a:gd name="connsiteX8" fmla="*/ 2768 w 56963"/>
                <a:gd name="connsiteY8" fmla="*/ 266800 h 266724"/>
                <a:gd name="connsiteX9" fmla="*/ 41808 w 56963"/>
                <a:gd name="connsiteY9" fmla="*/ 214788 h 266724"/>
                <a:gd name="connsiteX10" fmla="*/ 57276 w 56963"/>
                <a:gd name="connsiteY10" fmla="*/ 133437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276" y="133437"/>
                  </a:moveTo>
                  <a:cubicBezTo>
                    <a:pt x="57276" y="112633"/>
                    <a:pt x="54575" y="80359"/>
                    <a:pt x="41071" y="50219"/>
                  </a:cubicBezTo>
                  <a:cubicBezTo>
                    <a:pt x="26339" y="17412"/>
                    <a:pt x="5223" y="75"/>
                    <a:pt x="2768" y="75"/>
                  </a:cubicBezTo>
                  <a:cubicBezTo>
                    <a:pt x="1295" y="75"/>
                    <a:pt x="313" y="1142"/>
                    <a:pt x="313" y="2742"/>
                  </a:cubicBezTo>
                  <a:cubicBezTo>
                    <a:pt x="313" y="3542"/>
                    <a:pt x="313" y="4076"/>
                    <a:pt x="4978" y="8877"/>
                  </a:cubicBezTo>
                  <a:cubicBezTo>
                    <a:pt x="29040" y="35282"/>
                    <a:pt x="43035" y="77692"/>
                    <a:pt x="43035" y="133437"/>
                  </a:cubicBezTo>
                  <a:cubicBezTo>
                    <a:pt x="43035" y="179047"/>
                    <a:pt x="33951" y="225991"/>
                    <a:pt x="3505" y="259598"/>
                  </a:cubicBezTo>
                  <a:cubicBezTo>
                    <a:pt x="313" y="262799"/>
                    <a:pt x="313" y="263332"/>
                    <a:pt x="313" y="264132"/>
                  </a:cubicBezTo>
                  <a:cubicBezTo>
                    <a:pt x="313" y="265733"/>
                    <a:pt x="1295" y="266800"/>
                    <a:pt x="2768" y="266800"/>
                  </a:cubicBezTo>
                  <a:cubicBezTo>
                    <a:pt x="5223" y="266800"/>
                    <a:pt x="27321" y="248662"/>
                    <a:pt x="41808" y="214788"/>
                  </a:cubicBezTo>
                  <a:cubicBezTo>
                    <a:pt x="54330" y="185448"/>
                    <a:pt x="57276" y="155842"/>
                    <a:pt x="57276" y="1334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6617D644-A573-3531-C4C6-797D0D39D32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105689" y="6929476"/>
              <a:ext cx="57700" cy="266724"/>
            </a:xfrm>
            <a:custGeom>
              <a:avLst/>
              <a:gdLst>
                <a:gd name="connsiteX0" fmla="*/ 10138 w 57700"/>
                <a:gd name="connsiteY0" fmla="*/ 9143 h 266724"/>
                <a:gd name="connsiteX1" fmla="*/ 5227 w 57700"/>
                <a:gd name="connsiteY1" fmla="*/ 75 h 266724"/>
                <a:gd name="connsiteX2" fmla="*/ 317 w 57700"/>
                <a:gd name="connsiteY2" fmla="*/ 9944 h 266724"/>
                <a:gd name="connsiteX3" fmla="*/ 317 w 57700"/>
                <a:gd name="connsiteY3" fmla="*/ 256931 h 266724"/>
                <a:gd name="connsiteX4" fmla="*/ 5227 w 57700"/>
                <a:gd name="connsiteY4" fmla="*/ 266800 h 266724"/>
                <a:gd name="connsiteX5" fmla="*/ 10138 w 57700"/>
                <a:gd name="connsiteY5" fmla="*/ 257731 h 266724"/>
                <a:gd name="connsiteX6" fmla="*/ 10138 w 57700"/>
                <a:gd name="connsiteY6" fmla="*/ 9143 h 266724"/>
                <a:gd name="connsiteX7" fmla="*/ 58017 w 57700"/>
                <a:gd name="connsiteY7" fmla="*/ 9944 h 266724"/>
                <a:gd name="connsiteX8" fmla="*/ 53106 w 57700"/>
                <a:gd name="connsiteY8" fmla="*/ 75 h 266724"/>
                <a:gd name="connsiteX9" fmla="*/ 48195 w 57700"/>
                <a:gd name="connsiteY9" fmla="*/ 9143 h 266724"/>
                <a:gd name="connsiteX10" fmla="*/ 48195 w 57700"/>
                <a:gd name="connsiteY10" fmla="*/ 257731 h 266724"/>
                <a:gd name="connsiteX11" fmla="*/ 53106 w 57700"/>
                <a:gd name="connsiteY11" fmla="*/ 266800 h 266724"/>
                <a:gd name="connsiteX12" fmla="*/ 58017 w 57700"/>
                <a:gd name="connsiteY12" fmla="*/ 256931 h 266724"/>
                <a:gd name="connsiteX13" fmla="*/ 58017 w 57700"/>
                <a:gd name="connsiteY13" fmla="*/ 9944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00" h="266724">
                  <a:moveTo>
                    <a:pt x="10138" y="9143"/>
                  </a:moveTo>
                  <a:cubicBezTo>
                    <a:pt x="10138" y="4876"/>
                    <a:pt x="10138" y="75"/>
                    <a:pt x="5227" y="75"/>
                  </a:cubicBezTo>
                  <a:cubicBezTo>
                    <a:pt x="317" y="75"/>
                    <a:pt x="317" y="5943"/>
                    <a:pt x="317" y="9944"/>
                  </a:cubicBezTo>
                  <a:lnTo>
                    <a:pt x="317" y="256931"/>
                  </a:lnTo>
                  <a:cubicBezTo>
                    <a:pt x="317" y="261198"/>
                    <a:pt x="317" y="266800"/>
                    <a:pt x="5227" y="266800"/>
                  </a:cubicBezTo>
                  <a:cubicBezTo>
                    <a:pt x="10138" y="266800"/>
                    <a:pt x="10138" y="261998"/>
                    <a:pt x="10138" y="257731"/>
                  </a:cubicBezTo>
                  <a:lnTo>
                    <a:pt x="10138" y="9143"/>
                  </a:lnTo>
                  <a:close/>
                  <a:moveTo>
                    <a:pt x="58017" y="9944"/>
                  </a:moveTo>
                  <a:cubicBezTo>
                    <a:pt x="58017" y="5676"/>
                    <a:pt x="58017" y="75"/>
                    <a:pt x="53106" y="75"/>
                  </a:cubicBezTo>
                  <a:cubicBezTo>
                    <a:pt x="48195" y="75"/>
                    <a:pt x="48195" y="4876"/>
                    <a:pt x="48195" y="9143"/>
                  </a:cubicBezTo>
                  <a:lnTo>
                    <a:pt x="48195" y="257731"/>
                  </a:lnTo>
                  <a:cubicBezTo>
                    <a:pt x="48195" y="261998"/>
                    <a:pt x="48195" y="266800"/>
                    <a:pt x="53106" y="266800"/>
                  </a:cubicBezTo>
                  <a:cubicBezTo>
                    <a:pt x="58017" y="266800"/>
                    <a:pt x="58017" y="260932"/>
                    <a:pt x="58017" y="256931"/>
                  </a:cubicBezTo>
                  <a:lnTo>
                    <a:pt x="58017" y="99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349" name="Obraz 34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_i(h_i) = \sum_k &#10;\left(\partial_i{K}_{k}^{\boldsymbol{\theta}} + i \sum_j  (h_i)_{k}^j {K}_{j}^{\boldsymbol{\theta}} \right)^\dagger \left(\partial_i{K}_{k}^{\boldsymbol{\theta}} + i \sum_j  (h_i)_{k}^j {K}_{j}^{\boldsymbol{\theta}} \right)$$&#10;\end{document}&#10;" title="IguanaTex Bitmap Display">
            <a:extLst>
              <a:ext uri="{FF2B5EF4-FFF2-40B4-BE49-F238E27FC236}">
                <a16:creationId xmlns:a16="http://schemas.microsoft.com/office/drawing/2014/main" id="{FBD42126-31F8-B2E1-161D-9C9080019D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11" y="5585802"/>
            <a:ext cx="5592105" cy="811663"/>
          </a:xfrm>
          <a:prstGeom prst="rect">
            <a:avLst/>
          </a:prstGeom>
          <a:noFill/>
          <a:ln/>
          <a:effectLst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ACBEDF9-A903-AF55-B128-602BD6EAFD16}"/>
              </a:ext>
            </a:extLst>
          </p:cNvPr>
          <p:cNvSpPr txBox="1"/>
          <p:nvPr/>
        </p:nvSpPr>
        <p:spPr>
          <a:xfrm>
            <a:off x="3851920" y="6530071"/>
            <a:ext cx="518457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dirty="0"/>
              <a:t>F. Albarelli, R. </a:t>
            </a:r>
            <a:r>
              <a:rPr lang="pl-PL" sz="1200" dirty="0" err="1"/>
              <a:t>Demkowicz-Dobrzanski</a:t>
            </a:r>
            <a:r>
              <a:rPr lang="pl-PL" sz="1200" dirty="0"/>
              <a:t>, PRX 12, 011039 (2022)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7A6CAC6-3CA2-ADF6-49E0-3A04BCA6C073}"/>
              </a:ext>
            </a:extLst>
          </p:cNvPr>
          <p:cNvCxnSpPr>
            <a:cxnSpLocks/>
          </p:cNvCxnSpPr>
          <p:nvPr/>
        </p:nvCxnSpPr>
        <p:spPr>
          <a:xfrm flipH="1">
            <a:off x="6588224" y="3971014"/>
            <a:ext cx="504056" cy="969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438C0EB-E0A0-CC2B-DBE4-F1A4985D8375}"/>
              </a:ext>
            </a:extLst>
          </p:cNvPr>
          <p:cNvSpPr txBox="1"/>
          <p:nvPr/>
        </p:nvSpPr>
        <p:spPr>
          <a:xfrm>
            <a:off x="5531483" y="3063679"/>
            <a:ext cx="331236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solidFill>
                  <a:schemeClr val="tx1"/>
                </a:solidFill>
              </a:rPr>
              <a:t>Sum </a:t>
            </a:r>
            <a:r>
              <a:rPr lang="pl-PL" sz="1800" dirty="0" err="1">
                <a:solidFill>
                  <a:schemeClr val="tx1"/>
                </a:solidFill>
              </a:rPr>
              <a:t>under</a:t>
            </a:r>
            <a:r>
              <a:rPr lang="pl-PL" sz="1800" dirty="0">
                <a:solidFill>
                  <a:schemeClr val="tx1"/>
                </a:solidFill>
              </a:rPr>
              <a:t> the operator norm! We </a:t>
            </a:r>
            <a:r>
              <a:rPr lang="pl-PL" sz="1800" dirty="0" err="1">
                <a:solidFill>
                  <a:schemeClr val="tx1"/>
                </a:solidFill>
              </a:rPr>
              <a:t>get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insight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into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probe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incompatibility</a:t>
            </a:r>
            <a:r>
              <a:rPr lang="pl-PL" sz="18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51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6" grpId="0"/>
      <p:bldP spid="105" grpId="0"/>
      <p:bldP spid="182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95FE1A5-3DA1-13E6-D127-259481ED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20" y="86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Multi-</a:t>
            </a:r>
            <a:r>
              <a:rPr lang="pl-PL" dirty="0" err="1"/>
              <a:t>parameter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via MOP</a:t>
            </a:r>
          </a:p>
        </p:txBody>
      </p:sp>
      <p:pic>
        <p:nvPicPr>
          <p:cNvPr id="8" name="Obraz 7" descr="Wycinek ekranu">
            <a:extLst>
              <a:ext uri="{FF2B5EF4-FFF2-40B4-BE49-F238E27FC236}">
                <a16:creationId xmlns:a16="http://schemas.microsoft.com/office/drawing/2014/main" id="{2552A540-3C82-F8D0-C308-9C72D7F0BD64}"/>
              </a:ext>
            </a:extLst>
          </p:cNvPr>
          <p:cNvPicPr>
            <a:picLocks noChangeAspect="1"/>
          </p:cNvPicPr>
          <p:nvPr/>
        </p:nvPicPr>
        <p:blipFill rotWithShape="1"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27756"/>
          <a:stretch/>
        </p:blipFill>
        <p:spPr>
          <a:xfrm>
            <a:off x="2322804" y="1304103"/>
            <a:ext cx="4275455" cy="1681232"/>
          </a:xfrm>
          <a:prstGeom prst="rect">
            <a:avLst/>
          </a:prstGeom>
        </p:spPr>
      </p:pic>
      <p:grpSp>
        <p:nvGrpSpPr>
          <p:cNvPr id="120" name="Grupa 11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l+1)} \leq F_Q^{(l)} + 4 \min_{\{h_i\}_i} \left(\left\| \sum_{i=1}^\mathfrak{p} \alpha_i(h_i))  \right\| + &#10;   \sqrt{\Tr F_{Q}^{(l)}} \sqrt{\left\| \sum_i \beta_i(h_i)^2\right\|} \right)$$&#10; \end{document}&#10;" title="IguanaTex Vector Display">
            <a:extLst>
              <a:ext uri="{FF2B5EF4-FFF2-40B4-BE49-F238E27FC236}">
                <a16:creationId xmlns:a16="http://schemas.microsoft.com/office/drawing/2014/main" id="{ECE12F63-7AEB-44C4-D2A8-6CFECCFACF8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8103" y="3490706"/>
            <a:ext cx="7704856" cy="1048188"/>
            <a:chOff x="5553644" y="6553415"/>
            <a:chExt cx="10306679" cy="1402147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C593F790-FA68-FB6D-50E3-EF6275E5913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53644" y="7106935"/>
              <a:ext cx="224826" cy="258095"/>
            </a:xfrm>
            <a:custGeom>
              <a:avLst/>
              <a:gdLst>
                <a:gd name="connsiteX0" fmla="*/ 218328 w 224826"/>
                <a:gd name="connsiteY0" fmla="*/ 95 h 258095"/>
                <a:gd name="connsiteX1" fmla="*/ 6666 w 224826"/>
                <a:gd name="connsiteY1" fmla="*/ 95 h 258095"/>
                <a:gd name="connsiteX2" fmla="*/ 84 w 224826"/>
                <a:gd name="connsiteY2" fmla="*/ 85873 h 258095"/>
                <a:gd name="connsiteX3" fmla="*/ 8744 w 224826"/>
                <a:gd name="connsiteY3" fmla="*/ 85873 h 258095"/>
                <a:gd name="connsiteX4" fmla="*/ 71100 w 224826"/>
                <a:gd name="connsiteY4" fmla="*/ 11914 h 258095"/>
                <a:gd name="connsiteX5" fmla="*/ 89806 w 224826"/>
                <a:gd name="connsiteY5" fmla="*/ 12676 h 258095"/>
                <a:gd name="connsiteX6" fmla="*/ 97081 w 224826"/>
                <a:gd name="connsiteY6" fmla="*/ 27163 h 258095"/>
                <a:gd name="connsiteX7" fmla="*/ 97081 w 224826"/>
                <a:gd name="connsiteY7" fmla="*/ 228074 h 258095"/>
                <a:gd name="connsiteX8" fmla="*/ 60707 w 224826"/>
                <a:gd name="connsiteY8" fmla="*/ 246373 h 258095"/>
                <a:gd name="connsiteX9" fmla="*/ 46850 w 224826"/>
                <a:gd name="connsiteY9" fmla="*/ 246373 h 258095"/>
                <a:gd name="connsiteX10" fmla="*/ 46850 w 224826"/>
                <a:gd name="connsiteY10" fmla="*/ 258191 h 258095"/>
                <a:gd name="connsiteX11" fmla="*/ 112324 w 224826"/>
                <a:gd name="connsiteY11" fmla="*/ 257048 h 258095"/>
                <a:gd name="connsiteX12" fmla="*/ 178144 w 224826"/>
                <a:gd name="connsiteY12" fmla="*/ 258191 h 258095"/>
                <a:gd name="connsiteX13" fmla="*/ 178144 w 224826"/>
                <a:gd name="connsiteY13" fmla="*/ 246373 h 258095"/>
                <a:gd name="connsiteX14" fmla="*/ 164287 w 224826"/>
                <a:gd name="connsiteY14" fmla="*/ 246373 h 258095"/>
                <a:gd name="connsiteX15" fmla="*/ 127913 w 224826"/>
                <a:gd name="connsiteY15" fmla="*/ 228074 h 258095"/>
                <a:gd name="connsiteX16" fmla="*/ 127913 w 224826"/>
                <a:gd name="connsiteY16" fmla="*/ 27163 h 258095"/>
                <a:gd name="connsiteX17" fmla="*/ 134148 w 224826"/>
                <a:gd name="connsiteY17" fmla="*/ 12676 h 258095"/>
                <a:gd name="connsiteX18" fmla="*/ 153894 w 224826"/>
                <a:gd name="connsiteY18" fmla="*/ 11914 h 258095"/>
                <a:gd name="connsiteX19" fmla="*/ 216250 w 224826"/>
                <a:gd name="connsiteY19" fmla="*/ 85873 h 258095"/>
                <a:gd name="connsiteX20" fmla="*/ 224910 w 224826"/>
                <a:gd name="connsiteY20" fmla="*/ 85873 h 258095"/>
                <a:gd name="connsiteX21" fmla="*/ 218328 w 224826"/>
                <a:gd name="connsiteY21" fmla="*/ 95 h 2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826" h="258095">
                  <a:moveTo>
                    <a:pt x="218328" y="95"/>
                  </a:moveTo>
                  <a:lnTo>
                    <a:pt x="6666" y="95"/>
                  </a:lnTo>
                  <a:lnTo>
                    <a:pt x="84" y="85873"/>
                  </a:lnTo>
                  <a:lnTo>
                    <a:pt x="8744" y="85873"/>
                  </a:lnTo>
                  <a:cubicBezTo>
                    <a:pt x="13594" y="24494"/>
                    <a:pt x="18790" y="11914"/>
                    <a:pt x="71100" y="11914"/>
                  </a:cubicBezTo>
                  <a:cubicBezTo>
                    <a:pt x="77335" y="11914"/>
                    <a:pt x="86342" y="11914"/>
                    <a:pt x="89806" y="12676"/>
                  </a:cubicBezTo>
                  <a:cubicBezTo>
                    <a:pt x="97081" y="14201"/>
                    <a:pt x="97081" y="18395"/>
                    <a:pt x="97081" y="27163"/>
                  </a:cubicBezTo>
                  <a:lnTo>
                    <a:pt x="97081" y="228074"/>
                  </a:lnTo>
                  <a:cubicBezTo>
                    <a:pt x="97081" y="241036"/>
                    <a:pt x="97081" y="246373"/>
                    <a:pt x="60707" y="246373"/>
                  </a:cubicBezTo>
                  <a:lnTo>
                    <a:pt x="46850" y="246373"/>
                  </a:lnTo>
                  <a:lnTo>
                    <a:pt x="46850" y="258191"/>
                  </a:lnTo>
                  <a:cubicBezTo>
                    <a:pt x="61054" y="257048"/>
                    <a:pt x="96388" y="257048"/>
                    <a:pt x="112324" y="257048"/>
                  </a:cubicBezTo>
                  <a:cubicBezTo>
                    <a:pt x="128259" y="257048"/>
                    <a:pt x="163940" y="257048"/>
                    <a:pt x="178144" y="258191"/>
                  </a:cubicBezTo>
                  <a:lnTo>
                    <a:pt x="178144" y="246373"/>
                  </a:lnTo>
                  <a:lnTo>
                    <a:pt x="164287" y="246373"/>
                  </a:lnTo>
                  <a:cubicBezTo>
                    <a:pt x="127913" y="246373"/>
                    <a:pt x="127913" y="241036"/>
                    <a:pt x="127913" y="228074"/>
                  </a:cubicBezTo>
                  <a:lnTo>
                    <a:pt x="127913" y="27163"/>
                  </a:lnTo>
                  <a:cubicBezTo>
                    <a:pt x="127913" y="19538"/>
                    <a:pt x="127913" y="14201"/>
                    <a:pt x="134148" y="12676"/>
                  </a:cubicBezTo>
                  <a:cubicBezTo>
                    <a:pt x="137959" y="11914"/>
                    <a:pt x="147312" y="11914"/>
                    <a:pt x="153894" y="11914"/>
                  </a:cubicBezTo>
                  <a:cubicBezTo>
                    <a:pt x="206204" y="11914"/>
                    <a:pt x="211400" y="24494"/>
                    <a:pt x="216250" y="85873"/>
                  </a:cubicBezTo>
                  <a:lnTo>
                    <a:pt x="224910" y="85873"/>
                  </a:lnTo>
                  <a:lnTo>
                    <a:pt x="218328" y="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0AD469B7-F839-0EB4-5E61-53D1107766B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72197" y="7196525"/>
              <a:ext cx="116397" cy="168505"/>
            </a:xfrm>
            <a:custGeom>
              <a:avLst/>
              <a:gdLst>
                <a:gd name="connsiteX0" fmla="*/ 48242 w 116397"/>
                <a:gd name="connsiteY0" fmla="*/ 42031 h 168505"/>
                <a:gd name="connsiteX1" fmla="*/ 48242 w 116397"/>
                <a:gd name="connsiteY1" fmla="*/ 95 h 168505"/>
                <a:gd name="connsiteX2" fmla="*/ 90 w 116397"/>
                <a:gd name="connsiteY2" fmla="*/ 4289 h 168505"/>
                <a:gd name="connsiteX3" fmla="*/ 90 w 116397"/>
                <a:gd name="connsiteY3" fmla="*/ 16107 h 168505"/>
                <a:gd name="connsiteX4" fmla="*/ 27111 w 116397"/>
                <a:gd name="connsiteY4" fmla="*/ 37456 h 168505"/>
                <a:gd name="connsiteX5" fmla="*/ 27111 w 116397"/>
                <a:gd name="connsiteY5" fmla="*/ 139627 h 168505"/>
                <a:gd name="connsiteX6" fmla="*/ 90 w 116397"/>
                <a:gd name="connsiteY6" fmla="*/ 156783 h 168505"/>
                <a:gd name="connsiteX7" fmla="*/ 90 w 116397"/>
                <a:gd name="connsiteY7" fmla="*/ 168601 h 168505"/>
                <a:gd name="connsiteX8" fmla="*/ 39582 w 116397"/>
                <a:gd name="connsiteY8" fmla="*/ 167457 h 168505"/>
                <a:gd name="connsiteX9" fmla="*/ 83577 w 116397"/>
                <a:gd name="connsiteY9" fmla="*/ 168601 h 168505"/>
                <a:gd name="connsiteX10" fmla="*/ 83577 w 116397"/>
                <a:gd name="connsiteY10" fmla="*/ 156783 h 168505"/>
                <a:gd name="connsiteX11" fmla="*/ 76302 w 116397"/>
                <a:gd name="connsiteY11" fmla="*/ 156783 h 168505"/>
                <a:gd name="connsiteX12" fmla="*/ 49975 w 116397"/>
                <a:gd name="connsiteY12" fmla="*/ 138865 h 168505"/>
                <a:gd name="connsiteX13" fmla="*/ 49975 w 116397"/>
                <a:gd name="connsiteY13" fmla="*/ 80155 h 168505"/>
                <a:gd name="connsiteX14" fmla="*/ 90852 w 116397"/>
                <a:gd name="connsiteY14" fmla="*/ 8482 h 168505"/>
                <a:gd name="connsiteX15" fmla="*/ 94663 w 116397"/>
                <a:gd name="connsiteY15" fmla="*/ 8864 h 168505"/>
                <a:gd name="connsiteX16" fmla="*/ 86695 w 116397"/>
                <a:gd name="connsiteY16" fmla="*/ 23732 h 168505"/>
                <a:gd name="connsiteX17" fmla="*/ 101591 w 116397"/>
                <a:gd name="connsiteY17" fmla="*/ 40125 h 168505"/>
                <a:gd name="connsiteX18" fmla="*/ 116487 w 116397"/>
                <a:gd name="connsiteY18" fmla="*/ 23351 h 168505"/>
                <a:gd name="connsiteX19" fmla="*/ 90852 w 116397"/>
                <a:gd name="connsiteY19" fmla="*/ 95 h 168505"/>
                <a:gd name="connsiteX20" fmla="*/ 48242 w 116397"/>
                <a:gd name="connsiteY20" fmla="*/ 42031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397" h="168505">
                  <a:moveTo>
                    <a:pt x="48242" y="42031"/>
                  </a:moveTo>
                  <a:lnTo>
                    <a:pt x="48242" y="95"/>
                  </a:lnTo>
                  <a:lnTo>
                    <a:pt x="90" y="4289"/>
                  </a:lnTo>
                  <a:lnTo>
                    <a:pt x="90" y="16107"/>
                  </a:lnTo>
                  <a:cubicBezTo>
                    <a:pt x="24340" y="16107"/>
                    <a:pt x="27111" y="18776"/>
                    <a:pt x="27111" y="37456"/>
                  </a:cubicBezTo>
                  <a:lnTo>
                    <a:pt x="27111" y="139627"/>
                  </a:lnTo>
                  <a:cubicBezTo>
                    <a:pt x="27111" y="156783"/>
                    <a:pt x="23300" y="156783"/>
                    <a:pt x="90" y="156783"/>
                  </a:cubicBezTo>
                  <a:lnTo>
                    <a:pt x="90" y="168601"/>
                  </a:lnTo>
                  <a:cubicBezTo>
                    <a:pt x="13601" y="168220"/>
                    <a:pt x="29882" y="167457"/>
                    <a:pt x="39582" y="167457"/>
                  </a:cubicBezTo>
                  <a:cubicBezTo>
                    <a:pt x="53439" y="167457"/>
                    <a:pt x="69721" y="167457"/>
                    <a:pt x="83577" y="168601"/>
                  </a:cubicBezTo>
                  <a:lnTo>
                    <a:pt x="83577" y="156783"/>
                  </a:lnTo>
                  <a:lnTo>
                    <a:pt x="76302" y="156783"/>
                  </a:lnTo>
                  <a:cubicBezTo>
                    <a:pt x="50667" y="156783"/>
                    <a:pt x="49975" y="152589"/>
                    <a:pt x="49975" y="138865"/>
                  </a:cubicBezTo>
                  <a:lnTo>
                    <a:pt x="49975" y="80155"/>
                  </a:lnTo>
                  <a:cubicBezTo>
                    <a:pt x="49975" y="42412"/>
                    <a:pt x="64524" y="8482"/>
                    <a:pt x="90852" y="8482"/>
                  </a:cubicBezTo>
                  <a:cubicBezTo>
                    <a:pt x="93277" y="8482"/>
                    <a:pt x="93970" y="8482"/>
                    <a:pt x="94663" y="8864"/>
                  </a:cubicBezTo>
                  <a:cubicBezTo>
                    <a:pt x="93623" y="9245"/>
                    <a:pt x="86695" y="13820"/>
                    <a:pt x="86695" y="23732"/>
                  </a:cubicBezTo>
                  <a:cubicBezTo>
                    <a:pt x="86695" y="34406"/>
                    <a:pt x="93970" y="40125"/>
                    <a:pt x="101591" y="40125"/>
                  </a:cubicBezTo>
                  <a:cubicBezTo>
                    <a:pt x="107827" y="40125"/>
                    <a:pt x="116487" y="35550"/>
                    <a:pt x="116487" y="23351"/>
                  </a:cubicBezTo>
                  <a:cubicBezTo>
                    <a:pt x="116487" y="11151"/>
                    <a:pt x="105748" y="95"/>
                    <a:pt x="90852" y="95"/>
                  </a:cubicBezTo>
                  <a:cubicBezTo>
                    <a:pt x="65563" y="95"/>
                    <a:pt x="53092" y="25638"/>
                    <a:pt x="48242" y="4203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72419ACC-E6C6-0987-3B7D-D56A59A9D4C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11342" y="7105791"/>
              <a:ext cx="246227" cy="259239"/>
            </a:xfrm>
            <a:custGeom>
              <a:avLst/>
              <a:gdLst>
                <a:gd name="connsiteX0" fmla="*/ 91895 w 246227"/>
                <a:gd name="connsiteY0" fmla="*/ 135434 h 259239"/>
                <a:gd name="connsiteX1" fmla="*/ 125498 w 246227"/>
                <a:gd name="connsiteY1" fmla="*/ 135434 h 259239"/>
                <a:gd name="connsiteX2" fmla="*/ 154251 w 246227"/>
                <a:gd name="connsiteY2" fmla="*/ 152589 h 259239"/>
                <a:gd name="connsiteX3" fmla="*/ 151826 w 246227"/>
                <a:gd name="connsiteY3" fmla="*/ 171270 h 259239"/>
                <a:gd name="connsiteX4" fmla="*/ 150787 w 246227"/>
                <a:gd name="connsiteY4" fmla="*/ 175463 h 259239"/>
                <a:gd name="connsiteX5" fmla="*/ 154944 w 246227"/>
                <a:gd name="connsiteY5" fmla="*/ 180038 h 259239"/>
                <a:gd name="connsiteX6" fmla="*/ 160140 w 246227"/>
                <a:gd name="connsiteY6" fmla="*/ 172032 h 259239"/>
                <a:gd name="connsiteX7" fmla="*/ 179193 w 246227"/>
                <a:gd name="connsiteY7" fmla="*/ 89304 h 259239"/>
                <a:gd name="connsiteX8" fmla="*/ 180232 w 246227"/>
                <a:gd name="connsiteY8" fmla="*/ 83204 h 259239"/>
                <a:gd name="connsiteX9" fmla="*/ 176075 w 246227"/>
                <a:gd name="connsiteY9" fmla="*/ 79011 h 259239"/>
                <a:gd name="connsiteX10" fmla="*/ 170879 w 246227"/>
                <a:gd name="connsiteY10" fmla="*/ 87017 h 259239"/>
                <a:gd name="connsiteX11" fmla="*/ 126191 w 246227"/>
                <a:gd name="connsiteY11" fmla="*/ 123615 h 259239"/>
                <a:gd name="connsiteX12" fmla="*/ 94667 w 246227"/>
                <a:gd name="connsiteY12" fmla="*/ 123615 h 259239"/>
                <a:gd name="connsiteX13" fmla="*/ 116838 w 246227"/>
                <a:gd name="connsiteY13" fmla="*/ 26782 h 259239"/>
                <a:gd name="connsiteX14" fmla="*/ 135544 w 246227"/>
                <a:gd name="connsiteY14" fmla="*/ 11914 h 259239"/>
                <a:gd name="connsiteX15" fmla="*/ 181272 w 246227"/>
                <a:gd name="connsiteY15" fmla="*/ 11914 h 259239"/>
                <a:gd name="connsiteX16" fmla="*/ 231849 w 246227"/>
                <a:gd name="connsiteY16" fmla="*/ 53849 h 259239"/>
                <a:gd name="connsiteX17" fmla="*/ 230810 w 246227"/>
                <a:gd name="connsiteY17" fmla="*/ 74436 h 259239"/>
                <a:gd name="connsiteX18" fmla="*/ 230117 w 246227"/>
                <a:gd name="connsiteY18" fmla="*/ 81298 h 259239"/>
                <a:gd name="connsiteX19" fmla="*/ 234274 w 246227"/>
                <a:gd name="connsiteY19" fmla="*/ 85873 h 259239"/>
                <a:gd name="connsiteX20" fmla="*/ 239124 w 246227"/>
                <a:gd name="connsiteY20" fmla="*/ 76342 h 259239"/>
                <a:gd name="connsiteX21" fmla="*/ 246052 w 246227"/>
                <a:gd name="connsiteY21" fmla="*/ 10389 h 259239"/>
                <a:gd name="connsiteX22" fmla="*/ 236699 w 246227"/>
                <a:gd name="connsiteY22" fmla="*/ 95 h 259239"/>
                <a:gd name="connsiteX23" fmla="*/ 66953 w 246227"/>
                <a:gd name="connsiteY23" fmla="*/ 95 h 259239"/>
                <a:gd name="connsiteX24" fmla="*/ 56560 w 246227"/>
                <a:gd name="connsiteY24" fmla="*/ 7720 h 259239"/>
                <a:gd name="connsiteX25" fmla="*/ 66260 w 246227"/>
                <a:gd name="connsiteY25" fmla="*/ 11914 h 259239"/>
                <a:gd name="connsiteX26" fmla="*/ 88778 w 246227"/>
                <a:gd name="connsiteY26" fmla="*/ 18776 h 259239"/>
                <a:gd name="connsiteX27" fmla="*/ 87045 w 246227"/>
                <a:gd name="connsiteY27" fmla="*/ 27925 h 259239"/>
                <a:gd name="connsiteX28" fmla="*/ 41318 w 246227"/>
                <a:gd name="connsiteY28" fmla="*/ 229599 h 259239"/>
                <a:gd name="connsiteX29" fmla="*/ 9794 w 246227"/>
                <a:gd name="connsiteY29" fmla="*/ 247517 h 259239"/>
                <a:gd name="connsiteX30" fmla="*/ 94 w 246227"/>
                <a:gd name="connsiteY30" fmla="*/ 254760 h 259239"/>
                <a:gd name="connsiteX31" fmla="*/ 5290 w 246227"/>
                <a:gd name="connsiteY31" fmla="*/ 259335 h 259239"/>
                <a:gd name="connsiteX32" fmla="*/ 51018 w 246227"/>
                <a:gd name="connsiteY32" fmla="*/ 258191 h 259239"/>
                <a:gd name="connsiteX33" fmla="*/ 102634 w 246227"/>
                <a:gd name="connsiteY33" fmla="*/ 259335 h 259239"/>
                <a:gd name="connsiteX34" fmla="*/ 109909 w 246227"/>
                <a:gd name="connsiteY34" fmla="*/ 252091 h 259239"/>
                <a:gd name="connsiteX35" fmla="*/ 107831 w 246227"/>
                <a:gd name="connsiteY35" fmla="*/ 247898 h 259239"/>
                <a:gd name="connsiteX36" fmla="*/ 98131 w 246227"/>
                <a:gd name="connsiteY36" fmla="*/ 247517 h 259239"/>
                <a:gd name="connsiteX37" fmla="*/ 80117 w 246227"/>
                <a:gd name="connsiteY37" fmla="*/ 246754 h 259239"/>
                <a:gd name="connsiteX38" fmla="*/ 69032 w 246227"/>
                <a:gd name="connsiteY38" fmla="*/ 239129 h 259239"/>
                <a:gd name="connsiteX39" fmla="*/ 70417 w 246227"/>
                <a:gd name="connsiteY39" fmla="*/ 230361 h 259239"/>
                <a:gd name="connsiteX40" fmla="*/ 91895 w 246227"/>
                <a:gd name="connsiteY40" fmla="*/ 135434 h 25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27" h="259239">
                  <a:moveTo>
                    <a:pt x="91895" y="135434"/>
                  </a:moveTo>
                  <a:lnTo>
                    <a:pt x="125498" y="135434"/>
                  </a:lnTo>
                  <a:cubicBezTo>
                    <a:pt x="151479" y="135434"/>
                    <a:pt x="154251" y="141533"/>
                    <a:pt x="154251" y="152589"/>
                  </a:cubicBezTo>
                  <a:cubicBezTo>
                    <a:pt x="154251" y="155258"/>
                    <a:pt x="154251" y="159833"/>
                    <a:pt x="151826" y="171270"/>
                  </a:cubicBezTo>
                  <a:cubicBezTo>
                    <a:pt x="151133" y="173176"/>
                    <a:pt x="150787" y="174701"/>
                    <a:pt x="150787" y="175463"/>
                  </a:cubicBezTo>
                  <a:cubicBezTo>
                    <a:pt x="150787" y="178513"/>
                    <a:pt x="152865" y="180038"/>
                    <a:pt x="154944" y="180038"/>
                  </a:cubicBezTo>
                  <a:cubicBezTo>
                    <a:pt x="158408" y="180038"/>
                    <a:pt x="158408" y="178894"/>
                    <a:pt x="160140" y="172032"/>
                  </a:cubicBezTo>
                  <a:lnTo>
                    <a:pt x="179193" y="89304"/>
                  </a:lnTo>
                  <a:cubicBezTo>
                    <a:pt x="180232" y="85111"/>
                    <a:pt x="180232" y="84348"/>
                    <a:pt x="180232" y="83204"/>
                  </a:cubicBezTo>
                  <a:cubicBezTo>
                    <a:pt x="180232" y="82442"/>
                    <a:pt x="179539" y="79011"/>
                    <a:pt x="176075" y="79011"/>
                  </a:cubicBezTo>
                  <a:cubicBezTo>
                    <a:pt x="172611" y="79011"/>
                    <a:pt x="172265" y="80917"/>
                    <a:pt x="170879" y="87017"/>
                  </a:cubicBezTo>
                  <a:cubicBezTo>
                    <a:pt x="163604" y="116753"/>
                    <a:pt x="155637" y="123615"/>
                    <a:pt x="126191" y="123615"/>
                  </a:cubicBezTo>
                  <a:lnTo>
                    <a:pt x="94667" y="123615"/>
                  </a:lnTo>
                  <a:lnTo>
                    <a:pt x="116838" y="26782"/>
                  </a:lnTo>
                  <a:cubicBezTo>
                    <a:pt x="119955" y="13439"/>
                    <a:pt x="120302" y="11914"/>
                    <a:pt x="135544" y="11914"/>
                  </a:cubicBezTo>
                  <a:lnTo>
                    <a:pt x="181272" y="11914"/>
                  </a:lnTo>
                  <a:cubicBezTo>
                    <a:pt x="223881" y="11914"/>
                    <a:pt x="231849" y="24494"/>
                    <a:pt x="231849" y="53849"/>
                  </a:cubicBezTo>
                  <a:cubicBezTo>
                    <a:pt x="231849" y="62618"/>
                    <a:pt x="231849" y="64143"/>
                    <a:pt x="230810" y="74436"/>
                  </a:cubicBezTo>
                  <a:cubicBezTo>
                    <a:pt x="230117" y="79392"/>
                    <a:pt x="230117" y="80155"/>
                    <a:pt x="230117" y="81298"/>
                  </a:cubicBezTo>
                  <a:cubicBezTo>
                    <a:pt x="230117" y="83204"/>
                    <a:pt x="231156" y="85873"/>
                    <a:pt x="234274" y="85873"/>
                  </a:cubicBezTo>
                  <a:cubicBezTo>
                    <a:pt x="238084" y="85873"/>
                    <a:pt x="238431" y="83586"/>
                    <a:pt x="239124" y="76342"/>
                  </a:cubicBezTo>
                  <a:lnTo>
                    <a:pt x="246052" y="10389"/>
                  </a:lnTo>
                  <a:cubicBezTo>
                    <a:pt x="247091" y="95"/>
                    <a:pt x="245359" y="95"/>
                    <a:pt x="236699" y="95"/>
                  </a:cubicBezTo>
                  <a:lnTo>
                    <a:pt x="66953" y="95"/>
                  </a:lnTo>
                  <a:cubicBezTo>
                    <a:pt x="60025" y="95"/>
                    <a:pt x="56560" y="95"/>
                    <a:pt x="56560" y="7720"/>
                  </a:cubicBezTo>
                  <a:cubicBezTo>
                    <a:pt x="56560" y="11914"/>
                    <a:pt x="59678" y="11914"/>
                    <a:pt x="66260" y="11914"/>
                  </a:cubicBezTo>
                  <a:cubicBezTo>
                    <a:pt x="79078" y="11914"/>
                    <a:pt x="88778" y="11914"/>
                    <a:pt x="88778" y="18776"/>
                  </a:cubicBezTo>
                  <a:cubicBezTo>
                    <a:pt x="88778" y="20301"/>
                    <a:pt x="88778" y="21063"/>
                    <a:pt x="87045" y="27925"/>
                  </a:cubicBezTo>
                  <a:lnTo>
                    <a:pt x="41318" y="229599"/>
                  </a:lnTo>
                  <a:cubicBezTo>
                    <a:pt x="37854" y="244467"/>
                    <a:pt x="37161" y="247517"/>
                    <a:pt x="9794" y="247517"/>
                  </a:cubicBezTo>
                  <a:cubicBezTo>
                    <a:pt x="3905" y="247517"/>
                    <a:pt x="94" y="247517"/>
                    <a:pt x="94" y="254760"/>
                  </a:cubicBezTo>
                  <a:cubicBezTo>
                    <a:pt x="94" y="259335"/>
                    <a:pt x="4251" y="259335"/>
                    <a:pt x="5290" y="259335"/>
                  </a:cubicBezTo>
                  <a:cubicBezTo>
                    <a:pt x="15337" y="259335"/>
                    <a:pt x="40972" y="258191"/>
                    <a:pt x="51018" y="258191"/>
                  </a:cubicBezTo>
                  <a:cubicBezTo>
                    <a:pt x="62450" y="258191"/>
                    <a:pt x="91202" y="259335"/>
                    <a:pt x="102634" y="259335"/>
                  </a:cubicBezTo>
                  <a:cubicBezTo>
                    <a:pt x="105752" y="259335"/>
                    <a:pt x="109909" y="259335"/>
                    <a:pt x="109909" y="252091"/>
                  </a:cubicBezTo>
                  <a:cubicBezTo>
                    <a:pt x="109909" y="249042"/>
                    <a:pt x="107831" y="248279"/>
                    <a:pt x="107831" y="247898"/>
                  </a:cubicBezTo>
                  <a:cubicBezTo>
                    <a:pt x="106791" y="247517"/>
                    <a:pt x="106098" y="247517"/>
                    <a:pt x="98131" y="247517"/>
                  </a:cubicBezTo>
                  <a:cubicBezTo>
                    <a:pt x="90510" y="247517"/>
                    <a:pt x="88778" y="247517"/>
                    <a:pt x="80117" y="246754"/>
                  </a:cubicBezTo>
                  <a:cubicBezTo>
                    <a:pt x="70071" y="245610"/>
                    <a:pt x="69032" y="244086"/>
                    <a:pt x="69032" y="239129"/>
                  </a:cubicBezTo>
                  <a:cubicBezTo>
                    <a:pt x="69032" y="238367"/>
                    <a:pt x="69032" y="236080"/>
                    <a:pt x="70417" y="230361"/>
                  </a:cubicBezTo>
                  <a:lnTo>
                    <a:pt x="91895" y="13543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01500B78-D9C4-4054-6D26-F11D90EFC80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96947" y="6966853"/>
              <a:ext cx="63048" cy="266597"/>
            </a:xfrm>
            <a:custGeom>
              <a:avLst/>
              <a:gdLst>
                <a:gd name="connsiteX0" fmla="*/ 58300 w 63048"/>
                <a:gd name="connsiteY0" fmla="*/ 90 h 266597"/>
                <a:gd name="connsiteX1" fmla="*/ 102 w 63048"/>
                <a:gd name="connsiteY1" fmla="*/ 133255 h 266597"/>
                <a:gd name="connsiteX2" fmla="*/ 58300 w 63048"/>
                <a:gd name="connsiteY2" fmla="*/ 266688 h 266597"/>
                <a:gd name="connsiteX3" fmla="*/ 63150 w 63048"/>
                <a:gd name="connsiteY3" fmla="*/ 263485 h 266597"/>
                <a:gd name="connsiteX4" fmla="*/ 60725 w 63048"/>
                <a:gd name="connsiteY4" fmla="*/ 259482 h 266597"/>
                <a:gd name="connsiteX5" fmla="*/ 16591 w 63048"/>
                <a:gd name="connsiteY5" fmla="*/ 133522 h 266597"/>
                <a:gd name="connsiteX6" fmla="*/ 61453 w 63048"/>
                <a:gd name="connsiteY6" fmla="*/ 6495 h 266597"/>
                <a:gd name="connsiteX7" fmla="*/ 63150 w 63048"/>
                <a:gd name="connsiteY7" fmla="*/ 3293 h 266597"/>
                <a:gd name="connsiteX8" fmla="*/ 58300 w 63048"/>
                <a:gd name="connsiteY8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" h="266597">
                  <a:moveTo>
                    <a:pt x="58300" y="90"/>
                  </a:moveTo>
                  <a:cubicBezTo>
                    <a:pt x="12227" y="35850"/>
                    <a:pt x="102" y="92425"/>
                    <a:pt x="102" y="133255"/>
                  </a:cubicBezTo>
                  <a:cubicBezTo>
                    <a:pt x="102" y="170883"/>
                    <a:pt x="10287" y="229327"/>
                    <a:pt x="58300" y="266688"/>
                  </a:cubicBezTo>
                  <a:cubicBezTo>
                    <a:pt x="60240" y="266688"/>
                    <a:pt x="63150" y="266688"/>
                    <a:pt x="63150" y="263485"/>
                  </a:cubicBezTo>
                  <a:cubicBezTo>
                    <a:pt x="63150" y="261884"/>
                    <a:pt x="62423" y="261350"/>
                    <a:pt x="60725" y="259482"/>
                  </a:cubicBezTo>
                  <a:cubicBezTo>
                    <a:pt x="28474" y="227459"/>
                    <a:pt x="16591" y="182092"/>
                    <a:pt x="16591" y="133522"/>
                  </a:cubicBezTo>
                  <a:cubicBezTo>
                    <a:pt x="16591" y="61469"/>
                    <a:pt x="41568" y="26243"/>
                    <a:pt x="61453" y="6495"/>
                  </a:cubicBezTo>
                  <a:cubicBezTo>
                    <a:pt x="62423" y="5427"/>
                    <a:pt x="63150" y="4627"/>
                    <a:pt x="63150" y="3293"/>
                  </a:cubicBezTo>
                  <a:cubicBezTo>
                    <a:pt x="63150" y="90"/>
                    <a:pt x="60240" y="90"/>
                    <a:pt x="58300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CE1A6337-3311-C4B9-7CDB-672B2830792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92351" y="6981797"/>
              <a:ext cx="54318" cy="187872"/>
            </a:xfrm>
            <a:custGeom>
              <a:avLst/>
              <a:gdLst>
                <a:gd name="connsiteX0" fmla="*/ 53454 w 54318"/>
                <a:gd name="connsiteY0" fmla="*/ 8096 h 187872"/>
                <a:gd name="connsiteX1" fmla="*/ 54424 w 54318"/>
                <a:gd name="connsiteY1" fmla="*/ 3826 h 187872"/>
                <a:gd name="connsiteX2" fmla="*/ 50544 w 54318"/>
                <a:gd name="connsiteY2" fmla="*/ 90 h 187872"/>
                <a:gd name="connsiteX3" fmla="*/ 19504 w 54318"/>
                <a:gd name="connsiteY3" fmla="*/ 2759 h 187872"/>
                <a:gd name="connsiteX4" fmla="*/ 14412 w 54318"/>
                <a:gd name="connsiteY4" fmla="*/ 8897 h 187872"/>
                <a:gd name="connsiteX5" fmla="*/ 20474 w 54318"/>
                <a:gd name="connsiteY5" fmla="*/ 12633 h 187872"/>
                <a:gd name="connsiteX6" fmla="*/ 32114 w 54318"/>
                <a:gd name="connsiteY6" fmla="*/ 16636 h 187872"/>
                <a:gd name="connsiteX7" fmla="*/ 31144 w 54318"/>
                <a:gd name="connsiteY7" fmla="*/ 22507 h 187872"/>
                <a:gd name="connsiteX8" fmla="*/ 1075 w 54318"/>
                <a:gd name="connsiteY8" fmla="*/ 154338 h 187872"/>
                <a:gd name="connsiteX9" fmla="*/ 105 w 54318"/>
                <a:gd name="connsiteY9" fmla="*/ 162611 h 187872"/>
                <a:gd name="connsiteX10" fmla="*/ 25567 w 54318"/>
                <a:gd name="connsiteY10" fmla="*/ 187963 h 187872"/>
                <a:gd name="connsiteX11" fmla="*/ 44966 w 54318"/>
                <a:gd name="connsiteY11" fmla="*/ 173819 h 187872"/>
                <a:gd name="connsiteX12" fmla="*/ 53454 w 54318"/>
                <a:gd name="connsiteY12" fmla="*/ 147132 h 187872"/>
                <a:gd name="connsiteX13" fmla="*/ 49574 w 54318"/>
                <a:gd name="connsiteY13" fmla="*/ 143663 h 187872"/>
                <a:gd name="connsiteX14" fmla="*/ 44724 w 54318"/>
                <a:gd name="connsiteY14" fmla="*/ 150068 h 187872"/>
                <a:gd name="connsiteX15" fmla="*/ 26537 w 54318"/>
                <a:gd name="connsiteY15" fmla="*/ 180490 h 187872"/>
                <a:gd name="connsiteX16" fmla="*/ 18292 w 54318"/>
                <a:gd name="connsiteY16" fmla="*/ 167414 h 187872"/>
                <a:gd name="connsiteX17" fmla="*/ 19747 w 54318"/>
                <a:gd name="connsiteY17" fmla="*/ 156473 h 187872"/>
                <a:gd name="connsiteX18" fmla="*/ 53454 w 54318"/>
                <a:gd name="connsiteY18" fmla="*/ 8096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18" h="187872">
                  <a:moveTo>
                    <a:pt x="53454" y="8096"/>
                  </a:moveTo>
                  <a:cubicBezTo>
                    <a:pt x="53696" y="7562"/>
                    <a:pt x="54424" y="4093"/>
                    <a:pt x="54424" y="3826"/>
                  </a:cubicBezTo>
                  <a:cubicBezTo>
                    <a:pt x="54424" y="2492"/>
                    <a:pt x="53454" y="90"/>
                    <a:pt x="50544" y="90"/>
                  </a:cubicBezTo>
                  <a:cubicBezTo>
                    <a:pt x="45694" y="90"/>
                    <a:pt x="25567" y="2225"/>
                    <a:pt x="19504" y="2759"/>
                  </a:cubicBezTo>
                  <a:cubicBezTo>
                    <a:pt x="17807" y="3026"/>
                    <a:pt x="14412" y="3293"/>
                    <a:pt x="14412" y="8897"/>
                  </a:cubicBezTo>
                  <a:cubicBezTo>
                    <a:pt x="14412" y="12633"/>
                    <a:pt x="17807" y="12633"/>
                    <a:pt x="20474" y="12633"/>
                  </a:cubicBezTo>
                  <a:cubicBezTo>
                    <a:pt x="32114" y="12633"/>
                    <a:pt x="32114" y="14501"/>
                    <a:pt x="32114" y="16636"/>
                  </a:cubicBezTo>
                  <a:cubicBezTo>
                    <a:pt x="32114" y="18504"/>
                    <a:pt x="31629" y="20105"/>
                    <a:pt x="31144" y="22507"/>
                  </a:cubicBezTo>
                  <a:lnTo>
                    <a:pt x="1075" y="154338"/>
                  </a:lnTo>
                  <a:cubicBezTo>
                    <a:pt x="347" y="157006"/>
                    <a:pt x="105" y="159942"/>
                    <a:pt x="105" y="162611"/>
                  </a:cubicBezTo>
                  <a:cubicBezTo>
                    <a:pt x="105" y="179690"/>
                    <a:pt x="13927" y="187963"/>
                    <a:pt x="25567" y="187963"/>
                  </a:cubicBezTo>
                  <a:cubicBezTo>
                    <a:pt x="31387" y="187963"/>
                    <a:pt x="38661" y="185828"/>
                    <a:pt x="44966" y="173819"/>
                  </a:cubicBezTo>
                  <a:cubicBezTo>
                    <a:pt x="50059" y="163945"/>
                    <a:pt x="53454" y="148200"/>
                    <a:pt x="53454" y="147132"/>
                  </a:cubicBezTo>
                  <a:cubicBezTo>
                    <a:pt x="53454" y="143663"/>
                    <a:pt x="50301" y="143663"/>
                    <a:pt x="49574" y="143663"/>
                  </a:cubicBezTo>
                  <a:cubicBezTo>
                    <a:pt x="46179" y="143663"/>
                    <a:pt x="45694" y="145264"/>
                    <a:pt x="44724" y="150068"/>
                  </a:cubicBezTo>
                  <a:cubicBezTo>
                    <a:pt x="41571" y="163411"/>
                    <a:pt x="36964" y="180490"/>
                    <a:pt x="26537" y="180490"/>
                  </a:cubicBezTo>
                  <a:cubicBezTo>
                    <a:pt x="19989" y="180490"/>
                    <a:pt x="18292" y="173819"/>
                    <a:pt x="18292" y="167414"/>
                  </a:cubicBezTo>
                  <a:cubicBezTo>
                    <a:pt x="18292" y="164479"/>
                    <a:pt x="19019" y="159408"/>
                    <a:pt x="19747" y="156473"/>
                  </a:cubicBezTo>
                  <a:lnTo>
                    <a:pt x="53454" y="8096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64360A01-C4EB-C09F-7AF2-3CD64AF9E6E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83303" y="7001812"/>
              <a:ext cx="178475" cy="196678"/>
            </a:xfrm>
            <a:custGeom>
              <a:avLst/>
              <a:gdLst>
                <a:gd name="connsiteX0" fmla="*/ 95408 w 178475"/>
                <a:gd name="connsiteY0" fmla="*/ 104968 h 196678"/>
                <a:gd name="connsiteX1" fmla="*/ 169611 w 178475"/>
                <a:gd name="connsiteY1" fmla="*/ 104968 h 196678"/>
                <a:gd name="connsiteX2" fmla="*/ 178583 w 178475"/>
                <a:gd name="connsiteY2" fmla="*/ 98563 h 196678"/>
                <a:gd name="connsiteX3" fmla="*/ 169611 w 178475"/>
                <a:gd name="connsiteY3" fmla="*/ 91891 h 196678"/>
                <a:gd name="connsiteX4" fmla="*/ 95408 w 178475"/>
                <a:gd name="connsiteY4" fmla="*/ 91891 h 196678"/>
                <a:gd name="connsiteX5" fmla="*/ 95408 w 178475"/>
                <a:gd name="connsiteY5" fmla="*/ 9964 h 196678"/>
                <a:gd name="connsiteX6" fmla="*/ 89588 w 178475"/>
                <a:gd name="connsiteY6" fmla="*/ 90 h 196678"/>
                <a:gd name="connsiteX7" fmla="*/ 83525 w 178475"/>
                <a:gd name="connsiteY7" fmla="*/ 9964 h 196678"/>
                <a:gd name="connsiteX8" fmla="*/ 83525 w 178475"/>
                <a:gd name="connsiteY8" fmla="*/ 91891 h 196678"/>
                <a:gd name="connsiteX9" fmla="*/ 9080 w 178475"/>
                <a:gd name="connsiteY9" fmla="*/ 91891 h 196678"/>
                <a:gd name="connsiteX10" fmla="*/ 108 w 178475"/>
                <a:gd name="connsiteY10" fmla="*/ 98296 h 196678"/>
                <a:gd name="connsiteX11" fmla="*/ 9080 w 178475"/>
                <a:gd name="connsiteY11" fmla="*/ 104968 h 196678"/>
                <a:gd name="connsiteX12" fmla="*/ 83525 w 178475"/>
                <a:gd name="connsiteY12" fmla="*/ 104968 h 196678"/>
                <a:gd name="connsiteX13" fmla="*/ 83525 w 178475"/>
                <a:gd name="connsiteY13" fmla="*/ 186895 h 196678"/>
                <a:gd name="connsiteX14" fmla="*/ 89345 w 178475"/>
                <a:gd name="connsiteY14" fmla="*/ 196769 h 196678"/>
                <a:gd name="connsiteX15" fmla="*/ 95408 w 178475"/>
                <a:gd name="connsiteY15" fmla="*/ 186895 h 196678"/>
                <a:gd name="connsiteX16" fmla="*/ 95408 w 178475"/>
                <a:gd name="connsiteY16" fmla="*/ 104968 h 19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8475" h="196678">
                  <a:moveTo>
                    <a:pt x="95408" y="104968"/>
                  </a:moveTo>
                  <a:lnTo>
                    <a:pt x="169611" y="104968"/>
                  </a:lnTo>
                  <a:cubicBezTo>
                    <a:pt x="172763" y="104968"/>
                    <a:pt x="178583" y="104968"/>
                    <a:pt x="178583" y="98563"/>
                  </a:cubicBezTo>
                  <a:cubicBezTo>
                    <a:pt x="178583" y="91891"/>
                    <a:pt x="173006" y="91891"/>
                    <a:pt x="169611" y="91891"/>
                  </a:cubicBezTo>
                  <a:lnTo>
                    <a:pt x="95408" y="91891"/>
                  </a:lnTo>
                  <a:lnTo>
                    <a:pt x="95408" y="9964"/>
                  </a:lnTo>
                  <a:cubicBezTo>
                    <a:pt x="95408" y="6495"/>
                    <a:pt x="95408" y="90"/>
                    <a:pt x="89588" y="90"/>
                  </a:cubicBezTo>
                  <a:cubicBezTo>
                    <a:pt x="83525" y="90"/>
                    <a:pt x="83525" y="6228"/>
                    <a:pt x="83525" y="9964"/>
                  </a:cubicBezTo>
                  <a:lnTo>
                    <a:pt x="83525" y="91891"/>
                  </a:lnTo>
                  <a:lnTo>
                    <a:pt x="9080" y="91891"/>
                  </a:lnTo>
                  <a:cubicBezTo>
                    <a:pt x="5927" y="91891"/>
                    <a:pt x="108" y="91891"/>
                    <a:pt x="108" y="98296"/>
                  </a:cubicBezTo>
                  <a:cubicBezTo>
                    <a:pt x="108" y="104968"/>
                    <a:pt x="5685" y="104968"/>
                    <a:pt x="9080" y="104968"/>
                  </a:cubicBezTo>
                  <a:lnTo>
                    <a:pt x="83525" y="104968"/>
                  </a:lnTo>
                  <a:lnTo>
                    <a:pt x="83525" y="186895"/>
                  </a:lnTo>
                  <a:cubicBezTo>
                    <a:pt x="83525" y="190364"/>
                    <a:pt x="83525" y="196769"/>
                    <a:pt x="89345" y="196769"/>
                  </a:cubicBezTo>
                  <a:cubicBezTo>
                    <a:pt x="95408" y="196769"/>
                    <a:pt x="95408" y="190631"/>
                    <a:pt x="95408" y="186895"/>
                  </a:cubicBezTo>
                  <a:lnTo>
                    <a:pt x="95408" y="10496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C010E99-1148-1197-35AE-26D9AA42501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05424" y="6989803"/>
              <a:ext cx="88267" cy="177197"/>
            </a:xfrm>
            <a:custGeom>
              <a:avLst/>
              <a:gdLst>
                <a:gd name="connsiteX0" fmla="*/ 54917 w 88267"/>
                <a:gd name="connsiteY0" fmla="*/ 7562 h 177197"/>
                <a:gd name="connsiteX1" fmla="*/ 47642 w 88267"/>
                <a:gd name="connsiteY1" fmla="*/ 90 h 177197"/>
                <a:gd name="connsiteX2" fmla="*/ 114 w 88267"/>
                <a:gd name="connsiteY2" fmla="*/ 17169 h 177197"/>
                <a:gd name="connsiteX3" fmla="*/ 114 w 88267"/>
                <a:gd name="connsiteY3" fmla="*/ 26777 h 177197"/>
                <a:gd name="connsiteX4" fmla="*/ 35275 w 88267"/>
                <a:gd name="connsiteY4" fmla="*/ 19304 h 177197"/>
                <a:gd name="connsiteX5" fmla="*/ 35275 w 88267"/>
                <a:gd name="connsiteY5" fmla="*/ 155405 h 177197"/>
                <a:gd name="connsiteX6" fmla="*/ 11026 w 88267"/>
                <a:gd name="connsiteY6" fmla="*/ 167681 h 177197"/>
                <a:gd name="connsiteX7" fmla="*/ 1811 w 88267"/>
                <a:gd name="connsiteY7" fmla="*/ 167681 h 177197"/>
                <a:gd name="connsiteX8" fmla="*/ 1811 w 88267"/>
                <a:gd name="connsiteY8" fmla="*/ 177288 h 177197"/>
                <a:gd name="connsiteX9" fmla="*/ 44975 w 88267"/>
                <a:gd name="connsiteY9" fmla="*/ 176221 h 177197"/>
                <a:gd name="connsiteX10" fmla="*/ 88381 w 88267"/>
                <a:gd name="connsiteY10" fmla="*/ 177288 h 177197"/>
                <a:gd name="connsiteX11" fmla="*/ 88381 w 88267"/>
                <a:gd name="connsiteY11" fmla="*/ 167681 h 177197"/>
                <a:gd name="connsiteX12" fmla="*/ 79167 w 88267"/>
                <a:gd name="connsiteY12" fmla="*/ 167681 h 177197"/>
                <a:gd name="connsiteX13" fmla="*/ 54917 w 88267"/>
                <a:gd name="connsiteY13" fmla="*/ 155405 h 177197"/>
                <a:gd name="connsiteX14" fmla="*/ 54917 w 88267"/>
                <a:gd name="connsiteY14" fmla="*/ 7562 h 1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67" h="177197">
                  <a:moveTo>
                    <a:pt x="54917" y="7562"/>
                  </a:moveTo>
                  <a:cubicBezTo>
                    <a:pt x="54917" y="357"/>
                    <a:pt x="54432" y="90"/>
                    <a:pt x="47642" y="90"/>
                  </a:cubicBezTo>
                  <a:cubicBezTo>
                    <a:pt x="32123" y="16903"/>
                    <a:pt x="10056" y="17169"/>
                    <a:pt x="114" y="17169"/>
                  </a:cubicBezTo>
                  <a:lnTo>
                    <a:pt x="114" y="26777"/>
                  </a:lnTo>
                  <a:cubicBezTo>
                    <a:pt x="5934" y="26777"/>
                    <a:pt x="21938" y="26777"/>
                    <a:pt x="35275" y="19304"/>
                  </a:cubicBezTo>
                  <a:lnTo>
                    <a:pt x="35275" y="155405"/>
                  </a:lnTo>
                  <a:cubicBezTo>
                    <a:pt x="35275" y="164212"/>
                    <a:pt x="35275" y="167681"/>
                    <a:pt x="11026" y="167681"/>
                  </a:cubicBezTo>
                  <a:lnTo>
                    <a:pt x="1811" y="167681"/>
                  </a:lnTo>
                  <a:lnTo>
                    <a:pt x="1811" y="177288"/>
                  </a:lnTo>
                  <a:cubicBezTo>
                    <a:pt x="6176" y="177021"/>
                    <a:pt x="36003" y="176221"/>
                    <a:pt x="44975" y="176221"/>
                  </a:cubicBezTo>
                  <a:cubicBezTo>
                    <a:pt x="52492" y="176221"/>
                    <a:pt x="83047" y="177021"/>
                    <a:pt x="88381" y="177288"/>
                  </a:cubicBezTo>
                  <a:lnTo>
                    <a:pt x="88381" y="167681"/>
                  </a:lnTo>
                  <a:lnTo>
                    <a:pt x="79167" y="167681"/>
                  </a:lnTo>
                  <a:cubicBezTo>
                    <a:pt x="54917" y="167681"/>
                    <a:pt x="54917" y="164212"/>
                    <a:pt x="54917" y="155405"/>
                  </a:cubicBezTo>
                  <a:lnTo>
                    <a:pt x="54917" y="756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4842B1B2-C042-2470-7141-A7C6C244412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734297" y="6966853"/>
              <a:ext cx="62805" cy="266597"/>
            </a:xfrm>
            <a:custGeom>
              <a:avLst/>
              <a:gdLst>
                <a:gd name="connsiteX0" fmla="*/ 4725 w 62805"/>
                <a:gd name="connsiteY0" fmla="*/ 90 h 266597"/>
                <a:gd name="connsiteX1" fmla="*/ 118 w 62805"/>
                <a:gd name="connsiteY1" fmla="*/ 3293 h 266597"/>
                <a:gd name="connsiteX2" fmla="*/ 2300 w 62805"/>
                <a:gd name="connsiteY2" fmla="*/ 7295 h 266597"/>
                <a:gd name="connsiteX3" fmla="*/ 46434 w 62805"/>
                <a:gd name="connsiteY3" fmla="*/ 133255 h 266597"/>
                <a:gd name="connsiteX4" fmla="*/ 4482 w 62805"/>
                <a:gd name="connsiteY4" fmla="*/ 257347 h 266597"/>
                <a:gd name="connsiteX5" fmla="*/ 118 w 62805"/>
                <a:gd name="connsiteY5" fmla="*/ 263485 h 266597"/>
                <a:gd name="connsiteX6" fmla="*/ 3270 w 62805"/>
                <a:gd name="connsiteY6" fmla="*/ 266688 h 266597"/>
                <a:gd name="connsiteX7" fmla="*/ 45221 w 62805"/>
                <a:gd name="connsiteY7" fmla="*/ 215716 h 266597"/>
                <a:gd name="connsiteX8" fmla="*/ 62924 w 62805"/>
                <a:gd name="connsiteY8" fmla="*/ 133522 h 266597"/>
                <a:gd name="connsiteX9" fmla="*/ 4725 w 62805"/>
                <a:gd name="connsiteY9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5" h="266597">
                  <a:moveTo>
                    <a:pt x="4725" y="90"/>
                  </a:moveTo>
                  <a:cubicBezTo>
                    <a:pt x="3028" y="90"/>
                    <a:pt x="118" y="90"/>
                    <a:pt x="118" y="3293"/>
                  </a:cubicBezTo>
                  <a:cubicBezTo>
                    <a:pt x="118" y="4627"/>
                    <a:pt x="845" y="5427"/>
                    <a:pt x="2300" y="7295"/>
                  </a:cubicBezTo>
                  <a:cubicBezTo>
                    <a:pt x="23155" y="28378"/>
                    <a:pt x="46434" y="64404"/>
                    <a:pt x="46434" y="133255"/>
                  </a:cubicBezTo>
                  <a:cubicBezTo>
                    <a:pt x="46434" y="189030"/>
                    <a:pt x="30672" y="231195"/>
                    <a:pt x="4482" y="257347"/>
                  </a:cubicBezTo>
                  <a:cubicBezTo>
                    <a:pt x="360" y="261884"/>
                    <a:pt x="118" y="262151"/>
                    <a:pt x="118" y="263485"/>
                  </a:cubicBezTo>
                  <a:cubicBezTo>
                    <a:pt x="118" y="264820"/>
                    <a:pt x="845" y="266688"/>
                    <a:pt x="3270" y="266688"/>
                  </a:cubicBezTo>
                  <a:cubicBezTo>
                    <a:pt x="6180" y="266688"/>
                    <a:pt x="29217" y="249075"/>
                    <a:pt x="45221" y="215716"/>
                  </a:cubicBezTo>
                  <a:cubicBezTo>
                    <a:pt x="55891" y="193567"/>
                    <a:pt x="62924" y="164745"/>
                    <a:pt x="62924" y="133522"/>
                  </a:cubicBezTo>
                  <a:cubicBezTo>
                    <a:pt x="62924" y="95894"/>
                    <a:pt x="52739" y="37451"/>
                    <a:pt x="4725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F1626B85-D15E-BD3E-01A2-B56EAF7E2A2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37678" y="7289463"/>
              <a:ext cx="184295" cy="239377"/>
            </a:xfrm>
            <a:custGeom>
              <a:avLst/>
              <a:gdLst>
                <a:gd name="connsiteX0" fmla="*/ 96128 w 184295"/>
                <a:gd name="connsiteY0" fmla="*/ 203716 h 239377"/>
                <a:gd name="connsiteX1" fmla="*/ 119165 w 184295"/>
                <a:gd name="connsiteY1" fmla="*/ 239476 h 239377"/>
                <a:gd name="connsiteX2" fmla="*/ 162571 w 184295"/>
                <a:gd name="connsiteY2" fmla="*/ 187704 h 239377"/>
                <a:gd name="connsiteX3" fmla="*/ 159176 w 184295"/>
                <a:gd name="connsiteY3" fmla="*/ 183968 h 239377"/>
                <a:gd name="connsiteX4" fmla="*/ 155781 w 184295"/>
                <a:gd name="connsiteY4" fmla="*/ 187437 h 239377"/>
                <a:gd name="connsiteX5" fmla="*/ 125712 w 184295"/>
                <a:gd name="connsiteY5" fmla="*/ 211455 h 239377"/>
                <a:gd name="connsiteX6" fmla="*/ 106555 w 184295"/>
                <a:gd name="connsiteY6" fmla="*/ 185569 h 239377"/>
                <a:gd name="connsiteX7" fmla="*/ 184396 w 184295"/>
                <a:gd name="connsiteY7" fmla="*/ 74287 h 239377"/>
                <a:gd name="connsiteX8" fmla="*/ 114073 w 184295"/>
                <a:gd name="connsiteY8" fmla="*/ 98 h 239377"/>
                <a:gd name="connsiteX9" fmla="*/ 100 w 184295"/>
                <a:gd name="connsiteY9" fmla="*/ 119920 h 239377"/>
                <a:gd name="connsiteX10" fmla="*/ 70666 w 184295"/>
                <a:gd name="connsiteY10" fmla="*/ 193041 h 239377"/>
                <a:gd name="connsiteX11" fmla="*/ 96128 w 184295"/>
                <a:gd name="connsiteY11" fmla="*/ 189305 h 239377"/>
                <a:gd name="connsiteX12" fmla="*/ 96128 w 184295"/>
                <a:gd name="connsiteY12" fmla="*/ 203716 h 239377"/>
                <a:gd name="connsiteX13" fmla="*/ 54177 w 184295"/>
                <a:gd name="connsiteY13" fmla="*/ 181032 h 239377"/>
                <a:gd name="connsiteX14" fmla="*/ 23622 w 184295"/>
                <a:gd name="connsiteY14" fmla="*/ 126592 h 239377"/>
                <a:gd name="connsiteX15" fmla="*/ 50782 w 184295"/>
                <a:gd name="connsiteY15" fmla="*/ 43864 h 239377"/>
                <a:gd name="connsiteX16" fmla="*/ 112133 w 184295"/>
                <a:gd name="connsiteY16" fmla="*/ 8638 h 239377"/>
                <a:gd name="connsiteX17" fmla="*/ 160874 w 184295"/>
                <a:gd name="connsiteY17" fmla="*/ 67081 h 239377"/>
                <a:gd name="connsiteX18" fmla="*/ 104615 w 184295"/>
                <a:gd name="connsiteY18" fmla="*/ 175428 h 239377"/>
                <a:gd name="connsiteX19" fmla="*/ 80123 w 184295"/>
                <a:gd name="connsiteY19" fmla="*/ 147407 h 239377"/>
                <a:gd name="connsiteX20" fmla="*/ 53207 w 184295"/>
                <a:gd name="connsiteY20" fmla="*/ 174094 h 239377"/>
                <a:gd name="connsiteX21" fmla="*/ 54177 w 184295"/>
                <a:gd name="connsiteY21" fmla="*/ 181032 h 239377"/>
                <a:gd name="connsiteX22" fmla="*/ 96128 w 184295"/>
                <a:gd name="connsiteY22" fmla="*/ 179698 h 239377"/>
                <a:gd name="connsiteX23" fmla="*/ 72364 w 184295"/>
                <a:gd name="connsiteY23" fmla="*/ 184501 h 239377"/>
                <a:gd name="connsiteX24" fmla="*/ 59996 w 184295"/>
                <a:gd name="connsiteY24" fmla="*/ 174094 h 239377"/>
                <a:gd name="connsiteX25" fmla="*/ 80123 w 184295"/>
                <a:gd name="connsiteY25" fmla="*/ 154880 h 239377"/>
                <a:gd name="connsiteX26" fmla="*/ 96128 w 184295"/>
                <a:gd name="connsiteY26" fmla="*/ 179698 h 2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295" h="239377">
                  <a:moveTo>
                    <a:pt x="96128" y="203716"/>
                  </a:moveTo>
                  <a:cubicBezTo>
                    <a:pt x="96128" y="221062"/>
                    <a:pt x="99280" y="239476"/>
                    <a:pt x="119165" y="239476"/>
                  </a:cubicBezTo>
                  <a:cubicBezTo>
                    <a:pt x="148507" y="239476"/>
                    <a:pt x="162571" y="193575"/>
                    <a:pt x="162571" y="187704"/>
                  </a:cubicBezTo>
                  <a:cubicBezTo>
                    <a:pt x="162571" y="185836"/>
                    <a:pt x="161116" y="183968"/>
                    <a:pt x="159176" y="183968"/>
                  </a:cubicBezTo>
                  <a:cubicBezTo>
                    <a:pt x="156751" y="183968"/>
                    <a:pt x="156024" y="186370"/>
                    <a:pt x="155781" y="187437"/>
                  </a:cubicBezTo>
                  <a:cubicBezTo>
                    <a:pt x="149962" y="206118"/>
                    <a:pt x="133957" y="211455"/>
                    <a:pt x="125712" y="211455"/>
                  </a:cubicBezTo>
                  <a:cubicBezTo>
                    <a:pt x="116012" y="211455"/>
                    <a:pt x="110920" y="206918"/>
                    <a:pt x="106555" y="185569"/>
                  </a:cubicBezTo>
                  <a:cubicBezTo>
                    <a:pt x="149719" y="168756"/>
                    <a:pt x="184396" y="121522"/>
                    <a:pt x="184396" y="74287"/>
                  </a:cubicBezTo>
                  <a:cubicBezTo>
                    <a:pt x="184396" y="32389"/>
                    <a:pt x="156994" y="98"/>
                    <a:pt x="114073" y="98"/>
                  </a:cubicBezTo>
                  <a:cubicBezTo>
                    <a:pt x="56116" y="98"/>
                    <a:pt x="100" y="59876"/>
                    <a:pt x="100" y="119920"/>
                  </a:cubicBezTo>
                  <a:cubicBezTo>
                    <a:pt x="100" y="162885"/>
                    <a:pt x="28957" y="193041"/>
                    <a:pt x="70666" y="193041"/>
                  </a:cubicBezTo>
                  <a:cubicBezTo>
                    <a:pt x="75274" y="193041"/>
                    <a:pt x="83518" y="192774"/>
                    <a:pt x="96128" y="189305"/>
                  </a:cubicBezTo>
                  <a:lnTo>
                    <a:pt x="96128" y="203716"/>
                  </a:lnTo>
                  <a:close/>
                  <a:moveTo>
                    <a:pt x="54177" y="181032"/>
                  </a:moveTo>
                  <a:cubicBezTo>
                    <a:pt x="41567" y="176229"/>
                    <a:pt x="23622" y="162352"/>
                    <a:pt x="23622" y="126592"/>
                  </a:cubicBezTo>
                  <a:cubicBezTo>
                    <a:pt x="23622" y="109513"/>
                    <a:pt x="28715" y="74020"/>
                    <a:pt x="50782" y="43864"/>
                  </a:cubicBezTo>
                  <a:cubicBezTo>
                    <a:pt x="66059" y="23315"/>
                    <a:pt x="89581" y="8638"/>
                    <a:pt x="112133" y="8638"/>
                  </a:cubicBezTo>
                  <a:cubicBezTo>
                    <a:pt x="138564" y="8638"/>
                    <a:pt x="160874" y="28119"/>
                    <a:pt x="160874" y="67081"/>
                  </a:cubicBezTo>
                  <a:cubicBezTo>
                    <a:pt x="160874" y="93768"/>
                    <a:pt x="148992" y="151143"/>
                    <a:pt x="104615" y="175428"/>
                  </a:cubicBezTo>
                  <a:cubicBezTo>
                    <a:pt x="100735" y="158616"/>
                    <a:pt x="94431" y="147407"/>
                    <a:pt x="80123" y="147407"/>
                  </a:cubicBezTo>
                  <a:cubicBezTo>
                    <a:pt x="66544" y="147407"/>
                    <a:pt x="53207" y="159950"/>
                    <a:pt x="53207" y="174094"/>
                  </a:cubicBezTo>
                  <a:cubicBezTo>
                    <a:pt x="53207" y="178897"/>
                    <a:pt x="53449" y="179164"/>
                    <a:pt x="54177" y="181032"/>
                  </a:cubicBezTo>
                  <a:close/>
                  <a:moveTo>
                    <a:pt x="96128" y="179698"/>
                  </a:moveTo>
                  <a:cubicBezTo>
                    <a:pt x="90793" y="181833"/>
                    <a:pt x="81821" y="184501"/>
                    <a:pt x="72364" y="184501"/>
                  </a:cubicBezTo>
                  <a:cubicBezTo>
                    <a:pt x="68484" y="184501"/>
                    <a:pt x="59996" y="184501"/>
                    <a:pt x="59996" y="174094"/>
                  </a:cubicBezTo>
                  <a:cubicBezTo>
                    <a:pt x="59996" y="163953"/>
                    <a:pt x="69939" y="154880"/>
                    <a:pt x="80123" y="154880"/>
                  </a:cubicBezTo>
                  <a:cubicBezTo>
                    <a:pt x="88853" y="154880"/>
                    <a:pt x="95401" y="159149"/>
                    <a:pt x="96128" y="1796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EB671546-DFB6-026C-98F5-8E7C22AE4F5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967635" y="7122565"/>
              <a:ext cx="211662" cy="294694"/>
            </a:xfrm>
            <a:custGeom>
              <a:avLst/>
              <a:gdLst>
                <a:gd name="connsiteX0" fmla="*/ 205204 w 211662"/>
                <a:gd name="connsiteY0" fmla="*/ 16107 h 294694"/>
                <a:gd name="connsiteX1" fmla="*/ 211786 w 211662"/>
                <a:gd name="connsiteY1" fmla="*/ 7720 h 294694"/>
                <a:gd name="connsiteX2" fmla="*/ 204858 w 211662"/>
                <a:gd name="connsiteY2" fmla="*/ 95 h 294694"/>
                <a:gd name="connsiteX3" fmla="*/ 198622 w 211662"/>
                <a:gd name="connsiteY3" fmla="*/ 2383 h 294694"/>
                <a:gd name="connsiteX4" fmla="*/ 7052 w 211662"/>
                <a:gd name="connsiteY4" fmla="*/ 101885 h 294694"/>
                <a:gd name="connsiteX5" fmla="*/ 124 w 211662"/>
                <a:gd name="connsiteY5" fmla="*/ 110653 h 294694"/>
                <a:gd name="connsiteX6" fmla="*/ 7052 w 211662"/>
                <a:gd name="connsiteY6" fmla="*/ 119041 h 294694"/>
                <a:gd name="connsiteX7" fmla="*/ 198622 w 211662"/>
                <a:gd name="connsiteY7" fmla="*/ 218162 h 294694"/>
                <a:gd name="connsiteX8" fmla="*/ 204858 w 211662"/>
                <a:gd name="connsiteY8" fmla="*/ 220830 h 294694"/>
                <a:gd name="connsiteX9" fmla="*/ 211786 w 211662"/>
                <a:gd name="connsiteY9" fmla="*/ 213206 h 294694"/>
                <a:gd name="connsiteX10" fmla="*/ 204512 w 211662"/>
                <a:gd name="connsiteY10" fmla="*/ 204437 h 294694"/>
                <a:gd name="connsiteX11" fmla="*/ 23334 w 211662"/>
                <a:gd name="connsiteY11" fmla="*/ 110653 h 294694"/>
                <a:gd name="connsiteX12" fmla="*/ 205204 w 211662"/>
                <a:gd name="connsiteY12" fmla="*/ 16107 h 294694"/>
                <a:gd name="connsiteX13" fmla="*/ 199662 w 211662"/>
                <a:gd name="connsiteY13" fmla="*/ 294790 h 294694"/>
                <a:gd name="connsiteX14" fmla="*/ 211786 w 211662"/>
                <a:gd name="connsiteY14" fmla="*/ 287165 h 294694"/>
                <a:gd name="connsiteX15" fmla="*/ 199315 w 211662"/>
                <a:gd name="connsiteY15" fmla="*/ 279540 h 294694"/>
                <a:gd name="connsiteX16" fmla="*/ 12595 w 211662"/>
                <a:gd name="connsiteY16" fmla="*/ 279540 h 294694"/>
                <a:gd name="connsiteX17" fmla="*/ 124 w 211662"/>
                <a:gd name="connsiteY17" fmla="*/ 287165 h 294694"/>
                <a:gd name="connsiteX18" fmla="*/ 12249 w 211662"/>
                <a:gd name="connsiteY18" fmla="*/ 294790 h 294694"/>
                <a:gd name="connsiteX19" fmla="*/ 199662 w 211662"/>
                <a:gd name="connsiteY19" fmla="*/ 294790 h 29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662" h="294694">
                  <a:moveTo>
                    <a:pt x="205204" y="16107"/>
                  </a:moveTo>
                  <a:cubicBezTo>
                    <a:pt x="209015" y="14201"/>
                    <a:pt x="211786" y="12295"/>
                    <a:pt x="211786" y="7720"/>
                  </a:cubicBezTo>
                  <a:cubicBezTo>
                    <a:pt x="211786" y="3526"/>
                    <a:pt x="209015" y="95"/>
                    <a:pt x="204858" y="95"/>
                  </a:cubicBezTo>
                  <a:cubicBezTo>
                    <a:pt x="203126" y="95"/>
                    <a:pt x="200008" y="1620"/>
                    <a:pt x="198622" y="2383"/>
                  </a:cubicBezTo>
                  <a:lnTo>
                    <a:pt x="7052" y="101885"/>
                  </a:lnTo>
                  <a:cubicBezTo>
                    <a:pt x="1163" y="104935"/>
                    <a:pt x="124" y="107603"/>
                    <a:pt x="124" y="110653"/>
                  </a:cubicBezTo>
                  <a:cubicBezTo>
                    <a:pt x="124" y="114084"/>
                    <a:pt x="2203" y="116753"/>
                    <a:pt x="7052" y="119041"/>
                  </a:cubicBezTo>
                  <a:lnTo>
                    <a:pt x="198622" y="218162"/>
                  </a:lnTo>
                  <a:cubicBezTo>
                    <a:pt x="203126" y="220830"/>
                    <a:pt x="203819" y="220830"/>
                    <a:pt x="204858" y="220830"/>
                  </a:cubicBezTo>
                  <a:cubicBezTo>
                    <a:pt x="208669" y="220830"/>
                    <a:pt x="211786" y="217399"/>
                    <a:pt x="211786" y="213206"/>
                  </a:cubicBezTo>
                  <a:cubicBezTo>
                    <a:pt x="211786" y="209774"/>
                    <a:pt x="210401" y="207487"/>
                    <a:pt x="204512" y="204437"/>
                  </a:cubicBezTo>
                  <a:lnTo>
                    <a:pt x="23334" y="110653"/>
                  </a:lnTo>
                  <a:lnTo>
                    <a:pt x="205204" y="16107"/>
                  </a:lnTo>
                  <a:close/>
                  <a:moveTo>
                    <a:pt x="199662" y="294790"/>
                  </a:moveTo>
                  <a:cubicBezTo>
                    <a:pt x="205551" y="294790"/>
                    <a:pt x="211786" y="294790"/>
                    <a:pt x="211786" y="287165"/>
                  </a:cubicBezTo>
                  <a:cubicBezTo>
                    <a:pt x="211786" y="279540"/>
                    <a:pt x="204512" y="279540"/>
                    <a:pt x="199315" y="279540"/>
                  </a:cubicBezTo>
                  <a:lnTo>
                    <a:pt x="12595" y="279540"/>
                  </a:lnTo>
                  <a:cubicBezTo>
                    <a:pt x="7399" y="279540"/>
                    <a:pt x="124" y="279540"/>
                    <a:pt x="124" y="287165"/>
                  </a:cubicBezTo>
                  <a:cubicBezTo>
                    <a:pt x="124" y="294790"/>
                    <a:pt x="6360" y="294790"/>
                    <a:pt x="12249" y="294790"/>
                  </a:cubicBezTo>
                  <a:lnTo>
                    <a:pt x="199662" y="29479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49416C83-FBCB-441E-FBB9-1EB1D0EEE04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317710" y="7105791"/>
              <a:ext cx="246227" cy="259239"/>
            </a:xfrm>
            <a:custGeom>
              <a:avLst/>
              <a:gdLst>
                <a:gd name="connsiteX0" fmla="*/ 91936 w 246227"/>
                <a:gd name="connsiteY0" fmla="*/ 135434 h 259239"/>
                <a:gd name="connsiteX1" fmla="*/ 125538 w 246227"/>
                <a:gd name="connsiteY1" fmla="*/ 135434 h 259239"/>
                <a:gd name="connsiteX2" fmla="*/ 154291 w 246227"/>
                <a:gd name="connsiteY2" fmla="*/ 152589 h 259239"/>
                <a:gd name="connsiteX3" fmla="*/ 151866 w 246227"/>
                <a:gd name="connsiteY3" fmla="*/ 171270 h 259239"/>
                <a:gd name="connsiteX4" fmla="*/ 150827 w 246227"/>
                <a:gd name="connsiteY4" fmla="*/ 175463 h 259239"/>
                <a:gd name="connsiteX5" fmla="*/ 154984 w 246227"/>
                <a:gd name="connsiteY5" fmla="*/ 180038 h 259239"/>
                <a:gd name="connsiteX6" fmla="*/ 160180 w 246227"/>
                <a:gd name="connsiteY6" fmla="*/ 172032 h 259239"/>
                <a:gd name="connsiteX7" fmla="*/ 179233 w 246227"/>
                <a:gd name="connsiteY7" fmla="*/ 89304 h 259239"/>
                <a:gd name="connsiteX8" fmla="*/ 180273 w 246227"/>
                <a:gd name="connsiteY8" fmla="*/ 83204 h 259239"/>
                <a:gd name="connsiteX9" fmla="*/ 176116 w 246227"/>
                <a:gd name="connsiteY9" fmla="*/ 79011 h 259239"/>
                <a:gd name="connsiteX10" fmla="*/ 170919 w 246227"/>
                <a:gd name="connsiteY10" fmla="*/ 87017 h 259239"/>
                <a:gd name="connsiteX11" fmla="*/ 126231 w 246227"/>
                <a:gd name="connsiteY11" fmla="*/ 123615 h 259239"/>
                <a:gd name="connsiteX12" fmla="*/ 94707 w 246227"/>
                <a:gd name="connsiteY12" fmla="*/ 123615 h 259239"/>
                <a:gd name="connsiteX13" fmla="*/ 116878 w 246227"/>
                <a:gd name="connsiteY13" fmla="*/ 26782 h 259239"/>
                <a:gd name="connsiteX14" fmla="*/ 135585 w 246227"/>
                <a:gd name="connsiteY14" fmla="*/ 11914 h 259239"/>
                <a:gd name="connsiteX15" fmla="*/ 181312 w 246227"/>
                <a:gd name="connsiteY15" fmla="*/ 11914 h 259239"/>
                <a:gd name="connsiteX16" fmla="*/ 231889 w 246227"/>
                <a:gd name="connsiteY16" fmla="*/ 53849 h 259239"/>
                <a:gd name="connsiteX17" fmla="*/ 230850 w 246227"/>
                <a:gd name="connsiteY17" fmla="*/ 74436 h 259239"/>
                <a:gd name="connsiteX18" fmla="*/ 230157 w 246227"/>
                <a:gd name="connsiteY18" fmla="*/ 81298 h 259239"/>
                <a:gd name="connsiteX19" fmla="*/ 234314 w 246227"/>
                <a:gd name="connsiteY19" fmla="*/ 85873 h 259239"/>
                <a:gd name="connsiteX20" fmla="*/ 239164 w 246227"/>
                <a:gd name="connsiteY20" fmla="*/ 76342 h 259239"/>
                <a:gd name="connsiteX21" fmla="*/ 246093 w 246227"/>
                <a:gd name="connsiteY21" fmla="*/ 10389 h 259239"/>
                <a:gd name="connsiteX22" fmla="*/ 236739 w 246227"/>
                <a:gd name="connsiteY22" fmla="*/ 95 h 259239"/>
                <a:gd name="connsiteX23" fmla="*/ 66994 w 246227"/>
                <a:gd name="connsiteY23" fmla="*/ 95 h 259239"/>
                <a:gd name="connsiteX24" fmla="*/ 56601 w 246227"/>
                <a:gd name="connsiteY24" fmla="*/ 7720 h 259239"/>
                <a:gd name="connsiteX25" fmla="*/ 66301 w 246227"/>
                <a:gd name="connsiteY25" fmla="*/ 11914 h 259239"/>
                <a:gd name="connsiteX26" fmla="*/ 88818 w 246227"/>
                <a:gd name="connsiteY26" fmla="*/ 18776 h 259239"/>
                <a:gd name="connsiteX27" fmla="*/ 87086 w 246227"/>
                <a:gd name="connsiteY27" fmla="*/ 27925 h 259239"/>
                <a:gd name="connsiteX28" fmla="*/ 41358 w 246227"/>
                <a:gd name="connsiteY28" fmla="*/ 229599 h 259239"/>
                <a:gd name="connsiteX29" fmla="*/ 9834 w 246227"/>
                <a:gd name="connsiteY29" fmla="*/ 247517 h 259239"/>
                <a:gd name="connsiteX30" fmla="*/ 134 w 246227"/>
                <a:gd name="connsiteY30" fmla="*/ 254760 h 259239"/>
                <a:gd name="connsiteX31" fmla="*/ 5331 w 246227"/>
                <a:gd name="connsiteY31" fmla="*/ 259335 h 259239"/>
                <a:gd name="connsiteX32" fmla="*/ 51058 w 246227"/>
                <a:gd name="connsiteY32" fmla="*/ 258191 h 259239"/>
                <a:gd name="connsiteX33" fmla="*/ 102675 w 246227"/>
                <a:gd name="connsiteY33" fmla="*/ 259335 h 259239"/>
                <a:gd name="connsiteX34" fmla="*/ 109950 w 246227"/>
                <a:gd name="connsiteY34" fmla="*/ 252091 h 259239"/>
                <a:gd name="connsiteX35" fmla="*/ 107871 w 246227"/>
                <a:gd name="connsiteY35" fmla="*/ 247898 h 259239"/>
                <a:gd name="connsiteX36" fmla="*/ 98171 w 246227"/>
                <a:gd name="connsiteY36" fmla="*/ 247517 h 259239"/>
                <a:gd name="connsiteX37" fmla="*/ 80157 w 246227"/>
                <a:gd name="connsiteY37" fmla="*/ 246754 h 259239"/>
                <a:gd name="connsiteX38" fmla="*/ 69072 w 246227"/>
                <a:gd name="connsiteY38" fmla="*/ 239129 h 259239"/>
                <a:gd name="connsiteX39" fmla="*/ 70458 w 246227"/>
                <a:gd name="connsiteY39" fmla="*/ 230361 h 259239"/>
                <a:gd name="connsiteX40" fmla="*/ 91936 w 246227"/>
                <a:gd name="connsiteY40" fmla="*/ 135434 h 25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27" h="259239">
                  <a:moveTo>
                    <a:pt x="91936" y="135434"/>
                  </a:moveTo>
                  <a:lnTo>
                    <a:pt x="125538" y="135434"/>
                  </a:lnTo>
                  <a:cubicBezTo>
                    <a:pt x="151520" y="135434"/>
                    <a:pt x="154291" y="141533"/>
                    <a:pt x="154291" y="152589"/>
                  </a:cubicBezTo>
                  <a:cubicBezTo>
                    <a:pt x="154291" y="155258"/>
                    <a:pt x="154291" y="159833"/>
                    <a:pt x="151866" y="171270"/>
                  </a:cubicBezTo>
                  <a:cubicBezTo>
                    <a:pt x="151173" y="173176"/>
                    <a:pt x="150827" y="174701"/>
                    <a:pt x="150827" y="175463"/>
                  </a:cubicBezTo>
                  <a:cubicBezTo>
                    <a:pt x="150827" y="178513"/>
                    <a:pt x="152906" y="180038"/>
                    <a:pt x="154984" y="180038"/>
                  </a:cubicBezTo>
                  <a:cubicBezTo>
                    <a:pt x="158448" y="180038"/>
                    <a:pt x="158448" y="178894"/>
                    <a:pt x="160180" y="172032"/>
                  </a:cubicBezTo>
                  <a:lnTo>
                    <a:pt x="179233" y="89304"/>
                  </a:lnTo>
                  <a:cubicBezTo>
                    <a:pt x="180273" y="85111"/>
                    <a:pt x="180273" y="84348"/>
                    <a:pt x="180273" y="83204"/>
                  </a:cubicBezTo>
                  <a:cubicBezTo>
                    <a:pt x="180273" y="82442"/>
                    <a:pt x="179580" y="79011"/>
                    <a:pt x="176116" y="79011"/>
                  </a:cubicBezTo>
                  <a:cubicBezTo>
                    <a:pt x="172651" y="79011"/>
                    <a:pt x="172305" y="80917"/>
                    <a:pt x="170919" y="87017"/>
                  </a:cubicBezTo>
                  <a:cubicBezTo>
                    <a:pt x="163645" y="116753"/>
                    <a:pt x="155677" y="123615"/>
                    <a:pt x="126231" y="123615"/>
                  </a:cubicBezTo>
                  <a:lnTo>
                    <a:pt x="94707" y="123615"/>
                  </a:lnTo>
                  <a:lnTo>
                    <a:pt x="116878" y="26782"/>
                  </a:lnTo>
                  <a:cubicBezTo>
                    <a:pt x="119996" y="13439"/>
                    <a:pt x="120342" y="11914"/>
                    <a:pt x="135585" y="11914"/>
                  </a:cubicBezTo>
                  <a:lnTo>
                    <a:pt x="181312" y="11914"/>
                  </a:lnTo>
                  <a:cubicBezTo>
                    <a:pt x="223922" y="11914"/>
                    <a:pt x="231889" y="24494"/>
                    <a:pt x="231889" y="53849"/>
                  </a:cubicBezTo>
                  <a:cubicBezTo>
                    <a:pt x="231889" y="62618"/>
                    <a:pt x="231889" y="64143"/>
                    <a:pt x="230850" y="74436"/>
                  </a:cubicBezTo>
                  <a:cubicBezTo>
                    <a:pt x="230157" y="79392"/>
                    <a:pt x="230157" y="80155"/>
                    <a:pt x="230157" y="81298"/>
                  </a:cubicBezTo>
                  <a:cubicBezTo>
                    <a:pt x="230157" y="83204"/>
                    <a:pt x="231196" y="85873"/>
                    <a:pt x="234314" y="85873"/>
                  </a:cubicBezTo>
                  <a:cubicBezTo>
                    <a:pt x="238125" y="85873"/>
                    <a:pt x="238471" y="83586"/>
                    <a:pt x="239164" y="76342"/>
                  </a:cubicBezTo>
                  <a:lnTo>
                    <a:pt x="246093" y="10389"/>
                  </a:lnTo>
                  <a:cubicBezTo>
                    <a:pt x="247132" y="95"/>
                    <a:pt x="245400" y="95"/>
                    <a:pt x="236739" y="95"/>
                  </a:cubicBezTo>
                  <a:lnTo>
                    <a:pt x="66994" y="95"/>
                  </a:lnTo>
                  <a:cubicBezTo>
                    <a:pt x="60065" y="95"/>
                    <a:pt x="56601" y="95"/>
                    <a:pt x="56601" y="7720"/>
                  </a:cubicBezTo>
                  <a:cubicBezTo>
                    <a:pt x="56601" y="11914"/>
                    <a:pt x="59719" y="11914"/>
                    <a:pt x="66301" y="11914"/>
                  </a:cubicBezTo>
                  <a:cubicBezTo>
                    <a:pt x="79118" y="11914"/>
                    <a:pt x="88818" y="11914"/>
                    <a:pt x="88818" y="18776"/>
                  </a:cubicBezTo>
                  <a:cubicBezTo>
                    <a:pt x="88818" y="20301"/>
                    <a:pt x="88818" y="21063"/>
                    <a:pt x="87086" y="27925"/>
                  </a:cubicBezTo>
                  <a:lnTo>
                    <a:pt x="41358" y="229599"/>
                  </a:lnTo>
                  <a:cubicBezTo>
                    <a:pt x="37894" y="244467"/>
                    <a:pt x="37201" y="247517"/>
                    <a:pt x="9834" y="247517"/>
                  </a:cubicBezTo>
                  <a:cubicBezTo>
                    <a:pt x="3945" y="247517"/>
                    <a:pt x="134" y="247517"/>
                    <a:pt x="134" y="254760"/>
                  </a:cubicBezTo>
                  <a:cubicBezTo>
                    <a:pt x="134" y="259335"/>
                    <a:pt x="4292" y="259335"/>
                    <a:pt x="5331" y="259335"/>
                  </a:cubicBezTo>
                  <a:cubicBezTo>
                    <a:pt x="15377" y="259335"/>
                    <a:pt x="41012" y="258191"/>
                    <a:pt x="51058" y="258191"/>
                  </a:cubicBezTo>
                  <a:cubicBezTo>
                    <a:pt x="62490" y="258191"/>
                    <a:pt x="91243" y="259335"/>
                    <a:pt x="102675" y="259335"/>
                  </a:cubicBezTo>
                  <a:cubicBezTo>
                    <a:pt x="105793" y="259335"/>
                    <a:pt x="109950" y="259335"/>
                    <a:pt x="109950" y="252091"/>
                  </a:cubicBezTo>
                  <a:cubicBezTo>
                    <a:pt x="109950" y="249042"/>
                    <a:pt x="107871" y="248279"/>
                    <a:pt x="107871" y="247898"/>
                  </a:cubicBezTo>
                  <a:cubicBezTo>
                    <a:pt x="106832" y="247517"/>
                    <a:pt x="106139" y="247517"/>
                    <a:pt x="98171" y="247517"/>
                  </a:cubicBezTo>
                  <a:cubicBezTo>
                    <a:pt x="90550" y="247517"/>
                    <a:pt x="88818" y="247517"/>
                    <a:pt x="80157" y="246754"/>
                  </a:cubicBezTo>
                  <a:cubicBezTo>
                    <a:pt x="70111" y="245610"/>
                    <a:pt x="69072" y="244086"/>
                    <a:pt x="69072" y="239129"/>
                  </a:cubicBezTo>
                  <a:cubicBezTo>
                    <a:pt x="69072" y="238367"/>
                    <a:pt x="69072" y="236080"/>
                    <a:pt x="70458" y="230361"/>
                  </a:cubicBezTo>
                  <a:lnTo>
                    <a:pt x="91936" y="13543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99129D1A-B6BC-6150-7B5D-BFF243562A9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03315" y="6966853"/>
              <a:ext cx="63048" cy="266597"/>
            </a:xfrm>
            <a:custGeom>
              <a:avLst/>
              <a:gdLst>
                <a:gd name="connsiteX0" fmla="*/ 58341 w 63048"/>
                <a:gd name="connsiteY0" fmla="*/ 90 h 266597"/>
                <a:gd name="connsiteX1" fmla="*/ 142 w 63048"/>
                <a:gd name="connsiteY1" fmla="*/ 133255 h 266597"/>
                <a:gd name="connsiteX2" fmla="*/ 58341 w 63048"/>
                <a:gd name="connsiteY2" fmla="*/ 266688 h 266597"/>
                <a:gd name="connsiteX3" fmla="*/ 63191 w 63048"/>
                <a:gd name="connsiteY3" fmla="*/ 263485 h 266597"/>
                <a:gd name="connsiteX4" fmla="*/ 60766 w 63048"/>
                <a:gd name="connsiteY4" fmla="*/ 259482 h 266597"/>
                <a:gd name="connsiteX5" fmla="*/ 16632 w 63048"/>
                <a:gd name="connsiteY5" fmla="*/ 133522 h 266597"/>
                <a:gd name="connsiteX6" fmla="*/ 61493 w 63048"/>
                <a:gd name="connsiteY6" fmla="*/ 6495 h 266597"/>
                <a:gd name="connsiteX7" fmla="*/ 63191 w 63048"/>
                <a:gd name="connsiteY7" fmla="*/ 3293 h 266597"/>
                <a:gd name="connsiteX8" fmla="*/ 58341 w 63048"/>
                <a:gd name="connsiteY8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" h="266597">
                  <a:moveTo>
                    <a:pt x="58341" y="90"/>
                  </a:moveTo>
                  <a:cubicBezTo>
                    <a:pt x="12267" y="35850"/>
                    <a:pt x="142" y="92425"/>
                    <a:pt x="142" y="133255"/>
                  </a:cubicBezTo>
                  <a:cubicBezTo>
                    <a:pt x="142" y="170883"/>
                    <a:pt x="10327" y="229327"/>
                    <a:pt x="58341" y="266688"/>
                  </a:cubicBezTo>
                  <a:cubicBezTo>
                    <a:pt x="60281" y="266688"/>
                    <a:pt x="63191" y="266688"/>
                    <a:pt x="63191" y="263485"/>
                  </a:cubicBezTo>
                  <a:cubicBezTo>
                    <a:pt x="63191" y="261884"/>
                    <a:pt x="62463" y="261350"/>
                    <a:pt x="60766" y="259482"/>
                  </a:cubicBezTo>
                  <a:cubicBezTo>
                    <a:pt x="28514" y="227459"/>
                    <a:pt x="16632" y="182092"/>
                    <a:pt x="16632" y="133522"/>
                  </a:cubicBezTo>
                  <a:cubicBezTo>
                    <a:pt x="16632" y="61469"/>
                    <a:pt x="41609" y="26243"/>
                    <a:pt x="61493" y="6495"/>
                  </a:cubicBezTo>
                  <a:cubicBezTo>
                    <a:pt x="62463" y="5427"/>
                    <a:pt x="63191" y="4627"/>
                    <a:pt x="63191" y="3293"/>
                  </a:cubicBezTo>
                  <a:cubicBezTo>
                    <a:pt x="63191" y="90"/>
                    <a:pt x="60281" y="90"/>
                    <a:pt x="58341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A8415FE8-9056-074C-FEF1-74D8CC8C7C0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98719" y="6981797"/>
              <a:ext cx="54318" cy="187872"/>
            </a:xfrm>
            <a:custGeom>
              <a:avLst/>
              <a:gdLst>
                <a:gd name="connsiteX0" fmla="*/ 53494 w 54318"/>
                <a:gd name="connsiteY0" fmla="*/ 8096 h 187872"/>
                <a:gd name="connsiteX1" fmla="*/ 54464 w 54318"/>
                <a:gd name="connsiteY1" fmla="*/ 3826 h 187872"/>
                <a:gd name="connsiteX2" fmla="*/ 50584 w 54318"/>
                <a:gd name="connsiteY2" fmla="*/ 90 h 187872"/>
                <a:gd name="connsiteX3" fmla="*/ 19545 w 54318"/>
                <a:gd name="connsiteY3" fmla="*/ 2759 h 187872"/>
                <a:gd name="connsiteX4" fmla="*/ 14453 w 54318"/>
                <a:gd name="connsiteY4" fmla="*/ 8897 h 187872"/>
                <a:gd name="connsiteX5" fmla="*/ 20515 w 54318"/>
                <a:gd name="connsiteY5" fmla="*/ 12633 h 187872"/>
                <a:gd name="connsiteX6" fmla="*/ 32155 w 54318"/>
                <a:gd name="connsiteY6" fmla="*/ 16636 h 187872"/>
                <a:gd name="connsiteX7" fmla="*/ 31185 w 54318"/>
                <a:gd name="connsiteY7" fmla="*/ 22507 h 187872"/>
                <a:gd name="connsiteX8" fmla="*/ 1115 w 54318"/>
                <a:gd name="connsiteY8" fmla="*/ 154338 h 187872"/>
                <a:gd name="connsiteX9" fmla="*/ 145 w 54318"/>
                <a:gd name="connsiteY9" fmla="*/ 162611 h 187872"/>
                <a:gd name="connsiteX10" fmla="*/ 25607 w 54318"/>
                <a:gd name="connsiteY10" fmla="*/ 187963 h 187872"/>
                <a:gd name="connsiteX11" fmla="*/ 45007 w 54318"/>
                <a:gd name="connsiteY11" fmla="*/ 173819 h 187872"/>
                <a:gd name="connsiteX12" fmla="*/ 53494 w 54318"/>
                <a:gd name="connsiteY12" fmla="*/ 147132 h 187872"/>
                <a:gd name="connsiteX13" fmla="*/ 49614 w 54318"/>
                <a:gd name="connsiteY13" fmla="*/ 143663 h 187872"/>
                <a:gd name="connsiteX14" fmla="*/ 44764 w 54318"/>
                <a:gd name="connsiteY14" fmla="*/ 150068 h 187872"/>
                <a:gd name="connsiteX15" fmla="*/ 26577 w 54318"/>
                <a:gd name="connsiteY15" fmla="*/ 180490 h 187872"/>
                <a:gd name="connsiteX16" fmla="*/ 18332 w 54318"/>
                <a:gd name="connsiteY16" fmla="*/ 167414 h 187872"/>
                <a:gd name="connsiteX17" fmla="*/ 19787 w 54318"/>
                <a:gd name="connsiteY17" fmla="*/ 156473 h 187872"/>
                <a:gd name="connsiteX18" fmla="*/ 53494 w 54318"/>
                <a:gd name="connsiteY18" fmla="*/ 8096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18" h="187872">
                  <a:moveTo>
                    <a:pt x="53494" y="8096"/>
                  </a:moveTo>
                  <a:cubicBezTo>
                    <a:pt x="53737" y="7562"/>
                    <a:pt x="54464" y="4093"/>
                    <a:pt x="54464" y="3826"/>
                  </a:cubicBezTo>
                  <a:cubicBezTo>
                    <a:pt x="54464" y="2492"/>
                    <a:pt x="53494" y="90"/>
                    <a:pt x="50584" y="90"/>
                  </a:cubicBezTo>
                  <a:cubicBezTo>
                    <a:pt x="45734" y="90"/>
                    <a:pt x="25607" y="2225"/>
                    <a:pt x="19545" y="2759"/>
                  </a:cubicBezTo>
                  <a:cubicBezTo>
                    <a:pt x="17847" y="3026"/>
                    <a:pt x="14453" y="3293"/>
                    <a:pt x="14453" y="8897"/>
                  </a:cubicBezTo>
                  <a:cubicBezTo>
                    <a:pt x="14453" y="12633"/>
                    <a:pt x="17847" y="12633"/>
                    <a:pt x="20515" y="12633"/>
                  </a:cubicBezTo>
                  <a:cubicBezTo>
                    <a:pt x="32155" y="12633"/>
                    <a:pt x="32155" y="14501"/>
                    <a:pt x="32155" y="16636"/>
                  </a:cubicBezTo>
                  <a:cubicBezTo>
                    <a:pt x="32155" y="18504"/>
                    <a:pt x="31670" y="20105"/>
                    <a:pt x="31185" y="22507"/>
                  </a:cubicBezTo>
                  <a:lnTo>
                    <a:pt x="1115" y="154338"/>
                  </a:lnTo>
                  <a:cubicBezTo>
                    <a:pt x="388" y="157006"/>
                    <a:pt x="145" y="159942"/>
                    <a:pt x="145" y="162611"/>
                  </a:cubicBezTo>
                  <a:cubicBezTo>
                    <a:pt x="145" y="179690"/>
                    <a:pt x="13968" y="187963"/>
                    <a:pt x="25607" y="187963"/>
                  </a:cubicBezTo>
                  <a:cubicBezTo>
                    <a:pt x="31427" y="187963"/>
                    <a:pt x="38702" y="185828"/>
                    <a:pt x="45007" y="173819"/>
                  </a:cubicBezTo>
                  <a:cubicBezTo>
                    <a:pt x="50099" y="163945"/>
                    <a:pt x="53494" y="148200"/>
                    <a:pt x="53494" y="147132"/>
                  </a:cubicBezTo>
                  <a:cubicBezTo>
                    <a:pt x="53494" y="143663"/>
                    <a:pt x="50342" y="143663"/>
                    <a:pt x="49614" y="143663"/>
                  </a:cubicBezTo>
                  <a:cubicBezTo>
                    <a:pt x="46219" y="143663"/>
                    <a:pt x="45734" y="145264"/>
                    <a:pt x="44764" y="150068"/>
                  </a:cubicBezTo>
                  <a:cubicBezTo>
                    <a:pt x="41612" y="163411"/>
                    <a:pt x="37004" y="180490"/>
                    <a:pt x="26577" y="180490"/>
                  </a:cubicBezTo>
                  <a:cubicBezTo>
                    <a:pt x="20030" y="180490"/>
                    <a:pt x="18332" y="173819"/>
                    <a:pt x="18332" y="167414"/>
                  </a:cubicBezTo>
                  <a:cubicBezTo>
                    <a:pt x="18332" y="164479"/>
                    <a:pt x="19060" y="159408"/>
                    <a:pt x="19787" y="156473"/>
                  </a:cubicBezTo>
                  <a:lnTo>
                    <a:pt x="53494" y="8096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EC6520A1-E8B8-A478-41BC-567C1731BCE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89913" y="6966853"/>
              <a:ext cx="62805" cy="266597"/>
            </a:xfrm>
            <a:custGeom>
              <a:avLst/>
              <a:gdLst>
                <a:gd name="connsiteX0" fmla="*/ 4755 w 62805"/>
                <a:gd name="connsiteY0" fmla="*/ 90 h 266597"/>
                <a:gd name="connsiteX1" fmla="*/ 148 w 62805"/>
                <a:gd name="connsiteY1" fmla="*/ 3293 h 266597"/>
                <a:gd name="connsiteX2" fmla="*/ 2330 w 62805"/>
                <a:gd name="connsiteY2" fmla="*/ 7295 h 266597"/>
                <a:gd name="connsiteX3" fmla="*/ 46464 w 62805"/>
                <a:gd name="connsiteY3" fmla="*/ 133255 h 266597"/>
                <a:gd name="connsiteX4" fmla="*/ 4513 w 62805"/>
                <a:gd name="connsiteY4" fmla="*/ 257347 h 266597"/>
                <a:gd name="connsiteX5" fmla="*/ 148 w 62805"/>
                <a:gd name="connsiteY5" fmla="*/ 263485 h 266597"/>
                <a:gd name="connsiteX6" fmla="*/ 3300 w 62805"/>
                <a:gd name="connsiteY6" fmla="*/ 266688 h 266597"/>
                <a:gd name="connsiteX7" fmla="*/ 45252 w 62805"/>
                <a:gd name="connsiteY7" fmla="*/ 215716 h 266597"/>
                <a:gd name="connsiteX8" fmla="*/ 62954 w 62805"/>
                <a:gd name="connsiteY8" fmla="*/ 133522 h 266597"/>
                <a:gd name="connsiteX9" fmla="*/ 4755 w 62805"/>
                <a:gd name="connsiteY9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5" h="266597">
                  <a:moveTo>
                    <a:pt x="4755" y="90"/>
                  </a:moveTo>
                  <a:cubicBezTo>
                    <a:pt x="3058" y="90"/>
                    <a:pt x="148" y="90"/>
                    <a:pt x="148" y="3293"/>
                  </a:cubicBezTo>
                  <a:cubicBezTo>
                    <a:pt x="148" y="4627"/>
                    <a:pt x="875" y="5427"/>
                    <a:pt x="2330" y="7295"/>
                  </a:cubicBezTo>
                  <a:cubicBezTo>
                    <a:pt x="23185" y="28378"/>
                    <a:pt x="46464" y="64404"/>
                    <a:pt x="46464" y="133255"/>
                  </a:cubicBezTo>
                  <a:cubicBezTo>
                    <a:pt x="46464" y="189030"/>
                    <a:pt x="30702" y="231195"/>
                    <a:pt x="4513" y="257347"/>
                  </a:cubicBezTo>
                  <a:cubicBezTo>
                    <a:pt x="390" y="261884"/>
                    <a:pt x="148" y="262151"/>
                    <a:pt x="148" y="263485"/>
                  </a:cubicBezTo>
                  <a:cubicBezTo>
                    <a:pt x="148" y="264820"/>
                    <a:pt x="875" y="266688"/>
                    <a:pt x="3300" y="266688"/>
                  </a:cubicBezTo>
                  <a:cubicBezTo>
                    <a:pt x="6210" y="266688"/>
                    <a:pt x="29247" y="249075"/>
                    <a:pt x="45252" y="215716"/>
                  </a:cubicBezTo>
                  <a:cubicBezTo>
                    <a:pt x="55922" y="193567"/>
                    <a:pt x="62954" y="164745"/>
                    <a:pt x="62954" y="133522"/>
                  </a:cubicBezTo>
                  <a:cubicBezTo>
                    <a:pt x="62954" y="95894"/>
                    <a:pt x="52769" y="37451"/>
                    <a:pt x="4755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9C0C7B3E-A697-9124-7EFF-23194CD5083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544046" y="7289463"/>
              <a:ext cx="184295" cy="239377"/>
            </a:xfrm>
            <a:custGeom>
              <a:avLst/>
              <a:gdLst>
                <a:gd name="connsiteX0" fmla="*/ 96168 w 184295"/>
                <a:gd name="connsiteY0" fmla="*/ 203716 h 239377"/>
                <a:gd name="connsiteX1" fmla="*/ 119205 w 184295"/>
                <a:gd name="connsiteY1" fmla="*/ 239476 h 239377"/>
                <a:gd name="connsiteX2" fmla="*/ 162612 w 184295"/>
                <a:gd name="connsiteY2" fmla="*/ 187704 h 239377"/>
                <a:gd name="connsiteX3" fmla="*/ 159217 w 184295"/>
                <a:gd name="connsiteY3" fmla="*/ 183968 h 239377"/>
                <a:gd name="connsiteX4" fmla="*/ 155822 w 184295"/>
                <a:gd name="connsiteY4" fmla="*/ 187437 h 239377"/>
                <a:gd name="connsiteX5" fmla="*/ 125753 w 184295"/>
                <a:gd name="connsiteY5" fmla="*/ 211455 h 239377"/>
                <a:gd name="connsiteX6" fmla="*/ 106596 w 184295"/>
                <a:gd name="connsiteY6" fmla="*/ 185569 h 239377"/>
                <a:gd name="connsiteX7" fmla="*/ 184436 w 184295"/>
                <a:gd name="connsiteY7" fmla="*/ 74287 h 239377"/>
                <a:gd name="connsiteX8" fmla="*/ 114113 w 184295"/>
                <a:gd name="connsiteY8" fmla="*/ 98 h 239377"/>
                <a:gd name="connsiteX9" fmla="*/ 141 w 184295"/>
                <a:gd name="connsiteY9" fmla="*/ 119920 h 239377"/>
                <a:gd name="connsiteX10" fmla="*/ 70707 w 184295"/>
                <a:gd name="connsiteY10" fmla="*/ 193041 h 239377"/>
                <a:gd name="connsiteX11" fmla="*/ 96168 w 184295"/>
                <a:gd name="connsiteY11" fmla="*/ 189305 h 239377"/>
                <a:gd name="connsiteX12" fmla="*/ 96168 w 184295"/>
                <a:gd name="connsiteY12" fmla="*/ 203716 h 239377"/>
                <a:gd name="connsiteX13" fmla="*/ 54217 w 184295"/>
                <a:gd name="connsiteY13" fmla="*/ 181032 h 239377"/>
                <a:gd name="connsiteX14" fmla="*/ 23663 w 184295"/>
                <a:gd name="connsiteY14" fmla="*/ 126592 h 239377"/>
                <a:gd name="connsiteX15" fmla="*/ 50822 w 184295"/>
                <a:gd name="connsiteY15" fmla="*/ 43864 h 239377"/>
                <a:gd name="connsiteX16" fmla="*/ 112173 w 184295"/>
                <a:gd name="connsiteY16" fmla="*/ 8638 h 239377"/>
                <a:gd name="connsiteX17" fmla="*/ 160914 w 184295"/>
                <a:gd name="connsiteY17" fmla="*/ 67081 h 239377"/>
                <a:gd name="connsiteX18" fmla="*/ 104656 w 184295"/>
                <a:gd name="connsiteY18" fmla="*/ 175428 h 239377"/>
                <a:gd name="connsiteX19" fmla="*/ 80164 w 184295"/>
                <a:gd name="connsiteY19" fmla="*/ 147407 h 239377"/>
                <a:gd name="connsiteX20" fmla="*/ 53247 w 184295"/>
                <a:gd name="connsiteY20" fmla="*/ 174094 h 239377"/>
                <a:gd name="connsiteX21" fmla="*/ 54217 w 184295"/>
                <a:gd name="connsiteY21" fmla="*/ 181032 h 239377"/>
                <a:gd name="connsiteX22" fmla="*/ 96168 w 184295"/>
                <a:gd name="connsiteY22" fmla="*/ 179698 h 239377"/>
                <a:gd name="connsiteX23" fmla="*/ 72404 w 184295"/>
                <a:gd name="connsiteY23" fmla="*/ 184501 h 239377"/>
                <a:gd name="connsiteX24" fmla="*/ 60037 w 184295"/>
                <a:gd name="connsiteY24" fmla="*/ 174094 h 239377"/>
                <a:gd name="connsiteX25" fmla="*/ 80164 w 184295"/>
                <a:gd name="connsiteY25" fmla="*/ 154880 h 239377"/>
                <a:gd name="connsiteX26" fmla="*/ 96168 w 184295"/>
                <a:gd name="connsiteY26" fmla="*/ 179698 h 2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295" h="239377">
                  <a:moveTo>
                    <a:pt x="96168" y="203716"/>
                  </a:moveTo>
                  <a:cubicBezTo>
                    <a:pt x="96168" y="221062"/>
                    <a:pt x="99321" y="239476"/>
                    <a:pt x="119205" y="239476"/>
                  </a:cubicBezTo>
                  <a:cubicBezTo>
                    <a:pt x="148547" y="239476"/>
                    <a:pt x="162612" y="193575"/>
                    <a:pt x="162612" y="187704"/>
                  </a:cubicBezTo>
                  <a:cubicBezTo>
                    <a:pt x="162612" y="185836"/>
                    <a:pt x="161157" y="183968"/>
                    <a:pt x="159217" y="183968"/>
                  </a:cubicBezTo>
                  <a:cubicBezTo>
                    <a:pt x="156792" y="183968"/>
                    <a:pt x="156064" y="186370"/>
                    <a:pt x="155822" y="187437"/>
                  </a:cubicBezTo>
                  <a:cubicBezTo>
                    <a:pt x="150002" y="206118"/>
                    <a:pt x="133997" y="211455"/>
                    <a:pt x="125753" y="211455"/>
                  </a:cubicBezTo>
                  <a:cubicBezTo>
                    <a:pt x="116053" y="211455"/>
                    <a:pt x="110961" y="206918"/>
                    <a:pt x="106596" y="185569"/>
                  </a:cubicBezTo>
                  <a:cubicBezTo>
                    <a:pt x="149760" y="168756"/>
                    <a:pt x="184436" y="121522"/>
                    <a:pt x="184436" y="74287"/>
                  </a:cubicBezTo>
                  <a:cubicBezTo>
                    <a:pt x="184436" y="32389"/>
                    <a:pt x="157034" y="98"/>
                    <a:pt x="114113" y="98"/>
                  </a:cubicBezTo>
                  <a:cubicBezTo>
                    <a:pt x="56157" y="98"/>
                    <a:pt x="141" y="59876"/>
                    <a:pt x="141" y="119920"/>
                  </a:cubicBezTo>
                  <a:cubicBezTo>
                    <a:pt x="141" y="162885"/>
                    <a:pt x="28998" y="193041"/>
                    <a:pt x="70707" y="193041"/>
                  </a:cubicBezTo>
                  <a:cubicBezTo>
                    <a:pt x="75314" y="193041"/>
                    <a:pt x="83559" y="192774"/>
                    <a:pt x="96168" y="189305"/>
                  </a:cubicBezTo>
                  <a:lnTo>
                    <a:pt x="96168" y="203716"/>
                  </a:lnTo>
                  <a:close/>
                  <a:moveTo>
                    <a:pt x="54217" y="181032"/>
                  </a:moveTo>
                  <a:cubicBezTo>
                    <a:pt x="41607" y="176229"/>
                    <a:pt x="23663" y="162352"/>
                    <a:pt x="23663" y="126592"/>
                  </a:cubicBezTo>
                  <a:cubicBezTo>
                    <a:pt x="23663" y="109513"/>
                    <a:pt x="28755" y="74020"/>
                    <a:pt x="50822" y="43864"/>
                  </a:cubicBezTo>
                  <a:cubicBezTo>
                    <a:pt x="66099" y="23315"/>
                    <a:pt x="89621" y="8638"/>
                    <a:pt x="112173" y="8638"/>
                  </a:cubicBezTo>
                  <a:cubicBezTo>
                    <a:pt x="138605" y="8638"/>
                    <a:pt x="160914" y="28119"/>
                    <a:pt x="160914" y="67081"/>
                  </a:cubicBezTo>
                  <a:cubicBezTo>
                    <a:pt x="160914" y="93768"/>
                    <a:pt x="149032" y="151143"/>
                    <a:pt x="104656" y="175428"/>
                  </a:cubicBezTo>
                  <a:cubicBezTo>
                    <a:pt x="100776" y="158616"/>
                    <a:pt x="94471" y="147407"/>
                    <a:pt x="80164" y="147407"/>
                  </a:cubicBezTo>
                  <a:cubicBezTo>
                    <a:pt x="66584" y="147407"/>
                    <a:pt x="53247" y="159950"/>
                    <a:pt x="53247" y="174094"/>
                  </a:cubicBezTo>
                  <a:cubicBezTo>
                    <a:pt x="53247" y="178897"/>
                    <a:pt x="53490" y="179164"/>
                    <a:pt x="54217" y="181032"/>
                  </a:cubicBezTo>
                  <a:close/>
                  <a:moveTo>
                    <a:pt x="96168" y="179698"/>
                  </a:moveTo>
                  <a:cubicBezTo>
                    <a:pt x="90834" y="181833"/>
                    <a:pt x="81861" y="184501"/>
                    <a:pt x="72404" y="184501"/>
                  </a:cubicBezTo>
                  <a:cubicBezTo>
                    <a:pt x="68524" y="184501"/>
                    <a:pt x="60037" y="184501"/>
                    <a:pt x="60037" y="174094"/>
                  </a:cubicBezTo>
                  <a:cubicBezTo>
                    <a:pt x="60037" y="163953"/>
                    <a:pt x="69979" y="154880"/>
                    <a:pt x="80164" y="154880"/>
                  </a:cubicBezTo>
                  <a:cubicBezTo>
                    <a:pt x="88894" y="154880"/>
                    <a:pt x="95441" y="159149"/>
                    <a:pt x="96168" y="1796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6587F167-440D-A702-F5F5-750DFF65129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994653" y="7142771"/>
              <a:ext cx="230369" cy="253902"/>
            </a:xfrm>
            <a:custGeom>
              <a:avLst/>
              <a:gdLst>
                <a:gd name="connsiteX0" fmla="*/ 122440 w 230369"/>
                <a:gd name="connsiteY0" fmla="*/ 134671 h 253902"/>
                <a:gd name="connsiteX1" fmla="*/ 219091 w 230369"/>
                <a:gd name="connsiteY1" fmla="*/ 134671 h 253902"/>
                <a:gd name="connsiteX2" fmla="*/ 230523 w 230369"/>
                <a:gd name="connsiteY2" fmla="*/ 127046 h 253902"/>
                <a:gd name="connsiteX3" fmla="*/ 219091 w 230369"/>
                <a:gd name="connsiteY3" fmla="*/ 119422 h 253902"/>
                <a:gd name="connsiteX4" fmla="*/ 122440 w 230369"/>
                <a:gd name="connsiteY4" fmla="*/ 119422 h 253902"/>
                <a:gd name="connsiteX5" fmla="*/ 122440 w 230369"/>
                <a:gd name="connsiteY5" fmla="*/ 12676 h 253902"/>
                <a:gd name="connsiteX6" fmla="*/ 115512 w 230369"/>
                <a:gd name="connsiteY6" fmla="*/ 95 h 253902"/>
                <a:gd name="connsiteX7" fmla="*/ 108583 w 230369"/>
                <a:gd name="connsiteY7" fmla="*/ 12676 h 253902"/>
                <a:gd name="connsiteX8" fmla="*/ 108583 w 230369"/>
                <a:gd name="connsiteY8" fmla="*/ 119422 h 253902"/>
                <a:gd name="connsiteX9" fmla="*/ 11586 w 230369"/>
                <a:gd name="connsiteY9" fmla="*/ 119422 h 253902"/>
                <a:gd name="connsiteX10" fmla="*/ 154 w 230369"/>
                <a:gd name="connsiteY10" fmla="*/ 127046 h 253902"/>
                <a:gd name="connsiteX11" fmla="*/ 11586 w 230369"/>
                <a:gd name="connsiteY11" fmla="*/ 134671 h 253902"/>
                <a:gd name="connsiteX12" fmla="*/ 108583 w 230369"/>
                <a:gd name="connsiteY12" fmla="*/ 134671 h 253902"/>
                <a:gd name="connsiteX13" fmla="*/ 108583 w 230369"/>
                <a:gd name="connsiteY13" fmla="*/ 241417 h 253902"/>
                <a:gd name="connsiteX14" fmla="*/ 115512 w 230369"/>
                <a:gd name="connsiteY14" fmla="*/ 253998 h 253902"/>
                <a:gd name="connsiteX15" fmla="*/ 122440 w 230369"/>
                <a:gd name="connsiteY15" fmla="*/ 241417 h 253902"/>
                <a:gd name="connsiteX16" fmla="*/ 122440 w 230369"/>
                <a:gd name="connsiteY16" fmla="*/ 134671 h 25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369" h="253902">
                  <a:moveTo>
                    <a:pt x="122440" y="134671"/>
                  </a:moveTo>
                  <a:lnTo>
                    <a:pt x="219091" y="134671"/>
                  </a:lnTo>
                  <a:cubicBezTo>
                    <a:pt x="223941" y="134671"/>
                    <a:pt x="230523" y="134671"/>
                    <a:pt x="230523" y="127046"/>
                  </a:cubicBezTo>
                  <a:cubicBezTo>
                    <a:pt x="230523" y="119422"/>
                    <a:pt x="223941" y="119422"/>
                    <a:pt x="219091" y="119422"/>
                  </a:cubicBezTo>
                  <a:lnTo>
                    <a:pt x="122440" y="119422"/>
                  </a:lnTo>
                  <a:lnTo>
                    <a:pt x="122440" y="12676"/>
                  </a:lnTo>
                  <a:cubicBezTo>
                    <a:pt x="122440" y="7339"/>
                    <a:pt x="122440" y="95"/>
                    <a:pt x="115512" y="95"/>
                  </a:cubicBezTo>
                  <a:cubicBezTo>
                    <a:pt x="108583" y="95"/>
                    <a:pt x="108583" y="7339"/>
                    <a:pt x="108583" y="12676"/>
                  </a:cubicBezTo>
                  <a:lnTo>
                    <a:pt x="108583" y="119422"/>
                  </a:lnTo>
                  <a:lnTo>
                    <a:pt x="11586" y="119422"/>
                  </a:lnTo>
                  <a:cubicBezTo>
                    <a:pt x="6736" y="119422"/>
                    <a:pt x="154" y="119422"/>
                    <a:pt x="154" y="127046"/>
                  </a:cubicBezTo>
                  <a:cubicBezTo>
                    <a:pt x="154" y="134671"/>
                    <a:pt x="6736" y="134671"/>
                    <a:pt x="11586" y="134671"/>
                  </a:cubicBezTo>
                  <a:lnTo>
                    <a:pt x="108583" y="134671"/>
                  </a:lnTo>
                  <a:lnTo>
                    <a:pt x="108583" y="241417"/>
                  </a:lnTo>
                  <a:cubicBezTo>
                    <a:pt x="108583" y="246754"/>
                    <a:pt x="108583" y="253998"/>
                    <a:pt x="115512" y="253998"/>
                  </a:cubicBezTo>
                  <a:cubicBezTo>
                    <a:pt x="122440" y="253998"/>
                    <a:pt x="122440" y="246754"/>
                    <a:pt x="122440" y="241417"/>
                  </a:cubicBezTo>
                  <a:lnTo>
                    <a:pt x="122440" y="1346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101CD3A0-A83E-154F-8F4B-C0980B86C5A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331372" y="7106935"/>
              <a:ext cx="153463" cy="258095"/>
            </a:xfrm>
            <a:custGeom>
              <a:avLst/>
              <a:gdLst>
                <a:gd name="connsiteX0" fmla="*/ 92311 w 153463"/>
                <a:gd name="connsiteY0" fmla="*/ 195287 h 258095"/>
                <a:gd name="connsiteX1" fmla="*/ 92311 w 153463"/>
                <a:gd name="connsiteY1" fmla="*/ 228455 h 258095"/>
                <a:gd name="connsiteX2" fmla="*/ 65984 w 153463"/>
                <a:gd name="connsiteY2" fmla="*/ 246373 h 258095"/>
                <a:gd name="connsiteX3" fmla="*/ 58709 w 153463"/>
                <a:gd name="connsiteY3" fmla="*/ 246373 h 258095"/>
                <a:gd name="connsiteX4" fmla="*/ 58709 w 153463"/>
                <a:gd name="connsiteY4" fmla="*/ 258191 h 258095"/>
                <a:gd name="connsiteX5" fmla="*/ 105475 w 153463"/>
                <a:gd name="connsiteY5" fmla="*/ 257048 h 258095"/>
                <a:gd name="connsiteX6" fmla="*/ 152588 w 153463"/>
                <a:gd name="connsiteY6" fmla="*/ 258191 h 258095"/>
                <a:gd name="connsiteX7" fmla="*/ 152588 w 153463"/>
                <a:gd name="connsiteY7" fmla="*/ 246373 h 258095"/>
                <a:gd name="connsiteX8" fmla="*/ 145314 w 153463"/>
                <a:gd name="connsiteY8" fmla="*/ 246373 h 258095"/>
                <a:gd name="connsiteX9" fmla="*/ 118986 w 153463"/>
                <a:gd name="connsiteY9" fmla="*/ 228455 h 258095"/>
                <a:gd name="connsiteX10" fmla="*/ 118986 w 153463"/>
                <a:gd name="connsiteY10" fmla="*/ 195287 h 258095"/>
                <a:gd name="connsiteX11" fmla="*/ 153628 w 153463"/>
                <a:gd name="connsiteY11" fmla="*/ 195287 h 258095"/>
                <a:gd name="connsiteX12" fmla="*/ 153628 w 153463"/>
                <a:gd name="connsiteY12" fmla="*/ 183469 h 258095"/>
                <a:gd name="connsiteX13" fmla="*/ 118986 w 153463"/>
                <a:gd name="connsiteY13" fmla="*/ 183469 h 258095"/>
                <a:gd name="connsiteX14" fmla="*/ 118986 w 153463"/>
                <a:gd name="connsiteY14" fmla="*/ 10007 h 258095"/>
                <a:gd name="connsiteX15" fmla="*/ 113443 w 153463"/>
                <a:gd name="connsiteY15" fmla="*/ 95 h 258095"/>
                <a:gd name="connsiteX16" fmla="*/ 106515 w 153463"/>
                <a:gd name="connsiteY16" fmla="*/ 4670 h 258095"/>
                <a:gd name="connsiteX17" fmla="*/ 164 w 153463"/>
                <a:gd name="connsiteY17" fmla="*/ 183469 h 258095"/>
                <a:gd name="connsiteX18" fmla="*/ 164 w 153463"/>
                <a:gd name="connsiteY18" fmla="*/ 195287 h 258095"/>
                <a:gd name="connsiteX19" fmla="*/ 92311 w 153463"/>
                <a:gd name="connsiteY19" fmla="*/ 195287 h 258095"/>
                <a:gd name="connsiteX20" fmla="*/ 94390 w 153463"/>
                <a:gd name="connsiteY20" fmla="*/ 183469 h 258095"/>
                <a:gd name="connsiteX21" fmla="*/ 9864 w 153463"/>
                <a:gd name="connsiteY21" fmla="*/ 183469 h 258095"/>
                <a:gd name="connsiteX22" fmla="*/ 94390 w 153463"/>
                <a:gd name="connsiteY22" fmla="*/ 41269 h 258095"/>
                <a:gd name="connsiteX23" fmla="*/ 94390 w 153463"/>
                <a:gd name="connsiteY23" fmla="*/ 183469 h 2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463" h="258095">
                  <a:moveTo>
                    <a:pt x="92311" y="195287"/>
                  </a:moveTo>
                  <a:lnTo>
                    <a:pt x="92311" y="228455"/>
                  </a:lnTo>
                  <a:cubicBezTo>
                    <a:pt x="92311" y="242179"/>
                    <a:pt x="91619" y="246373"/>
                    <a:pt x="65984" y="246373"/>
                  </a:cubicBezTo>
                  <a:lnTo>
                    <a:pt x="58709" y="246373"/>
                  </a:lnTo>
                  <a:lnTo>
                    <a:pt x="58709" y="258191"/>
                  </a:lnTo>
                  <a:cubicBezTo>
                    <a:pt x="72912" y="257048"/>
                    <a:pt x="90926" y="257048"/>
                    <a:pt x="105475" y="257048"/>
                  </a:cubicBezTo>
                  <a:cubicBezTo>
                    <a:pt x="120025" y="257048"/>
                    <a:pt x="138385" y="257048"/>
                    <a:pt x="152588" y="258191"/>
                  </a:cubicBezTo>
                  <a:lnTo>
                    <a:pt x="152588" y="246373"/>
                  </a:lnTo>
                  <a:lnTo>
                    <a:pt x="145314" y="246373"/>
                  </a:lnTo>
                  <a:cubicBezTo>
                    <a:pt x="119679" y="246373"/>
                    <a:pt x="118986" y="242179"/>
                    <a:pt x="118986" y="228455"/>
                  </a:cubicBezTo>
                  <a:lnTo>
                    <a:pt x="118986" y="195287"/>
                  </a:lnTo>
                  <a:lnTo>
                    <a:pt x="153628" y="195287"/>
                  </a:lnTo>
                  <a:lnTo>
                    <a:pt x="153628" y="183469"/>
                  </a:lnTo>
                  <a:lnTo>
                    <a:pt x="118986" y="183469"/>
                  </a:lnTo>
                  <a:lnTo>
                    <a:pt x="118986" y="10007"/>
                  </a:lnTo>
                  <a:cubicBezTo>
                    <a:pt x="118986" y="2383"/>
                    <a:pt x="118986" y="95"/>
                    <a:pt x="113443" y="95"/>
                  </a:cubicBezTo>
                  <a:cubicBezTo>
                    <a:pt x="110325" y="95"/>
                    <a:pt x="109286" y="95"/>
                    <a:pt x="106515" y="4670"/>
                  </a:cubicBezTo>
                  <a:lnTo>
                    <a:pt x="164" y="183469"/>
                  </a:lnTo>
                  <a:lnTo>
                    <a:pt x="164" y="195287"/>
                  </a:lnTo>
                  <a:lnTo>
                    <a:pt x="92311" y="195287"/>
                  </a:lnTo>
                  <a:close/>
                  <a:moveTo>
                    <a:pt x="94390" y="183469"/>
                  </a:moveTo>
                  <a:lnTo>
                    <a:pt x="9864" y="183469"/>
                  </a:lnTo>
                  <a:lnTo>
                    <a:pt x="94390" y="41269"/>
                  </a:lnTo>
                  <a:lnTo>
                    <a:pt x="94390" y="18346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FA3DF51E-39DD-5AB5-554E-04D774DBD6E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607789" y="7196525"/>
              <a:ext cx="270553" cy="168505"/>
            </a:xfrm>
            <a:custGeom>
              <a:avLst/>
              <a:gdLst>
                <a:gd name="connsiteX0" fmla="*/ 27192 w 270553"/>
                <a:gd name="connsiteY0" fmla="*/ 37456 h 168505"/>
                <a:gd name="connsiteX1" fmla="*/ 27192 w 270553"/>
                <a:gd name="connsiteY1" fmla="*/ 139627 h 168505"/>
                <a:gd name="connsiteX2" fmla="*/ 172 w 270553"/>
                <a:gd name="connsiteY2" fmla="*/ 156783 h 168505"/>
                <a:gd name="connsiteX3" fmla="*/ 172 w 270553"/>
                <a:gd name="connsiteY3" fmla="*/ 168601 h 168505"/>
                <a:gd name="connsiteX4" fmla="*/ 39317 w 270553"/>
                <a:gd name="connsiteY4" fmla="*/ 167457 h 168505"/>
                <a:gd name="connsiteX5" fmla="*/ 78116 w 270553"/>
                <a:gd name="connsiteY5" fmla="*/ 168601 h 168505"/>
                <a:gd name="connsiteX6" fmla="*/ 78116 w 270553"/>
                <a:gd name="connsiteY6" fmla="*/ 156783 h 168505"/>
                <a:gd name="connsiteX7" fmla="*/ 51095 w 270553"/>
                <a:gd name="connsiteY7" fmla="*/ 139627 h 168505"/>
                <a:gd name="connsiteX8" fmla="*/ 51095 w 270553"/>
                <a:gd name="connsiteY8" fmla="*/ 69480 h 168505"/>
                <a:gd name="connsiteX9" fmla="*/ 97862 w 270553"/>
                <a:gd name="connsiteY9" fmla="*/ 8482 h 168505"/>
                <a:gd name="connsiteX10" fmla="*/ 123497 w 270553"/>
                <a:gd name="connsiteY10" fmla="*/ 50800 h 168505"/>
                <a:gd name="connsiteX11" fmla="*/ 123497 w 270553"/>
                <a:gd name="connsiteY11" fmla="*/ 139627 h 168505"/>
                <a:gd name="connsiteX12" fmla="*/ 96476 w 270553"/>
                <a:gd name="connsiteY12" fmla="*/ 156783 h 168505"/>
                <a:gd name="connsiteX13" fmla="*/ 96476 w 270553"/>
                <a:gd name="connsiteY13" fmla="*/ 168601 h 168505"/>
                <a:gd name="connsiteX14" fmla="*/ 135622 w 270553"/>
                <a:gd name="connsiteY14" fmla="*/ 167457 h 168505"/>
                <a:gd name="connsiteX15" fmla="*/ 174421 w 270553"/>
                <a:gd name="connsiteY15" fmla="*/ 168601 h 168505"/>
                <a:gd name="connsiteX16" fmla="*/ 174421 w 270553"/>
                <a:gd name="connsiteY16" fmla="*/ 156783 h 168505"/>
                <a:gd name="connsiteX17" fmla="*/ 147400 w 270553"/>
                <a:gd name="connsiteY17" fmla="*/ 139627 h 168505"/>
                <a:gd name="connsiteX18" fmla="*/ 147400 w 270553"/>
                <a:gd name="connsiteY18" fmla="*/ 69480 h 168505"/>
                <a:gd name="connsiteX19" fmla="*/ 194167 w 270553"/>
                <a:gd name="connsiteY19" fmla="*/ 8482 h 168505"/>
                <a:gd name="connsiteX20" fmla="*/ 219802 w 270553"/>
                <a:gd name="connsiteY20" fmla="*/ 50800 h 168505"/>
                <a:gd name="connsiteX21" fmla="*/ 219802 w 270553"/>
                <a:gd name="connsiteY21" fmla="*/ 139627 h 168505"/>
                <a:gd name="connsiteX22" fmla="*/ 192781 w 270553"/>
                <a:gd name="connsiteY22" fmla="*/ 156783 h 168505"/>
                <a:gd name="connsiteX23" fmla="*/ 192781 w 270553"/>
                <a:gd name="connsiteY23" fmla="*/ 168601 h 168505"/>
                <a:gd name="connsiteX24" fmla="*/ 231926 w 270553"/>
                <a:gd name="connsiteY24" fmla="*/ 167457 h 168505"/>
                <a:gd name="connsiteX25" fmla="*/ 270725 w 270553"/>
                <a:gd name="connsiteY25" fmla="*/ 168601 h 168505"/>
                <a:gd name="connsiteX26" fmla="*/ 270725 w 270553"/>
                <a:gd name="connsiteY26" fmla="*/ 156783 h 168505"/>
                <a:gd name="connsiteX27" fmla="*/ 243705 w 270553"/>
                <a:gd name="connsiteY27" fmla="*/ 145346 h 168505"/>
                <a:gd name="connsiteX28" fmla="*/ 243705 w 270553"/>
                <a:gd name="connsiteY28" fmla="*/ 72530 h 168505"/>
                <a:gd name="connsiteX29" fmla="*/ 232966 w 270553"/>
                <a:gd name="connsiteY29" fmla="*/ 14201 h 168505"/>
                <a:gd name="connsiteX30" fmla="*/ 196592 w 270553"/>
                <a:gd name="connsiteY30" fmla="*/ 95 h 168505"/>
                <a:gd name="connsiteX31" fmla="*/ 146361 w 270553"/>
                <a:gd name="connsiteY31" fmla="*/ 37456 h 168505"/>
                <a:gd name="connsiteX32" fmla="*/ 100287 w 270553"/>
                <a:gd name="connsiteY32" fmla="*/ 95 h 168505"/>
                <a:gd name="connsiteX33" fmla="*/ 49017 w 270553"/>
                <a:gd name="connsiteY33" fmla="*/ 40125 h 168505"/>
                <a:gd name="connsiteX34" fmla="*/ 49017 w 270553"/>
                <a:gd name="connsiteY34" fmla="*/ 95 h 168505"/>
                <a:gd name="connsiteX35" fmla="*/ 172 w 270553"/>
                <a:gd name="connsiteY35" fmla="*/ 4289 h 168505"/>
                <a:gd name="connsiteX36" fmla="*/ 172 w 270553"/>
                <a:gd name="connsiteY36" fmla="*/ 16107 h 168505"/>
                <a:gd name="connsiteX37" fmla="*/ 27192 w 270553"/>
                <a:gd name="connsiteY37" fmla="*/ 37456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553" h="168505">
                  <a:moveTo>
                    <a:pt x="27192" y="37456"/>
                  </a:moveTo>
                  <a:lnTo>
                    <a:pt x="27192" y="139627"/>
                  </a:lnTo>
                  <a:cubicBezTo>
                    <a:pt x="27192" y="156783"/>
                    <a:pt x="23382" y="156783"/>
                    <a:pt x="172" y="156783"/>
                  </a:cubicBezTo>
                  <a:lnTo>
                    <a:pt x="172" y="168601"/>
                  </a:lnTo>
                  <a:cubicBezTo>
                    <a:pt x="12296" y="168220"/>
                    <a:pt x="29964" y="167457"/>
                    <a:pt x="39317" y="167457"/>
                  </a:cubicBezTo>
                  <a:cubicBezTo>
                    <a:pt x="48324" y="167457"/>
                    <a:pt x="66338" y="168220"/>
                    <a:pt x="78116" y="168601"/>
                  </a:cubicBezTo>
                  <a:lnTo>
                    <a:pt x="78116" y="156783"/>
                  </a:lnTo>
                  <a:cubicBezTo>
                    <a:pt x="54906" y="156783"/>
                    <a:pt x="51095" y="156783"/>
                    <a:pt x="51095" y="139627"/>
                  </a:cubicBezTo>
                  <a:lnTo>
                    <a:pt x="51095" y="69480"/>
                  </a:lnTo>
                  <a:cubicBezTo>
                    <a:pt x="51095" y="29832"/>
                    <a:pt x="75691" y="8482"/>
                    <a:pt x="97862" y="8482"/>
                  </a:cubicBezTo>
                  <a:cubicBezTo>
                    <a:pt x="119686" y="8482"/>
                    <a:pt x="123497" y="29069"/>
                    <a:pt x="123497" y="50800"/>
                  </a:cubicBezTo>
                  <a:lnTo>
                    <a:pt x="123497" y="139627"/>
                  </a:lnTo>
                  <a:cubicBezTo>
                    <a:pt x="123497" y="156783"/>
                    <a:pt x="119686" y="156783"/>
                    <a:pt x="96476" y="156783"/>
                  </a:cubicBezTo>
                  <a:lnTo>
                    <a:pt x="96476" y="168601"/>
                  </a:lnTo>
                  <a:cubicBezTo>
                    <a:pt x="108601" y="168220"/>
                    <a:pt x="126268" y="167457"/>
                    <a:pt x="135622" y="167457"/>
                  </a:cubicBezTo>
                  <a:cubicBezTo>
                    <a:pt x="144629" y="167457"/>
                    <a:pt x="162643" y="168220"/>
                    <a:pt x="174421" y="168601"/>
                  </a:cubicBezTo>
                  <a:lnTo>
                    <a:pt x="174421" y="156783"/>
                  </a:lnTo>
                  <a:cubicBezTo>
                    <a:pt x="151211" y="156783"/>
                    <a:pt x="147400" y="156783"/>
                    <a:pt x="147400" y="139627"/>
                  </a:cubicBezTo>
                  <a:lnTo>
                    <a:pt x="147400" y="69480"/>
                  </a:lnTo>
                  <a:cubicBezTo>
                    <a:pt x="147400" y="29832"/>
                    <a:pt x="171996" y="8482"/>
                    <a:pt x="194167" y="8482"/>
                  </a:cubicBezTo>
                  <a:cubicBezTo>
                    <a:pt x="215991" y="8482"/>
                    <a:pt x="219802" y="29069"/>
                    <a:pt x="219802" y="50800"/>
                  </a:cubicBezTo>
                  <a:lnTo>
                    <a:pt x="219802" y="139627"/>
                  </a:lnTo>
                  <a:cubicBezTo>
                    <a:pt x="219802" y="156783"/>
                    <a:pt x="215991" y="156783"/>
                    <a:pt x="192781" y="156783"/>
                  </a:cubicBezTo>
                  <a:lnTo>
                    <a:pt x="192781" y="168601"/>
                  </a:lnTo>
                  <a:cubicBezTo>
                    <a:pt x="204906" y="168220"/>
                    <a:pt x="222573" y="167457"/>
                    <a:pt x="231926" y="167457"/>
                  </a:cubicBezTo>
                  <a:cubicBezTo>
                    <a:pt x="240933" y="167457"/>
                    <a:pt x="258947" y="168220"/>
                    <a:pt x="270725" y="168601"/>
                  </a:cubicBezTo>
                  <a:lnTo>
                    <a:pt x="270725" y="156783"/>
                  </a:lnTo>
                  <a:cubicBezTo>
                    <a:pt x="252712" y="156783"/>
                    <a:pt x="244051" y="156783"/>
                    <a:pt x="243705" y="145346"/>
                  </a:cubicBezTo>
                  <a:lnTo>
                    <a:pt x="243705" y="72530"/>
                  </a:lnTo>
                  <a:cubicBezTo>
                    <a:pt x="243705" y="39744"/>
                    <a:pt x="243705" y="27925"/>
                    <a:pt x="232966" y="14201"/>
                  </a:cubicBezTo>
                  <a:cubicBezTo>
                    <a:pt x="228116" y="7720"/>
                    <a:pt x="216684" y="95"/>
                    <a:pt x="196592" y="95"/>
                  </a:cubicBezTo>
                  <a:cubicBezTo>
                    <a:pt x="167492" y="95"/>
                    <a:pt x="152250" y="22969"/>
                    <a:pt x="146361" y="37456"/>
                  </a:cubicBezTo>
                  <a:cubicBezTo>
                    <a:pt x="141511" y="4289"/>
                    <a:pt x="115876" y="95"/>
                    <a:pt x="100287" y="95"/>
                  </a:cubicBezTo>
                  <a:cubicBezTo>
                    <a:pt x="74998" y="95"/>
                    <a:pt x="58717" y="16488"/>
                    <a:pt x="49017" y="40125"/>
                  </a:cubicBezTo>
                  <a:lnTo>
                    <a:pt x="49017" y="95"/>
                  </a:lnTo>
                  <a:lnTo>
                    <a:pt x="172" y="4289"/>
                  </a:lnTo>
                  <a:lnTo>
                    <a:pt x="172" y="16107"/>
                  </a:lnTo>
                  <a:cubicBezTo>
                    <a:pt x="24421" y="16107"/>
                    <a:pt x="27192" y="18776"/>
                    <a:pt x="27192" y="3745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72029593-12A7-C4A9-521E-932050540FE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896819" y="7109984"/>
              <a:ext cx="74133" cy="255046"/>
            </a:xfrm>
            <a:custGeom>
              <a:avLst/>
              <a:gdLst>
                <a:gd name="connsiteX0" fmla="*/ 50064 w 74133"/>
                <a:gd name="connsiteY0" fmla="*/ 86636 h 255046"/>
                <a:gd name="connsiteX1" fmla="*/ 1566 w 74133"/>
                <a:gd name="connsiteY1" fmla="*/ 90829 h 255046"/>
                <a:gd name="connsiteX2" fmla="*/ 1566 w 74133"/>
                <a:gd name="connsiteY2" fmla="*/ 102647 h 255046"/>
                <a:gd name="connsiteX3" fmla="*/ 27201 w 74133"/>
                <a:gd name="connsiteY3" fmla="*/ 123615 h 255046"/>
                <a:gd name="connsiteX4" fmla="*/ 27201 w 74133"/>
                <a:gd name="connsiteY4" fmla="*/ 226167 h 255046"/>
                <a:gd name="connsiteX5" fmla="*/ 180 w 74133"/>
                <a:gd name="connsiteY5" fmla="*/ 243323 h 255046"/>
                <a:gd name="connsiteX6" fmla="*/ 180 w 74133"/>
                <a:gd name="connsiteY6" fmla="*/ 255141 h 255046"/>
                <a:gd name="connsiteX7" fmla="*/ 38286 w 74133"/>
                <a:gd name="connsiteY7" fmla="*/ 253998 h 255046"/>
                <a:gd name="connsiteX8" fmla="*/ 74314 w 74133"/>
                <a:gd name="connsiteY8" fmla="*/ 255141 h 255046"/>
                <a:gd name="connsiteX9" fmla="*/ 74314 w 74133"/>
                <a:gd name="connsiteY9" fmla="*/ 243323 h 255046"/>
                <a:gd name="connsiteX10" fmla="*/ 50064 w 74133"/>
                <a:gd name="connsiteY10" fmla="*/ 226549 h 255046"/>
                <a:gd name="connsiteX11" fmla="*/ 50064 w 74133"/>
                <a:gd name="connsiteY11" fmla="*/ 86636 h 255046"/>
                <a:gd name="connsiteX12" fmla="*/ 51450 w 74133"/>
                <a:gd name="connsiteY12" fmla="*/ 20301 h 255046"/>
                <a:gd name="connsiteX13" fmla="*/ 33090 w 74133"/>
                <a:gd name="connsiteY13" fmla="*/ 95 h 255046"/>
                <a:gd name="connsiteX14" fmla="*/ 14730 w 74133"/>
                <a:gd name="connsiteY14" fmla="*/ 20301 h 255046"/>
                <a:gd name="connsiteX15" fmla="*/ 33090 w 74133"/>
                <a:gd name="connsiteY15" fmla="*/ 40506 h 255046"/>
                <a:gd name="connsiteX16" fmla="*/ 51450 w 74133"/>
                <a:gd name="connsiteY16" fmla="*/ 20301 h 25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33" h="255046">
                  <a:moveTo>
                    <a:pt x="50064" y="86636"/>
                  </a:moveTo>
                  <a:lnTo>
                    <a:pt x="1566" y="90829"/>
                  </a:lnTo>
                  <a:lnTo>
                    <a:pt x="1566" y="102647"/>
                  </a:lnTo>
                  <a:cubicBezTo>
                    <a:pt x="24083" y="102647"/>
                    <a:pt x="27201" y="104935"/>
                    <a:pt x="27201" y="123615"/>
                  </a:cubicBezTo>
                  <a:lnTo>
                    <a:pt x="27201" y="226167"/>
                  </a:lnTo>
                  <a:cubicBezTo>
                    <a:pt x="27201" y="243323"/>
                    <a:pt x="23390" y="243323"/>
                    <a:pt x="180" y="243323"/>
                  </a:cubicBezTo>
                  <a:lnTo>
                    <a:pt x="180" y="255141"/>
                  </a:lnTo>
                  <a:cubicBezTo>
                    <a:pt x="11265" y="254760"/>
                    <a:pt x="29972" y="253998"/>
                    <a:pt x="38286" y="253998"/>
                  </a:cubicBezTo>
                  <a:cubicBezTo>
                    <a:pt x="50411" y="253998"/>
                    <a:pt x="62535" y="254760"/>
                    <a:pt x="74314" y="255141"/>
                  </a:cubicBezTo>
                  <a:lnTo>
                    <a:pt x="74314" y="243323"/>
                  </a:lnTo>
                  <a:cubicBezTo>
                    <a:pt x="51450" y="243323"/>
                    <a:pt x="50064" y="241417"/>
                    <a:pt x="50064" y="226549"/>
                  </a:cubicBezTo>
                  <a:lnTo>
                    <a:pt x="50064" y="86636"/>
                  </a:lnTo>
                  <a:close/>
                  <a:moveTo>
                    <a:pt x="51450" y="20301"/>
                  </a:moveTo>
                  <a:cubicBezTo>
                    <a:pt x="51450" y="8101"/>
                    <a:pt x="42790" y="95"/>
                    <a:pt x="33090" y="95"/>
                  </a:cubicBezTo>
                  <a:cubicBezTo>
                    <a:pt x="22351" y="95"/>
                    <a:pt x="14730" y="10389"/>
                    <a:pt x="14730" y="20301"/>
                  </a:cubicBezTo>
                  <a:cubicBezTo>
                    <a:pt x="14730" y="30594"/>
                    <a:pt x="22351" y="40506"/>
                    <a:pt x="33090" y="40506"/>
                  </a:cubicBezTo>
                  <a:cubicBezTo>
                    <a:pt x="42790" y="40506"/>
                    <a:pt x="51450" y="32500"/>
                    <a:pt x="51450" y="2030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5266CDBB-B32A-AED6-DF34-F5BC7D3405B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992701" y="7196525"/>
              <a:ext cx="174249" cy="168505"/>
            </a:xfrm>
            <a:custGeom>
              <a:avLst/>
              <a:gdLst>
                <a:gd name="connsiteX0" fmla="*/ 27203 w 174249"/>
                <a:gd name="connsiteY0" fmla="*/ 37456 h 168505"/>
                <a:gd name="connsiteX1" fmla="*/ 27203 w 174249"/>
                <a:gd name="connsiteY1" fmla="*/ 139627 h 168505"/>
                <a:gd name="connsiteX2" fmla="*/ 183 w 174249"/>
                <a:gd name="connsiteY2" fmla="*/ 156783 h 168505"/>
                <a:gd name="connsiteX3" fmla="*/ 183 w 174249"/>
                <a:gd name="connsiteY3" fmla="*/ 168601 h 168505"/>
                <a:gd name="connsiteX4" fmla="*/ 39328 w 174249"/>
                <a:gd name="connsiteY4" fmla="*/ 167457 h 168505"/>
                <a:gd name="connsiteX5" fmla="*/ 78127 w 174249"/>
                <a:gd name="connsiteY5" fmla="*/ 168601 h 168505"/>
                <a:gd name="connsiteX6" fmla="*/ 78127 w 174249"/>
                <a:gd name="connsiteY6" fmla="*/ 156783 h 168505"/>
                <a:gd name="connsiteX7" fmla="*/ 51106 w 174249"/>
                <a:gd name="connsiteY7" fmla="*/ 139627 h 168505"/>
                <a:gd name="connsiteX8" fmla="*/ 51106 w 174249"/>
                <a:gd name="connsiteY8" fmla="*/ 69480 h 168505"/>
                <a:gd name="connsiteX9" fmla="*/ 97873 w 174249"/>
                <a:gd name="connsiteY9" fmla="*/ 8482 h 168505"/>
                <a:gd name="connsiteX10" fmla="*/ 123508 w 174249"/>
                <a:gd name="connsiteY10" fmla="*/ 50800 h 168505"/>
                <a:gd name="connsiteX11" fmla="*/ 123508 w 174249"/>
                <a:gd name="connsiteY11" fmla="*/ 139627 h 168505"/>
                <a:gd name="connsiteX12" fmla="*/ 96487 w 174249"/>
                <a:gd name="connsiteY12" fmla="*/ 156783 h 168505"/>
                <a:gd name="connsiteX13" fmla="*/ 96487 w 174249"/>
                <a:gd name="connsiteY13" fmla="*/ 168601 h 168505"/>
                <a:gd name="connsiteX14" fmla="*/ 135633 w 174249"/>
                <a:gd name="connsiteY14" fmla="*/ 167457 h 168505"/>
                <a:gd name="connsiteX15" fmla="*/ 174432 w 174249"/>
                <a:gd name="connsiteY15" fmla="*/ 168601 h 168505"/>
                <a:gd name="connsiteX16" fmla="*/ 174432 w 174249"/>
                <a:gd name="connsiteY16" fmla="*/ 156783 h 168505"/>
                <a:gd name="connsiteX17" fmla="*/ 147411 w 174249"/>
                <a:gd name="connsiteY17" fmla="*/ 145346 h 168505"/>
                <a:gd name="connsiteX18" fmla="*/ 147411 w 174249"/>
                <a:gd name="connsiteY18" fmla="*/ 72530 h 168505"/>
                <a:gd name="connsiteX19" fmla="*/ 136672 w 174249"/>
                <a:gd name="connsiteY19" fmla="*/ 14201 h 168505"/>
                <a:gd name="connsiteX20" fmla="*/ 100298 w 174249"/>
                <a:gd name="connsiteY20" fmla="*/ 95 h 168505"/>
                <a:gd name="connsiteX21" fmla="*/ 49028 w 174249"/>
                <a:gd name="connsiteY21" fmla="*/ 40125 h 168505"/>
                <a:gd name="connsiteX22" fmla="*/ 49028 w 174249"/>
                <a:gd name="connsiteY22" fmla="*/ 95 h 168505"/>
                <a:gd name="connsiteX23" fmla="*/ 183 w 174249"/>
                <a:gd name="connsiteY23" fmla="*/ 4289 h 168505"/>
                <a:gd name="connsiteX24" fmla="*/ 183 w 174249"/>
                <a:gd name="connsiteY24" fmla="*/ 16107 h 168505"/>
                <a:gd name="connsiteX25" fmla="*/ 27203 w 174249"/>
                <a:gd name="connsiteY25" fmla="*/ 37456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249" h="168505">
                  <a:moveTo>
                    <a:pt x="27203" y="37456"/>
                  </a:moveTo>
                  <a:lnTo>
                    <a:pt x="27203" y="139627"/>
                  </a:lnTo>
                  <a:cubicBezTo>
                    <a:pt x="27203" y="156783"/>
                    <a:pt x="23393" y="156783"/>
                    <a:pt x="183" y="156783"/>
                  </a:cubicBezTo>
                  <a:lnTo>
                    <a:pt x="183" y="168601"/>
                  </a:lnTo>
                  <a:cubicBezTo>
                    <a:pt x="12307" y="168220"/>
                    <a:pt x="29975" y="167457"/>
                    <a:pt x="39328" y="167457"/>
                  </a:cubicBezTo>
                  <a:cubicBezTo>
                    <a:pt x="48335" y="167457"/>
                    <a:pt x="66349" y="168220"/>
                    <a:pt x="78127" y="168601"/>
                  </a:cubicBezTo>
                  <a:lnTo>
                    <a:pt x="78127" y="156783"/>
                  </a:lnTo>
                  <a:cubicBezTo>
                    <a:pt x="54917" y="156783"/>
                    <a:pt x="51106" y="156783"/>
                    <a:pt x="51106" y="139627"/>
                  </a:cubicBezTo>
                  <a:lnTo>
                    <a:pt x="51106" y="69480"/>
                  </a:lnTo>
                  <a:cubicBezTo>
                    <a:pt x="51106" y="29832"/>
                    <a:pt x="75702" y="8482"/>
                    <a:pt x="97873" y="8482"/>
                  </a:cubicBezTo>
                  <a:cubicBezTo>
                    <a:pt x="119698" y="8482"/>
                    <a:pt x="123508" y="29069"/>
                    <a:pt x="123508" y="50800"/>
                  </a:cubicBezTo>
                  <a:lnTo>
                    <a:pt x="123508" y="139627"/>
                  </a:lnTo>
                  <a:cubicBezTo>
                    <a:pt x="123508" y="156783"/>
                    <a:pt x="119698" y="156783"/>
                    <a:pt x="96487" y="156783"/>
                  </a:cubicBezTo>
                  <a:lnTo>
                    <a:pt x="96487" y="168601"/>
                  </a:lnTo>
                  <a:cubicBezTo>
                    <a:pt x="108612" y="168220"/>
                    <a:pt x="126280" y="167457"/>
                    <a:pt x="135633" y="167457"/>
                  </a:cubicBezTo>
                  <a:cubicBezTo>
                    <a:pt x="144640" y="167457"/>
                    <a:pt x="162654" y="168220"/>
                    <a:pt x="174432" y="168601"/>
                  </a:cubicBezTo>
                  <a:lnTo>
                    <a:pt x="174432" y="156783"/>
                  </a:lnTo>
                  <a:cubicBezTo>
                    <a:pt x="156418" y="156783"/>
                    <a:pt x="147758" y="156783"/>
                    <a:pt x="147411" y="145346"/>
                  </a:cubicBezTo>
                  <a:lnTo>
                    <a:pt x="147411" y="72530"/>
                  </a:lnTo>
                  <a:cubicBezTo>
                    <a:pt x="147411" y="39744"/>
                    <a:pt x="147411" y="27925"/>
                    <a:pt x="136672" y="14201"/>
                  </a:cubicBezTo>
                  <a:cubicBezTo>
                    <a:pt x="131822" y="7720"/>
                    <a:pt x="120390" y="95"/>
                    <a:pt x="100298" y="95"/>
                  </a:cubicBezTo>
                  <a:cubicBezTo>
                    <a:pt x="75009" y="95"/>
                    <a:pt x="58728" y="16488"/>
                    <a:pt x="49028" y="40125"/>
                  </a:cubicBezTo>
                  <a:lnTo>
                    <a:pt x="49028" y="95"/>
                  </a:lnTo>
                  <a:lnTo>
                    <a:pt x="183" y="4289"/>
                  </a:lnTo>
                  <a:lnTo>
                    <a:pt x="183" y="16107"/>
                  </a:lnTo>
                  <a:cubicBezTo>
                    <a:pt x="24432" y="16107"/>
                    <a:pt x="27203" y="18776"/>
                    <a:pt x="27203" y="3745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90E71205-89E0-4A89-7270-D2E13188745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575413" y="7428569"/>
              <a:ext cx="96027" cy="266864"/>
            </a:xfrm>
            <a:custGeom>
              <a:avLst/>
              <a:gdLst>
                <a:gd name="connsiteX0" fmla="*/ 57641 w 96027"/>
                <a:gd name="connsiteY0" fmla="*/ 38531 h 266864"/>
                <a:gd name="connsiteX1" fmla="*/ 65159 w 96027"/>
                <a:gd name="connsiteY1" fmla="*/ 17715 h 266864"/>
                <a:gd name="connsiteX2" fmla="*/ 91106 w 96027"/>
                <a:gd name="connsiteY2" fmla="*/ 7574 h 266864"/>
                <a:gd name="connsiteX3" fmla="*/ 96198 w 96027"/>
                <a:gd name="connsiteY3" fmla="*/ 3838 h 266864"/>
                <a:gd name="connsiteX4" fmla="*/ 90136 w 96027"/>
                <a:gd name="connsiteY4" fmla="*/ 102 h 266864"/>
                <a:gd name="connsiteX5" fmla="*/ 38727 w 96027"/>
                <a:gd name="connsiteY5" fmla="*/ 33727 h 266864"/>
                <a:gd name="connsiteX6" fmla="*/ 38727 w 96027"/>
                <a:gd name="connsiteY6" fmla="*/ 96440 h 266864"/>
                <a:gd name="connsiteX7" fmla="*/ 30725 w 96027"/>
                <a:gd name="connsiteY7" fmla="*/ 119657 h 266864"/>
                <a:gd name="connsiteX8" fmla="*/ 5020 w 96027"/>
                <a:gd name="connsiteY8" fmla="*/ 129798 h 266864"/>
                <a:gd name="connsiteX9" fmla="*/ 170 w 96027"/>
                <a:gd name="connsiteY9" fmla="*/ 133534 h 266864"/>
                <a:gd name="connsiteX10" fmla="*/ 4293 w 96027"/>
                <a:gd name="connsiteY10" fmla="*/ 137270 h 266864"/>
                <a:gd name="connsiteX11" fmla="*/ 38727 w 96027"/>
                <a:gd name="connsiteY11" fmla="*/ 165291 h 266864"/>
                <a:gd name="connsiteX12" fmla="*/ 38727 w 96027"/>
                <a:gd name="connsiteY12" fmla="*/ 228004 h 266864"/>
                <a:gd name="connsiteX13" fmla="*/ 51579 w 96027"/>
                <a:gd name="connsiteY13" fmla="*/ 256292 h 266864"/>
                <a:gd name="connsiteX14" fmla="*/ 90136 w 96027"/>
                <a:gd name="connsiteY14" fmla="*/ 266967 h 266864"/>
                <a:gd name="connsiteX15" fmla="*/ 96198 w 96027"/>
                <a:gd name="connsiteY15" fmla="*/ 263230 h 266864"/>
                <a:gd name="connsiteX16" fmla="*/ 92076 w 96027"/>
                <a:gd name="connsiteY16" fmla="*/ 259494 h 266864"/>
                <a:gd name="connsiteX17" fmla="*/ 58126 w 96027"/>
                <a:gd name="connsiteY17" fmla="*/ 236277 h 266864"/>
                <a:gd name="connsiteX18" fmla="*/ 57641 w 96027"/>
                <a:gd name="connsiteY18" fmla="*/ 228004 h 266864"/>
                <a:gd name="connsiteX19" fmla="*/ 57641 w 96027"/>
                <a:gd name="connsiteY19" fmla="*/ 171963 h 266864"/>
                <a:gd name="connsiteX20" fmla="*/ 51337 w 96027"/>
                <a:gd name="connsiteY20" fmla="*/ 147411 h 266864"/>
                <a:gd name="connsiteX21" fmla="*/ 28785 w 96027"/>
                <a:gd name="connsiteY21" fmla="*/ 133534 h 266864"/>
                <a:gd name="connsiteX22" fmla="*/ 57399 w 96027"/>
                <a:gd name="connsiteY22" fmla="*/ 105247 h 266864"/>
                <a:gd name="connsiteX23" fmla="*/ 57641 w 96027"/>
                <a:gd name="connsiteY23" fmla="*/ 94572 h 266864"/>
                <a:gd name="connsiteX24" fmla="*/ 57641 w 96027"/>
                <a:gd name="connsiteY24" fmla="*/ 38531 h 2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027" h="266864">
                  <a:moveTo>
                    <a:pt x="57641" y="38531"/>
                  </a:moveTo>
                  <a:cubicBezTo>
                    <a:pt x="57641" y="33193"/>
                    <a:pt x="57641" y="25187"/>
                    <a:pt x="65159" y="17715"/>
                  </a:cubicBezTo>
                  <a:cubicBezTo>
                    <a:pt x="72434" y="10777"/>
                    <a:pt x="81648" y="8375"/>
                    <a:pt x="91106" y="7574"/>
                  </a:cubicBezTo>
                  <a:cubicBezTo>
                    <a:pt x="94500" y="7308"/>
                    <a:pt x="96198" y="7308"/>
                    <a:pt x="96198" y="3838"/>
                  </a:cubicBezTo>
                  <a:cubicBezTo>
                    <a:pt x="96198" y="102"/>
                    <a:pt x="93773" y="102"/>
                    <a:pt x="90136" y="102"/>
                  </a:cubicBezTo>
                  <a:cubicBezTo>
                    <a:pt x="64189" y="102"/>
                    <a:pt x="38969" y="12111"/>
                    <a:pt x="38727" y="33727"/>
                  </a:cubicBezTo>
                  <a:lnTo>
                    <a:pt x="38727" y="96440"/>
                  </a:lnTo>
                  <a:cubicBezTo>
                    <a:pt x="38727" y="103379"/>
                    <a:pt x="38727" y="111918"/>
                    <a:pt x="30725" y="119657"/>
                  </a:cubicBezTo>
                  <a:cubicBezTo>
                    <a:pt x="24905" y="124728"/>
                    <a:pt x="17145" y="128998"/>
                    <a:pt x="5020" y="129798"/>
                  </a:cubicBezTo>
                  <a:cubicBezTo>
                    <a:pt x="2110" y="130065"/>
                    <a:pt x="170" y="130065"/>
                    <a:pt x="170" y="133534"/>
                  </a:cubicBezTo>
                  <a:cubicBezTo>
                    <a:pt x="170" y="137004"/>
                    <a:pt x="2353" y="137004"/>
                    <a:pt x="4293" y="137270"/>
                  </a:cubicBezTo>
                  <a:cubicBezTo>
                    <a:pt x="33150" y="139405"/>
                    <a:pt x="38484" y="157819"/>
                    <a:pt x="38727" y="165291"/>
                  </a:cubicBezTo>
                  <a:lnTo>
                    <a:pt x="38727" y="228004"/>
                  </a:lnTo>
                  <a:cubicBezTo>
                    <a:pt x="38727" y="235210"/>
                    <a:pt x="38727" y="247219"/>
                    <a:pt x="51579" y="256292"/>
                  </a:cubicBezTo>
                  <a:cubicBezTo>
                    <a:pt x="65159" y="265899"/>
                    <a:pt x="84073" y="266967"/>
                    <a:pt x="90136" y="266967"/>
                  </a:cubicBezTo>
                  <a:cubicBezTo>
                    <a:pt x="93773" y="266967"/>
                    <a:pt x="96198" y="266967"/>
                    <a:pt x="96198" y="263230"/>
                  </a:cubicBezTo>
                  <a:cubicBezTo>
                    <a:pt x="96198" y="259761"/>
                    <a:pt x="94015" y="259494"/>
                    <a:pt x="92076" y="259494"/>
                  </a:cubicBezTo>
                  <a:cubicBezTo>
                    <a:pt x="69281" y="258160"/>
                    <a:pt x="60066" y="246151"/>
                    <a:pt x="58126" y="236277"/>
                  </a:cubicBezTo>
                  <a:cubicBezTo>
                    <a:pt x="57641" y="233608"/>
                    <a:pt x="57641" y="231740"/>
                    <a:pt x="57641" y="228004"/>
                  </a:cubicBezTo>
                  <a:lnTo>
                    <a:pt x="57641" y="171963"/>
                  </a:lnTo>
                  <a:cubicBezTo>
                    <a:pt x="57641" y="164224"/>
                    <a:pt x="57641" y="154617"/>
                    <a:pt x="51337" y="147411"/>
                  </a:cubicBezTo>
                  <a:cubicBezTo>
                    <a:pt x="47942" y="143942"/>
                    <a:pt x="42364" y="137537"/>
                    <a:pt x="28785" y="133534"/>
                  </a:cubicBezTo>
                  <a:cubicBezTo>
                    <a:pt x="38484" y="130599"/>
                    <a:pt x="54732" y="123394"/>
                    <a:pt x="57399" y="105247"/>
                  </a:cubicBezTo>
                  <a:cubicBezTo>
                    <a:pt x="57641" y="103646"/>
                    <a:pt x="57641" y="103112"/>
                    <a:pt x="57641" y="94572"/>
                  </a:cubicBezTo>
                  <a:lnTo>
                    <a:pt x="57641" y="385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BAF43C3D-67D1-DF05-C658-76A2CD60338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12742" y="7443514"/>
              <a:ext cx="132159" cy="187872"/>
            </a:xfrm>
            <a:custGeom>
              <a:avLst/>
              <a:gdLst>
                <a:gd name="connsiteX0" fmla="*/ 57888 w 132159"/>
                <a:gd name="connsiteY0" fmla="*/ 8108 h 187872"/>
                <a:gd name="connsiteX1" fmla="*/ 58858 w 132159"/>
                <a:gd name="connsiteY1" fmla="*/ 3838 h 187872"/>
                <a:gd name="connsiteX2" fmla="*/ 54978 w 132159"/>
                <a:gd name="connsiteY2" fmla="*/ 102 h 187872"/>
                <a:gd name="connsiteX3" fmla="*/ 23939 w 132159"/>
                <a:gd name="connsiteY3" fmla="*/ 2771 h 187872"/>
                <a:gd name="connsiteX4" fmla="*/ 18604 w 132159"/>
                <a:gd name="connsiteY4" fmla="*/ 8909 h 187872"/>
                <a:gd name="connsiteX5" fmla="*/ 24909 w 132159"/>
                <a:gd name="connsiteY5" fmla="*/ 12645 h 187872"/>
                <a:gd name="connsiteX6" fmla="*/ 36549 w 132159"/>
                <a:gd name="connsiteY6" fmla="*/ 16648 h 187872"/>
                <a:gd name="connsiteX7" fmla="*/ 35579 w 132159"/>
                <a:gd name="connsiteY7" fmla="*/ 22519 h 187872"/>
                <a:gd name="connsiteX8" fmla="*/ 1387 w 132159"/>
                <a:gd name="connsiteY8" fmla="*/ 173564 h 187872"/>
                <a:gd name="connsiteX9" fmla="*/ 174 w 132159"/>
                <a:gd name="connsiteY9" fmla="*/ 179435 h 187872"/>
                <a:gd name="connsiteX10" fmla="*/ 8419 w 132159"/>
                <a:gd name="connsiteY10" fmla="*/ 187975 h 187872"/>
                <a:gd name="connsiteX11" fmla="*/ 18361 w 132159"/>
                <a:gd name="connsiteY11" fmla="*/ 181036 h 187872"/>
                <a:gd name="connsiteX12" fmla="*/ 22484 w 132159"/>
                <a:gd name="connsiteY12" fmla="*/ 164224 h 187872"/>
                <a:gd name="connsiteX13" fmla="*/ 28061 w 132159"/>
                <a:gd name="connsiteY13" fmla="*/ 140473 h 187872"/>
                <a:gd name="connsiteX14" fmla="*/ 31941 w 132159"/>
                <a:gd name="connsiteY14" fmla="*/ 122326 h 187872"/>
                <a:gd name="connsiteX15" fmla="*/ 39216 w 132159"/>
                <a:gd name="connsiteY15" fmla="*/ 103379 h 187872"/>
                <a:gd name="connsiteX16" fmla="*/ 78015 w 132159"/>
                <a:gd name="connsiteY16" fmla="*/ 75091 h 187872"/>
                <a:gd name="connsiteX17" fmla="*/ 92322 w 132159"/>
                <a:gd name="connsiteY17" fmla="*/ 93772 h 187872"/>
                <a:gd name="connsiteX18" fmla="*/ 78015 w 132159"/>
                <a:gd name="connsiteY18" fmla="*/ 150614 h 187872"/>
                <a:gd name="connsiteX19" fmla="*/ 74378 w 132159"/>
                <a:gd name="connsiteY19" fmla="*/ 165024 h 187872"/>
                <a:gd name="connsiteX20" fmla="*/ 97414 w 132159"/>
                <a:gd name="connsiteY20" fmla="*/ 187975 h 187872"/>
                <a:gd name="connsiteX21" fmla="*/ 132334 w 132159"/>
                <a:gd name="connsiteY21" fmla="*/ 147144 h 187872"/>
                <a:gd name="connsiteX22" fmla="*/ 128454 w 132159"/>
                <a:gd name="connsiteY22" fmla="*/ 143675 h 187872"/>
                <a:gd name="connsiteX23" fmla="*/ 123846 w 132159"/>
                <a:gd name="connsiteY23" fmla="*/ 148212 h 187872"/>
                <a:gd name="connsiteX24" fmla="*/ 98142 w 132159"/>
                <a:gd name="connsiteY24" fmla="*/ 180503 h 187872"/>
                <a:gd name="connsiteX25" fmla="*/ 92080 w 132159"/>
                <a:gd name="connsiteY25" fmla="*/ 171162 h 187872"/>
                <a:gd name="connsiteX26" fmla="*/ 97657 w 132159"/>
                <a:gd name="connsiteY26" fmla="*/ 149546 h 187872"/>
                <a:gd name="connsiteX27" fmla="*/ 110509 w 132159"/>
                <a:gd name="connsiteY27" fmla="*/ 98041 h 187872"/>
                <a:gd name="connsiteX28" fmla="*/ 101537 w 132159"/>
                <a:gd name="connsiteY28" fmla="*/ 74824 h 187872"/>
                <a:gd name="connsiteX29" fmla="*/ 78985 w 132159"/>
                <a:gd name="connsiteY29" fmla="*/ 67619 h 187872"/>
                <a:gd name="connsiteX30" fmla="*/ 39458 w 132159"/>
                <a:gd name="connsiteY30" fmla="*/ 89769 h 187872"/>
                <a:gd name="connsiteX31" fmla="*/ 57888 w 132159"/>
                <a:gd name="connsiteY31" fmla="*/ 8108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159" h="187872">
                  <a:moveTo>
                    <a:pt x="57888" y="8108"/>
                  </a:moveTo>
                  <a:cubicBezTo>
                    <a:pt x="58130" y="7574"/>
                    <a:pt x="58858" y="4105"/>
                    <a:pt x="58858" y="3838"/>
                  </a:cubicBezTo>
                  <a:cubicBezTo>
                    <a:pt x="58858" y="2504"/>
                    <a:pt x="57888" y="102"/>
                    <a:pt x="54978" y="102"/>
                  </a:cubicBezTo>
                  <a:cubicBezTo>
                    <a:pt x="50128" y="102"/>
                    <a:pt x="30001" y="2237"/>
                    <a:pt x="23939" y="2771"/>
                  </a:cubicBezTo>
                  <a:cubicBezTo>
                    <a:pt x="21999" y="3038"/>
                    <a:pt x="18604" y="3305"/>
                    <a:pt x="18604" y="8909"/>
                  </a:cubicBezTo>
                  <a:cubicBezTo>
                    <a:pt x="18604" y="12645"/>
                    <a:pt x="21999" y="12645"/>
                    <a:pt x="24909" y="12645"/>
                  </a:cubicBezTo>
                  <a:cubicBezTo>
                    <a:pt x="36549" y="12645"/>
                    <a:pt x="36549" y="14513"/>
                    <a:pt x="36549" y="16648"/>
                  </a:cubicBezTo>
                  <a:cubicBezTo>
                    <a:pt x="36549" y="18516"/>
                    <a:pt x="36064" y="20117"/>
                    <a:pt x="35579" y="22519"/>
                  </a:cubicBezTo>
                  <a:lnTo>
                    <a:pt x="1387" y="173564"/>
                  </a:lnTo>
                  <a:cubicBezTo>
                    <a:pt x="174" y="178368"/>
                    <a:pt x="174" y="178901"/>
                    <a:pt x="174" y="179435"/>
                  </a:cubicBezTo>
                  <a:cubicBezTo>
                    <a:pt x="174" y="183438"/>
                    <a:pt x="3084" y="187975"/>
                    <a:pt x="8419" y="187975"/>
                  </a:cubicBezTo>
                  <a:cubicBezTo>
                    <a:pt x="11087" y="187975"/>
                    <a:pt x="15694" y="186640"/>
                    <a:pt x="18361" y="181036"/>
                  </a:cubicBezTo>
                  <a:cubicBezTo>
                    <a:pt x="19089" y="179435"/>
                    <a:pt x="21271" y="169828"/>
                    <a:pt x="22484" y="164224"/>
                  </a:cubicBezTo>
                  <a:lnTo>
                    <a:pt x="28061" y="140473"/>
                  </a:lnTo>
                  <a:cubicBezTo>
                    <a:pt x="28789" y="136470"/>
                    <a:pt x="31214" y="126329"/>
                    <a:pt x="31941" y="122326"/>
                  </a:cubicBezTo>
                  <a:cubicBezTo>
                    <a:pt x="34366" y="112185"/>
                    <a:pt x="34366" y="111918"/>
                    <a:pt x="39216" y="103379"/>
                  </a:cubicBezTo>
                  <a:cubicBezTo>
                    <a:pt x="46976" y="90302"/>
                    <a:pt x="59100" y="75091"/>
                    <a:pt x="78015" y="75091"/>
                  </a:cubicBezTo>
                  <a:cubicBezTo>
                    <a:pt x="91595" y="75091"/>
                    <a:pt x="92322" y="87367"/>
                    <a:pt x="92322" y="93772"/>
                  </a:cubicBezTo>
                  <a:cubicBezTo>
                    <a:pt x="92322" y="109783"/>
                    <a:pt x="81895" y="139405"/>
                    <a:pt x="78015" y="150614"/>
                  </a:cubicBezTo>
                  <a:cubicBezTo>
                    <a:pt x="75348" y="158086"/>
                    <a:pt x="74378" y="160488"/>
                    <a:pt x="74378" y="165024"/>
                  </a:cubicBezTo>
                  <a:cubicBezTo>
                    <a:pt x="74378" y="179168"/>
                    <a:pt x="85047" y="187975"/>
                    <a:pt x="97414" y="187975"/>
                  </a:cubicBezTo>
                  <a:cubicBezTo>
                    <a:pt x="121664" y="187975"/>
                    <a:pt x="132334" y="151147"/>
                    <a:pt x="132334" y="147144"/>
                  </a:cubicBezTo>
                  <a:cubicBezTo>
                    <a:pt x="132334" y="143675"/>
                    <a:pt x="129181" y="143675"/>
                    <a:pt x="128454" y="143675"/>
                  </a:cubicBezTo>
                  <a:cubicBezTo>
                    <a:pt x="125059" y="143675"/>
                    <a:pt x="124816" y="145276"/>
                    <a:pt x="123846" y="148212"/>
                  </a:cubicBezTo>
                  <a:cubicBezTo>
                    <a:pt x="118269" y="169561"/>
                    <a:pt x="107599" y="180503"/>
                    <a:pt x="98142" y="180503"/>
                  </a:cubicBezTo>
                  <a:cubicBezTo>
                    <a:pt x="93050" y="180503"/>
                    <a:pt x="92080" y="176766"/>
                    <a:pt x="92080" y="171162"/>
                  </a:cubicBezTo>
                  <a:cubicBezTo>
                    <a:pt x="92080" y="165024"/>
                    <a:pt x="93292" y="161555"/>
                    <a:pt x="97657" y="149546"/>
                  </a:cubicBezTo>
                  <a:cubicBezTo>
                    <a:pt x="100567" y="141273"/>
                    <a:pt x="110509" y="112986"/>
                    <a:pt x="110509" y="98041"/>
                  </a:cubicBezTo>
                  <a:cubicBezTo>
                    <a:pt x="110509" y="93772"/>
                    <a:pt x="110509" y="82563"/>
                    <a:pt x="101537" y="74824"/>
                  </a:cubicBezTo>
                  <a:cubicBezTo>
                    <a:pt x="97414" y="71355"/>
                    <a:pt x="90382" y="67619"/>
                    <a:pt x="78985" y="67619"/>
                  </a:cubicBezTo>
                  <a:cubicBezTo>
                    <a:pt x="61283" y="67619"/>
                    <a:pt x="48431" y="78293"/>
                    <a:pt x="39458" y="89769"/>
                  </a:cubicBezTo>
                  <a:lnTo>
                    <a:pt x="57888" y="810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D362B519-1B1B-269D-F4BB-A854D5CE865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872502" y="7539699"/>
              <a:ext cx="60969" cy="129238"/>
            </a:xfrm>
            <a:custGeom>
              <a:avLst/>
              <a:gdLst>
                <a:gd name="connsiteX0" fmla="*/ 53008 w 60969"/>
                <a:gd name="connsiteY0" fmla="*/ 8300 h 129238"/>
                <a:gd name="connsiteX1" fmla="*/ 45387 w 60969"/>
                <a:gd name="connsiteY1" fmla="*/ 103 h 129238"/>
                <a:gd name="connsiteX2" fmla="*/ 34821 w 60969"/>
                <a:gd name="connsiteY2" fmla="*/ 11540 h 129238"/>
                <a:gd name="connsiteX3" fmla="*/ 42269 w 60969"/>
                <a:gd name="connsiteY3" fmla="*/ 19737 h 129238"/>
                <a:gd name="connsiteX4" fmla="*/ 53008 w 60969"/>
                <a:gd name="connsiteY4" fmla="*/ 8300 h 129238"/>
                <a:gd name="connsiteX5" fmla="*/ 61149 w 60969"/>
                <a:gd name="connsiteY5" fmla="*/ 99796 h 129238"/>
                <a:gd name="connsiteX6" fmla="*/ 57512 w 60969"/>
                <a:gd name="connsiteY6" fmla="*/ 97127 h 129238"/>
                <a:gd name="connsiteX7" fmla="*/ 53355 w 60969"/>
                <a:gd name="connsiteY7" fmla="*/ 101512 h 129238"/>
                <a:gd name="connsiteX8" fmla="*/ 33955 w 60969"/>
                <a:gd name="connsiteY8" fmla="*/ 122861 h 129238"/>
                <a:gd name="connsiteX9" fmla="*/ 28759 w 60969"/>
                <a:gd name="connsiteY9" fmla="*/ 115617 h 129238"/>
                <a:gd name="connsiteX10" fmla="*/ 31010 w 60969"/>
                <a:gd name="connsiteY10" fmla="*/ 105896 h 129238"/>
                <a:gd name="connsiteX11" fmla="*/ 34648 w 60969"/>
                <a:gd name="connsiteY11" fmla="*/ 95603 h 129238"/>
                <a:gd name="connsiteX12" fmla="*/ 44521 w 60969"/>
                <a:gd name="connsiteY12" fmla="*/ 69297 h 129238"/>
                <a:gd name="connsiteX13" fmla="*/ 46946 w 60969"/>
                <a:gd name="connsiteY13" fmla="*/ 59766 h 129238"/>
                <a:gd name="connsiteX14" fmla="*/ 28066 w 60969"/>
                <a:gd name="connsiteY14" fmla="*/ 42992 h 129238"/>
                <a:gd name="connsiteX15" fmla="*/ 179 w 60969"/>
                <a:gd name="connsiteY15" fmla="*/ 72538 h 129238"/>
                <a:gd name="connsiteX16" fmla="*/ 3817 w 60969"/>
                <a:gd name="connsiteY16" fmla="*/ 75206 h 129238"/>
                <a:gd name="connsiteX17" fmla="*/ 7800 w 60969"/>
                <a:gd name="connsiteY17" fmla="*/ 71394 h 129238"/>
                <a:gd name="connsiteX18" fmla="*/ 27373 w 60969"/>
                <a:gd name="connsiteY18" fmla="*/ 49473 h 129238"/>
                <a:gd name="connsiteX19" fmla="*/ 32569 w 60969"/>
                <a:gd name="connsiteY19" fmla="*/ 56717 h 129238"/>
                <a:gd name="connsiteX20" fmla="*/ 31530 w 60969"/>
                <a:gd name="connsiteY20" fmla="*/ 63579 h 129238"/>
                <a:gd name="connsiteX21" fmla="*/ 20098 w 60969"/>
                <a:gd name="connsiteY21" fmla="*/ 93887 h 129238"/>
                <a:gd name="connsiteX22" fmla="*/ 16288 w 60969"/>
                <a:gd name="connsiteY22" fmla="*/ 103990 h 129238"/>
                <a:gd name="connsiteX23" fmla="*/ 14382 w 60969"/>
                <a:gd name="connsiteY23" fmla="*/ 112567 h 129238"/>
                <a:gd name="connsiteX24" fmla="*/ 33262 w 60969"/>
                <a:gd name="connsiteY24" fmla="*/ 129342 h 129238"/>
                <a:gd name="connsiteX25" fmla="*/ 61149 w 60969"/>
                <a:gd name="connsiteY25" fmla="*/ 99796 h 12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69" h="129238">
                  <a:moveTo>
                    <a:pt x="53008" y="8300"/>
                  </a:moveTo>
                  <a:cubicBezTo>
                    <a:pt x="53008" y="3725"/>
                    <a:pt x="49890" y="103"/>
                    <a:pt x="45387" y="103"/>
                  </a:cubicBezTo>
                  <a:cubicBezTo>
                    <a:pt x="40537" y="103"/>
                    <a:pt x="34821" y="5250"/>
                    <a:pt x="34821" y="11540"/>
                  </a:cubicBezTo>
                  <a:cubicBezTo>
                    <a:pt x="34821" y="16878"/>
                    <a:pt x="38632" y="19737"/>
                    <a:pt x="42269" y="19737"/>
                  </a:cubicBezTo>
                  <a:cubicBezTo>
                    <a:pt x="47985" y="19737"/>
                    <a:pt x="53008" y="14018"/>
                    <a:pt x="53008" y="8300"/>
                  </a:cubicBezTo>
                  <a:close/>
                  <a:moveTo>
                    <a:pt x="61149" y="99796"/>
                  </a:moveTo>
                  <a:cubicBezTo>
                    <a:pt x="61149" y="97127"/>
                    <a:pt x="58204" y="97127"/>
                    <a:pt x="57512" y="97127"/>
                  </a:cubicBezTo>
                  <a:cubicBezTo>
                    <a:pt x="54567" y="97127"/>
                    <a:pt x="54394" y="97890"/>
                    <a:pt x="53355" y="101512"/>
                  </a:cubicBezTo>
                  <a:cubicBezTo>
                    <a:pt x="50410" y="111996"/>
                    <a:pt x="42616" y="122861"/>
                    <a:pt x="33955" y="122861"/>
                  </a:cubicBezTo>
                  <a:cubicBezTo>
                    <a:pt x="29971" y="122861"/>
                    <a:pt x="28759" y="119811"/>
                    <a:pt x="28759" y="115617"/>
                  </a:cubicBezTo>
                  <a:cubicBezTo>
                    <a:pt x="28759" y="111614"/>
                    <a:pt x="29625" y="109518"/>
                    <a:pt x="31010" y="105896"/>
                  </a:cubicBezTo>
                  <a:cubicBezTo>
                    <a:pt x="32396" y="102083"/>
                    <a:pt x="33782" y="98271"/>
                    <a:pt x="34648" y="95603"/>
                  </a:cubicBezTo>
                  <a:cubicBezTo>
                    <a:pt x="35341" y="93887"/>
                    <a:pt x="42096" y="76160"/>
                    <a:pt x="44521" y="69297"/>
                  </a:cubicBezTo>
                  <a:cubicBezTo>
                    <a:pt x="45907" y="65485"/>
                    <a:pt x="46946" y="63007"/>
                    <a:pt x="46946" y="59766"/>
                  </a:cubicBezTo>
                  <a:cubicBezTo>
                    <a:pt x="46946" y="50617"/>
                    <a:pt x="38978" y="42992"/>
                    <a:pt x="28066" y="42992"/>
                  </a:cubicBezTo>
                  <a:cubicBezTo>
                    <a:pt x="9879" y="42992"/>
                    <a:pt x="179" y="67391"/>
                    <a:pt x="179" y="72538"/>
                  </a:cubicBezTo>
                  <a:cubicBezTo>
                    <a:pt x="179" y="75206"/>
                    <a:pt x="2950" y="75206"/>
                    <a:pt x="3817" y="75206"/>
                  </a:cubicBezTo>
                  <a:cubicBezTo>
                    <a:pt x="6761" y="75206"/>
                    <a:pt x="6934" y="74253"/>
                    <a:pt x="7800" y="71394"/>
                  </a:cubicBezTo>
                  <a:cubicBezTo>
                    <a:pt x="11611" y="57860"/>
                    <a:pt x="19925" y="49473"/>
                    <a:pt x="27373" y="49473"/>
                  </a:cubicBezTo>
                  <a:cubicBezTo>
                    <a:pt x="30664" y="49473"/>
                    <a:pt x="32569" y="51570"/>
                    <a:pt x="32569" y="56717"/>
                  </a:cubicBezTo>
                  <a:cubicBezTo>
                    <a:pt x="32569" y="57479"/>
                    <a:pt x="32569" y="59957"/>
                    <a:pt x="31530" y="63579"/>
                  </a:cubicBezTo>
                  <a:cubicBezTo>
                    <a:pt x="30318" y="67010"/>
                    <a:pt x="22523" y="87406"/>
                    <a:pt x="20098" y="93887"/>
                  </a:cubicBezTo>
                  <a:cubicBezTo>
                    <a:pt x="18886" y="97127"/>
                    <a:pt x="18886" y="97509"/>
                    <a:pt x="16288" y="103990"/>
                  </a:cubicBezTo>
                  <a:cubicBezTo>
                    <a:pt x="15422" y="106658"/>
                    <a:pt x="14382" y="109327"/>
                    <a:pt x="14382" y="112567"/>
                  </a:cubicBezTo>
                  <a:cubicBezTo>
                    <a:pt x="14382" y="122480"/>
                    <a:pt x="22870" y="129342"/>
                    <a:pt x="33262" y="129342"/>
                  </a:cubicBezTo>
                  <a:cubicBezTo>
                    <a:pt x="51449" y="129342"/>
                    <a:pt x="61149" y="104562"/>
                    <a:pt x="61149" y="9979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98E627A8-77EA-9164-BDBE-C870BBCEFA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89275" y="7428569"/>
              <a:ext cx="96027" cy="266864"/>
            </a:xfrm>
            <a:custGeom>
              <a:avLst/>
              <a:gdLst>
                <a:gd name="connsiteX0" fmla="*/ 57653 w 96027"/>
                <a:gd name="connsiteY0" fmla="*/ 170629 h 266864"/>
                <a:gd name="connsiteX1" fmla="*/ 65656 w 96027"/>
                <a:gd name="connsiteY1" fmla="*/ 147411 h 266864"/>
                <a:gd name="connsiteX2" fmla="*/ 91360 w 96027"/>
                <a:gd name="connsiteY2" fmla="*/ 137270 h 266864"/>
                <a:gd name="connsiteX3" fmla="*/ 96210 w 96027"/>
                <a:gd name="connsiteY3" fmla="*/ 133534 h 266864"/>
                <a:gd name="connsiteX4" fmla="*/ 92087 w 96027"/>
                <a:gd name="connsiteY4" fmla="*/ 129798 h 266864"/>
                <a:gd name="connsiteX5" fmla="*/ 57653 w 96027"/>
                <a:gd name="connsiteY5" fmla="*/ 101778 h 266864"/>
                <a:gd name="connsiteX6" fmla="*/ 57653 w 96027"/>
                <a:gd name="connsiteY6" fmla="*/ 39064 h 266864"/>
                <a:gd name="connsiteX7" fmla="*/ 44801 w 96027"/>
                <a:gd name="connsiteY7" fmla="*/ 10777 h 266864"/>
                <a:gd name="connsiteX8" fmla="*/ 6245 w 96027"/>
                <a:gd name="connsiteY8" fmla="*/ 102 h 266864"/>
                <a:gd name="connsiteX9" fmla="*/ 182 w 96027"/>
                <a:gd name="connsiteY9" fmla="*/ 3838 h 266864"/>
                <a:gd name="connsiteX10" fmla="*/ 4305 w 96027"/>
                <a:gd name="connsiteY10" fmla="*/ 7574 h 266864"/>
                <a:gd name="connsiteX11" fmla="*/ 38254 w 96027"/>
                <a:gd name="connsiteY11" fmla="*/ 30792 h 266864"/>
                <a:gd name="connsiteX12" fmla="*/ 38739 w 96027"/>
                <a:gd name="connsiteY12" fmla="*/ 39064 h 266864"/>
                <a:gd name="connsiteX13" fmla="*/ 38739 w 96027"/>
                <a:gd name="connsiteY13" fmla="*/ 95106 h 266864"/>
                <a:gd name="connsiteX14" fmla="*/ 45044 w 96027"/>
                <a:gd name="connsiteY14" fmla="*/ 119657 h 266864"/>
                <a:gd name="connsiteX15" fmla="*/ 67596 w 96027"/>
                <a:gd name="connsiteY15" fmla="*/ 133534 h 266864"/>
                <a:gd name="connsiteX16" fmla="*/ 38981 w 96027"/>
                <a:gd name="connsiteY16" fmla="*/ 161822 h 266864"/>
                <a:gd name="connsiteX17" fmla="*/ 38739 w 96027"/>
                <a:gd name="connsiteY17" fmla="*/ 172497 h 266864"/>
                <a:gd name="connsiteX18" fmla="*/ 38739 w 96027"/>
                <a:gd name="connsiteY18" fmla="*/ 228538 h 266864"/>
                <a:gd name="connsiteX19" fmla="*/ 31221 w 96027"/>
                <a:gd name="connsiteY19" fmla="*/ 249353 h 266864"/>
                <a:gd name="connsiteX20" fmla="*/ 5275 w 96027"/>
                <a:gd name="connsiteY20" fmla="*/ 259494 h 266864"/>
                <a:gd name="connsiteX21" fmla="*/ 182 w 96027"/>
                <a:gd name="connsiteY21" fmla="*/ 263230 h 266864"/>
                <a:gd name="connsiteX22" fmla="*/ 6245 w 96027"/>
                <a:gd name="connsiteY22" fmla="*/ 266967 h 266864"/>
                <a:gd name="connsiteX23" fmla="*/ 57653 w 96027"/>
                <a:gd name="connsiteY23" fmla="*/ 233342 h 266864"/>
                <a:gd name="connsiteX24" fmla="*/ 57653 w 96027"/>
                <a:gd name="connsiteY24" fmla="*/ 170629 h 2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027" h="266864">
                  <a:moveTo>
                    <a:pt x="57653" y="170629"/>
                  </a:moveTo>
                  <a:cubicBezTo>
                    <a:pt x="57653" y="163690"/>
                    <a:pt x="57653" y="155150"/>
                    <a:pt x="65656" y="147411"/>
                  </a:cubicBezTo>
                  <a:cubicBezTo>
                    <a:pt x="71475" y="142341"/>
                    <a:pt x="79235" y="138071"/>
                    <a:pt x="91360" y="137270"/>
                  </a:cubicBezTo>
                  <a:cubicBezTo>
                    <a:pt x="94270" y="137004"/>
                    <a:pt x="96210" y="137004"/>
                    <a:pt x="96210" y="133534"/>
                  </a:cubicBezTo>
                  <a:cubicBezTo>
                    <a:pt x="96210" y="130065"/>
                    <a:pt x="94027" y="130065"/>
                    <a:pt x="92087" y="129798"/>
                  </a:cubicBezTo>
                  <a:cubicBezTo>
                    <a:pt x="63231" y="127663"/>
                    <a:pt x="57896" y="109250"/>
                    <a:pt x="57653" y="101778"/>
                  </a:cubicBezTo>
                  <a:lnTo>
                    <a:pt x="57653" y="39064"/>
                  </a:lnTo>
                  <a:cubicBezTo>
                    <a:pt x="57653" y="31859"/>
                    <a:pt x="57653" y="19850"/>
                    <a:pt x="44801" y="10777"/>
                  </a:cubicBezTo>
                  <a:cubicBezTo>
                    <a:pt x="31221" y="1170"/>
                    <a:pt x="12307" y="102"/>
                    <a:pt x="6245" y="102"/>
                  </a:cubicBezTo>
                  <a:cubicBezTo>
                    <a:pt x="2850" y="102"/>
                    <a:pt x="182" y="102"/>
                    <a:pt x="182" y="3838"/>
                  </a:cubicBezTo>
                  <a:cubicBezTo>
                    <a:pt x="182" y="7308"/>
                    <a:pt x="2365" y="7574"/>
                    <a:pt x="4305" y="7574"/>
                  </a:cubicBezTo>
                  <a:cubicBezTo>
                    <a:pt x="27099" y="8909"/>
                    <a:pt x="36314" y="20918"/>
                    <a:pt x="38254" y="30792"/>
                  </a:cubicBezTo>
                  <a:cubicBezTo>
                    <a:pt x="38739" y="33460"/>
                    <a:pt x="38739" y="35328"/>
                    <a:pt x="38739" y="39064"/>
                  </a:cubicBezTo>
                  <a:lnTo>
                    <a:pt x="38739" y="95106"/>
                  </a:lnTo>
                  <a:cubicBezTo>
                    <a:pt x="38739" y="102845"/>
                    <a:pt x="38739" y="112452"/>
                    <a:pt x="45044" y="119657"/>
                  </a:cubicBezTo>
                  <a:cubicBezTo>
                    <a:pt x="48439" y="123127"/>
                    <a:pt x="54016" y="129531"/>
                    <a:pt x="67596" y="133534"/>
                  </a:cubicBezTo>
                  <a:cubicBezTo>
                    <a:pt x="57896" y="136470"/>
                    <a:pt x="41649" y="143675"/>
                    <a:pt x="38981" y="161822"/>
                  </a:cubicBezTo>
                  <a:cubicBezTo>
                    <a:pt x="38739" y="163423"/>
                    <a:pt x="38739" y="163957"/>
                    <a:pt x="38739" y="172497"/>
                  </a:cubicBezTo>
                  <a:lnTo>
                    <a:pt x="38739" y="228538"/>
                  </a:lnTo>
                  <a:cubicBezTo>
                    <a:pt x="38739" y="233875"/>
                    <a:pt x="38739" y="241881"/>
                    <a:pt x="31221" y="249353"/>
                  </a:cubicBezTo>
                  <a:cubicBezTo>
                    <a:pt x="23947" y="256292"/>
                    <a:pt x="14732" y="258694"/>
                    <a:pt x="5275" y="259494"/>
                  </a:cubicBezTo>
                  <a:cubicBezTo>
                    <a:pt x="1880" y="259761"/>
                    <a:pt x="182" y="259761"/>
                    <a:pt x="182" y="263230"/>
                  </a:cubicBezTo>
                  <a:cubicBezTo>
                    <a:pt x="182" y="266967"/>
                    <a:pt x="2850" y="266967"/>
                    <a:pt x="6245" y="266967"/>
                  </a:cubicBezTo>
                  <a:cubicBezTo>
                    <a:pt x="32191" y="266967"/>
                    <a:pt x="57411" y="254958"/>
                    <a:pt x="57653" y="233342"/>
                  </a:cubicBezTo>
                  <a:lnTo>
                    <a:pt x="57653" y="17062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0C0D8995-9D25-B9E7-4592-1BBA325DF83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124179" y="7539699"/>
              <a:ext cx="60969" cy="129238"/>
            </a:xfrm>
            <a:custGeom>
              <a:avLst/>
              <a:gdLst>
                <a:gd name="connsiteX0" fmla="*/ 53015 w 60969"/>
                <a:gd name="connsiteY0" fmla="*/ 8300 h 129238"/>
                <a:gd name="connsiteX1" fmla="*/ 45394 w 60969"/>
                <a:gd name="connsiteY1" fmla="*/ 103 h 129238"/>
                <a:gd name="connsiteX2" fmla="*/ 34828 w 60969"/>
                <a:gd name="connsiteY2" fmla="*/ 11540 h 129238"/>
                <a:gd name="connsiteX3" fmla="*/ 42276 w 60969"/>
                <a:gd name="connsiteY3" fmla="*/ 19737 h 129238"/>
                <a:gd name="connsiteX4" fmla="*/ 53015 w 60969"/>
                <a:gd name="connsiteY4" fmla="*/ 8300 h 129238"/>
                <a:gd name="connsiteX5" fmla="*/ 61156 w 60969"/>
                <a:gd name="connsiteY5" fmla="*/ 99796 h 129238"/>
                <a:gd name="connsiteX6" fmla="*/ 57519 w 60969"/>
                <a:gd name="connsiteY6" fmla="*/ 97127 h 129238"/>
                <a:gd name="connsiteX7" fmla="*/ 53362 w 60969"/>
                <a:gd name="connsiteY7" fmla="*/ 101512 h 129238"/>
                <a:gd name="connsiteX8" fmla="*/ 33962 w 60969"/>
                <a:gd name="connsiteY8" fmla="*/ 122861 h 129238"/>
                <a:gd name="connsiteX9" fmla="*/ 28766 w 60969"/>
                <a:gd name="connsiteY9" fmla="*/ 115617 h 129238"/>
                <a:gd name="connsiteX10" fmla="*/ 31018 w 60969"/>
                <a:gd name="connsiteY10" fmla="*/ 105896 h 129238"/>
                <a:gd name="connsiteX11" fmla="*/ 34655 w 60969"/>
                <a:gd name="connsiteY11" fmla="*/ 95603 h 129238"/>
                <a:gd name="connsiteX12" fmla="*/ 44528 w 60969"/>
                <a:gd name="connsiteY12" fmla="*/ 69297 h 129238"/>
                <a:gd name="connsiteX13" fmla="*/ 46953 w 60969"/>
                <a:gd name="connsiteY13" fmla="*/ 59766 h 129238"/>
                <a:gd name="connsiteX14" fmla="*/ 28073 w 60969"/>
                <a:gd name="connsiteY14" fmla="*/ 42992 h 129238"/>
                <a:gd name="connsiteX15" fmla="*/ 186 w 60969"/>
                <a:gd name="connsiteY15" fmla="*/ 72538 h 129238"/>
                <a:gd name="connsiteX16" fmla="*/ 3824 w 60969"/>
                <a:gd name="connsiteY16" fmla="*/ 75206 h 129238"/>
                <a:gd name="connsiteX17" fmla="*/ 7808 w 60969"/>
                <a:gd name="connsiteY17" fmla="*/ 71394 h 129238"/>
                <a:gd name="connsiteX18" fmla="*/ 27380 w 60969"/>
                <a:gd name="connsiteY18" fmla="*/ 49473 h 129238"/>
                <a:gd name="connsiteX19" fmla="*/ 32577 w 60969"/>
                <a:gd name="connsiteY19" fmla="*/ 56717 h 129238"/>
                <a:gd name="connsiteX20" fmla="*/ 31537 w 60969"/>
                <a:gd name="connsiteY20" fmla="*/ 63579 h 129238"/>
                <a:gd name="connsiteX21" fmla="*/ 20106 w 60969"/>
                <a:gd name="connsiteY21" fmla="*/ 93887 h 129238"/>
                <a:gd name="connsiteX22" fmla="*/ 16295 w 60969"/>
                <a:gd name="connsiteY22" fmla="*/ 103990 h 129238"/>
                <a:gd name="connsiteX23" fmla="*/ 14390 w 60969"/>
                <a:gd name="connsiteY23" fmla="*/ 112567 h 129238"/>
                <a:gd name="connsiteX24" fmla="*/ 33269 w 60969"/>
                <a:gd name="connsiteY24" fmla="*/ 129342 h 129238"/>
                <a:gd name="connsiteX25" fmla="*/ 61156 w 60969"/>
                <a:gd name="connsiteY25" fmla="*/ 99796 h 12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69" h="129238">
                  <a:moveTo>
                    <a:pt x="53015" y="8300"/>
                  </a:moveTo>
                  <a:cubicBezTo>
                    <a:pt x="53015" y="3725"/>
                    <a:pt x="49898" y="103"/>
                    <a:pt x="45394" y="103"/>
                  </a:cubicBezTo>
                  <a:cubicBezTo>
                    <a:pt x="40544" y="103"/>
                    <a:pt x="34828" y="5250"/>
                    <a:pt x="34828" y="11540"/>
                  </a:cubicBezTo>
                  <a:cubicBezTo>
                    <a:pt x="34828" y="16878"/>
                    <a:pt x="38639" y="19737"/>
                    <a:pt x="42276" y="19737"/>
                  </a:cubicBezTo>
                  <a:cubicBezTo>
                    <a:pt x="47992" y="19737"/>
                    <a:pt x="53015" y="14018"/>
                    <a:pt x="53015" y="8300"/>
                  </a:cubicBezTo>
                  <a:close/>
                  <a:moveTo>
                    <a:pt x="61156" y="99796"/>
                  </a:moveTo>
                  <a:cubicBezTo>
                    <a:pt x="61156" y="97127"/>
                    <a:pt x="58212" y="97127"/>
                    <a:pt x="57519" y="97127"/>
                  </a:cubicBezTo>
                  <a:cubicBezTo>
                    <a:pt x="54574" y="97127"/>
                    <a:pt x="54401" y="97890"/>
                    <a:pt x="53362" y="101512"/>
                  </a:cubicBezTo>
                  <a:cubicBezTo>
                    <a:pt x="50417" y="111996"/>
                    <a:pt x="42623" y="122861"/>
                    <a:pt x="33962" y="122861"/>
                  </a:cubicBezTo>
                  <a:cubicBezTo>
                    <a:pt x="29978" y="122861"/>
                    <a:pt x="28766" y="119811"/>
                    <a:pt x="28766" y="115617"/>
                  </a:cubicBezTo>
                  <a:cubicBezTo>
                    <a:pt x="28766" y="111614"/>
                    <a:pt x="29632" y="109518"/>
                    <a:pt x="31018" y="105896"/>
                  </a:cubicBezTo>
                  <a:cubicBezTo>
                    <a:pt x="32403" y="102083"/>
                    <a:pt x="33789" y="98271"/>
                    <a:pt x="34655" y="95603"/>
                  </a:cubicBezTo>
                  <a:cubicBezTo>
                    <a:pt x="35348" y="93887"/>
                    <a:pt x="42103" y="76160"/>
                    <a:pt x="44528" y="69297"/>
                  </a:cubicBezTo>
                  <a:cubicBezTo>
                    <a:pt x="45914" y="65485"/>
                    <a:pt x="46953" y="63007"/>
                    <a:pt x="46953" y="59766"/>
                  </a:cubicBezTo>
                  <a:cubicBezTo>
                    <a:pt x="46953" y="50617"/>
                    <a:pt x="38985" y="42992"/>
                    <a:pt x="28073" y="42992"/>
                  </a:cubicBezTo>
                  <a:cubicBezTo>
                    <a:pt x="9886" y="42992"/>
                    <a:pt x="186" y="67391"/>
                    <a:pt x="186" y="72538"/>
                  </a:cubicBezTo>
                  <a:cubicBezTo>
                    <a:pt x="186" y="75206"/>
                    <a:pt x="2958" y="75206"/>
                    <a:pt x="3824" y="75206"/>
                  </a:cubicBezTo>
                  <a:cubicBezTo>
                    <a:pt x="6768" y="75206"/>
                    <a:pt x="6942" y="74253"/>
                    <a:pt x="7808" y="71394"/>
                  </a:cubicBezTo>
                  <a:cubicBezTo>
                    <a:pt x="11618" y="57860"/>
                    <a:pt x="19932" y="49473"/>
                    <a:pt x="27380" y="49473"/>
                  </a:cubicBezTo>
                  <a:cubicBezTo>
                    <a:pt x="30671" y="49473"/>
                    <a:pt x="32577" y="51570"/>
                    <a:pt x="32577" y="56717"/>
                  </a:cubicBezTo>
                  <a:cubicBezTo>
                    <a:pt x="32577" y="57479"/>
                    <a:pt x="32577" y="59957"/>
                    <a:pt x="31537" y="63579"/>
                  </a:cubicBezTo>
                  <a:cubicBezTo>
                    <a:pt x="30325" y="67010"/>
                    <a:pt x="22530" y="87406"/>
                    <a:pt x="20106" y="93887"/>
                  </a:cubicBezTo>
                  <a:cubicBezTo>
                    <a:pt x="18893" y="97127"/>
                    <a:pt x="18893" y="97509"/>
                    <a:pt x="16295" y="103990"/>
                  </a:cubicBezTo>
                  <a:cubicBezTo>
                    <a:pt x="15429" y="106658"/>
                    <a:pt x="14390" y="109327"/>
                    <a:pt x="14390" y="112567"/>
                  </a:cubicBezTo>
                  <a:cubicBezTo>
                    <a:pt x="14390" y="122480"/>
                    <a:pt x="22877" y="129342"/>
                    <a:pt x="33269" y="129342"/>
                  </a:cubicBezTo>
                  <a:cubicBezTo>
                    <a:pt x="51457" y="129342"/>
                    <a:pt x="61156" y="104562"/>
                    <a:pt x="61156" y="9979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B4C0F648-257A-7C22-07EB-6FDB995965E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376699" y="6583873"/>
              <a:ext cx="190877" cy="689653"/>
            </a:xfrm>
            <a:custGeom>
              <a:avLst/>
              <a:gdLst>
                <a:gd name="connsiteX0" fmla="*/ 28944 w 190877"/>
                <a:gd name="connsiteY0" fmla="*/ 689729 h 689653"/>
                <a:gd name="connsiteX1" fmla="*/ 38644 w 190877"/>
                <a:gd name="connsiteY1" fmla="*/ 684392 h 689653"/>
                <a:gd name="connsiteX2" fmla="*/ 188643 w 190877"/>
                <a:gd name="connsiteY2" fmla="*/ 8844 h 689653"/>
                <a:gd name="connsiteX3" fmla="*/ 191068 w 190877"/>
                <a:gd name="connsiteY3" fmla="*/ 3888 h 689653"/>
                <a:gd name="connsiteX4" fmla="*/ 183101 w 190877"/>
                <a:gd name="connsiteY4" fmla="*/ 75 h 689653"/>
                <a:gd name="connsiteX5" fmla="*/ 176172 w 190877"/>
                <a:gd name="connsiteY5" fmla="*/ 838 h 689653"/>
                <a:gd name="connsiteX6" fmla="*/ 95803 w 190877"/>
                <a:gd name="connsiteY6" fmla="*/ 134270 h 689653"/>
                <a:gd name="connsiteX7" fmla="*/ 8505 w 190877"/>
                <a:gd name="connsiteY7" fmla="*/ 489199 h 689653"/>
                <a:gd name="connsiteX8" fmla="*/ 191 w 190877"/>
                <a:gd name="connsiteY8" fmla="*/ 670667 h 689653"/>
                <a:gd name="connsiteX9" fmla="*/ 191 w 190877"/>
                <a:gd name="connsiteY9" fmla="*/ 685535 h 689653"/>
                <a:gd name="connsiteX10" fmla="*/ 9891 w 190877"/>
                <a:gd name="connsiteY10" fmla="*/ 689729 h 689653"/>
                <a:gd name="connsiteX11" fmla="*/ 28944 w 190877"/>
                <a:gd name="connsiteY11" fmla="*/ 689729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77" h="689653">
                  <a:moveTo>
                    <a:pt x="28944" y="689729"/>
                  </a:moveTo>
                  <a:cubicBezTo>
                    <a:pt x="36565" y="689729"/>
                    <a:pt x="38644" y="689729"/>
                    <a:pt x="38644" y="684392"/>
                  </a:cubicBezTo>
                  <a:cubicBezTo>
                    <a:pt x="39337" y="417146"/>
                    <a:pt x="67397" y="195267"/>
                    <a:pt x="188643" y="8844"/>
                  </a:cubicBezTo>
                  <a:cubicBezTo>
                    <a:pt x="191068" y="5413"/>
                    <a:pt x="191068" y="4650"/>
                    <a:pt x="191068" y="3888"/>
                  </a:cubicBezTo>
                  <a:cubicBezTo>
                    <a:pt x="191068" y="75"/>
                    <a:pt x="188643" y="75"/>
                    <a:pt x="183101" y="75"/>
                  </a:cubicBezTo>
                  <a:cubicBezTo>
                    <a:pt x="177558" y="75"/>
                    <a:pt x="176865" y="75"/>
                    <a:pt x="176172" y="838"/>
                  </a:cubicBezTo>
                  <a:cubicBezTo>
                    <a:pt x="174787" y="1981"/>
                    <a:pt x="130791" y="57642"/>
                    <a:pt x="95803" y="134270"/>
                  </a:cubicBezTo>
                  <a:cubicBezTo>
                    <a:pt x="50076" y="234916"/>
                    <a:pt x="21323" y="350430"/>
                    <a:pt x="8505" y="489199"/>
                  </a:cubicBezTo>
                  <a:cubicBezTo>
                    <a:pt x="7466" y="501018"/>
                    <a:pt x="191" y="580315"/>
                    <a:pt x="191" y="670667"/>
                  </a:cubicBezTo>
                  <a:lnTo>
                    <a:pt x="191" y="685535"/>
                  </a:lnTo>
                  <a:cubicBezTo>
                    <a:pt x="538" y="689729"/>
                    <a:pt x="2616" y="689729"/>
                    <a:pt x="9891" y="689729"/>
                  </a:cubicBezTo>
                  <a:lnTo>
                    <a:pt x="28944" y="68972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E1DE109B-2E7F-6DF9-8F1B-71C64CA8C37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376699" y="7265909"/>
              <a:ext cx="190877" cy="689653"/>
            </a:xfrm>
            <a:custGeom>
              <a:avLst/>
              <a:gdLst>
                <a:gd name="connsiteX0" fmla="*/ 9891 w 190877"/>
                <a:gd name="connsiteY0" fmla="*/ 93 h 689653"/>
                <a:gd name="connsiteX1" fmla="*/ 191 w 190877"/>
                <a:gd name="connsiteY1" fmla="*/ 4287 h 689653"/>
                <a:gd name="connsiteX2" fmla="*/ 191 w 190877"/>
                <a:gd name="connsiteY2" fmla="*/ 19155 h 689653"/>
                <a:gd name="connsiteX3" fmla="*/ 48690 w 190877"/>
                <a:gd name="connsiteY3" fmla="*/ 427076 h 689653"/>
                <a:gd name="connsiteX4" fmla="*/ 168551 w 190877"/>
                <a:gd name="connsiteY4" fmla="*/ 679454 h 689653"/>
                <a:gd name="connsiteX5" fmla="*/ 176519 w 190877"/>
                <a:gd name="connsiteY5" fmla="*/ 688984 h 689653"/>
                <a:gd name="connsiteX6" fmla="*/ 183101 w 190877"/>
                <a:gd name="connsiteY6" fmla="*/ 689747 h 689653"/>
                <a:gd name="connsiteX7" fmla="*/ 191068 w 190877"/>
                <a:gd name="connsiteY7" fmla="*/ 685934 h 689653"/>
                <a:gd name="connsiteX8" fmla="*/ 188990 w 190877"/>
                <a:gd name="connsiteY8" fmla="*/ 680978 h 689653"/>
                <a:gd name="connsiteX9" fmla="*/ 38644 w 190877"/>
                <a:gd name="connsiteY9" fmla="*/ 5431 h 689653"/>
                <a:gd name="connsiteX10" fmla="*/ 28944 w 190877"/>
                <a:gd name="connsiteY10" fmla="*/ 93 h 689653"/>
                <a:gd name="connsiteX11" fmla="*/ 9891 w 190877"/>
                <a:gd name="connsiteY11" fmla="*/ 93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77" h="689653">
                  <a:moveTo>
                    <a:pt x="9891" y="93"/>
                  </a:moveTo>
                  <a:cubicBezTo>
                    <a:pt x="2616" y="93"/>
                    <a:pt x="538" y="93"/>
                    <a:pt x="191" y="4287"/>
                  </a:cubicBezTo>
                  <a:lnTo>
                    <a:pt x="191" y="19155"/>
                  </a:lnTo>
                  <a:cubicBezTo>
                    <a:pt x="191" y="252089"/>
                    <a:pt x="37951" y="388571"/>
                    <a:pt x="48690" y="427076"/>
                  </a:cubicBezTo>
                  <a:cubicBezTo>
                    <a:pt x="72246" y="511710"/>
                    <a:pt x="110699" y="600919"/>
                    <a:pt x="168551" y="679454"/>
                  </a:cubicBezTo>
                  <a:cubicBezTo>
                    <a:pt x="173747" y="686316"/>
                    <a:pt x="175133" y="688222"/>
                    <a:pt x="176519" y="688984"/>
                  </a:cubicBezTo>
                  <a:cubicBezTo>
                    <a:pt x="177212" y="689366"/>
                    <a:pt x="177558" y="689747"/>
                    <a:pt x="183101" y="689747"/>
                  </a:cubicBezTo>
                  <a:cubicBezTo>
                    <a:pt x="188643" y="689747"/>
                    <a:pt x="191068" y="689747"/>
                    <a:pt x="191068" y="685934"/>
                  </a:cubicBezTo>
                  <a:cubicBezTo>
                    <a:pt x="191068" y="685172"/>
                    <a:pt x="191068" y="684410"/>
                    <a:pt x="188990" y="680978"/>
                  </a:cubicBezTo>
                  <a:cubicBezTo>
                    <a:pt x="73632" y="504848"/>
                    <a:pt x="38990" y="292882"/>
                    <a:pt x="38644" y="5431"/>
                  </a:cubicBezTo>
                  <a:cubicBezTo>
                    <a:pt x="38644" y="93"/>
                    <a:pt x="36565" y="93"/>
                    <a:pt x="28944" y="93"/>
                  </a:cubicBezTo>
                  <a:lnTo>
                    <a:pt x="9891" y="9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F3E7E1AC-40E7-5BF7-CD39-5462501E38E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629240" y="6689858"/>
              <a:ext cx="91801" cy="244752"/>
            </a:xfrm>
            <a:custGeom>
              <a:avLst/>
              <a:gdLst>
                <a:gd name="connsiteX0" fmla="*/ 200 w 91801"/>
                <a:gd name="connsiteY0" fmla="*/ 230725 h 244752"/>
                <a:gd name="connsiteX1" fmla="*/ 7475 w 91801"/>
                <a:gd name="connsiteY1" fmla="*/ 244831 h 244752"/>
                <a:gd name="connsiteX2" fmla="*/ 15096 w 91801"/>
                <a:gd name="connsiteY2" fmla="*/ 230725 h 244752"/>
                <a:gd name="connsiteX3" fmla="*/ 15096 w 91801"/>
                <a:gd name="connsiteY3" fmla="*/ 14184 h 244752"/>
                <a:gd name="connsiteX4" fmla="*/ 7821 w 91801"/>
                <a:gd name="connsiteY4" fmla="*/ 78 h 244752"/>
                <a:gd name="connsiteX5" fmla="*/ 200 w 91801"/>
                <a:gd name="connsiteY5" fmla="*/ 14184 h 244752"/>
                <a:gd name="connsiteX6" fmla="*/ 200 w 91801"/>
                <a:gd name="connsiteY6" fmla="*/ 230725 h 244752"/>
                <a:gd name="connsiteX7" fmla="*/ 77105 w 91801"/>
                <a:gd name="connsiteY7" fmla="*/ 230725 h 244752"/>
                <a:gd name="connsiteX8" fmla="*/ 84380 w 91801"/>
                <a:gd name="connsiteY8" fmla="*/ 244831 h 244752"/>
                <a:gd name="connsiteX9" fmla="*/ 92001 w 91801"/>
                <a:gd name="connsiteY9" fmla="*/ 230725 h 244752"/>
                <a:gd name="connsiteX10" fmla="*/ 92001 w 91801"/>
                <a:gd name="connsiteY10" fmla="*/ 14184 h 244752"/>
                <a:gd name="connsiteX11" fmla="*/ 84726 w 91801"/>
                <a:gd name="connsiteY11" fmla="*/ 78 h 244752"/>
                <a:gd name="connsiteX12" fmla="*/ 77105 w 91801"/>
                <a:gd name="connsiteY12" fmla="*/ 14184 h 244752"/>
                <a:gd name="connsiteX13" fmla="*/ 77105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25"/>
                  </a:moveTo>
                  <a:cubicBezTo>
                    <a:pt x="200" y="236825"/>
                    <a:pt x="200" y="244831"/>
                    <a:pt x="7475" y="244831"/>
                  </a:cubicBezTo>
                  <a:cubicBezTo>
                    <a:pt x="15096" y="244831"/>
                    <a:pt x="15096" y="237206"/>
                    <a:pt x="15096" y="230725"/>
                  </a:cubicBezTo>
                  <a:lnTo>
                    <a:pt x="15096" y="14184"/>
                  </a:lnTo>
                  <a:cubicBezTo>
                    <a:pt x="15096" y="8084"/>
                    <a:pt x="15096" y="78"/>
                    <a:pt x="7821" y="78"/>
                  </a:cubicBezTo>
                  <a:cubicBezTo>
                    <a:pt x="200" y="78"/>
                    <a:pt x="200" y="7703"/>
                    <a:pt x="200" y="14184"/>
                  </a:cubicBezTo>
                  <a:lnTo>
                    <a:pt x="200" y="230725"/>
                  </a:lnTo>
                  <a:close/>
                  <a:moveTo>
                    <a:pt x="77105" y="230725"/>
                  </a:moveTo>
                  <a:cubicBezTo>
                    <a:pt x="77105" y="236825"/>
                    <a:pt x="77105" y="244831"/>
                    <a:pt x="84380" y="244831"/>
                  </a:cubicBezTo>
                  <a:cubicBezTo>
                    <a:pt x="92001" y="244831"/>
                    <a:pt x="92001" y="237206"/>
                    <a:pt x="92001" y="230725"/>
                  </a:cubicBezTo>
                  <a:lnTo>
                    <a:pt x="92001" y="14184"/>
                  </a:lnTo>
                  <a:cubicBezTo>
                    <a:pt x="92001" y="8084"/>
                    <a:pt x="92001" y="78"/>
                    <a:pt x="84726" y="78"/>
                  </a:cubicBezTo>
                  <a:cubicBezTo>
                    <a:pt x="77105" y="78"/>
                    <a:pt x="77105" y="7703"/>
                    <a:pt x="77105" y="14184"/>
                  </a:cubicBezTo>
                  <a:lnTo>
                    <a:pt x="77105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E7319326-DC5C-F243-02F7-90FDADF66AD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629240" y="6918601"/>
              <a:ext cx="91801" cy="244752"/>
            </a:xfrm>
            <a:custGeom>
              <a:avLst/>
              <a:gdLst>
                <a:gd name="connsiteX0" fmla="*/ 200 w 91801"/>
                <a:gd name="connsiteY0" fmla="*/ 230731 h 244752"/>
                <a:gd name="connsiteX1" fmla="*/ 7475 w 91801"/>
                <a:gd name="connsiteY1" fmla="*/ 244837 h 244752"/>
                <a:gd name="connsiteX2" fmla="*/ 15096 w 91801"/>
                <a:gd name="connsiteY2" fmla="*/ 230731 h 244752"/>
                <a:gd name="connsiteX3" fmla="*/ 15096 w 91801"/>
                <a:gd name="connsiteY3" fmla="*/ 14190 h 244752"/>
                <a:gd name="connsiteX4" fmla="*/ 7821 w 91801"/>
                <a:gd name="connsiteY4" fmla="*/ 84 h 244752"/>
                <a:gd name="connsiteX5" fmla="*/ 200 w 91801"/>
                <a:gd name="connsiteY5" fmla="*/ 14190 h 244752"/>
                <a:gd name="connsiteX6" fmla="*/ 200 w 91801"/>
                <a:gd name="connsiteY6" fmla="*/ 230731 h 244752"/>
                <a:gd name="connsiteX7" fmla="*/ 77105 w 91801"/>
                <a:gd name="connsiteY7" fmla="*/ 230731 h 244752"/>
                <a:gd name="connsiteX8" fmla="*/ 84380 w 91801"/>
                <a:gd name="connsiteY8" fmla="*/ 244837 h 244752"/>
                <a:gd name="connsiteX9" fmla="*/ 92001 w 91801"/>
                <a:gd name="connsiteY9" fmla="*/ 230731 h 244752"/>
                <a:gd name="connsiteX10" fmla="*/ 92001 w 91801"/>
                <a:gd name="connsiteY10" fmla="*/ 14190 h 244752"/>
                <a:gd name="connsiteX11" fmla="*/ 84726 w 91801"/>
                <a:gd name="connsiteY11" fmla="*/ 84 h 244752"/>
                <a:gd name="connsiteX12" fmla="*/ 77105 w 91801"/>
                <a:gd name="connsiteY12" fmla="*/ 14190 h 244752"/>
                <a:gd name="connsiteX13" fmla="*/ 77105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31"/>
                  </a:moveTo>
                  <a:cubicBezTo>
                    <a:pt x="200" y="236831"/>
                    <a:pt x="200" y="244837"/>
                    <a:pt x="7475" y="244837"/>
                  </a:cubicBezTo>
                  <a:cubicBezTo>
                    <a:pt x="15096" y="244837"/>
                    <a:pt x="15096" y="237212"/>
                    <a:pt x="15096" y="230731"/>
                  </a:cubicBezTo>
                  <a:lnTo>
                    <a:pt x="15096" y="14190"/>
                  </a:lnTo>
                  <a:cubicBezTo>
                    <a:pt x="15096" y="8090"/>
                    <a:pt x="15096" y="84"/>
                    <a:pt x="7821" y="84"/>
                  </a:cubicBezTo>
                  <a:cubicBezTo>
                    <a:pt x="200" y="84"/>
                    <a:pt x="200" y="7709"/>
                    <a:pt x="200" y="14190"/>
                  </a:cubicBezTo>
                  <a:lnTo>
                    <a:pt x="200" y="230731"/>
                  </a:lnTo>
                  <a:close/>
                  <a:moveTo>
                    <a:pt x="77105" y="230731"/>
                  </a:moveTo>
                  <a:cubicBezTo>
                    <a:pt x="77105" y="236831"/>
                    <a:pt x="77105" y="244837"/>
                    <a:pt x="84380" y="244837"/>
                  </a:cubicBezTo>
                  <a:cubicBezTo>
                    <a:pt x="92001" y="244837"/>
                    <a:pt x="92001" y="237212"/>
                    <a:pt x="92001" y="230731"/>
                  </a:cubicBezTo>
                  <a:lnTo>
                    <a:pt x="92001" y="14190"/>
                  </a:lnTo>
                  <a:cubicBezTo>
                    <a:pt x="92001" y="8090"/>
                    <a:pt x="92001" y="84"/>
                    <a:pt x="84726" y="84"/>
                  </a:cubicBezTo>
                  <a:cubicBezTo>
                    <a:pt x="77105" y="84"/>
                    <a:pt x="77105" y="7709"/>
                    <a:pt x="77105" y="14190"/>
                  </a:cubicBezTo>
                  <a:lnTo>
                    <a:pt x="77105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FF6508F6-7BDC-4C08-71D6-0250331521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629240" y="7147344"/>
              <a:ext cx="91801" cy="244752"/>
            </a:xfrm>
            <a:custGeom>
              <a:avLst/>
              <a:gdLst>
                <a:gd name="connsiteX0" fmla="*/ 200 w 91801"/>
                <a:gd name="connsiteY0" fmla="*/ 230737 h 244752"/>
                <a:gd name="connsiteX1" fmla="*/ 7475 w 91801"/>
                <a:gd name="connsiteY1" fmla="*/ 244843 h 244752"/>
                <a:gd name="connsiteX2" fmla="*/ 15096 w 91801"/>
                <a:gd name="connsiteY2" fmla="*/ 230737 h 244752"/>
                <a:gd name="connsiteX3" fmla="*/ 15096 w 91801"/>
                <a:gd name="connsiteY3" fmla="*/ 14196 h 244752"/>
                <a:gd name="connsiteX4" fmla="*/ 7821 w 91801"/>
                <a:gd name="connsiteY4" fmla="*/ 90 h 244752"/>
                <a:gd name="connsiteX5" fmla="*/ 200 w 91801"/>
                <a:gd name="connsiteY5" fmla="*/ 14196 h 244752"/>
                <a:gd name="connsiteX6" fmla="*/ 200 w 91801"/>
                <a:gd name="connsiteY6" fmla="*/ 230737 h 244752"/>
                <a:gd name="connsiteX7" fmla="*/ 77105 w 91801"/>
                <a:gd name="connsiteY7" fmla="*/ 230737 h 244752"/>
                <a:gd name="connsiteX8" fmla="*/ 84380 w 91801"/>
                <a:gd name="connsiteY8" fmla="*/ 244843 h 244752"/>
                <a:gd name="connsiteX9" fmla="*/ 92001 w 91801"/>
                <a:gd name="connsiteY9" fmla="*/ 230737 h 244752"/>
                <a:gd name="connsiteX10" fmla="*/ 92001 w 91801"/>
                <a:gd name="connsiteY10" fmla="*/ 14196 h 244752"/>
                <a:gd name="connsiteX11" fmla="*/ 84726 w 91801"/>
                <a:gd name="connsiteY11" fmla="*/ 90 h 244752"/>
                <a:gd name="connsiteX12" fmla="*/ 77105 w 91801"/>
                <a:gd name="connsiteY12" fmla="*/ 14196 h 244752"/>
                <a:gd name="connsiteX13" fmla="*/ 77105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37"/>
                  </a:moveTo>
                  <a:cubicBezTo>
                    <a:pt x="200" y="236837"/>
                    <a:pt x="200" y="244843"/>
                    <a:pt x="7475" y="244843"/>
                  </a:cubicBezTo>
                  <a:cubicBezTo>
                    <a:pt x="15096" y="244843"/>
                    <a:pt x="15096" y="237218"/>
                    <a:pt x="15096" y="230737"/>
                  </a:cubicBezTo>
                  <a:lnTo>
                    <a:pt x="15096" y="14196"/>
                  </a:lnTo>
                  <a:cubicBezTo>
                    <a:pt x="15096" y="8096"/>
                    <a:pt x="15096" y="90"/>
                    <a:pt x="7821" y="90"/>
                  </a:cubicBezTo>
                  <a:cubicBezTo>
                    <a:pt x="200" y="90"/>
                    <a:pt x="200" y="7715"/>
                    <a:pt x="200" y="14196"/>
                  </a:cubicBezTo>
                  <a:lnTo>
                    <a:pt x="200" y="230737"/>
                  </a:lnTo>
                  <a:close/>
                  <a:moveTo>
                    <a:pt x="77105" y="230737"/>
                  </a:moveTo>
                  <a:cubicBezTo>
                    <a:pt x="77105" y="236837"/>
                    <a:pt x="77105" y="244843"/>
                    <a:pt x="84380" y="244843"/>
                  </a:cubicBezTo>
                  <a:cubicBezTo>
                    <a:pt x="92001" y="244843"/>
                    <a:pt x="92001" y="237218"/>
                    <a:pt x="92001" y="230737"/>
                  </a:cubicBezTo>
                  <a:lnTo>
                    <a:pt x="92001" y="14196"/>
                  </a:lnTo>
                  <a:cubicBezTo>
                    <a:pt x="92001" y="8096"/>
                    <a:pt x="92001" y="90"/>
                    <a:pt x="84726" y="90"/>
                  </a:cubicBezTo>
                  <a:cubicBezTo>
                    <a:pt x="77105" y="90"/>
                    <a:pt x="77105" y="7715"/>
                    <a:pt x="77105" y="14196"/>
                  </a:cubicBezTo>
                  <a:lnTo>
                    <a:pt x="77105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0E117D37-FA17-49B4-DEB9-21020E92005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629240" y="7376087"/>
              <a:ext cx="91801" cy="244752"/>
            </a:xfrm>
            <a:custGeom>
              <a:avLst/>
              <a:gdLst>
                <a:gd name="connsiteX0" fmla="*/ 200 w 91801"/>
                <a:gd name="connsiteY0" fmla="*/ 230743 h 244752"/>
                <a:gd name="connsiteX1" fmla="*/ 7475 w 91801"/>
                <a:gd name="connsiteY1" fmla="*/ 244849 h 244752"/>
                <a:gd name="connsiteX2" fmla="*/ 15096 w 91801"/>
                <a:gd name="connsiteY2" fmla="*/ 230743 h 244752"/>
                <a:gd name="connsiteX3" fmla="*/ 15096 w 91801"/>
                <a:gd name="connsiteY3" fmla="*/ 14201 h 244752"/>
                <a:gd name="connsiteX4" fmla="*/ 7821 w 91801"/>
                <a:gd name="connsiteY4" fmla="*/ 96 h 244752"/>
                <a:gd name="connsiteX5" fmla="*/ 200 w 91801"/>
                <a:gd name="connsiteY5" fmla="*/ 14201 h 244752"/>
                <a:gd name="connsiteX6" fmla="*/ 200 w 91801"/>
                <a:gd name="connsiteY6" fmla="*/ 230743 h 244752"/>
                <a:gd name="connsiteX7" fmla="*/ 77105 w 91801"/>
                <a:gd name="connsiteY7" fmla="*/ 230743 h 244752"/>
                <a:gd name="connsiteX8" fmla="*/ 84380 w 91801"/>
                <a:gd name="connsiteY8" fmla="*/ 244849 h 244752"/>
                <a:gd name="connsiteX9" fmla="*/ 92001 w 91801"/>
                <a:gd name="connsiteY9" fmla="*/ 230743 h 244752"/>
                <a:gd name="connsiteX10" fmla="*/ 92001 w 91801"/>
                <a:gd name="connsiteY10" fmla="*/ 14201 h 244752"/>
                <a:gd name="connsiteX11" fmla="*/ 84726 w 91801"/>
                <a:gd name="connsiteY11" fmla="*/ 96 h 244752"/>
                <a:gd name="connsiteX12" fmla="*/ 77105 w 91801"/>
                <a:gd name="connsiteY12" fmla="*/ 14201 h 244752"/>
                <a:gd name="connsiteX13" fmla="*/ 77105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43"/>
                  </a:moveTo>
                  <a:cubicBezTo>
                    <a:pt x="200" y="236843"/>
                    <a:pt x="200" y="244849"/>
                    <a:pt x="7475" y="244849"/>
                  </a:cubicBezTo>
                  <a:cubicBezTo>
                    <a:pt x="15096" y="244849"/>
                    <a:pt x="15096" y="237224"/>
                    <a:pt x="15096" y="230743"/>
                  </a:cubicBezTo>
                  <a:lnTo>
                    <a:pt x="15096" y="14201"/>
                  </a:lnTo>
                  <a:cubicBezTo>
                    <a:pt x="15096" y="8102"/>
                    <a:pt x="15096" y="96"/>
                    <a:pt x="7821" y="96"/>
                  </a:cubicBezTo>
                  <a:cubicBezTo>
                    <a:pt x="200" y="96"/>
                    <a:pt x="200" y="7720"/>
                    <a:pt x="200" y="14201"/>
                  </a:cubicBezTo>
                  <a:lnTo>
                    <a:pt x="200" y="230743"/>
                  </a:lnTo>
                  <a:close/>
                  <a:moveTo>
                    <a:pt x="77105" y="230743"/>
                  </a:moveTo>
                  <a:cubicBezTo>
                    <a:pt x="77105" y="236843"/>
                    <a:pt x="77105" y="244849"/>
                    <a:pt x="84380" y="244849"/>
                  </a:cubicBezTo>
                  <a:cubicBezTo>
                    <a:pt x="92001" y="244849"/>
                    <a:pt x="92001" y="237224"/>
                    <a:pt x="92001" y="230743"/>
                  </a:cubicBezTo>
                  <a:lnTo>
                    <a:pt x="92001" y="14201"/>
                  </a:lnTo>
                  <a:cubicBezTo>
                    <a:pt x="92001" y="8102"/>
                    <a:pt x="92001" y="96"/>
                    <a:pt x="84726" y="96"/>
                  </a:cubicBezTo>
                  <a:cubicBezTo>
                    <a:pt x="77105" y="96"/>
                    <a:pt x="77105" y="7720"/>
                    <a:pt x="77105" y="14201"/>
                  </a:cubicBezTo>
                  <a:lnTo>
                    <a:pt x="77105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9C7911D-0C56-2432-06C4-8F6C8BE52AE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629240" y="7604831"/>
              <a:ext cx="91801" cy="244752"/>
            </a:xfrm>
            <a:custGeom>
              <a:avLst/>
              <a:gdLst>
                <a:gd name="connsiteX0" fmla="*/ 200 w 91801"/>
                <a:gd name="connsiteY0" fmla="*/ 230749 h 244752"/>
                <a:gd name="connsiteX1" fmla="*/ 7475 w 91801"/>
                <a:gd name="connsiteY1" fmla="*/ 244854 h 244752"/>
                <a:gd name="connsiteX2" fmla="*/ 15096 w 91801"/>
                <a:gd name="connsiteY2" fmla="*/ 230749 h 244752"/>
                <a:gd name="connsiteX3" fmla="*/ 15096 w 91801"/>
                <a:gd name="connsiteY3" fmla="*/ 14207 h 244752"/>
                <a:gd name="connsiteX4" fmla="*/ 7821 w 91801"/>
                <a:gd name="connsiteY4" fmla="*/ 102 h 244752"/>
                <a:gd name="connsiteX5" fmla="*/ 200 w 91801"/>
                <a:gd name="connsiteY5" fmla="*/ 14207 h 244752"/>
                <a:gd name="connsiteX6" fmla="*/ 200 w 91801"/>
                <a:gd name="connsiteY6" fmla="*/ 230749 h 244752"/>
                <a:gd name="connsiteX7" fmla="*/ 77105 w 91801"/>
                <a:gd name="connsiteY7" fmla="*/ 230749 h 244752"/>
                <a:gd name="connsiteX8" fmla="*/ 84380 w 91801"/>
                <a:gd name="connsiteY8" fmla="*/ 244854 h 244752"/>
                <a:gd name="connsiteX9" fmla="*/ 92001 w 91801"/>
                <a:gd name="connsiteY9" fmla="*/ 230749 h 244752"/>
                <a:gd name="connsiteX10" fmla="*/ 92001 w 91801"/>
                <a:gd name="connsiteY10" fmla="*/ 14207 h 244752"/>
                <a:gd name="connsiteX11" fmla="*/ 84726 w 91801"/>
                <a:gd name="connsiteY11" fmla="*/ 102 h 244752"/>
                <a:gd name="connsiteX12" fmla="*/ 77105 w 91801"/>
                <a:gd name="connsiteY12" fmla="*/ 14207 h 244752"/>
                <a:gd name="connsiteX13" fmla="*/ 77105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49"/>
                  </a:moveTo>
                  <a:cubicBezTo>
                    <a:pt x="200" y="236849"/>
                    <a:pt x="200" y="244854"/>
                    <a:pt x="7475" y="244854"/>
                  </a:cubicBezTo>
                  <a:cubicBezTo>
                    <a:pt x="15096" y="244854"/>
                    <a:pt x="15096" y="237230"/>
                    <a:pt x="15096" y="230749"/>
                  </a:cubicBezTo>
                  <a:lnTo>
                    <a:pt x="15096" y="14207"/>
                  </a:lnTo>
                  <a:cubicBezTo>
                    <a:pt x="15096" y="8108"/>
                    <a:pt x="15096" y="102"/>
                    <a:pt x="7821" y="102"/>
                  </a:cubicBezTo>
                  <a:cubicBezTo>
                    <a:pt x="200" y="102"/>
                    <a:pt x="200" y="7726"/>
                    <a:pt x="200" y="14207"/>
                  </a:cubicBezTo>
                  <a:lnTo>
                    <a:pt x="200" y="230749"/>
                  </a:lnTo>
                  <a:close/>
                  <a:moveTo>
                    <a:pt x="77105" y="230749"/>
                  </a:moveTo>
                  <a:cubicBezTo>
                    <a:pt x="77105" y="236849"/>
                    <a:pt x="77105" y="244854"/>
                    <a:pt x="84380" y="244854"/>
                  </a:cubicBezTo>
                  <a:cubicBezTo>
                    <a:pt x="92001" y="244854"/>
                    <a:pt x="92001" y="237230"/>
                    <a:pt x="92001" y="230749"/>
                  </a:cubicBezTo>
                  <a:lnTo>
                    <a:pt x="92001" y="14207"/>
                  </a:lnTo>
                  <a:cubicBezTo>
                    <a:pt x="92001" y="8108"/>
                    <a:pt x="92001" y="102"/>
                    <a:pt x="84726" y="102"/>
                  </a:cubicBezTo>
                  <a:cubicBezTo>
                    <a:pt x="77105" y="102"/>
                    <a:pt x="77105" y="7726"/>
                    <a:pt x="77105" y="14207"/>
                  </a:cubicBezTo>
                  <a:lnTo>
                    <a:pt x="77105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8EADD077-A336-6EDE-D054-A8C1B4AD5A9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960831" y="6728306"/>
              <a:ext cx="110577" cy="200681"/>
            </a:xfrm>
            <a:custGeom>
              <a:avLst/>
              <a:gdLst>
                <a:gd name="connsiteX0" fmla="*/ 41677 w 110577"/>
                <a:gd name="connsiteY0" fmla="*/ 189022 h 200681"/>
                <a:gd name="connsiteX1" fmla="*/ 40707 w 110577"/>
                <a:gd name="connsiteY1" fmla="*/ 133781 h 200681"/>
                <a:gd name="connsiteX2" fmla="*/ 69321 w 110577"/>
                <a:gd name="connsiteY2" fmla="*/ 148459 h 200681"/>
                <a:gd name="connsiteX3" fmla="*/ 104725 w 110577"/>
                <a:gd name="connsiteY3" fmla="*/ 119905 h 200681"/>
                <a:gd name="connsiteX4" fmla="*/ 110788 w 110577"/>
                <a:gd name="connsiteY4" fmla="*/ 68400 h 200681"/>
                <a:gd name="connsiteX5" fmla="*/ 109333 w 110577"/>
                <a:gd name="connsiteY5" fmla="*/ 33174 h 200681"/>
                <a:gd name="connsiteX6" fmla="*/ 78294 w 110577"/>
                <a:gd name="connsiteY6" fmla="*/ 16094 h 200681"/>
                <a:gd name="connsiteX7" fmla="*/ 40707 w 110577"/>
                <a:gd name="connsiteY7" fmla="*/ 44382 h 200681"/>
                <a:gd name="connsiteX8" fmla="*/ 41192 w 110577"/>
                <a:gd name="connsiteY8" fmla="*/ 35309 h 200681"/>
                <a:gd name="connsiteX9" fmla="*/ 29067 w 110577"/>
                <a:gd name="connsiteY9" fmla="*/ 13693 h 200681"/>
                <a:gd name="connsiteX10" fmla="*/ 33917 w 110577"/>
                <a:gd name="connsiteY10" fmla="*/ 2484 h 200681"/>
                <a:gd name="connsiteX11" fmla="*/ 30037 w 110577"/>
                <a:gd name="connsiteY11" fmla="*/ 82 h 200681"/>
                <a:gd name="connsiteX12" fmla="*/ 8213 w 110577"/>
                <a:gd name="connsiteY12" fmla="*/ 31039 h 200681"/>
                <a:gd name="connsiteX13" fmla="*/ 20338 w 110577"/>
                <a:gd name="connsiteY13" fmla="*/ 49719 h 200681"/>
                <a:gd name="connsiteX14" fmla="*/ 20338 w 110577"/>
                <a:gd name="connsiteY14" fmla="*/ 115635 h 200681"/>
                <a:gd name="connsiteX15" fmla="*/ 211 w 110577"/>
                <a:gd name="connsiteY15" fmla="*/ 133515 h 200681"/>
                <a:gd name="connsiteX16" fmla="*/ 3120 w 110577"/>
                <a:gd name="connsiteY16" fmla="*/ 137251 h 200681"/>
                <a:gd name="connsiteX17" fmla="*/ 20095 w 110577"/>
                <a:gd name="connsiteY17" fmla="*/ 131113 h 200681"/>
                <a:gd name="connsiteX18" fmla="*/ 17670 w 110577"/>
                <a:gd name="connsiteY18" fmla="*/ 198896 h 200681"/>
                <a:gd name="connsiteX19" fmla="*/ 20580 w 110577"/>
                <a:gd name="connsiteY19" fmla="*/ 200764 h 200681"/>
                <a:gd name="connsiteX20" fmla="*/ 41677 w 110577"/>
                <a:gd name="connsiteY20" fmla="*/ 189022 h 200681"/>
                <a:gd name="connsiteX21" fmla="*/ 40949 w 110577"/>
                <a:gd name="connsiteY21" fmla="*/ 51054 h 200681"/>
                <a:gd name="connsiteX22" fmla="*/ 62531 w 110577"/>
                <a:gd name="connsiteY22" fmla="*/ 39311 h 200681"/>
                <a:gd name="connsiteX23" fmla="*/ 87751 w 110577"/>
                <a:gd name="connsiteY23" fmla="*/ 49452 h 200681"/>
                <a:gd name="connsiteX24" fmla="*/ 89206 w 110577"/>
                <a:gd name="connsiteY24" fmla="*/ 82277 h 200681"/>
                <a:gd name="connsiteX25" fmla="*/ 82658 w 110577"/>
                <a:gd name="connsiteY25" fmla="*/ 129778 h 200681"/>
                <a:gd name="connsiteX26" fmla="*/ 40949 w 110577"/>
                <a:gd name="connsiteY26" fmla="*/ 115368 h 200681"/>
                <a:gd name="connsiteX27" fmla="*/ 40949 w 110577"/>
                <a:gd name="connsiteY27" fmla="*/ 51054 h 20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577" h="200681">
                  <a:moveTo>
                    <a:pt x="41677" y="189022"/>
                  </a:moveTo>
                  <a:cubicBezTo>
                    <a:pt x="40949" y="170609"/>
                    <a:pt x="40707" y="152195"/>
                    <a:pt x="40707" y="133781"/>
                  </a:cubicBezTo>
                  <a:cubicBezTo>
                    <a:pt x="51377" y="135650"/>
                    <a:pt x="60834" y="141521"/>
                    <a:pt x="69321" y="148459"/>
                  </a:cubicBezTo>
                  <a:lnTo>
                    <a:pt x="104725" y="119905"/>
                  </a:lnTo>
                  <a:cubicBezTo>
                    <a:pt x="110545" y="104159"/>
                    <a:pt x="110788" y="84678"/>
                    <a:pt x="110788" y="68400"/>
                  </a:cubicBezTo>
                  <a:cubicBezTo>
                    <a:pt x="110788" y="56658"/>
                    <a:pt x="110060" y="44916"/>
                    <a:pt x="109333" y="33174"/>
                  </a:cubicBezTo>
                  <a:cubicBezTo>
                    <a:pt x="98421" y="28904"/>
                    <a:pt x="87508" y="23566"/>
                    <a:pt x="78294" y="16094"/>
                  </a:cubicBezTo>
                  <a:cubicBezTo>
                    <a:pt x="65926" y="25968"/>
                    <a:pt x="53559" y="35575"/>
                    <a:pt x="40707" y="44382"/>
                  </a:cubicBezTo>
                  <a:cubicBezTo>
                    <a:pt x="40949" y="41180"/>
                    <a:pt x="41192" y="35575"/>
                    <a:pt x="41192" y="35309"/>
                  </a:cubicBezTo>
                  <a:cubicBezTo>
                    <a:pt x="35372" y="29438"/>
                    <a:pt x="29067" y="21432"/>
                    <a:pt x="29067" y="13693"/>
                  </a:cubicBezTo>
                  <a:cubicBezTo>
                    <a:pt x="29067" y="9423"/>
                    <a:pt x="31250" y="5687"/>
                    <a:pt x="33917" y="2484"/>
                  </a:cubicBezTo>
                  <a:lnTo>
                    <a:pt x="30037" y="82"/>
                  </a:lnTo>
                  <a:cubicBezTo>
                    <a:pt x="22035" y="7821"/>
                    <a:pt x="8213" y="23300"/>
                    <a:pt x="8213" y="31039"/>
                  </a:cubicBezTo>
                  <a:cubicBezTo>
                    <a:pt x="8213" y="33707"/>
                    <a:pt x="11608" y="37443"/>
                    <a:pt x="20338" y="49719"/>
                  </a:cubicBezTo>
                  <a:lnTo>
                    <a:pt x="20338" y="115635"/>
                  </a:lnTo>
                  <a:cubicBezTo>
                    <a:pt x="16700" y="118303"/>
                    <a:pt x="6758" y="127377"/>
                    <a:pt x="211" y="133515"/>
                  </a:cubicBezTo>
                  <a:lnTo>
                    <a:pt x="3120" y="137251"/>
                  </a:lnTo>
                  <a:cubicBezTo>
                    <a:pt x="7970" y="132981"/>
                    <a:pt x="14033" y="131113"/>
                    <a:pt x="20095" y="131113"/>
                  </a:cubicBezTo>
                  <a:cubicBezTo>
                    <a:pt x="20095" y="145790"/>
                    <a:pt x="18640" y="176747"/>
                    <a:pt x="17670" y="198896"/>
                  </a:cubicBezTo>
                  <a:lnTo>
                    <a:pt x="20580" y="200764"/>
                  </a:lnTo>
                  <a:lnTo>
                    <a:pt x="41677" y="189022"/>
                  </a:lnTo>
                  <a:close/>
                  <a:moveTo>
                    <a:pt x="40949" y="51054"/>
                  </a:moveTo>
                  <a:cubicBezTo>
                    <a:pt x="47982" y="46517"/>
                    <a:pt x="54772" y="42247"/>
                    <a:pt x="62531" y="39311"/>
                  </a:cubicBezTo>
                  <a:cubicBezTo>
                    <a:pt x="70534" y="41980"/>
                    <a:pt x="81203" y="45983"/>
                    <a:pt x="87751" y="49452"/>
                  </a:cubicBezTo>
                  <a:cubicBezTo>
                    <a:pt x="88721" y="60394"/>
                    <a:pt x="89206" y="71335"/>
                    <a:pt x="89206" y="82277"/>
                  </a:cubicBezTo>
                  <a:cubicBezTo>
                    <a:pt x="89206" y="107629"/>
                    <a:pt x="86781" y="121773"/>
                    <a:pt x="82658" y="129778"/>
                  </a:cubicBezTo>
                  <a:cubicBezTo>
                    <a:pt x="69564" y="123374"/>
                    <a:pt x="51619" y="115368"/>
                    <a:pt x="40949" y="115368"/>
                  </a:cubicBezTo>
                  <a:lnTo>
                    <a:pt x="40949" y="5105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21306839-B9AE-D5EF-50B8-DFA3EAE3272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790865" y="7002855"/>
              <a:ext cx="461084" cy="533728"/>
            </a:xfrm>
            <a:custGeom>
              <a:avLst/>
              <a:gdLst>
                <a:gd name="connsiteX0" fmla="*/ 419373 w 461084"/>
                <a:gd name="connsiteY0" fmla="*/ 533814 h 533728"/>
                <a:gd name="connsiteX1" fmla="*/ 461290 w 461084"/>
                <a:gd name="connsiteY1" fmla="*/ 411819 h 533728"/>
                <a:gd name="connsiteX2" fmla="*/ 452630 w 461084"/>
                <a:gd name="connsiteY2" fmla="*/ 411819 h 533728"/>
                <a:gd name="connsiteX3" fmla="*/ 362560 w 461084"/>
                <a:gd name="connsiteY3" fmla="*/ 488829 h 533728"/>
                <a:gd name="connsiteX4" fmla="*/ 254824 w 461084"/>
                <a:gd name="connsiteY4" fmla="*/ 500647 h 533728"/>
                <a:gd name="connsiteX5" fmla="*/ 45933 w 461084"/>
                <a:gd name="connsiteY5" fmla="*/ 500647 h 533728"/>
                <a:gd name="connsiteX6" fmla="*/ 222260 w 461084"/>
                <a:gd name="connsiteY6" fmla="*/ 273050 h 533728"/>
                <a:gd name="connsiteX7" fmla="*/ 225378 w 461084"/>
                <a:gd name="connsiteY7" fmla="*/ 266950 h 533728"/>
                <a:gd name="connsiteX8" fmla="*/ 222953 w 461084"/>
                <a:gd name="connsiteY8" fmla="*/ 261232 h 533728"/>
                <a:gd name="connsiteX9" fmla="*/ 61522 w 461084"/>
                <a:gd name="connsiteY9" fmla="*/ 18385 h 533728"/>
                <a:gd name="connsiteX10" fmla="*/ 251360 w 461084"/>
                <a:gd name="connsiteY10" fmla="*/ 18385 h 533728"/>
                <a:gd name="connsiteX11" fmla="*/ 332422 w 461084"/>
                <a:gd name="connsiteY11" fmla="*/ 24485 h 533728"/>
                <a:gd name="connsiteX12" fmla="*/ 408634 w 461084"/>
                <a:gd name="connsiteY12" fmla="*/ 53077 h 533728"/>
                <a:gd name="connsiteX13" fmla="*/ 452630 w 461084"/>
                <a:gd name="connsiteY13" fmla="*/ 107213 h 533728"/>
                <a:gd name="connsiteX14" fmla="*/ 461290 w 461084"/>
                <a:gd name="connsiteY14" fmla="*/ 107213 h 533728"/>
                <a:gd name="connsiteX15" fmla="*/ 419373 w 461084"/>
                <a:gd name="connsiteY15" fmla="*/ 86 h 533728"/>
                <a:gd name="connsiteX16" fmla="*/ 9905 w 461084"/>
                <a:gd name="connsiteY16" fmla="*/ 86 h 533728"/>
                <a:gd name="connsiteX17" fmla="*/ 552 w 461084"/>
                <a:gd name="connsiteY17" fmla="*/ 2754 h 533728"/>
                <a:gd name="connsiteX18" fmla="*/ 205 w 461084"/>
                <a:gd name="connsiteY18" fmla="*/ 15335 h 533728"/>
                <a:gd name="connsiteX19" fmla="*/ 183461 w 461084"/>
                <a:gd name="connsiteY19" fmla="*/ 291349 h 533728"/>
                <a:gd name="connsiteX20" fmla="*/ 4016 w 461084"/>
                <a:gd name="connsiteY20" fmla="*/ 522759 h 533728"/>
                <a:gd name="connsiteX21" fmla="*/ 552 w 461084"/>
                <a:gd name="connsiteY21" fmla="*/ 529621 h 533728"/>
                <a:gd name="connsiteX22" fmla="*/ 9905 w 461084"/>
                <a:gd name="connsiteY22" fmla="*/ 533814 h 533728"/>
                <a:gd name="connsiteX23" fmla="*/ 419373 w 461084"/>
                <a:gd name="connsiteY23" fmla="*/ 533814 h 5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1084" h="533728">
                  <a:moveTo>
                    <a:pt x="419373" y="533814"/>
                  </a:moveTo>
                  <a:lnTo>
                    <a:pt x="461290" y="411819"/>
                  </a:lnTo>
                  <a:lnTo>
                    <a:pt x="452630" y="411819"/>
                  </a:lnTo>
                  <a:cubicBezTo>
                    <a:pt x="439119" y="451468"/>
                    <a:pt x="402399" y="477392"/>
                    <a:pt x="362560" y="488829"/>
                  </a:cubicBezTo>
                  <a:cubicBezTo>
                    <a:pt x="355286" y="490735"/>
                    <a:pt x="321336" y="500647"/>
                    <a:pt x="254824" y="500647"/>
                  </a:cubicBezTo>
                  <a:lnTo>
                    <a:pt x="45933" y="500647"/>
                  </a:lnTo>
                  <a:lnTo>
                    <a:pt x="222260" y="273050"/>
                  </a:lnTo>
                  <a:cubicBezTo>
                    <a:pt x="224685" y="270000"/>
                    <a:pt x="225378" y="268856"/>
                    <a:pt x="225378" y="266950"/>
                  </a:cubicBezTo>
                  <a:cubicBezTo>
                    <a:pt x="225378" y="266188"/>
                    <a:pt x="225378" y="265044"/>
                    <a:pt x="222953" y="261232"/>
                  </a:cubicBezTo>
                  <a:lnTo>
                    <a:pt x="61522" y="18385"/>
                  </a:lnTo>
                  <a:lnTo>
                    <a:pt x="251360" y="18385"/>
                  </a:lnTo>
                  <a:cubicBezTo>
                    <a:pt x="297780" y="18385"/>
                    <a:pt x="329304" y="23722"/>
                    <a:pt x="332422" y="24485"/>
                  </a:cubicBezTo>
                  <a:cubicBezTo>
                    <a:pt x="351129" y="27535"/>
                    <a:pt x="381267" y="34016"/>
                    <a:pt x="408634" y="53077"/>
                  </a:cubicBezTo>
                  <a:cubicBezTo>
                    <a:pt x="417295" y="59177"/>
                    <a:pt x="440851" y="76333"/>
                    <a:pt x="452630" y="107213"/>
                  </a:cubicBezTo>
                  <a:lnTo>
                    <a:pt x="461290" y="107213"/>
                  </a:lnTo>
                  <a:lnTo>
                    <a:pt x="419373" y="86"/>
                  </a:lnTo>
                  <a:lnTo>
                    <a:pt x="9905" y="86"/>
                  </a:lnTo>
                  <a:cubicBezTo>
                    <a:pt x="1938" y="86"/>
                    <a:pt x="1591" y="467"/>
                    <a:pt x="552" y="2754"/>
                  </a:cubicBezTo>
                  <a:cubicBezTo>
                    <a:pt x="205" y="3898"/>
                    <a:pt x="205" y="11142"/>
                    <a:pt x="205" y="15335"/>
                  </a:cubicBezTo>
                  <a:lnTo>
                    <a:pt x="183461" y="291349"/>
                  </a:lnTo>
                  <a:lnTo>
                    <a:pt x="4016" y="522759"/>
                  </a:lnTo>
                  <a:cubicBezTo>
                    <a:pt x="552" y="527333"/>
                    <a:pt x="552" y="529240"/>
                    <a:pt x="552" y="529621"/>
                  </a:cubicBezTo>
                  <a:cubicBezTo>
                    <a:pt x="552" y="533814"/>
                    <a:pt x="3670" y="533814"/>
                    <a:pt x="9905" y="533814"/>
                  </a:cubicBezTo>
                  <a:lnTo>
                    <a:pt x="419373" y="53381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165E2C0D-DFFD-0225-B4EB-4B983E44E48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808673" y="7637905"/>
              <a:ext cx="73475" cy="179599"/>
            </a:xfrm>
            <a:custGeom>
              <a:avLst/>
              <a:gdLst>
                <a:gd name="connsiteX0" fmla="*/ 67377 w 73475"/>
                <a:gd name="connsiteY0" fmla="*/ 10248 h 179599"/>
                <a:gd name="connsiteX1" fmla="*/ 57677 w 73475"/>
                <a:gd name="connsiteY1" fmla="*/ 107 h 179599"/>
                <a:gd name="connsiteX2" fmla="*/ 44098 w 73475"/>
                <a:gd name="connsiteY2" fmla="*/ 14785 h 179599"/>
                <a:gd name="connsiteX3" fmla="*/ 53797 w 73475"/>
                <a:gd name="connsiteY3" fmla="*/ 24925 h 179599"/>
                <a:gd name="connsiteX4" fmla="*/ 67377 w 73475"/>
                <a:gd name="connsiteY4" fmla="*/ 10248 h 179599"/>
                <a:gd name="connsiteX5" fmla="*/ 17908 w 73475"/>
                <a:gd name="connsiteY5" fmla="*/ 145815 h 179599"/>
                <a:gd name="connsiteX6" fmla="*/ 15726 w 73475"/>
                <a:gd name="connsiteY6" fmla="*/ 157023 h 179599"/>
                <a:gd name="connsiteX7" fmla="*/ 38763 w 73475"/>
                <a:gd name="connsiteY7" fmla="*/ 179707 h 179599"/>
                <a:gd name="connsiteX8" fmla="*/ 73682 w 73475"/>
                <a:gd name="connsiteY8" fmla="*/ 138877 h 179599"/>
                <a:gd name="connsiteX9" fmla="*/ 69802 w 73475"/>
                <a:gd name="connsiteY9" fmla="*/ 135407 h 179599"/>
                <a:gd name="connsiteX10" fmla="*/ 65195 w 73475"/>
                <a:gd name="connsiteY10" fmla="*/ 139944 h 179599"/>
                <a:gd name="connsiteX11" fmla="*/ 39490 w 73475"/>
                <a:gd name="connsiteY11" fmla="*/ 172235 h 179599"/>
                <a:gd name="connsiteX12" fmla="*/ 33428 w 73475"/>
                <a:gd name="connsiteY12" fmla="*/ 162894 h 179599"/>
                <a:gd name="connsiteX13" fmla="*/ 37308 w 73475"/>
                <a:gd name="connsiteY13" fmla="*/ 145815 h 179599"/>
                <a:gd name="connsiteX14" fmla="*/ 45068 w 73475"/>
                <a:gd name="connsiteY14" fmla="*/ 124466 h 179599"/>
                <a:gd name="connsiteX15" fmla="*/ 56950 w 73475"/>
                <a:gd name="connsiteY15" fmla="*/ 90574 h 179599"/>
                <a:gd name="connsiteX16" fmla="*/ 58405 w 73475"/>
                <a:gd name="connsiteY16" fmla="*/ 82034 h 179599"/>
                <a:gd name="connsiteX17" fmla="*/ 35368 w 73475"/>
                <a:gd name="connsiteY17" fmla="*/ 59351 h 179599"/>
                <a:gd name="connsiteX18" fmla="*/ 206 w 73475"/>
                <a:gd name="connsiteY18" fmla="*/ 100181 h 179599"/>
                <a:gd name="connsiteX19" fmla="*/ 4329 w 73475"/>
                <a:gd name="connsiteY19" fmla="*/ 103650 h 179599"/>
                <a:gd name="connsiteX20" fmla="*/ 8693 w 73475"/>
                <a:gd name="connsiteY20" fmla="*/ 99381 h 179599"/>
                <a:gd name="connsiteX21" fmla="*/ 34640 w 73475"/>
                <a:gd name="connsiteY21" fmla="*/ 66823 h 179599"/>
                <a:gd name="connsiteX22" fmla="*/ 40703 w 73475"/>
                <a:gd name="connsiteY22" fmla="*/ 76163 h 179599"/>
                <a:gd name="connsiteX23" fmla="*/ 33185 w 73475"/>
                <a:gd name="connsiteY23" fmla="*/ 102850 h 179599"/>
                <a:gd name="connsiteX24" fmla="*/ 17908 w 73475"/>
                <a:gd name="connsiteY24" fmla="*/ 14581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377" y="10248"/>
                  </a:moveTo>
                  <a:cubicBezTo>
                    <a:pt x="67377" y="5978"/>
                    <a:pt x="64467" y="107"/>
                    <a:pt x="57677" y="107"/>
                  </a:cubicBezTo>
                  <a:cubicBezTo>
                    <a:pt x="51130" y="107"/>
                    <a:pt x="44098" y="7046"/>
                    <a:pt x="44098" y="14785"/>
                  </a:cubicBezTo>
                  <a:cubicBezTo>
                    <a:pt x="44098" y="19321"/>
                    <a:pt x="47250" y="24925"/>
                    <a:pt x="53797" y="24925"/>
                  </a:cubicBezTo>
                  <a:cubicBezTo>
                    <a:pt x="60830" y="24925"/>
                    <a:pt x="67377" y="17453"/>
                    <a:pt x="67377" y="10248"/>
                  </a:cubicBezTo>
                  <a:close/>
                  <a:moveTo>
                    <a:pt x="17908" y="145815"/>
                  </a:moveTo>
                  <a:cubicBezTo>
                    <a:pt x="16938" y="149284"/>
                    <a:pt x="15726" y="152487"/>
                    <a:pt x="15726" y="157023"/>
                  </a:cubicBezTo>
                  <a:cubicBezTo>
                    <a:pt x="15726" y="169566"/>
                    <a:pt x="25426" y="179707"/>
                    <a:pt x="38763" y="179707"/>
                  </a:cubicBezTo>
                  <a:cubicBezTo>
                    <a:pt x="63012" y="179707"/>
                    <a:pt x="73682" y="142879"/>
                    <a:pt x="73682" y="138877"/>
                  </a:cubicBezTo>
                  <a:cubicBezTo>
                    <a:pt x="73682" y="135407"/>
                    <a:pt x="70529" y="135407"/>
                    <a:pt x="69802" y="135407"/>
                  </a:cubicBezTo>
                  <a:cubicBezTo>
                    <a:pt x="66407" y="135407"/>
                    <a:pt x="66165" y="137008"/>
                    <a:pt x="65195" y="139944"/>
                  </a:cubicBezTo>
                  <a:cubicBezTo>
                    <a:pt x="59617" y="161293"/>
                    <a:pt x="48947" y="172235"/>
                    <a:pt x="39490" y="172235"/>
                  </a:cubicBezTo>
                  <a:cubicBezTo>
                    <a:pt x="34640" y="172235"/>
                    <a:pt x="33428" y="168765"/>
                    <a:pt x="33428" y="162894"/>
                  </a:cubicBezTo>
                  <a:cubicBezTo>
                    <a:pt x="33428" y="156756"/>
                    <a:pt x="35125" y="151686"/>
                    <a:pt x="37308" y="145815"/>
                  </a:cubicBezTo>
                  <a:cubicBezTo>
                    <a:pt x="39733" y="138610"/>
                    <a:pt x="42400" y="131404"/>
                    <a:pt x="45068" y="124466"/>
                  </a:cubicBezTo>
                  <a:cubicBezTo>
                    <a:pt x="47250" y="118061"/>
                    <a:pt x="55980" y="93776"/>
                    <a:pt x="56950" y="90574"/>
                  </a:cubicBezTo>
                  <a:cubicBezTo>
                    <a:pt x="57677" y="87905"/>
                    <a:pt x="58405" y="84703"/>
                    <a:pt x="58405" y="82034"/>
                  </a:cubicBezTo>
                  <a:cubicBezTo>
                    <a:pt x="58405" y="69492"/>
                    <a:pt x="48705" y="59351"/>
                    <a:pt x="35368" y="59351"/>
                  </a:cubicBezTo>
                  <a:cubicBezTo>
                    <a:pt x="11361" y="59351"/>
                    <a:pt x="206" y="95644"/>
                    <a:pt x="206" y="100181"/>
                  </a:cubicBezTo>
                  <a:cubicBezTo>
                    <a:pt x="206" y="103650"/>
                    <a:pt x="3601" y="103650"/>
                    <a:pt x="4329" y="103650"/>
                  </a:cubicBezTo>
                  <a:cubicBezTo>
                    <a:pt x="7723" y="103650"/>
                    <a:pt x="7966" y="102316"/>
                    <a:pt x="8693" y="99381"/>
                  </a:cubicBezTo>
                  <a:cubicBezTo>
                    <a:pt x="14998" y="76430"/>
                    <a:pt x="25668" y="66823"/>
                    <a:pt x="34640" y="66823"/>
                  </a:cubicBezTo>
                  <a:cubicBezTo>
                    <a:pt x="38520" y="66823"/>
                    <a:pt x="40703" y="68958"/>
                    <a:pt x="40703" y="76163"/>
                  </a:cubicBezTo>
                  <a:cubicBezTo>
                    <a:pt x="40703" y="82301"/>
                    <a:pt x="39248" y="86304"/>
                    <a:pt x="33185" y="102850"/>
                  </a:cubicBezTo>
                  <a:lnTo>
                    <a:pt x="17908" y="14581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9B3EE775-F2BB-1A4F-1E42-715CD260336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912263" y="7712093"/>
              <a:ext cx="178475" cy="71786"/>
            </a:xfrm>
            <a:custGeom>
              <a:avLst/>
              <a:gdLst>
                <a:gd name="connsiteX0" fmla="*/ 169470 w 178475"/>
                <a:gd name="connsiteY0" fmla="*/ 13183 h 71786"/>
                <a:gd name="connsiteX1" fmla="*/ 178684 w 178475"/>
                <a:gd name="connsiteY1" fmla="*/ 6512 h 71786"/>
                <a:gd name="connsiteX2" fmla="*/ 169712 w 178475"/>
                <a:gd name="connsiteY2" fmla="*/ 107 h 71786"/>
                <a:gd name="connsiteX3" fmla="*/ 9181 w 178475"/>
                <a:gd name="connsiteY3" fmla="*/ 107 h 71786"/>
                <a:gd name="connsiteX4" fmla="*/ 209 w 178475"/>
                <a:gd name="connsiteY4" fmla="*/ 6512 h 71786"/>
                <a:gd name="connsiteX5" fmla="*/ 9424 w 178475"/>
                <a:gd name="connsiteY5" fmla="*/ 13183 h 71786"/>
                <a:gd name="connsiteX6" fmla="*/ 169470 w 178475"/>
                <a:gd name="connsiteY6" fmla="*/ 13183 h 71786"/>
                <a:gd name="connsiteX7" fmla="*/ 169712 w 178475"/>
                <a:gd name="connsiteY7" fmla="*/ 71894 h 71786"/>
                <a:gd name="connsiteX8" fmla="*/ 178684 w 178475"/>
                <a:gd name="connsiteY8" fmla="*/ 65489 h 71786"/>
                <a:gd name="connsiteX9" fmla="*/ 169470 w 178475"/>
                <a:gd name="connsiteY9" fmla="*/ 58817 h 71786"/>
                <a:gd name="connsiteX10" fmla="*/ 9424 w 178475"/>
                <a:gd name="connsiteY10" fmla="*/ 58817 h 71786"/>
                <a:gd name="connsiteX11" fmla="*/ 209 w 178475"/>
                <a:gd name="connsiteY11" fmla="*/ 65489 h 71786"/>
                <a:gd name="connsiteX12" fmla="*/ 9181 w 178475"/>
                <a:gd name="connsiteY12" fmla="*/ 71894 h 71786"/>
                <a:gd name="connsiteX13" fmla="*/ 169712 w 178475"/>
                <a:gd name="connsiteY13" fmla="*/ 71894 h 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475" h="71786">
                  <a:moveTo>
                    <a:pt x="169470" y="13183"/>
                  </a:moveTo>
                  <a:cubicBezTo>
                    <a:pt x="173107" y="13183"/>
                    <a:pt x="178684" y="13183"/>
                    <a:pt x="178684" y="6512"/>
                  </a:cubicBezTo>
                  <a:cubicBezTo>
                    <a:pt x="178684" y="107"/>
                    <a:pt x="172865" y="107"/>
                    <a:pt x="169712" y="107"/>
                  </a:cubicBezTo>
                  <a:lnTo>
                    <a:pt x="9181" y="107"/>
                  </a:lnTo>
                  <a:cubicBezTo>
                    <a:pt x="6029" y="107"/>
                    <a:pt x="209" y="107"/>
                    <a:pt x="209" y="6512"/>
                  </a:cubicBezTo>
                  <a:cubicBezTo>
                    <a:pt x="209" y="13183"/>
                    <a:pt x="5786" y="13183"/>
                    <a:pt x="9424" y="13183"/>
                  </a:cubicBezTo>
                  <a:lnTo>
                    <a:pt x="169470" y="13183"/>
                  </a:lnTo>
                  <a:close/>
                  <a:moveTo>
                    <a:pt x="169712" y="71894"/>
                  </a:moveTo>
                  <a:cubicBezTo>
                    <a:pt x="172865" y="71894"/>
                    <a:pt x="178684" y="71894"/>
                    <a:pt x="178684" y="65489"/>
                  </a:cubicBezTo>
                  <a:cubicBezTo>
                    <a:pt x="178684" y="58817"/>
                    <a:pt x="173107" y="58817"/>
                    <a:pt x="169470" y="58817"/>
                  </a:cubicBezTo>
                  <a:lnTo>
                    <a:pt x="9424" y="58817"/>
                  </a:lnTo>
                  <a:cubicBezTo>
                    <a:pt x="5786" y="58817"/>
                    <a:pt x="209" y="58817"/>
                    <a:pt x="209" y="65489"/>
                  </a:cubicBezTo>
                  <a:cubicBezTo>
                    <a:pt x="209" y="71894"/>
                    <a:pt x="6029" y="71894"/>
                    <a:pt x="9181" y="71894"/>
                  </a:cubicBezTo>
                  <a:lnTo>
                    <a:pt x="169712" y="7189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3E4B210D-489C-2C82-7FCB-314B17A4BA1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134384" y="7637638"/>
              <a:ext cx="88267" cy="177197"/>
            </a:xfrm>
            <a:custGeom>
              <a:avLst/>
              <a:gdLst>
                <a:gd name="connsiteX0" fmla="*/ 55019 w 88267"/>
                <a:gd name="connsiteY0" fmla="*/ 7579 h 177197"/>
                <a:gd name="connsiteX1" fmla="*/ 47744 w 88267"/>
                <a:gd name="connsiteY1" fmla="*/ 107 h 177197"/>
                <a:gd name="connsiteX2" fmla="*/ 215 w 88267"/>
                <a:gd name="connsiteY2" fmla="*/ 17186 h 177197"/>
                <a:gd name="connsiteX3" fmla="*/ 215 w 88267"/>
                <a:gd name="connsiteY3" fmla="*/ 26794 h 177197"/>
                <a:gd name="connsiteX4" fmla="*/ 35377 w 88267"/>
                <a:gd name="connsiteY4" fmla="*/ 19321 h 177197"/>
                <a:gd name="connsiteX5" fmla="*/ 35377 w 88267"/>
                <a:gd name="connsiteY5" fmla="*/ 155422 h 177197"/>
                <a:gd name="connsiteX6" fmla="*/ 11127 w 88267"/>
                <a:gd name="connsiteY6" fmla="*/ 167698 h 177197"/>
                <a:gd name="connsiteX7" fmla="*/ 1913 w 88267"/>
                <a:gd name="connsiteY7" fmla="*/ 167698 h 177197"/>
                <a:gd name="connsiteX8" fmla="*/ 1913 w 88267"/>
                <a:gd name="connsiteY8" fmla="*/ 177305 h 177197"/>
                <a:gd name="connsiteX9" fmla="*/ 45076 w 88267"/>
                <a:gd name="connsiteY9" fmla="*/ 176238 h 177197"/>
                <a:gd name="connsiteX10" fmla="*/ 88483 w 88267"/>
                <a:gd name="connsiteY10" fmla="*/ 177305 h 177197"/>
                <a:gd name="connsiteX11" fmla="*/ 88483 w 88267"/>
                <a:gd name="connsiteY11" fmla="*/ 167698 h 177197"/>
                <a:gd name="connsiteX12" fmla="*/ 79268 w 88267"/>
                <a:gd name="connsiteY12" fmla="*/ 167698 h 177197"/>
                <a:gd name="connsiteX13" fmla="*/ 55019 w 88267"/>
                <a:gd name="connsiteY13" fmla="*/ 155422 h 177197"/>
                <a:gd name="connsiteX14" fmla="*/ 55019 w 88267"/>
                <a:gd name="connsiteY14" fmla="*/ 7579 h 1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67" h="177197">
                  <a:moveTo>
                    <a:pt x="55019" y="7579"/>
                  </a:moveTo>
                  <a:cubicBezTo>
                    <a:pt x="55019" y="374"/>
                    <a:pt x="54534" y="107"/>
                    <a:pt x="47744" y="107"/>
                  </a:cubicBezTo>
                  <a:cubicBezTo>
                    <a:pt x="32224" y="16920"/>
                    <a:pt x="10157" y="17186"/>
                    <a:pt x="215" y="17186"/>
                  </a:cubicBezTo>
                  <a:lnTo>
                    <a:pt x="215" y="26794"/>
                  </a:lnTo>
                  <a:cubicBezTo>
                    <a:pt x="6035" y="26794"/>
                    <a:pt x="22040" y="26794"/>
                    <a:pt x="35377" y="19321"/>
                  </a:cubicBezTo>
                  <a:lnTo>
                    <a:pt x="35377" y="155422"/>
                  </a:lnTo>
                  <a:cubicBezTo>
                    <a:pt x="35377" y="164229"/>
                    <a:pt x="35377" y="167698"/>
                    <a:pt x="11127" y="167698"/>
                  </a:cubicBezTo>
                  <a:lnTo>
                    <a:pt x="1913" y="167698"/>
                  </a:lnTo>
                  <a:lnTo>
                    <a:pt x="1913" y="177305"/>
                  </a:lnTo>
                  <a:cubicBezTo>
                    <a:pt x="6277" y="177038"/>
                    <a:pt x="36104" y="176238"/>
                    <a:pt x="45076" y="176238"/>
                  </a:cubicBezTo>
                  <a:cubicBezTo>
                    <a:pt x="52594" y="176238"/>
                    <a:pt x="83148" y="177038"/>
                    <a:pt x="88483" y="177305"/>
                  </a:cubicBezTo>
                  <a:lnTo>
                    <a:pt x="88483" y="167698"/>
                  </a:lnTo>
                  <a:lnTo>
                    <a:pt x="79268" y="167698"/>
                  </a:lnTo>
                  <a:cubicBezTo>
                    <a:pt x="55019" y="167698"/>
                    <a:pt x="55019" y="164229"/>
                    <a:pt x="55019" y="155422"/>
                  </a:cubicBezTo>
                  <a:lnTo>
                    <a:pt x="55019" y="757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35835E6C-3C05-F2DC-D309-81ED45C86F3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343788" y="7196525"/>
              <a:ext cx="194341" cy="172699"/>
            </a:xfrm>
            <a:custGeom>
              <a:avLst/>
              <a:gdLst>
                <a:gd name="connsiteX0" fmla="*/ 151260 w 194341"/>
                <a:gd name="connsiteY0" fmla="*/ 78630 h 172699"/>
                <a:gd name="connsiteX1" fmla="*/ 93408 w 194341"/>
                <a:gd name="connsiteY1" fmla="*/ 95 h 172699"/>
                <a:gd name="connsiteX2" fmla="*/ 221 w 194341"/>
                <a:gd name="connsiteY2" fmla="*/ 108366 h 172699"/>
                <a:gd name="connsiteX3" fmla="*/ 56342 w 194341"/>
                <a:gd name="connsiteY3" fmla="*/ 172795 h 172699"/>
                <a:gd name="connsiteX4" fmla="*/ 129436 w 194341"/>
                <a:gd name="connsiteY4" fmla="*/ 140771 h 172699"/>
                <a:gd name="connsiteX5" fmla="*/ 160960 w 194341"/>
                <a:gd name="connsiteY5" fmla="*/ 172795 h 172699"/>
                <a:gd name="connsiteX6" fmla="*/ 190059 w 194341"/>
                <a:gd name="connsiteY6" fmla="*/ 145727 h 172699"/>
                <a:gd name="connsiteX7" fmla="*/ 185902 w 194341"/>
                <a:gd name="connsiteY7" fmla="*/ 141915 h 172699"/>
                <a:gd name="connsiteX8" fmla="*/ 181399 w 194341"/>
                <a:gd name="connsiteY8" fmla="*/ 145727 h 172699"/>
                <a:gd name="connsiteX9" fmla="*/ 161999 w 194341"/>
                <a:gd name="connsiteY9" fmla="*/ 164408 h 172699"/>
                <a:gd name="connsiteX10" fmla="*/ 151260 w 194341"/>
                <a:gd name="connsiteY10" fmla="*/ 125522 h 172699"/>
                <a:gd name="connsiteX11" fmla="*/ 154725 w 194341"/>
                <a:gd name="connsiteY11" fmla="*/ 112178 h 172699"/>
                <a:gd name="connsiteX12" fmla="*/ 194563 w 194341"/>
                <a:gd name="connsiteY12" fmla="*/ 22588 h 172699"/>
                <a:gd name="connsiteX13" fmla="*/ 190406 w 194341"/>
                <a:gd name="connsiteY13" fmla="*/ 18776 h 172699"/>
                <a:gd name="connsiteX14" fmla="*/ 185210 w 194341"/>
                <a:gd name="connsiteY14" fmla="*/ 26782 h 172699"/>
                <a:gd name="connsiteX15" fmla="*/ 151260 w 194341"/>
                <a:gd name="connsiteY15" fmla="*/ 102266 h 172699"/>
                <a:gd name="connsiteX16" fmla="*/ 151260 w 194341"/>
                <a:gd name="connsiteY16" fmla="*/ 78630 h 172699"/>
                <a:gd name="connsiteX17" fmla="*/ 128050 w 194341"/>
                <a:gd name="connsiteY17" fmla="*/ 130859 h 172699"/>
                <a:gd name="connsiteX18" fmla="*/ 57034 w 194341"/>
                <a:gd name="connsiteY18" fmla="*/ 164408 h 172699"/>
                <a:gd name="connsiteX19" fmla="*/ 25857 w 194341"/>
                <a:gd name="connsiteY19" fmla="*/ 122853 h 172699"/>
                <a:gd name="connsiteX20" fmla="*/ 45949 w 194341"/>
                <a:gd name="connsiteY20" fmla="*/ 43556 h 172699"/>
                <a:gd name="connsiteX21" fmla="*/ 93062 w 194341"/>
                <a:gd name="connsiteY21" fmla="*/ 8482 h 172699"/>
                <a:gd name="connsiteX22" fmla="*/ 127358 w 194341"/>
                <a:gd name="connsiteY22" fmla="*/ 88161 h 172699"/>
                <a:gd name="connsiteX23" fmla="*/ 128050 w 194341"/>
                <a:gd name="connsiteY23" fmla="*/ 130859 h 17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4341" h="172699">
                  <a:moveTo>
                    <a:pt x="151260" y="78630"/>
                  </a:moveTo>
                  <a:cubicBezTo>
                    <a:pt x="151260" y="18776"/>
                    <a:pt x="119043" y="95"/>
                    <a:pt x="93408" y="95"/>
                  </a:cubicBezTo>
                  <a:cubicBezTo>
                    <a:pt x="45949" y="95"/>
                    <a:pt x="221" y="54612"/>
                    <a:pt x="221" y="108366"/>
                  </a:cubicBezTo>
                  <a:cubicBezTo>
                    <a:pt x="221" y="143821"/>
                    <a:pt x="21007" y="172795"/>
                    <a:pt x="56342" y="172795"/>
                  </a:cubicBezTo>
                  <a:cubicBezTo>
                    <a:pt x="78166" y="172795"/>
                    <a:pt x="103108" y="164026"/>
                    <a:pt x="129436" y="140771"/>
                  </a:cubicBezTo>
                  <a:cubicBezTo>
                    <a:pt x="133939" y="160976"/>
                    <a:pt x="145371" y="172795"/>
                    <a:pt x="160960" y="172795"/>
                  </a:cubicBezTo>
                  <a:cubicBezTo>
                    <a:pt x="179320" y="172795"/>
                    <a:pt x="190059" y="151827"/>
                    <a:pt x="190059" y="145727"/>
                  </a:cubicBezTo>
                  <a:cubicBezTo>
                    <a:pt x="190059" y="143058"/>
                    <a:pt x="187981" y="141915"/>
                    <a:pt x="185902" y="141915"/>
                  </a:cubicBezTo>
                  <a:cubicBezTo>
                    <a:pt x="183478" y="141915"/>
                    <a:pt x="182438" y="143058"/>
                    <a:pt x="181399" y="145727"/>
                  </a:cubicBezTo>
                  <a:cubicBezTo>
                    <a:pt x="175163" y="164408"/>
                    <a:pt x="162692" y="164408"/>
                    <a:pt x="161999" y="164408"/>
                  </a:cubicBezTo>
                  <a:cubicBezTo>
                    <a:pt x="151260" y="164408"/>
                    <a:pt x="151260" y="134671"/>
                    <a:pt x="151260" y="125522"/>
                  </a:cubicBezTo>
                  <a:cubicBezTo>
                    <a:pt x="151260" y="117516"/>
                    <a:pt x="151260" y="116753"/>
                    <a:pt x="154725" y="112178"/>
                  </a:cubicBezTo>
                  <a:cubicBezTo>
                    <a:pt x="187288" y="67193"/>
                    <a:pt x="194563" y="22969"/>
                    <a:pt x="194563" y="22588"/>
                  </a:cubicBezTo>
                  <a:cubicBezTo>
                    <a:pt x="194563" y="21826"/>
                    <a:pt x="194217" y="18776"/>
                    <a:pt x="190406" y="18776"/>
                  </a:cubicBezTo>
                  <a:cubicBezTo>
                    <a:pt x="186942" y="18776"/>
                    <a:pt x="186942" y="19920"/>
                    <a:pt x="185210" y="26782"/>
                  </a:cubicBezTo>
                  <a:cubicBezTo>
                    <a:pt x="178974" y="50800"/>
                    <a:pt x="167542" y="79773"/>
                    <a:pt x="151260" y="102266"/>
                  </a:cubicBezTo>
                  <a:lnTo>
                    <a:pt x="151260" y="78630"/>
                  </a:lnTo>
                  <a:close/>
                  <a:moveTo>
                    <a:pt x="128050" y="130859"/>
                  </a:moveTo>
                  <a:cubicBezTo>
                    <a:pt x="97565" y="160214"/>
                    <a:pt x="70891" y="164408"/>
                    <a:pt x="57034" y="164408"/>
                  </a:cubicBezTo>
                  <a:cubicBezTo>
                    <a:pt x="36249" y="164408"/>
                    <a:pt x="25857" y="147252"/>
                    <a:pt x="25857" y="122853"/>
                  </a:cubicBezTo>
                  <a:cubicBezTo>
                    <a:pt x="25857" y="104172"/>
                    <a:pt x="34863" y="62999"/>
                    <a:pt x="45949" y="43556"/>
                  </a:cubicBezTo>
                  <a:cubicBezTo>
                    <a:pt x="62231" y="15726"/>
                    <a:pt x="80937" y="8482"/>
                    <a:pt x="93062" y="8482"/>
                  </a:cubicBezTo>
                  <a:cubicBezTo>
                    <a:pt x="127358" y="8482"/>
                    <a:pt x="127358" y="58424"/>
                    <a:pt x="127358" y="88161"/>
                  </a:cubicBezTo>
                  <a:cubicBezTo>
                    <a:pt x="127358" y="102266"/>
                    <a:pt x="127358" y="124378"/>
                    <a:pt x="128050" y="13085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DB1F498C-BD11-7DBE-A037-CE0B36C4244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562588" y="7245284"/>
              <a:ext cx="73475" cy="179599"/>
            </a:xfrm>
            <a:custGeom>
              <a:avLst/>
              <a:gdLst>
                <a:gd name="connsiteX0" fmla="*/ 67399 w 73475"/>
                <a:gd name="connsiteY0" fmla="*/ 10238 h 179599"/>
                <a:gd name="connsiteX1" fmla="*/ 57699 w 73475"/>
                <a:gd name="connsiteY1" fmla="*/ 97 h 179599"/>
                <a:gd name="connsiteX2" fmla="*/ 44119 w 73475"/>
                <a:gd name="connsiteY2" fmla="*/ 14774 h 179599"/>
                <a:gd name="connsiteX3" fmla="*/ 53819 w 73475"/>
                <a:gd name="connsiteY3" fmla="*/ 24915 h 179599"/>
                <a:gd name="connsiteX4" fmla="*/ 67399 w 73475"/>
                <a:gd name="connsiteY4" fmla="*/ 10238 h 179599"/>
                <a:gd name="connsiteX5" fmla="*/ 17930 w 73475"/>
                <a:gd name="connsiteY5" fmla="*/ 145805 h 179599"/>
                <a:gd name="connsiteX6" fmla="*/ 15747 w 73475"/>
                <a:gd name="connsiteY6" fmla="*/ 157013 h 179599"/>
                <a:gd name="connsiteX7" fmla="*/ 38784 w 73475"/>
                <a:gd name="connsiteY7" fmla="*/ 179696 h 179599"/>
                <a:gd name="connsiteX8" fmla="*/ 73703 w 73475"/>
                <a:gd name="connsiteY8" fmla="*/ 138866 h 179599"/>
                <a:gd name="connsiteX9" fmla="*/ 69824 w 73475"/>
                <a:gd name="connsiteY9" fmla="*/ 135397 h 179599"/>
                <a:gd name="connsiteX10" fmla="*/ 65216 w 73475"/>
                <a:gd name="connsiteY10" fmla="*/ 139934 h 179599"/>
                <a:gd name="connsiteX11" fmla="*/ 39512 w 73475"/>
                <a:gd name="connsiteY11" fmla="*/ 172224 h 179599"/>
                <a:gd name="connsiteX12" fmla="*/ 33450 w 73475"/>
                <a:gd name="connsiteY12" fmla="*/ 162884 h 179599"/>
                <a:gd name="connsiteX13" fmla="*/ 37329 w 73475"/>
                <a:gd name="connsiteY13" fmla="*/ 145805 h 179599"/>
                <a:gd name="connsiteX14" fmla="*/ 45089 w 73475"/>
                <a:gd name="connsiteY14" fmla="*/ 124456 h 179599"/>
                <a:gd name="connsiteX15" fmla="*/ 56971 w 73475"/>
                <a:gd name="connsiteY15" fmla="*/ 90564 h 179599"/>
                <a:gd name="connsiteX16" fmla="*/ 58426 w 73475"/>
                <a:gd name="connsiteY16" fmla="*/ 82024 h 179599"/>
                <a:gd name="connsiteX17" fmla="*/ 35389 w 73475"/>
                <a:gd name="connsiteY17" fmla="*/ 59341 h 179599"/>
                <a:gd name="connsiteX18" fmla="*/ 228 w 73475"/>
                <a:gd name="connsiteY18" fmla="*/ 100171 h 179599"/>
                <a:gd name="connsiteX19" fmla="*/ 4350 w 73475"/>
                <a:gd name="connsiteY19" fmla="*/ 103640 h 179599"/>
                <a:gd name="connsiteX20" fmla="*/ 8715 w 73475"/>
                <a:gd name="connsiteY20" fmla="*/ 99370 h 179599"/>
                <a:gd name="connsiteX21" fmla="*/ 34662 w 73475"/>
                <a:gd name="connsiteY21" fmla="*/ 66813 h 179599"/>
                <a:gd name="connsiteX22" fmla="*/ 40724 w 73475"/>
                <a:gd name="connsiteY22" fmla="*/ 76153 h 179599"/>
                <a:gd name="connsiteX23" fmla="*/ 33207 w 73475"/>
                <a:gd name="connsiteY23" fmla="*/ 102840 h 179599"/>
                <a:gd name="connsiteX24" fmla="*/ 17930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399" y="10238"/>
                  </a:moveTo>
                  <a:cubicBezTo>
                    <a:pt x="67399" y="5968"/>
                    <a:pt x="64489" y="97"/>
                    <a:pt x="57699" y="97"/>
                  </a:cubicBezTo>
                  <a:cubicBezTo>
                    <a:pt x="51152" y="97"/>
                    <a:pt x="44119" y="7035"/>
                    <a:pt x="44119" y="14774"/>
                  </a:cubicBezTo>
                  <a:cubicBezTo>
                    <a:pt x="44119" y="19311"/>
                    <a:pt x="47272" y="24915"/>
                    <a:pt x="53819" y="24915"/>
                  </a:cubicBezTo>
                  <a:cubicBezTo>
                    <a:pt x="60851" y="24915"/>
                    <a:pt x="67399" y="17443"/>
                    <a:pt x="67399" y="10238"/>
                  </a:cubicBezTo>
                  <a:close/>
                  <a:moveTo>
                    <a:pt x="17930" y="145805"/>
                  </a:moveTo>
                  <a:cubicBezTo>
                    <a:pt x="16960" y="149274"/>
                    <a:pt x="15747" y="152476"/>
                    <a:pt x="15747" y="157013"/>
                  </a:cubicBezTo>
                  <a:cubicBezTo>
                    <a:pt x="15747" y="169556"/>
                    <a:pt x="25447" y="179696"/>
                    <a:pt x="38784" y="179696"/>
                  </a:cubicBezTo>
                  <a:cubicBezTo>
                    <a:pt x="63034" y="179696"/>
                    <a:pt x="73703" y="142869"/>
                    <a:pt x="73703" y="138866"/>
                  </a:cubicBezTo>
                  <a:cubicBezTo>
                    <a:pt x="73703" y="135397"/>
                    <a:pt x="70551" y="135397"/>
                    <a:pt x="69824" y="135397"/>
                  </a:cubicBezTo>
                  <a:cubicBezTo>
                    <a:pt x="66429" y="135397"/>
                    <a:pt x="66186" y="136998"/>
                    <a:pt x="65216" y="139934"/>
                  </a:cubicBezTo>
                  <a:cubicBezTo>
                    <a:pt x="59639" y="161283"/>
                    <a:pt x="48969" y="172224"/>
                    <a:pt x="39512" y="172224"/>
                  </a:cubicBezTo>
                  <a:cubicBezTo>
                    <a:pt x="34662" y="172224"/>
                    <a:pt x="33450" y="168755"/>
                    <a:pt x="33450" y="162884"/>
                  </a:cubicBezTo>
                  <a:cubicBezTo>
                    <a:pt x="33450" y="156746"/>
                    <a:pt x="35147" y="151676"/>
                    <a:pt x="37329" y="145805"/>
                  </a:cubicBezTo>
                  <a:cubicBezTo>
                    <a:pt x="39754" y="138599"/>
                    <a:pt x="42422" y="131394"/>
                    <a:pt x="45089" y="124456"/>
                  </a:cubicBezTo>
                  <a:cubicBezTo>
                    <a:pt x="47272" y="118051"/>
                    <a:pt x="56001" y="93766"/>
                    <a:pt x="56971" y="90564"/>
                  </a:cubicBezTo>
                  <a:cubicBezTo>
                    <a:pt x="57699" y="87895"/>
                    <a:pt x="58426" y="84693"/>
                    <a:pt x="58426" y="82024"/>
                  </a:cubicBezTo>
                  <a:cubicBezTo>
                    <a:pt x="58426" y="69482"/>
                    <a:pt x="48727" y="59341"/>
                    <a:pt x="35389" y="59341"/>
                  </a:cubicBezTo>
                  <a:cubicBezTo>
                    <a:pt x="11383" y="59341"/>
                    <a:pt x="228" y="95634"/>
                    <a:pt x="228" y="100171"/>
                  </a:cubicBezTo>
                  <a:cubicBezTo>
                    <a:pt x="228" y="103640"/>
                    <a:pt x="3623" y="103640"/>
                    <a:pt x="4350" y="103640"/>
                  </a:cubicBezTo>
                  <a:cubicBezTo>
                    <a:pt x="7745" y="103640"/>
                    <a:pt x="7988" y="102306"/>
                    <a:pt x="8715" y="99370"/>
                  </a:cubicBezTo>
                  <a:cubicBezTo>
                    <a:pt x="15020" y="76420"/>
                    <a:pt x="25690" y="66813"/>
                    <a:pt x="34662" y="66813"/>
                  </a:cubicBezTo>
                  <a:cubicBezTo>
                    <a:pt x="38542" y="66813"/>
                    <a:pt x="40724" y="68948"/>
                    <a:pt x="40724" y="76153"/>
                  </a:cubicBezTo>
                  <a:cubicBezTo>
                    <a:pt x="40724" y="82291"/>
                    <a:pt x="39269" y="86294"/>
                    <a:pt x="33207" y="102840"/>
                  </a:cubicBezTo>
                  <a:lnTo>
                    <a:pt x="17930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3865BC79-2EC6-87F8-36D0-9AA0D11F49B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700819" y="7079104"/>
              <a:ext cx="80369" cy="381234"/>
            </a:xfrm>
            <a:custGeom>
              <a:avLst/>
              <a:gdLst>
                <a:gd name="connsiteX0" fmla="*/ 80601 w 80369"/>
                <a:gd name="connsiteY0" fmla="*/ 377518 h 381234"/>
                <a:gd name="connsiteX1" fmla="*/ 74711 w 80369"/>
                <a:gd name="connsiteY1" fmla="*/ 369131 h 381234"/>
                <a:gd name="connsiteX2" fmla="*/ 20324 w 80369"/>
                <a:gd name="connsiteY2" fmla="*/ 190713 h 381234"/>
                <a:gd name="connsiteX3" fmla="*/ 76097 w 80369"/>
                <a:gd name="connsiteY3" fmla="*/ 10389 h 381234"/>
                <a:gd name="connsiteX4" fmla="*/ 80601 w 80369"/>
                <a:gd name="connsiteY4" fmla="*/ 3908 h 381234"/>
                <a:gd name="connsiteX5" fmla="*/ 77136 w 80369"/>
                <a:gd name="connsiteY5" fmla="*/ 95 h 381234"/>
                <a:gd name="connsiteX6" fmla="*/ 22056 w 80369"/>
                <a:gd name="connsiteY6" fmla="*/ 74436 h 381234"/>
                <a:gd name="connsiteX7" fmla="*/ 231 w 80369"/>
                <a:gd name="connsiteY7" fmla="*/ 190713 h 381234"/>
                <a:gd name="connsiteX8" fmla="*/ 23095 w 80369"/>
                <a:gd name="connsiteY8" fmla="*/ 309658 h 381234"/>
                <a:gd name="connsiteX9" fmla="*/ 77136 w 80369"/>
                <a:gd name="connsiteY9" fmla="*/ 381330 h 381234"/>
                <a:gd name="connsiteX10" fmla="*/ 80601 w 80369"/>
                <a:gd name="connsiteY10" fmla="*/ 377518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601" y="377518"/>
                  </a:moveTo>
                  <a:cubicBezTo>
                    <a:pt x="80601" y="376374"/>
                    <a:pt x="80601" y="375612"/>
                    <a:pt x="74711" y="369131"/>
                  </a:cubicBezTo>
                  <a:cubicBezTo>
                    <a:pt x="31409" y="321095"/>
                    <a:pt x="20324" y="249042"/>
                    <a:pt x="20324" y="190713"/>
                  </a:cubicBezTo>
                  <a:cubicBezTo>
                    <a:pt x="20324" y="124378"/>
                    <a:pt x="33487" y="58043"/>
                    <a:pt x="76097" y="10389"/>
                  </a:cubicBezTo>
                  <a:cubicBezTo>
                    <a:pt x="80601" y="5814"/>
                    <a:pt x="80601" y="5051"/>
                    <a:pt x="80601" y="3908"/>
                  </a:cubicBezTo>
                  <a:cubicBezTo>
                    <a:pt x="80601" y="1239"/>
                    <a:pt x="79215" y="95"/>
                    <a:pt x="77136" y="95"/>
                  </a:cubicBezTo>
                  <a:cubicBezTo>
                    <a:pt x="73672" y="95"/>
                    <a:pt x="42494" y="26019"/>
                    <a:pt x="22056" y="74436"/>
                  </a:cubicBezTo>
                  <a:cubicBezTo>
                    <a:pt x="4388" y="116372"/>
                    <a:pt x="231" y="158689"/>
                    <a:pt x="231" y="190713"/>
                  </a:cubicBezTo>
                  <a:cubicBezTo>
                    <a:pt x="231" y="220449"/>
                    <a:pt x="4042" y="266578"/>
                    <a:pt x="23095" y="309658"/>
                  </a:cubicBezTo>
                  <a:cubicBezTo>
                    <a:pt x="43880" y="356550"/>
                    <a:pt x="73672" y="381330"/>
                    <a:pt x="77136" y="381330"/>
                  </a:cubicBezTo>
                  <a:cubicBezTo>
                    <a:pt x="79215" y="381330"/>
                    <a:pt x="80601" y="380186"/>
                    <a:pt x="80601" y="37751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761D81E0-85AB-EF87-3175-FECCE914E6C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820296" y="7100454"/>
              <a:ext cx="170092" cy="268770"/>
            </a:xfrm>
            <a:custGeom>
              <a:avLst/>
              <a:gdLst>
                <a:gd name="connsiteX0" fmla="*/ 80604 w 170092"/>
                <a:gd name="connsiteY0" fmla="*/ 4289 h 268770"/>
                <a:gd name="connsiteX1" fmla="*/ 76101 w 170092"/>
                <a:gd name="connsiteY1" fmla="*/ 95 h 268770"/>
                <a:gd name="connsiteX2" fmla="*/ 33838 w 170092"/>
                <a:gd name="connsiteY2" fmla="*/ 3908 h 268770"/>
                <a:gd name="connsiteX3" fmla="*/ 27256 w 170092"/>
                <a:gd name="connsiteY3" fmla="*/ 11532 h 268770"/>
                <a:gd name="connsiteX4" fmla="*/ 35570 w 170092"/>
                <a:gd name="connsiteY4" fmla="*/ 16107 h 268770"/>
                <a:gd name="connsiteX5" fmla="*/ 52891 w 170092"/>
                <a:gd name="connsiteY5" fmla="*/ 22588 h 268770"/>
                <a:gd name="connsiteX6" fmla="*/ 51852 w 170092"/>
                <a:gd name="connsiteY6" fmla="*/ 30213 h 268770"/>
                <a:gd name="connsiteX7" fmla="*/ 1621 w 170092"/>
                <a:gd name="connsiteY7" fmla="*/ 249804 h 268770"/>
                <a:gd name="connsiteX8" fmla="*/ 235 w 170092"/>
                <a:gd name="connsiteY8" fmla="*/ 258191 h 268770"/>
                <a:gd name="connsiteX9" fmla="*/ 10281 w 170092"/>
                <a:gd name="connsiteY9" fmla="*/ 268866 h 268770"/>
                <a:gd name="connsiteX10" fmla="*/ 23099 w 170092"/>
                <a:gd name="connsiteY10" fmla="*/ 258954 h 268770"/>
                <a:gd name="connsiteX11" fmla="*/ 29681 w 170092"/>
                <a:gd name="connsiteY11" fmla="*/ 229980 h 268770"/>
                <a:gd name="connsiteX12" fmla="*/ 37302 w 170092"/>
                <a:gd name="connsiteY12" fmla="*/ 195669 h 268770"/>
                <a:gd name="connsiteX13" fmla="*/ 43191 w 170092"/>
                <a:gd name="connsiteY13" fmla="*/ 170126 h 268770"/>
                <a:gd name="connsiteX14" fmla="*/ 47002 w 170092"/>
                <a:gd name="connsiteY14" fmla="*/ 152970 h 268770"/>
                <a:gd name="connsiteX15" fmla="*/ 70558 w 170092"/>
                <a:gd name="connsiteY15" fmla="*/ 117897 h 268770"/>
                <a:gd name="connsiteX16" fmla="*/ 103815 w 170092"/>
                <a:gd name="connsiteY16" fmla="*/ 104554 h 268770"/>
                <a:gd name="connsiteX17" fmla="*/ 122521 w 170092"/>
                <a:gd name="connsiteY17" fmla="*/ 131240 h 268770"/>
                <a:gd name="connsiteX18" fmla="*/ 101043 w 170092"/>
                <a:gd name="connsiteY18" fmla="*/ 216637 h 268770"/>
                <a:gd name="connsiteX19" fmla="*/ 96540 w 170092"/>
                <a:gd name="connsiteY19" fmla="*/ 237605 h 268770"/>
                <a:gd name="connsiteX20" fmla="*/ 124946 w 170092"/>
                <a:gd name="connsiteY20" fmla="*/ 268866 h 268770"/>
                <a:gd name="connsiteX21" fmla="*/ 170327 w 170092"/>
                <a:gd name="connsiteY21" fmla="*/ 210156 h 268770"/>
                <a:gd name="connsiteX22" fmla="*/ 166170 w 170092"/>
                <a:gd name="connsiteY22" fmla="*/ 206343 h 268770"/>
                <a:gd name="connsiteX23" fmla="*/ 160974 w 170092"/>
                <a:gd name="connsiteY23" fmla="*/ 213206 h 268770"/>
                <a:gd name="connsiteX24" fmla="*/ 125639 w 170092"/>
                <a:gd name="connsiteY24" fmla="*/ 260479 h 268770"/>
                <a:gd name="connsiteX25" fmla="*/ 117325 w 170092"/>
                <a:gd name="connsiteY25" fmla="*/ 247898 h 268770"/>
                <a:gd name="connsiteX26" fmla="*/ 123560 w 170092"/>
                <a:gd name="connsiteY26" fmla="*/ 220830 h 268770"/>
                <a:gd name="connsiteX27" fmla="*/ 144692 w 170092"/>
                <a:gd name="connsiteY27" fmla="*/ 136959 h 268770"/>
                <a:gd name="connsiteX28" fmla="*/ 104854 w 170092"/>
                <a:gd name="connsiteY28" fmla="*/ 96166 h 268770"/>
                <a:gd name="connsiteX29" fmla="*/ 53584 w 170092"/>
                <a:gd name="connsiteY29" fmla="*/ 125522 h 268770"/>
                <a:gd name="connsiteX30" fmla="*/ 80604 w 170092"/>
                <a:gd name="connsiteY30" fmla="*/ 4289 h 26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0092" h="268770">
                  <a:moveTo>
                    <a:pt x="80604" y="4289"/>
                  </a:moveTo>
                  <a:cubicBezTo>
                    <a:pt x="80604" y="3908"/>
                    <a:pt x="80604" y="95"/>
                    <a:pt x="76101" y="95"/>
                  </a:cubicBezTo>
                  <a:cubicBezTo>
                    <a:pt x="68133" y="95"/>
                    <a:pt x="42845" y="3145"/>
                    <a:pt x="33838" y="3908"/>
                  </a:cubicBezTo>
                  <a:cubicBezTo>
                    <a:pt x="31066" y="4289"/>
                    <a:pt x="27256" y="4670"/>
                    <a:pt x="27256" y="11532"/>
                  </a:cubicBezTo>
                  <a:cubicBezTo>
                    <a:pt x="27256" y="16107"/>
                    <a:pt x="30374" y="16107"/>
                    <a:pt x="35570" y="16107"/>
                  </a:cubicBezTo>
                  <a:cubicBezTo>
                    <a:pt x="52198" y="16107"/>
                    <a:pt x="52891" y="18776"/>
                    <a:pt x="52891" y="22588"/>
                  </a:cubicBezTo>
                  <a:lnTo>
                    <a:pt x="51852" y="30213"/>
                  </a:lnTo>
                  <a:lnTo>
                    <a:pt x="1621" y="249804"/>
                  </a:lnTo>
                  <a:cubicBezTo>
                    <a:pt x="235" y="255141"/>
                    <a:pt x="235" y="255904"/>
                    <a:pt x="235" y="258191"/>
                  </a:cubicBezTo>
                  <a:cubicBezTo>
                    <a:pt x="235" y="266960"/>
                    <a:pt x="7163" y="268866"/>
                    <a:pt x="10281" y="268866"/>
                  </a:cubicBezTo>
                  <a:cubicBezTo>
                    <a:pt x="15824" y="268866"/>
                    <a:pt x="21367" y="264291"/>
                    <a:pt x="23099" y="258954"/>
                  </a:cubicBezTo>
                  <a:lnTo>
                    <a:pt x="29681" y="229980"/>
                  </a:lnTo>
                  <a:lnTo>
                    <a:pt x="37302" y="195669"/>
                  </a:lnTo>
                  <a:cubicBezTo>
                    <a:pt x="39381" y="187282"/>
                    <a:pt x="41459" y="178894"/>
                    <a:pt x="43191" y="170126"/>
                  </a:cubicBezTo>
                  <a:cubicBezTo>
                    <a:pt x="43884" y="167839"/>
                    <a:pt x="46655" y="155258"/>
                    <a:pt x="47002" y="152970"/>
                  </a:cubicBezTo>
                  <a:cubicBezTo>
                    <a:pt x="48041" y="149539"/>
                    <a:pt x="58780" y="128190"/>
                    <a:pt x="70558" y="117897"/>
                  </a:cubicBezTo>
                  <a:cubicBezTo>
                    <a:pt x="78179" y="111797"/>
                    <a:pt x="88919" y="104554"/>
                    <a:pt x="103815" y="104554"/>
                  </a:cubicBezTo>
                  <a:cubicBezTo>
                    <a:pt x="118711" y="104554"/>
                    <a:pt x="122521" y="117516"/>
                    <a:pt x="122521" y="131240"/>
                  </a:cubicBezTo>
                  <a:cubicBezTo>
                    <a:pt x="122521" y="151827"/>
                    <a:pt x="109357" y="193381"/>
                    <a:pt x="101043" y="216637"/>
                  </a:cubicBezTo>
                  <a:cubicBezTo>
                    <a:pt x="98272" y="225405"/>
                    <a:pt x="96540" y="229980"/>
                    <a:pt x="96540" y="237605"/>
                  </a:cubicBezTo>
                  <a:cubicBezTo>
                    <a:pt x="96540" y="255523"/>
                    <a:pt x="108664" y="268866"/>
                    <a:pt x="124946" y="268866"/>
                  </a:cubicBezTo>
                  <a:cubicBezTo>
                    <a:pt x="157510" y="268866"/>
                    <a:pt x="170327" y="213206"/>
                    <a:pt x="170327" y="210156"/>
                  </a:cubicBezTo>
                  <a:cubicBezTo>
                    <a:pt x="170327" y="206343"/>
                    <a:pt x="167209" y="206343"/>
                    <a:pt x="166170" y="206343"/>
                  </a:cubicBezTo>
                  <a:cubicBezTo>
                    <a:pt x="162706" y="206343"/>
                    <a:pt x="162706" y="207487"/>
                    <a:pt x="160974" y="213206"/>
                  </a:cubicBezTo>
                  <a:cubicBezTo>
                    <a:pt x="155778" y="233411"/>
                    <a:pt x="144692" y="260479"/>
                    <a:pt x="125639" y="260479"/>
                  </a:cubicBezTo>
                  <a:cubicBezTo>
                    <a:pt x="119750" y="260479"/>
                    <a:pt x="117325" y="256666"/>
                    <a:pt x="117325" y="247898"/>
                  </a:cubicBezTo>
                  <a:cubicBezTo>
                    <a:pt x="117325" y="238367"/>
                    <a:pt x="120443" y="229217"/>
                    <a:pt x="123560" y="220830"/>
                  </a:cubicBezTo>
                  <a:cubicBezTo>
                    <a:pt x="129103" y="204437"/>
                    <a:pt x="144692" y="159070"/>
                    <a:pt x="144692" y="136959"/>
                  </a:cubicBezTo>
                  <a:cubicBezTo>
                    <a:pt x="144692" y="112178"/>
                    <a:pt x="130835" y="96166"/>
                    <a:pt x="104854" y="96166"/>
                  </a:cubicBezTo>
                  <a:cubicBezTo>
                    <a:pt x="83029" y="96166"/>
                    <a:pt x="66401" y="107985"/>
                    <a:pt x="53584" y="125522"/>
                  </a:cubicBezTo>
                  <a:lnTo>
                    <a:pt x="80604" y="42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818EA837-EA3C-FACF-B3A4-AD3E9640248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012233" y="7245284"/>
              <a:ext cx="73475" cy="179599"/>
            </a:xfrm>
            <a:custGeom>
              <a:avLst/>
              <a:gdLst>
                <a:gd name="connsiteX0" fmla="*/ 67412 w 73475"/>
                <a:gd name="connsiteY0" fmla="*/ 10238 h 179599"/>
                <a:gd name="connsiteX1" fmla="*/ 57712 w 73475"/>
                <a:gd name="connsiteY1" fmla="*/ 97 h 179599"/>
                <a:gd name="connsiteX2" fmla="*/ 44132 w 73475"/>
                <a:gd name="connsiteY2" fmla="*/ 14774 h 179599"/>
                <a:gd name="connsiteX3" fmla="*/ 53832 w 73475"/>
                <a:gd name="connsiteY3" fmla="*/ 24915 h 179599"/>
                <a:gd name="connsiteX4" fmla="*/ 67412 w 73475"/>
                <a:gd name="connsiteY4" fmla="*/ 10238 h 179599"/>
                <a:gd name="connsiteX5" fmla="*/ 17943 w 73475"/>
                <a:gd name="connsiteY5" fmla="*/ 145805 h 179599"/>
                <a:gd name="connsiteX6" fmla="*/ 15760 w 73475"/>
                <a:gd name="connsiteY6" fmla="*/ 157013 h 179599"/>
                <a:gd name="connsiteX7" fmla="*/ 38797 w 73475"/>
                <a:gd name="connsiteY7" fmla="*/ 179696 h 179599"/>
                <a:gd name="connsiteX8" fmla="*/ 73716 w 73475"/>
                <a:gd name="connsiteY8" fmla="*/ 138866 h 179599"/>
                <a:gd name="connsiteX9" fmla="*/ 69837 w 73475"/>
                <a:gd name="connsiteY9" fmla="*/ 135397 h 179599"/>
                <a:gd name="connsiteX10" fmla="*/ 65229 w 73475"/>
                <a:gd name="connsiteY10" fmla="*/ 139934 h 179599"/>
                <a:gd name="connsiteX11" fmla="*/ 39525 w 73475"/>
                <a:gd name="connsiteY11" fmla="*/ 172224 h 179599"/>
                <a:gd name="connsiteX12" fmla="*/ 33462 w 73475"/>
                <a:gd name="connsiteY12" fmla="*/ 162884 h 179599"/>
                <a:gd name="connsiteX13" fmla="*/ 37342 w 73475"/>
                <a:gd name="connsiteY13" fmla="*/ 145805 h 179599"/>
                <a:gd name="connsiteX14" fmla="*/ 45102 w 73475"/>
                <a:gd name="connsiteY14" fmla="*/ 124456 h 179599"/>
                <a:gd name="connsiteX15" fmla="*/ 56984 w 73475"/>
                <a:gd name="connsiteY15" fmla="*/ 90564 h 179599"/>
                <a:gd name="connsiteX16" fmla="*/ 58439 w 73475"/>
                <a:gd name="connsiteY16" fmla="*/ 82024 h 179599"/>
                <a:gd name="connsiteX17" fmla="*/ 35402 w 73475"/>
                <a:gd name="connsiteY17" fmla="*/ 59341 h 179599"/>
                <a:gd name="connsiteX18" fmla="*/ 241 w 73475"/>
                <a:gd name="connsiteY18" fmla="*/ 100171 h 179599"/>
                <a:gd name="connsiteX19" fmla="*/ 4363 w 73475"/>
                <a:gd name="connsiteY19" fmla="*/ 103640 h 179599"/>
                <a:gd name="connsiteX20" fmla="*/ 8728 w 73475"/>
                <a:gd name="connsiteY20" fmla="*/ 99370 h 179599"/>
                <a:gd name="connsiteX21" fmla="*/ 34675 w 73475"/>
                <a:gd name="connsiteY21" fmla="*/ 66813 h 179599"/>
                <a:gd name="connsiteX22" fmla="*/ 40737 w 73475"/>
                <a:gd name="connsiteY22" fmla="*/ 76153 h 179599"/>
                <a:gd name="connsiteX23" fmla="*/ 33220 w 73475"/>
                <a:gd name="connsiteY23" fmla="*/ 102840 h 179599"/>
                <a:gd name="connsiteX24" fmla="*/ 17943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412" y="10238"/>
                  </a:moveTo>
                  <a:cubicBezTo>
                    <a:pt x="67412" y="5968"/>
                    <a:pt x="64502" y="97"/>
                    <a:pt x="57712" y="97"/>
                  </a:cubicBezTo>
                  <a:cubicBezTo>
                    <a:pt x="51164" y="97"/>
                    <a:pt x="44132" y="7035"/>
                    <a:pt x="44132" y="14774"/>
                  </a:cubicBezTo>
                  <a:cubicBezTo>
                    <a:pt x="44132" y="19311"/>
                    <a:pt x="47285" y="24915"/>
                    <a:pt x="53832" y="24915"/>
                  </a:cubicBezTo>
                  <a:cubicBezTo>
                    <a:pt x="60864" y="24915"/>
                    <a:pt x="67412" y="17443"/>
                    <a:pt x="67412" y="10238"/>
                  </a:cubicBezTo>
                  <a:close/>
                  <a:moveTo>
                    <a:pt x="17943" y="145805"/>
                  </a:moveTo>
                  <a:cubicBezTo>
                    <a:pt x="16973" y="149274"/>
                    <a:pt x="15760" y="152476"/>
                    <a:pt x="15760" y="157013"/>
                  </a:cubicBezTo>
                  <a:cubicBezTo>
                    <a:pt x="15760" y="169556"/>
                    <a:pt x="25460" y="179696"/>
                    <a:pt x="38797" y="179696"/>
                  </a:cubicBezTo>
                  <a:cubicBezTo>
                    <a:pt x="63047" y="179696"/>
                    <a:pt x="73716" y="142869"/>
                    <a:pt x="73716" y="138866"/>
                  </a:cubicBezTo>
                  <a:cubicBezTo>
                    <a:pt x="73716" y="135397"/>
                    <a:pt x="70564" y="135397"/>
                    <a:pt x="69837" y="135397"/>
                  </a:cubicBezTo>
                  <a:cubicBezTo>
                    <a:pt x="66442" y="135397"/>
                    <a:pt x="66199" y="136998"/>
                    <a:pt x="65229" y="139934"/>
                  </a:cubicBezTo>
                  <a:cubicBezTo>
                    <a:pt x="59652" y="161283"/>
                    <a:pt x="48982" y="172224"/>
                    <a:pt x="39525" y="172224"/>
                  </a:cubicBezTo>
                  <a:cubicBezTo>
                    <a:pt x="34675" y="172224"/>
                    <a:pt x="33462" y="168755"/>
                    <a:pt x="33462" y="162884"/>
                  </a:cubicBezTo>
                  <a:cubicBezTo>
                    <a:pt x="33462" y="156746"/>
                    <a:pt x="35160" y="151676"/>
                    <a:pt x="37342" y="145805"/>
                  </a:cubicBezTo>
                  <a:cubicBezTo>
                    <a:pt x="39767" y="138599"/>
                    <a:pt x="42435" y="131394"/>
                    <a:pt x="45102" y="124456"/>
                  </a:cubicBezTo>
                  <a:cubicBezTo>
                    <a:pt x="47285" y="118051"/>
                    <a:pt x="56014" y="93766"/>
                    <a:pt x="56984" y="90564"/>
                  </a:cubicBezTo>
                  <a:cubicBezTo>
                    <a:pt x="57712" y="87895"/>
                    <a:pt x="58439" y="84693"/>
                    <a:pt x="58439" y="82024"/>
                  </a:cubicBezTo>
                  <a:cubicBezTo>
                    <a:pt x="58439" y="69482"/>
                    <a:pt x="48740" y="59341"/>
                    <a:pt x="35402" y="59341"/>
                  </a:cubicBezTo>
                  <a:cubicBezTo>
                    <a:pt x="11396" y="59341"/>
                    <a:pt x="241" y="95634"/>
                    <a:pt x="241" y="100171"/>
                  </a:cubicBezTo>
                  <a:cubicBezTo>
                    <a:pt x="241" y="103640"/>
                    <a:pt x="3636" y="103640"/>
                    <a:pt x="4363" y="103640"/>
                  </a:cubicBezTo>
                  <a:cubicBezTo>
                    <a:pt x="7758" y="103640"/>
                    <a:pt x="8001" y="102306"/>
                    <a:pt x="8728" y="99370"/>
                  </a:cubicBezTo>
                  <a:cubicBezTo>
                    <a:pt x="15033" y="76420"/>
                    <a:pt x="25703" y="66813"/>
                    <a:pt x="34675" y="66813"/>
                  </a:cubicBezTo>
                  <a:cubicBezTo>
                    <a:pt x="38555" y="66813"/>
                    <a:pt x="40737" y="68948"/>
                    <a:pt x="40737" y="76153"/>
                  </a:cubicBezTo>
                  <a:cubicBezTo>
                    <a:pt x="40737" y="82291"/>
                    <a:pt x="39282" y="86294"/>
                    <a:pt x="33220" y="102840"/>
                  </a:cubicBezTo>
                  <a:lnTo>
                    <a:pt x="17943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B292B729-9B72-A614-8A2C-C42B240879A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135915" y="7079104"/>
              <a:ext cx="80369" cy="381234"/>
            </a:xfrm>
            <a:custGeom>
              <a:avLst/>
              <a:gdLst>
                <a:gd name="connsiteX0" fmla="*/ 80614 w 80369"/>
                <a:gd name="connsiteY0" fmla="*/ 190713 h 381234"/>
                <a:gd name="connsiteX1" fmla="*/ 57750 w 80369"/>
                <a:gd name="connsiteY1" fmla="*/ 71767 h 381234"/>
                <a:gd name="connsiteX2" fmla="*/ 3708 w 80369"/>
                <a:gd name="connsiteY2" fmla="*/ 95 h 381234"/>
                <a:gd name="connsiteX3" fmla="*/ 244 w 80369"/>
                <a:gd name="connsiteY3" fmla="*/ 3908 h 381234"/>
                <a:gd name="connsiteX4" fmla="*/ 6826 w 80369"/>
                <a:gd name="connsiteY4" fmla="*/ 12676 h 381234"/>
                <a:gd name="connsiteX5" fmla="*/ 60521 w 80369"/>
                <a:gd name="connsiteY5" fmla="*/ 190713 h 381234"/>
                <a:gd name="connsiteX6" fmla="*/ 4748 w 80369"/>
                <a:gd name="connsiteY6" fmla="*/ 371037 h 381234"/>
                <a:gd name="connsiteX7" fmla="*/ 244 w 80369"/>
                <a:gd name="connsiteY7" fmla="*/ 377518 h 381234"/>
                <a:gd name="connsiteX8" fmla="*/ 3708 w 80369"/>
                <a:gd name="connsiteY8" fmla="*/ 381330 h 381234"/>
                <a:gd name="connsiteX9" fmla="*/ 58789 w 80369"/>
                <a:gd name="connsiteY9" fmla="*/ 306989 h 381234"/>
                <a:gd name="connsiteX10" fmla="*/ 80614 w 80369"/>
                <a:gd name="connsiteY10" fmla="*/ 190713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614" y="190713"/>
                  </a:moveTo>
                  <a:cubicBezTo>
                    <a:pt x="80614" y="160976"/>
                    <a:pt x="76803" y="114847"/>
                    <a:pt x="57750" y="71767"/>
                  </a:cubicBezTo>
                  <a:cubicBezTo>
                    <a:pt x="36965" y="24876"/>
                    <a:pt x="7173" y="95"/>
                    <a:pt x="3708" y="95"/>
                  </a:cubicBezTo>
                  <a:cubicBezTo>
                    <a:pt x="1630" y="95"/>
                    <a:pt x="244" y="1620"/>
                    <a:pt x="244" y="3908"/>
                  </a:cubicBezTo>
                  <a:cubicBezTo>
                    <a:pt x="244" y="5051"/>
                    <a:pt x="244" y="5814"/>
                    <a:pt x="6826" y="12676"/>
                  </a:cubicBezTo>
                  <a:cubicBezTo>
                    <a:pt x="40775" y="50418"/>
                    <a:pt x="60521" y="111035"/>
                    <a:pt x="60521" y="190713"/>
                  </a:cubicBezTo>
                  <a:cubicBezTo>
                    <a:pt x="60521" y="255904"/>
                    <a:pt x="47704" y="323001"/>
                    <a:pt x="4748" y="371037"/>
                  </a:cubicBezTo>
                  <a:cubicBezTo>
                    <a:pt x="244" y="375612"/>
                    <a:pt x="244" y="376374"/>
                    <a:pt x="244" y="377518"/>
                  </a:cubicBezTo>
                  <a:cubicBezTo>
                    <a:pt x="244" y="379805"/>
                    <a:pt x="1630" y="381330"/>
                    <a:pt x="3708" y="381330"/>
                  </a:cubicBezTo>
                  <a:cubicBezTo>
                    <a:pt x="7173" y="381330"/>
                    <a:pt x="38350" y="355406"/>
                    <a:pt x="58789" y="306989"/>
                  </a:cubicBezTo>
                  <a:cubicBezTo>
                    <a:pt x="76456" y="265053"/>
                    <a:pt x="80614" y="222736"/>
                    <a:pt x="80614" y="190713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67A867FF-3CCA-BD63-77D2-CDFB756D8FA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270634" y="7079104"/>
              <a:ext cx="80369" cy="381234"/>
            </a:xfrm>
            <a:custGeom>
              <a:avLst/>
              <a:gdLst>
                <a:gd name="connsiteX0" fmla="*/ 80617 w 80369"/>
                <a:gd name="connsiteY0" fmla="*/ 190713 h 381234"/>
                <a:gd name="connsiteX1" fmla="*/ 57754 w 80369"/>
                <a:gd name="connsiteY1" fmla="*/ 71767 h 381234"/>
                <a:gd name="connsiteX2" fmla="*/ 3712 w 80369"/>
                <a:gd name="connsiteY2" fmla="*/ 95 h 381234"/>
                <a:gd name="connsiteX3" fmla="*/ 248 w 80369"/>
                <a:gd name="connsiteY3" fmla="*/ 3908 h 381234"/>
                <a:gd name="connsiteX4" fmla="*/ 6830 w 80369"/>
                <a:gd name="connsiteY4" fmla="*/ 12676 h 381234"/>
                <a:gd name="connsiteX5" fmla="*/ 60525 w 80369"/>
                <a:gd name="connsiteY5" fmla="*/ 190713 h 381234"/>
                <a:gd name="connsiteX6" fmla="*/ 4751 w 80369"/>
                <a:gd name="connsiteY6" fmla="*/ 371037 h 381234"/>
                <a:gd name="connsiteX7" fmla="*/ 248 w 80369"/>
                <a:gd name="connsiteY7" fmla="*/ 377518 h 381234"/>
                <a:gd name="connsiteX8" fmla="*/ 3712 w 80369"/>
                <a:gd name="connsiteY8" fmla="*/ 381330 h 381234"/>
                <a:gd name="connsiteX9" fmla="*/ 58793 w 80369"/>
                <a:gd name="connsiteY9" fmla="*/ 306989 h 381234"/>
                <a:gd name="connsiteX10" fmla="*/ 80617 w 80369"/>
                <a:gd name="connsiteY10" fmla="*/ 190713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617" y="190713"/>
                  </a:moveTo>
                  <a:cubicBezTo>
                    <a:pt x="80617" y="160976"/>
                    <a:pt x="76807" y="114847"/>
                    <a:pt x="57754" y="71767"/>
                  </a:cubicBezTo>
                  <a:cubicBezTo>
                    <a:pt x="36968" y="24876"/>
                    <a:pt x="7176" y="95"/>
                    <a:pt x="3712" y="95"/>
                  </a:cubicBezTo>
                  <a:cubicBezTo>
                    <a:pt x="1634" y="95"/>
                    <a:pt x="248" y="1620"/>
                    <a:pt x="248" y="3908"/>
                  </a:cubicBezTo>
                  <a:cubicBezTo>
                    <a:pt x="248" y="5051"/>
                    <a:pt x="248" y="5814"/>
                    <a:pt x="6830" y="12676"/>
                  </a:cubicBezTo>
                  <a:cubicBezTo>
                    <a:pt x="40779" y="50418"/>
                    <a:pt x="60525" y="111035"/>
                    <a:pt x="60525" y="190713"/>
                  </a:cubicBezTo>
                  <a:cubicBezTo>
                    <a:pt x="60525" y="255904"/>
                    <a:pt x="47708" y="323001"/>
                    <a:pt x="4751" y="371037"/>
                  </a:cubicBezTo>
                  <a:cubicBezTo>
                    <a:pt x="248" y="375612"/>
                    <a:pt x="248" y="376374"/>
                    <a:pt x="248" y="377518"/>
                  </a:cubicBezTo>
                  <a:cubicBezTo>
                    <a:pt x="248" y="379805"/>
                    <a:pt x="1634" y="381330"/>
                    <a:pt x="3712" y="381330"/>
                  </a:cubicBezTo>
                  <a:cubicBezTo>
                    <a:pt x="7176" y="381330"/>
                    <a:pt x="38354" y="355406"/>
                    <a:pt x="58793" y="306989"/>
                  </a:cubicBezTo>
                  <a:cubicBezTo>
                    <a:pt x="76460" y="265053"/>
                    <a:pt x="80617" y="222736"/>
                    <a:pt x="80617" y="190713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11BF5C45-A3DF-EC41-EAEC-CDD98DEC492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435838" y="6689858"/>
              <a:ext cx="91801" cy="244752"/>
            </a:xfrm>
            <a:custGeom>
              <a:avLst/>
              <a:gdLst>
                <a:gd name="connsiteX0" fmla="*/ 252 w 91801"/>
                <a:gd name="connsiteY0" fmla="*/ 230725 h 244752"/>
                <a:gd name="connsiteX1" fmla="*/ 7527 w 91801"/>
                <a:gd name="connsiteY1" fmla="*/ 244831 h 244752"/>
                <a:gd name="connsiteX2" fmla="*/ 15148 w 91801"/>
                <a:gd name="connsiteY2" fmla="*/ 230725 h 244752"/>
                <a:gd name="connsiteX3" fmla="*/ 15148 w 91801"/>
                <a:gd name="connsiteY3" fmla="*/ 14184 h 244752"/>
                <a:gd name="connsiteX4" fmla="*/ 7873 w 91801"/>
                <a:gd name="connsiteY4" fmla="*/ 78 h 244752"/>
                <a:gd name="connsiteX5" fmla="*/ 252 w 91801"/>
                <a:gd name="connsiteY5" fmla="*/ 14184 h 244752"/>
                <a:gd name="connsiteX6" fmla="*/ 252 w 91801"/>
                <a:gd name="connsiteY6" fmla="*/ 230725 h 244752"/>
                <a:gd name="connsiteX7" fmla="*/ 77157 w 91801"/>
                <a:gd name="connsiteY7" fmla="*/ 230725 h 244752"/>
                <a:gd name="connsiteX8" fmla="*/ 84432 w 91801"/>
                <a:gd name="connsiteY8" fmla="*/ 244831 h 244752"/>
                <a:gd name="connsiteX9" fmla="*/ 92053 w 91801"/>
                <a:gd name="connsiteY9" fmla="*/ 230725 h 244752"/>
                <a:gd name="connsiteX10" fmla="*/ 92053 w 91801"/>
                <a:gd name="connsiteY10" fmla="*/ 14184 h 244752"/>
                <a:gd name="connsiteX11" fmla="*/ 84778 w 91801"/>
                <a:gd name="connsiteY11" fmla="*/ 78 h 244752"/>
                <a:gd name="connsiteX12" fmla="*/ 77157 w 91801"/>
                <a:gd name="connsiteY12" fmla="*/ 14184 h 244752"/>
                <a:gd name="connsiteX13" fmla="*/ 77157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25"/>
                  </a:moveTo>
                  <a:cubicBezTo>
                    <a:pt x="252" y="236825"/>
                    <a:pt x="252" y="244831"/>
                    <a:pt x="7527" y="244831"/>
                  </a:cubicBezTo>
                  <a:cubicBezTo>
                    <a:pt x="15148" y="244831"/>
                    <a:pt x="15148" y="237206"/>
                    <a:pt x="15148" y="230725"/>
                  </a:cubicBezTo>
                  <a:lnTo>
                    <a:pt x="15148" y="14184"/>
                  </a:lnTo>
                  <a:cubicBezTo>
                    <a:pt x="15148" y="8084"/>
                    <a:pt x="15148" y="78"/>
                    <a:pt x="7873" y="78"/>
                  </a:cubicBezTo>
                  <a:cubicBezTo>
                    <a:pt x="252" y="78"/>
                    <a:pt x="252" y="7703"/>
                    <a:pt x="252" y="14184"/>
                  </a:cubicBezTo>
                  <a:lnTo>
                    <a:pt x="252" y="230725"/>
                  </a:lnTo>
                  <a:close/>
                  <a:moveTo>
                    <a:pt x="77157" y="230725"/>
                  </a:moveTo>
                  <a:cubicBezTo>
                    <a:pt x="77157" y="236825"/>
                    <a:pt x="77157" y="244831"/>
                    <a:pt x="84432" y="244831"/>
                  </a:cubicBezTo>
                  <a:cubicBezTo>
                    <a:pt x="92053" y="244831"/>
                    <a:pt x="92053" y="237206"/>
                    <a:pt x="92053" y="230725"/>
                  </a:cubicBezTo>
                  <a:lnTo>
                    <a:pt x="92053" y="14184"/>
                  </a:lnTo>
                  <a:cubicBezTo>
                    <a:pt x="92053" y="8084"/>
                    <a:pt x="92053" y="78"/>
                    <a:pt x="84778" y="78"/>
                  </a:cubicBezTo>
                  <a:cubicBezTo>
                    <a:pt x="77157" y="78"/>
                    <a:pt x="77157" y="7703"/>
                    <a:pt x="77157" y="14184"/>
                  </a:cubicBezTo>
                  <a:lnTo>
                    <a:pt x="77157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19C73962-1E2F-4B53-EEA5-D678E3458D8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435838" y="6918601"/>
              <a:ext cx="91801" cy="244752"/>
            </a:xfrm>
            <a:custGeom>
              <a:avLst/>
              <a:gdLst>
                <a:gd name="connsiteX0" fmla="*/ 252 w 91801"/>
                <a:gd name="connsiteY0" fmla="*/ 230731 h 244752"/>
                <a:gd name="connsiteX1" fmla="*/ 7527 w 91801"/>
                <a:gd name="connsiteY1" fmla="*/ 244837 h 244752"/>
                <a:gd name="connsiteX2" fmla="*/ 15148 w 91801"/>
                <a:gd name="connsiteY2" fmla="*/ 230731 h 244752"/>
                <a:gd name="connsiteX3" fmla="*/ 15148 w 91801"/>
                <a:gd name="connsiteY3" fmla="*/ 14190 h 244752"/>
                <a:gd name="connsiteX4" fmla="*/ 7873 w 91801"/>
                <a:gd name="connsiteY4" fmla="*/ 84 h 244752"/>
                <a:gd name="connsiteX5" fmla="*/ 252 w 91801"/>
                <a:gd name="connsiteY5" fmla="*/ 14190 h 244752"/>
                <a:gd name="connsiteX6" fmla="*/ 252 w 91801"/>
                <a:gd name="connsiteY6" fmla="*/ 230731 h 244752"/>
                <a:gd name="connsiteX7" fmla="*/ 77157 w 91801"/>
                <a:gd name="connsiteY7" fmla="*/ 230731 h 244752"/>
                <a:gd name="connsiteX8" fmla="*/ 84432 w 91801"/>
                <a:gd name="connsiteY8" fmla="*/ 244837 h 244752"/>
                <a:gd name="connsiteX9" fmla="*/ 92053 w 91801"/>
                <a:gd name="connsiteY9" fmla="*/ 230731 h 244752"/>
                <a:gd name="connsiteX10" fmla="*/ 92053 w 91801"/>
                <a:gd name="connsiteY10" fmla="*/ 14190 h 244752"/>
                <a:gd name="connsiteX11" fmla="*/ 84778 w 91801"/>
                <a:gd name="connsiteY11" fmla="*/ 84 h 244752"/>
                <a:gd name="connsiteX12" fmla="*/ 77157 w 91801"/>
                <a:gd name="connsiteY12" fmla="*/ 14190 h 244752"/>
                <a:gd name="connsiteX13" fmla="*/ 77157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31"/>
                  </a:moveTo>
                  <a:cubicBezTo>
                    <a:pt x="252" y="236831"/>
                    <a:pt x="252" y="244837"/>
                    <a:pt x="7527" y="244837"/>
                  </a:cubicBezTo>
                  <a:cubicBezTo>
                    <a:pt x="15148" y="244837"/>
                    <a:pt x="15148" y="237212"/>
                    <a:pt x="15148" y="230731"/>
                  </a:cubicBezTo>
                  <a:lnTo>
                    <a:pt x="15148" y="14190"/>
                  </a:lnTo>
                  <a:cubicBezTo>
                    <a:pt x="15148" y="8090"/>
                    <a:pt x="15148" y="84"/>
                    <a:pt x="7873" y="84"/>
                  </a:cubicBezTo>
                  <a:cubicBezTo>
                    <a:pt x="252" y="84"/>
                    <a:pt x="252" y="7709"/>
                    <a:pt x="252" y="14190"/>
                  </a:cubicBezTo>
                  <a:lnTo>
                    <a:pt x="252" y="230731"/>
                  </a:lnTo>
                  <a:close/>
                  <a:moveTo>
                    <a:pt x="77157" y="230731"/>
                  </a:moveTo>
                  <a:cubicBezTo>
                    <a:pt x="77157" y="236831"/>
                    <a:pt x="77157" y="244837"/>
                    <a:pt x="84432" y="244837"/>
                  </a:cubicBezTo>
                  <a:cubicBezTo>
                    <a:pt x="92053" y="244837"/>
                    <a:pt x="92053" y="237212"/>
                    <a:pt x="92053" y="230731"/>
                  </a:cubicBezTo>
                  <a:lnTo>
                    <a:pt x="92053" y="14190"/>
                  </a:lnTo>
                  <a:cubicBezTo>
                    <a:pt x="92053" y="8090"/>
                    <a:pt x="92053" y="84"/>
                    <a:pt x="84778" y="84"/>
                  </a:cubicBezTo>
                  <a:cubicBezTo>
                    <a:pt x="77157" y="84"/>
                    <a:pt x="77157" y="7709"/>
                    <a:pt x="77157" y="14190"/>
                  </a:cubicBezTo>
                  <a:lnTo>
                    <a:pt x="77157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C1E32912-15FE-647A-6C60-75C0F63E462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435838" y="7147344"/>
              <a:ext cx="91801" cy="244752"/>
            </a:xfrm>
            <a:custGeom>
              <a:avLst/>
              <a:gdLst>
                <a:gd name="connsiteX0" fmla="*/ 252 w 91801"/>
                <a:gd name="connsiteY0" fmla="*/ 230737 h 244752"/>
                <a:gd name="connsiteX1" fmla="*/ 7527 w 91801"/>
                <a:gd name="connsiteY1" fmla="*/ 244843 h 244752"/>
                <a:gd name="connsiteX2" fmla="*/ 15148 w 91801"/>
                <a:gd name="connsiteY2" fmla="*/ 230737 h 244752"/>
                <a:gd name="connsiteX3" fmla="*/ 15148 w 91801"/>
                <a:gd name="connsiteY3" fmla="*/ 14196 h 244752"/>
                <a:gd name="connsiteX4" fmla="*/ 7873 w 91801"/>
                <a:gd name="connsiteY4" fmla="*/ 90 h 244752"/>
                <a:gd name="connsiteX5" fmla="*/ 252 w 91801"/>
                <a:gd name="connsiteY5" fmla="*/ 14196 h 244752"/>
                <a:gd name="connsiteX6" fmla="*/ 252 w 91801"/>
                <a:gd name="connsiteY6" fmla="*/ 230737 h 244752"/>
                <a:gd name="connsiteX7" fmla="*/ 77157 w 91801"/>
                <a:gd name="connsiteY7" fmla="*/ 230737 h 244752"/>
                <a:gd name="connsiteX8" fmla="*/ 84432 w 91801"/>
                <a:gd name="connsiteY8" fmla="*/ 244843 h 244752"/>
                <a:gd name="connsiteX9" fmla="*/ 92053 w 91801"/>
                <a:gd name="connsiteY9" fmla="*/ 230737 h 244752"/>
                <a:gd name="connsiteX10" fmla="*/ 92053 w 91801"/>
                <a:gd name="connsiteY10" fmla="*/ 14196 h 244752"/>
                <a:gd name="connsiteX11" fmla="*/ 84778 w 91801"/>
                <a:gd name="connsiteY11" fmla="*/ 90 h 244752"/>
                <a:gd name="connsiteX12" fmla="*/ 77157 w 91801"/>
                <a:gd name="connsiteY12" fmla="*/ 14196 h 244752"/>
                <a:gd name="connsiteX13" fmla="*/ 77157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37"/>
                  </a:moveTo>
                  <a:cubicBezTo>
                    <a:pt x="252" y="236837"/>
                    <a:pt x="252" y="244843"/>
                    <a:pt x="7527" y="244843"/>
                  </a:cubicBezTo>
                  <a:cubicBezTo>
                    <a:pt x="15148" y="244843"/>
                    <a:pt x="15148" y="237218"/>
                    <a:pt x="15148" y="230737"/>
                  </a:cubicBezTo>
                  <a:lnTo>
                    <a:pt x="15148" y="14196"/>
                  </a:lnTo>
                  <a:cubicBezTo>
                    <a:pt x="15148" y="8096"/>
                    <a:pt x="15148" y="90"/>
                    <a:pt x="7873" y="90"/>
                  </a:cubicBezTo>
                  <a:cubicBezTo>
                    <a:pt x="252" y="90"/>
                    <a:pt x="252" y="7715"/>
                    <a:pt x="252" y="14196"/>
                  </a:cubicBezTo>
                  <a:lnTo>
                    <a:pt x="252" y="230737"/>
                  </a:lnTo>
                  <a:close/>
                  <a:moveTo>
                    <a:pt x="77157" y="230737"/>
                  </a:moveTo>
                  <a:cubicBezTo>
                    <a:pt x="77157" y="236837"/>
                    <a:pt x="77157" y="244843"/>
                    <a:pt x="84432" y="244843"/>
                  </a:cubicBezTo>
                  <a:cubicBezTo>
                    <a:pt x="92053" y="244843"/>
                    <a:pt x="92053" y="237218"/>
                    <a:pt x="92053" y="230737"/>
                  </a:cubicBezTo>
                  <a:lnTo>
                    <a:pt x="92053" y="14196"/>
                  </a:lnTo>
                  <a:cubicBezTo>
                    <a:pt x="92053" y="8096"/>
                    <a:pt x="92053" y="90"/>
                    <a:pt x="84778" y="90"/>
                  </a:cubicBezTo>
                  <a:cubicBezTo>
                    <a:pt x="77157" y="90"/>
                    <a:pt x="77157" y="7715"/>
                    <a:pt x="77157" y="14196"/>
                  </a:cubicBezTo>
                  <a:lnTo>
                    <a:pt x="77157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59BF8F4E-CF2B-B340-4B9E-B39494F72B1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435838" y="7376087"/>
              <a:ext cx="91801" cy="244752"/>
            </a:xfrm>
            <a:custGeom>
              <a:avLst/>
              <a:gdLst>
                <a:gd name="connsiteX0" fmla="*/ 252 w 91801"/>
                <a:gd name="connsiteY0" fmla="*/ 230743 h 244752"/>
                <a:gd name="connsiteX1" fmla="*/ 7527 w 91801"/>
                <a:gd name="connsiteY1" fmla="*/ 244849 h 244752"/>
                <a:gd name="connsiteX2" fmla="*/ 15148 w 91801"/>
                <a:gd name="connsiteY2" fmla="*/ 230743 h 244752"/>
                <a:gd name="connsiteX3" fmla="*/ 15148 w 91801"/>
                <a:gd name="connsiteY3" fmla="*/ 14201 h 244752"/>
                <a:gd name="connsiteX4" fmla="*/ 7873 w 91801"/>
                <a:gd name="connsiteY4" fmla="*/ 96 h 244752"/>
                <a:gd name="connsiteX5" fmla="*/ 252 w 91801"/>
                <a:gd name="connsiteY5" fmla="*/ 14201 h 244752"/>
                <a:gd name="connsiteX6" fmla="*/ 252 w 91801"/>
                <a:gd name="connsiteY6" fmla="*/ 230743 h 244752"/>
                <a:gd name="connsiteX7" fmla="*/ 77157 w 91801"/>
                <a:gd name="connsiteY7" fmla="*/ 230743 h 244752"/>
                <a:gd name="connsiteX8" fmla="*/ 84432 w 91801"/>
                <a:gd name="connsiteY8" fmla="*/ 244849 h 244752"/>
                <a:gd name="connsiteX9" fmla="*/ 92053 w 91801"/>
                <a:gd name="connsiteY9" fmla="*/ 230743 h 244752"/>
                <a:gd name="connsiteX10" fmla="*/ 92053 w 91801"/>
                <a:gd name="connsiteY10" fmla="*/ 14201 h 244752"/>
                <a:gd name="connsiteX11" fmla="*/ 84778 w 91801"/>
                <a:gd name="connsiteY11" fmla="*/ 96 h 244752"/>
                <a:gd name="connsiteX12" fmla="*/ 77157 w 91801"/>
                <a:gd name="connsiteY12" fmla="*/ 14201 h 244752"/>
                <a:gd name="connsiteX13" fmla="*/ 77157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43"/>
                  </a:moveTo>
                  <a:cubicBezTo>
                    <a:pt x="252" y="236843"/>
                    <a:pt x="252" y="244849"/>
                    <a:pt x="7527" y="244849"/>
                  </a:cubicBezTo>
                  <a:cubicBezTo>
                    <a:pt x="15148" y="244849"/>
                    <a:pt x="15148" y="237224"/>
                    <a:pt x="15148" y="230743"/>
                  </a:cubicBezTo>
                  <a:lnTo>
                    <a:pt x="15148" y="14201"/>
                  </a:lnTo>
                  <a:cubicBezTo>
                    <a:pt x="15148" y="8102"/>
                    <a:pt x="15148" y="96"/>
                    <a:pt x="7873" y="96"/>
                  </a:cubicBezTo>
                  <a:cubicBezTo>
                    <a:pt x="252" y="96"/>
                    <a:pt x="252" y="7720"/>
                    <a:pt x="252" y="14201"/>
                  </a:cubicBezTo>
                  <a:lnTo>
                    <a:pt x="252" y="230743"/>
                  </a:lnTo>
                  <a:close/>
                  <a:moveTo>
                    <a:pt x="77157" y="230743"/>
                  </a:moveTo>
                  <a:cubicBezTo>
                    <a:pt x="77157" y="236843"/>
                    <a:pt x="77157" y="244849"/>
                    <a:pt x="84432" y="244849"/>
                  </a:cubicBezTo>
                  <a:cubicBezTo>
                    <a:pt x="92053" y="244849"/>
                    <a:pt x="92053" y="237224"/>
                    <a:pt x="92053" y="230743"/>
                  </a:cubicBezTo>
                  <a:lnTo>
                    <a:pt x="92053" y="14201"/>
                  </a:lnTo>
                  <a:cubicBezTo>
                    <a:pt x="92053" y="8102"/>
                    <a:pt x="92053" y="96"/>
                    <a:pt x="84778" y="96"/>
                  </a:cubicBezTo>
                  <a:cubicBezTo>
                    <a:pt x="77157" y="96"/>
                    <a:pt x="77157" y="7720"/>
                    <a:pt x="77157" y="14201"/>
                  </a:cubicBezTo>
                  <a:lnTo>
                    <a:pt x="77157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029B0C0-0BE9-FFD2-C52F-9E498D00D4B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435838" y="7604831"/>
              <a:ext cx="91801" cy="244752"/>
            </a:xfrm>
            <a:custGeom>
              <a:avLst/>
              <a:gdLst>
                <a:gd name="connsiteX0" fmla="*/ 252 w 91801"/>
                <a:gd name="connsiteY0" fmla="*/ 230749 h 244752"/>
                <a:gd name="connsiteX1" fmla="*/ 7527 w 91801"/>
                <a:gd name="connsiteY1" fmla="*/ 244854 h 244752"/>
                <a:gd name="connsiteX2" fmla="*/ 15148 w 91801"/>
                <a:gd name="connsiteY2" fmla="*/ 230749 h 244752"/>
                <a:gd name="connsiteX3" fmla="*/ 15148 w 91801"/>
                <a:gd name="connsiteY3" fmla="*/ 14207 h 244752"/>
                <a:gd name="connsiteX4" fmla="*/ 7873 w 91801"/>
                <a:gd name="connsiteY4" fmla="*/ 102 h 244752"/>
                <a:gd name="connsiteX5" fmla="*/ 252 w 91801"/>
                <a:gd name="connsiteY5" fmla="*/ 14207 h 244752"/>
                <a:gd name="connsiteX6" fmla="*/ 252 w 91801"/>
                <a:gd name="connsiteY6" fmla="*/ 230749 h 244752"/>
                <a:gd name="connsiteX7" fmla="*/ 77157 w 91801"/>
                <a:gd name="connsiteY7" fmla="*/ 230749 h 244752"/>
                <a:gd name="connsiteX8" fmla="*/ 84432 w 91801"/>
                <a:gd name="connsiteY8" fmla="*/ 244854 h 244752"/>
                <a:gd name="connsiteX9" fmla="*/ 92053 w 91801"/>
                <a:gd name="connsiteY9" fmla="*/ 230749 h 244752"/>
                <a:gd name="connsiteX10" fmla="*/ 92053 w 91801"/>
                <a:gd name="connsiteY10" fmla="*/ 14207 h 244752"/>
                <a:gd name="connsiteX11" fmla="*/ 84778 w 91801"/>
                <a:gd name="connsiteY11" fmla="*/ 102 h 244752"/>
                <a:gd name="connsiteX12" fmla="*/ 77157 w 91801"/>
                <a:gd name="connsiteY12" fmla="*/ 14207 h 244752"/>
                <a:gd name="connsiteX13" fmla="*/ 77157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49"/>
                  </a:moveTo>
                  <a:cubicBezTo>
                    <a:pt x="252" y="236849"/>
                    <a:pt x="252" y="244854"/>
                    <a:pt x="7527" y="244854"/>
                  </a:cubicBezTo>
                  <a:cubicBezTo>
                    <a:pt x="15148" y="244854"/>
                    <a:pt x="15148" y="237230"/>
                    <a:pt x="15148" y="230749"/>
                  </a:cubicBezTo>
                  <a:lnTo>
                    <a:pt x="15148" y="14207"/>
                  </a:lnTo>
                  <a:cubicBezTo>
                    <a:pt x="15148" y="8108"/>
                    <a:pt x="15148" y="102"/>
                    <a:pt x="7873" y="102"/>
                  </a:cubicBezTo>
                  <a:cubicBezTo>
                    <a:pt x="252" y="102"/>
                    <a:pt x="252" y="7726"/>
                    <a:pt x="252" y="14207"/>
                  </a:cubicBezTo>
                  <a:lnTo>
                    <a:pt x="252" y="230749"/>
                  </a:lnTo>
                  <a:close/>
                  <a:moveTo>
                    <a:pt x="77157" y="230749"/>
                  </a:moveTo>
                  <a:cubicBezTo>
                    <a:pt x="77157" y="236849"/>
                    <a:pt x="77157" y="244854"/>
                    <a:pt x="84432" y="244854"/>
                  </a:cubicBezTo>
                  <a:cubicBezTo>
                    <a:pt x="92053" y="244854"/>
                    <a:pt x="92053" y="237230"/>
                    <a:pt x="92053" y="230749"/>
                  </a:cubicBezTo>
                  <a:lnTo>
                    <a:pt x="92053" y="14207"/>
                  </a:lnTo>
                  <a:cubicBezTo>
                    <a:pt x="92053" y="8108"/>
                    <a:pt x="92053" y="102"/>
                    <a:pt x="84778" y="102"/>
                  </a:cubicBezTo>
                  <a:cubicBezTo>
                    <a:pt x="77157" y="102"/>
                    <a:pt x="77157" y="7726"/>
                    <a:pt x="77157" y="14207"/>
                  </a:cubicBezTo>
                  <a:lnTo>
                    <a:pt x="77157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19D4918E-117F-F7D1-8380-695BEA7B4F2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674442" y="7142771"/>
              <a:ext cx="230369" cy="253902"/>
            </a:xfrm>
            <a:custGeom>
              <a:avLst/>
              <a:gdLst>
                <a:gd name="connsiteX0" fmla="*/ 122546 w 230369"/>
                <a:gd name="connsiteY0" fmla="*/ 134671 h 253902"/>
                <a:gd name="connsiteX1" fmla="*/ 219197 w 230369"/>
                <a:gd name="connsiteY1" fmla="*/ 134671 h 253902"/>
                <a:gd name="connsiteX2" fmla="*/ 230629 w 230369"/>
                <a:gd name="connsiteY2" fmla="*/ 127046 h 253902"/>
                <a:gd name="connsiteX3" fmla="*/ 219197 w 230369"/>
                <a:gd name="connsiteY3" fmla="*/ 119422 h 253902"/>
                <a:gd name="connsiteX4" fmla="*/ 122546 w 230369"/>
                <a:gd name="connsiteY4" fmla="*/ 119422 h 253902"/>
                <a:gd name="connsiteX5" fmla="*/ 122546 w 230369"/>
                <a:gd name="connsiteY5" fmla="*/ 12676 h 253902"/>
                <a:gd name="connsiteX6" fmla="*/ 115617 w 230369"/>
                <a:gd name="connsiteY6" fmla="*/ 95 h 253902"/>
                <a:gd name="connsiteX7" fmla="*/ 108689 w 230369"/>
                <a:gd name="connsiteY7" fmla="*/ 12676 h 253902"/>
                <a:gd name="connsiteX8" fmla="*/ 108689 w 230369"/>
                <a:gd name="connsiteY8" fmla="*/ 119422 h 253902"/>
                <a:gd name="connsiteX9" fmla="*/ 11691 w 230369"/>
                <a:gd name="connsiteY9" fmla="*/ 119422 h 253902"/>
                <a:gd name="connsiteX10" fmla="*/ 260 w 230369"/>
                <a:gd name="connsiteY10" fmla="*/ 127046 h 253902"/>
                <a:gd name="connsiteX11" fmla="*/ 11691 w 230369"/>
                <a:gd name="connsiteY11" fmla="*/ 134671 h 253902"/>
                <a:gd name="connsiteX12" fmla="*/ 108689 w 230369"/>
                <a:gd name="connsiteY12" fmla="*/ 134671 h 253902"/>
                <a:gd name="connsiteX13" fmla="*/ 108689 w 230369"/>
                <a:gd name="connsiteY13" fmla="*/ 241417 h 253902"/>
                <a:gd name="connsiteX14" fmla="*/ 115617 w 230369"/>
                <a:gd name="connsiteY14" fmla="*/ 253998 h 253902"/>
                <a:gd name="connsiteX15" fmla="*/ 122546 w 230369"/>
                <a:gd name="connsiteY15" fmla="*/ 241417 h 253902"/>
                <a:gd name="connsiteX16" fmla="*/ 122546 w 230369"/>
                <a:gd name="connsiteY16" fmla="*/ 134671 h 25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369" h="253902">
                  <a:moveTo>
                    <a:pt x="122546" y="134671"/>
                  </a:moveTo>
                  <a:lnTo>
                    <a:pt x="219197" y="134671"/>
                  </a:lnTo>
                  <a:cubicBezTo>
                    <a:pt x="224047" y="134671"/>
                    <a:pt x="230629" y="134671"/>
                    <a:pt x="230629" y="127046"/>
                  </a:cubicBezTo>
                  <a:cubicBezTo>
                    <a:pt x="230629" y="119422"/>
                    <a:pt x="224047" y="119422"/>
                    <a:pt x="219197" y="119422"/>
                  </a:cubicBezTo>
                  <a:lnTo>
                    <a:pt x="122546" y="119422"/>
                  </a:lnTo>
                  <a:lnTo>
                    <a:pt x="122546" y="12676"/>
                  </a:lnTo>
                  <a:cubicBezTo>
                    <a:pt x="122546" y="7339"/>
                    <a:pt x="122546" y="95"/>
                    <a:pt x="115617" y="95"/>
                  </a:cubicBezTo>
                  <a:cubicBezTo>
                    <a:pt x="108689" y="95"/>
                    <a:pt x="108689" y="7339"/>
                    <a:pt x="108689" y="12676"/>
                  </a:cubicBezTo>
                  <a:lnTo>
                    <a:pt x="108689" y="119422"/>
                  </a:lnTo>
                  <a:lnTo>
                    <a:pt x="11691" y="119422"/>
                  </a:lnTo>
                  <a:cubicBezTo>
                    <a:pt x="6842" y="119422"/>
                    <a:pt x="260" y="119422"/>
                    <a:pt x="260" y="127046"/>
                  </a:cubicBezTo>
                  <a:cubicBezTo>
                    <a:pt x="260" y="134671"/>
                    <a:pt x="6842" y="134671"/>
                    <a:pt x="11691" y="134671"/>
                  </a:cubicBezTo>
                  <a:lnTo>
                    <a:pt x="108689" y="134671"/>
                  </a:lnTo>
                  <a:lnTo>
                    <a:pt x="108689" y="241417"/>
                  </a:lnTo>
                  <a:cubicBezTo>
                    <a:pt x="108689" y="246754"/>
                    <a:pt x="108689" y="253998"/>
                    <a:pt x="115617" y="253998"/>
                  </a:cubicBezTo>
                  <a:cubicBezTo>
                    <a:pt x="122546" y="253998"/>
                    <a:pt x="122546" y="246754"/>
                    <a:pt x="122546" y="241417"/>
                  </a:cubicBezTo>
                  <a:lnTo>
                    <a:pt x="122546" y="1346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DF69FC2F-AB74-9085-C052-BDC749620FF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2039568" y="6869024"/>
              <a:ext cx="315241" cy="686222"/>
            </a:xfrm>
            <a:custGeom>
              <a:avLst/>
              <a:gdLst>
                <a:gd name="connsiteX0" fmla="*/ 122902 w 315241"/>
                <a:gd name="connsiteY0" fmla="*/ 629120 h 686222"/>
                <a:gd name="connsiteX1" fmla="*/ 48422 w 315241"/>
                <a:gd name="connsiteY1" fmla="*/ 343194 h 686222"/>
                <a:gd name="connsiteX2" fmla="*/ 270 w 315241"/>
                <a:gd name="connsiteY2" fmla="*/ 405335 h 686222"/>
                <a:gd name="connsiteX3" fmla="*/ 5812 w 315241"/>
                <a:gd name="connsiteY3" fmla="*/ 411054 h 686222"/>
                <a:gd name="connsiteX4" fmla="*/ 29369 w 315241"/>
                <a:gd name="connsiteY4" fmla="*/ 380555 h 686222"/>
                <a:gd name="connsiteX5" fmla="*/ 109045 w 315241"/>
                <a:gd name="connsiteY5" fmla="*/ 686305 h 686222"/>
                <a:gd name="connsiteX6" fmla="*/ 123595 w 315241"/>
                <a:gd name="connsiteY6" fmla="*/ 677156 h 686222"/>
                <a:gd name="connsiteX7" fmla="*/ 313779 w 315241"/>
                <a:gd name="connsiteY7" fmla="*/ 15332 h 686222"/>
                <a:gd name="connsiteX8" fmla="*/ 315512 w 315241"/>
                <a:gd name="connsiteY8" fmla="*/ 7707 h 686222"/>
                <a:gd name="connsiteX9" fmla="*/ 308583 w 315241"/>
                <a:gd name="connsiteY9" fmla="*/ 83 h 686222"/>
                <a:gd name="connsiteX10" fmla="*/ 300615 w 315241"/>
                <a:gd name="connsiteY10" fmla="*/ 9995 h 686222"/>
                <a:gd name="connsiteX11" fmla="*/ 122902 w 315241"/>
                <a:gd name="connsiteY11" fmla="*/ 629120 h 68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241" h="686222">
                  <a:moveTo>
                    <a:pt x="122902" y="629120"/>
                  </a:moveTo>
                  <a:lnTo>
                    <a:pt x="48422" y="343194"/>
                  </a:lnTo>
                  <a:lnTo>
                    <a:pt x="270" y="405335"/>
                  </a:lnTo>
                  <a:lnTo>
                    <a:pt x="5812" y="411054"/>
                  </a:lnTo>
                  <a:lnTo>
                    <a:pt x="29369" y="380555"/>
                  </a:lnTo>
                  <a:lnTo>
                    <a:pt x="109045" y="686305"/>
                  </a:lnTo>
                  <a:cubicBezTo>
                    <a:pt x="120477" y="686305"/>
                    <a:pt x="120824" y="686305"/>
                    <a:pt x="123595" y="677156"/>
                  </a:cubicBezTo>
                  <a:lnTo>
                    <a:pt x="313779" y="15332"/>
                  </a:lnTo>
                  <a:cubicBezTo>
                    <a:pt x="315512" y="9614"/>
                    <a:pt x="315512" y="8089"/>
                    <a:pt x="315512" y="7707"/>
                  </a:cubicBezTo>
                  <a:cubicBezTo>
                    <a:pt x="315512" y="3514"/>
                    <a:pt x="312740" y="83"/>
                    <a:pt x="308583" y="83"/>
                  </a:cubicBezTo>
                  <a:cubicBezTo>
                    <a:pt x="303387" y="83"/>
                    <a:pt x="302001" y="5039"/>
                    <a:pt x="300615" y="9995"/>
                  </a:cubicBezTo>
                  <a:lnTo>
                    <a:pt x="122902" y="62912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BCB8110B-70AB-0342-DAF9-9091F4C5A6E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347882" y="6869025"/>
              <a:ext cx="950731" cy="15248"/>
            </a:xfrm>
            <a:custGeom>
              <a:avLst/>
              <a:gdLst>
                <a:gd name="connsiteX0" fmla="*/ -1 w 950731"/>
                <a:gd name="connsiteY0" fmla="*/ 0 h 15248"/>
                <a:gd name="connsiteX1" fmla="*/ 950731 w 950731"/>
                <a:gd name="connsiteY1" fmla="*/ 0 h 15248"/>
                <a:gd name="connsiteX2" fmla="*/ 950731 w 950731"/>
                <a:gd name="connsiteY2" fmla="*/ 15249 h 15248"/>
                <a:gd name="connsiteX3" fmla="*/ -1 w 950731"/>
                <a:gd name="connsiteY3" fmla="*/ 15249 h 1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31" h="15248">
                  <a:moveTo>
                    <a:pt x="-1" y="0"/>
                  </a:moveTo>
                  <a:lnTo>
                    <a:pt x="950731" y="0"/>
                  </a:lnTo>
                  <a:lnTo>
                    <a:pt x="950731" y="15249"/>
                  </a:lnTo>
                  <a:lnTo>
                    <a:pt x="-1" y="152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543C44E6-B0C2-7282-C046-ADCD6F22344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2360353" y="7106935"/>
              <a:ext cx="224826" cy="258095"/>
            </a:xfrm>
            <a:custGeom>
              <a:avLst/>
              <a:gdLst>
                <a:gd name="connsiteX0" fmla="*/ 218524 w 224826"/>
                <a:gd name="connsiteY0" fmla="*/ 95 h 258095"/>
                <a:gd name="connsiteX1" fmla="*/ 6862 w 224826"/>
                <a:gd name="connsiteY1" fmla="*/ 95 h 258095"/>
                <a:gd name="connsiteX2" fmla="*/ 280 w 224826"/>
                <a:gd name="connsiteY2" fmla="*/ 85873 h 258095"/>
                <a:gd name="connsiteX3" fmla="*/ 8940 w 224826"/>
                <a:gd name="connsiteY3" fmla="*/ 85873 h 258095"/>
                <a:gd name="connsiteX4" fmla="*/ 71296 w 224826"/>
                <a:gd name="connsiteY4" fmla="*/ 11914 h 258095"/>
                <a:gd name="connsiteX5" fmla="*/ 90002 w 224826"/>
                <a:gd name="connsiteY5" fmla="*/ 12676 h 258095"/>
                <a:gd name="connsiteX6" fmla="*/ 97277 w 224826"/>
                <a:gd name="connsiteY6" fmla="*/ 27163 h 258095"/>
                <a:gd name="connsiteX7" fmla="*/ 97277 w 224826"/>
                <a:gd name="connsiteY7" fmla="*/ 228074 h 258095"/>
                <a:gd name="connsiteX8" fmla="*/ 60903 w 224826"/>
                <a:gd name="connsiteY8" fmla="*/ 246373 h 258095"/>
                <a:gd name="connsiteX9" fmla="*/ 47046 w 224826"/>
                <a:gd name="connsiteY9" fmla="*/ 246373 h 258095"/>
                <a:gd name="connsiteX10" fmla="*/ 47046 w 224826"/>
                <a:gd name="connsiteY10" fmla="*/ 258191 h 258095"/>
                <a:gd name="connsiteX11" fmla="*/ 112520 w 224826"/>
                <a:gd name="connsiteY11" fmla="*/ 257048 h 258095"/>
                <a:gd name="connsiteX12" fmla="*/ 178339 w 224826"/>
                <a:gd name="connsiteY12" fmla="*/ 258191 h 258095"/>
                <a:gd name="connsiteX13" fmla="*/ 178339 w 224826"/>
                <a:gd name="connsiteY13" fmla="*/ 246373 h 258095"/>
                <a:gd name="connsiteX14" fmla="*/ 164482 w 224826"/>
                <a:gd name="connsiteY14" fmla="*/ 246373 h 258095"/>
                <a:gd name="connsiteX15" fmla="*/ 128108 w 224826"/>
                <a:gd name="connsiteY15" fmla="*/ 228074 h 258095"/>
                <a:gd name="connsiteX16" fmla="*/ 128108 w 224826"/>
                <a:gd name="connsiteY16" fmla="*/ 27163 h 258095"/>
                <a:gd name="connsiteX17" fmla="*/ 134344 w 224826"/>
                <a:gd name="connsiteY17" fmla="*/ 12676 h 258095"/>
                <a:gd name="connsiteX18" fmla="*/ 154090 w 224826"/>
                <a:gd name="connsiteY18" fmla="*/ 11914 h 258095"/>
                <a:gd name="connsiteX19" fmla="*/ 216445 w 224826"/>
                <a:gd name="connsiteY19" fmla="*/ 85873 h 258095"/>
                <a:gd name="connsiteX20" fmla="*/ 225106 w 224826"/>
                <a:gd name="connsiteY20" fmla="*/ 85873 h 258095"/>
                <a:gd name="connsiteX21" fmla="*/ 218524 w 224826"/>
                <a:gd name="connsiteY21" fmla="*/ 95 h 2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826" h="258095">
                  <a:moveTo>
                    <a:pt x="218524" y="95"/>
                  </a:moveTo>
                  <a:lnTo>
                    <a:pt x="6862" y="95"/>
                  </a:lnTo>
                  <a:lnTo>
                    <a:pt x="280" y="85873"/>
                  </a:lnTo>
                  <a:lnTo>
                    <a:pt x="8940" y="85873"/>
                  </a:lnTo>
                  <a:cubicBezTo>
                    <a:pt x="13790" y="24494"/>
                    <a:pt x="18986" y="11914"/>
                    <a:pt x="71296" y="11914"/>
                  </a:cubicBezTo>
                  <a:cubicBezTo>
                    <a:pt x="77531" y="11914"/>
                    <a:pt x="86538" y="11914"/>
                    <a:pt x="90002" y="12676"/>
                  </a:cubicBezTo>
                  <a:cubicBezTo>
                    <a:pt x="97277" y="14201"/>
                    <a:pt x="97277" y="18395"/>
                    <a:pt x="97277" y="27163"/>
                  </a:cubicBezTo>
                  <a:lnTo>
                    <a:pt x="97277" y="228074"/>
                  </a:lnTo>
                  <a:cubicBezTo>
                    <a:pt x="97277" y="241036"/>
                    <a:pt x="97277" y="246373"/>
                    <a:pt x="60903" y="246373"/>
                  </a:cubicBezTo>
                  <a:lnTo>
                    <a:pt x="47046" y="246373"/>
                  </a:lnTo>
                  <a:lnTo>
                    <a:pt x="47046" y="258191"/>
                  </a:lnTo>
                  <a:cubicBezTo>
                    <a:pt x="61249" y="257048"/>
                    <a:pt x="96584" y="257048"/>
                    <a:pt x="112520" y="257048"/>
                  </a:cubicBezTo>
                  <a:cubicBezTo>
                    <a:pt x="128455" y="257048"/>
                    <a:pt x="164136" y="257048"/>
                    <a:pt x="178339" y="258191"/>
                  </a:cubicBezTo>
                  <a:lnTo>
                    <a:pt x="178339" y="246373"/>
                  </a:lnTo>
                  <a:lnTo>
                    <a:pt x="164482" y="246373"/>
                  </a:lnTo>
                  <a:cubicBezTo>
                    <a:pt x="128108" y="246373"/>
                    <a:pt x="128108" y="241036"/>
                    <a:pt x="128108" y="228074"/>
                  </a:cubicBezTo>
                  <a:lnTo>
                    <a:pt x="128108" y="27163"/>
                  </a:lnTo>
                  <a:cubicBezTo>
                    <a:pt x="128108" y="19538"/>
                    <a:pt x="128108" y="14201"/>
                    <a:pt x="134344" y="12676"/>
                  </a:cubicBezTo>
                  <a:cubicBezTo>
                    <a:pt x="138155" y="11914"/>
                    <a:pt x="147508" y="11914"/>
                    <a:pt x="154090" y="11914"/>
                  </a:cubicBezTo>
                  <a:cubicBezTo>
                    <a:pt x="206399" y="11914"/>
                    <a:pt x="211596" y="24494"/>
                    <a:pt x="216445" y="85873"/>
                  </a:cubicBezTo>
                  <a:lnTo>
                    <a:pt x="225106" y="85873"/>
                  </a:lnTo>
                  <a:lnTo>
                    <a:pt x="218524" y="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1F739AC8-1CEB-54AD-8263-FF07EBDE017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2578906" y="7196525"/>
              <a:ext cx="116397" cy="168505"/>
            </a:xfrm>
            <a:custGeom>
              <a:avLst/>
              <a:gdLst>
                <a:gd name="connsiteX0" fmla="*/ 48438 w 116397"/>
                <a:gd name="connsiteY0" fmla="*/ 42031 h 168505"/>
                <a:gd name="connsiteX1" fmla="*/ 48438 w 116397"/>
                <a:gd name="connsiteY1" fmla="*/ 95 h 168505"/>
                <a:gd name="connsiteX2" fmla="*/ 286 w 116397"/>
                <a:gd name="connsiteY2" fmla="*/ 4289 h 168505"/>
                <a:gd name="connsiteX3" fmla="*/ 286 w 116397"/>
                <a:gd name="connsiteY3" fmla="*/ 16107 h 168505"/>
                <a:gd name="connsiteX4" fmla="*/ 27307 w 116397"/>
                <a:gd name="connsiteY4" fmla="*/ 37456 h 168505"/>
                <a:gd name="connsiteX5" fmla="*/ 27307 w 116397"/>
                <a:gd name="connsiteY5" fmla="*/ 139627 h 168505"/>
                <a:gd name="connsiteX6" fmla="*/ 286 w 116397"/>
                <a:gd name="connsiteY6" fmla="*/ 156783 h 168505"/>
                <a:gd name="connsiteX7" fmla="*/ 286 w 116397"/>
                <a:gd name="connsiteY7" fmla="*/ 168601 h 168505"/>
                <a:gd name="connsiteX8" fmla="*/ 39778 w 116397"/>
                <a:gd name="connsiteY8" fmla="*/ 167457 h 168505"/>
                <a:gd name="connsiteX9" fmla="*/ 83773 w 116397"/>
                <a:gd name="connsiteY9" fmla="*/ 168601 h 168505"/>
                <a:gd name="connsiteX10" fmla="*/ 83773 w 116397"/>
                <a:gd name="connsiteY10" fmla="*/ 156783 h 168505"/>
                <a:gd name="connsiteX11" fmla="*/ 76498 w 116397"/>
                <a:gd name="connsiteY11" fmla="*/ 156783 h 168505"/>
                <a:gd name="connsiteX12" fmla="*/ 50170 w 116397"/>
                <a:gd name="connsiteY12" fmla="*/ 138865 h 168505"/>
                <a:gd name="connsiteX13" fmla="*/ 50170 w 116397"/>
                <a:gd name="connsiteY13" fmla="*/ 80155 h 168505"/>
                <a:gd name="connsiteX14" fmla="*/ 91048 w 116397"/>
                <a:gd name="connsiteY14" fmla="*/ 8482 h 168505"/>
                <a:gd name="connsiteX15" fmla="*/ 94858 w 116397"/>
                <a:gd name="connsiteY15" fmla="*/ 8864 h 168505"/>
                <a:gd name="connsiteX16" fmla="*/ 86891 w 116397"/>
                <a:gd name="connsiteY16" fmla="*/ 23732 h 168505"/>
                <a:gd name="connsiteX17" fmla="*/ 101787 w 116397"/>
                <a:gd name="connsiteY17" fmla="*/ 40125 h 168505"/>
                <a:gd name="connsiteX18" fmla="*/ 116683 w 116397"/>
                <a:gd name="connsiteY18" fmla="*/ 23351 h 168505"/>
                <a:gd name="connsiteX19" fmla="*/ 91048 w 116397"/>
                <a:gd name="connsiteY19" fmla="*/ 95 h 168505"/>
                <a:gd name="connsiteX20" fmla="*/ 48438 w 116397"/>
                <a:gd name="connsiteY20" fmla="*/ 42031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397" h="168505">
                  <a:moveTo>
                    <a:pt x="48438" y="42031"/>
                  </a:moveTo>
                  <a:lnTo>
                    <a:pt x="48438" y="95"/>
                  </a:lnTo>
                  <a:lnTo>
                    <a:pt x="286" y="4289"/>
                  </a:lnTo>
                  <a:lnTo>
                    <a:pt x="286" y="16107"/>
                  </a:lnTo>
                  <a:cubicBezTo>
                    <a:pt x="24535" y="16107"/>
                    <a:pt x="27307" y="18776"/>
                    <a:pt x="27307" y="37456"/>
                  </a:cubicBezTo>
                  <a:lnTo>
                    <a:pt x="27307" y="139627"/>
                  </a:lnTo>
                  <a:cubicBezTo>
                    <a:pt x="27307" y="156783"/>
                    <a:pt x="23496" y="156783"/>
                    <a:pt x="286" y="156783"/>
                  </a:cubicBezTo>
                  <a:lnTo>
                    <a:pt x="286" y="168601"/>
                  </a:lnTo>
                  <a:cubicBezTo>
                    <a:pt x="13796" y="168220"/>
                    <a:pt x="30078" y="167457"/>
                    <a:pt x="39778" y="167457"/>
                  </a:cubicBezTo>
                  <a:cubicBezTo>
                    <a:pt x="53635" y="167457"/>
                    <a:pt x="69916" y="167457"/>
                    <a:pt x="83773" y="168601"/>
                  </a:cubicBezTo>
                  <a:lnTo>
                    <a:pt x="83773" y="156783"/>
                  </a:lnTo>
                  <a:lnTo>
                    <a:pt x="76498" y="156783"/>
                  </a:lnTo>
                  <a:cubicBezTo>
                    <a:pt x="50863" y="156783"/>
                    <a:pt x="50170" y="152589"/>
                    <a:pt x="50170" y="138865"/>
                  </a:cubicBezTo>
                  <a:lnTo>
                    <a:pt x="50170" y="80155"/>
                  </a:lnTo>
                  <a:cubicBezTo>
                    <a:pt x="50170" y="42412"/>
                    <a:pt x="64720" y="8482"/>
                    <a:pt x="91048" y="8482"/>
                  </a:cubicBezTo>
                  <a:cubicBezTo>
                    <a:pt x="93473" y="8482"/>
                    <a:pt x="94166" y="8482"/>
                    <a:pt x="94858" y="8864"/>
                  </a:cubicBezTo>
                  <a:cubicBezTo>
                    <a:pt x="93819" y="9245"/>
                    <a:pt x="86891" y="13820"/>
                    <a:pt x="86891" y="23732"/>
                  </a:cubicBezTo>
                  <a:cubicBezTo>
                    <a:pt x="86891" y="34406"/>
                    <a:pt x="94166" y="40125"/>
                    <a:pt x="101787" y="40125"/>
                  </a:cubicBezTo>
                  <a:cubicBezTo>
                    <a:pt x="108022" y="40125"/>
                    <a:pt x="116683" y="35550"/>
                    <a:pt x="116683" y="23351"/>
                  </a:cubicBezTo>
                  <a:cubicBezTo>
                    <a:pt x="116683" y="11151"/>
                    <a:pt x="105944" y="95"/>
                    <a:pt x="91048" y="95"/>
                  </a:cubicBezTo>
                  <a:cubicBezTo>
                    <a:pt x="65759" y="95"/>
                    <a:pt x="53288" y="25638"/>
                    <a:pt x="48438" y="4203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DF868302-FB6E-3E04-6674-BD2E245A3C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2718051" y="7105791"/>
              <a:ext cx="246227" cy="259239"/>
            </a:xfrm>
            <a:custGeom>
              <a:avLst/>
              <a:gdLst>
                <a:gd name="connsiteX0" fmla="*/ 92091 w 246227"/>
                <a:gd name="connsiteY0" fmla="*/ 135434 h 259239"/>
                <a:gd name="connsiteX1" fmla="*/ 125694 w 246227"/>
                <a:gd name="connsiteY1" fmla="*/ 135434 h 259239"/>
                <a:gd name="connsiteX2" fmla="*/ 154447 w 246227"/>
                <a:gd name="connsiteY2" fmla="*/ 152589 h 259239"/>
                <a:gd name="connsiteX3" fmla="*/ 152022 w 246227"/>
                <a:gd name="connsiteY3" fmla="*/ 171270 h 259239"/>
                <a:gd name="connsiteX4" fmla="*/ 150982 w 246227"/>
                <a:gd name="connsiteY4" fmla="*/ 175463 h 259239"/>
                <a:gd name="connsiteX5" fmla="*/ 155139 w 246227"/>
                <a:gd name="connsiteY5" fmla="*/ 180038 h 259239"/>
                <a:gd name="connsiteX6" fmla="*/ 160336 w 246227"/>
                <a:gd name="connsiteY6" fmla="*/ 172032 h 259239"/>
                <a:gd name="connsiteX7" fmla="*/ 179389 w 246227"/>
                <a:gd name="connsiteY7" fmla="*/ 89304 h 259239"/>
                <a:gd name="connsiteX8" fmla="*/ 180428 w 246227"/>
                <a:gd name="connsiteY8" fmla="*/ 83204 h 259239"/>
                <a:gd name="connsiteX9" fmla="*/ 176271 w 246227"/>
                <a:gd name="connsiteY9" fmla="*/ 79011 h 259239"/>
                <a:gd name="connsiteX10" fmla="*/ 171075 w 246227"/>
                <a:gd name="connsiteY10" fmla="*/ 87017 h 259239"/>
                <a:gd name="connsiteX11" fmla="*/ 126387 w 246227"/>
                <a:gd name="connsiteY11" fmla="*/ 123615 h 259239"/>
                <a:gd name="connsiteX12" fmla="*/ 94862 w 246227"/>
                <a:gd name="connsiteY12" fmla="*/ 123615 h 259239"/>
                <a:gd name="connsiteX13" fmla="*/ 117033 w 246227"/>
                <a:gd name="connsiteY13" fmla="*/ 26782 h 259239"/>
                <a:gd name="connsiteX14" fmla="*/ 135740 w 246227"/>
                <a:gd name="connsiteY14" fmla="*/ 11914 h 259239"/>
                <a:gd name="connsiteX15" fmla="*/ 181467 w 246227"/>
                <a:gd name="connsiteY15" fmla="*/ 11914 h 259239"/>
                <a:gd name="connsiteX16" fmla="*/ 232045 w 246227"/>
                <a:gd name="connsiteY16" fmla="*/ 53849 h 259239"/>
                <a:gd name="connsiteX17" fmla="*/ 231005 w 246227"/>
                <a:gd name="connsiteY17" fmla="*/ 74436 h 259239"/>
                <a:gd name="connsiteX18" fmla="*/ 230312 w 246227"/>
                <a:gd name="connsiteY18" fmla="*/ 81298 h 259239"/>
                <a:gd name="connsiteX19" fmla="*/ 234470 w 246227"/>
                <a:gd name="connsiteY19" fmla="*/ 85873 h 259239"/>
                <a:gd name="connsiteX20" fmla="*/ 239319 w 246227"/>
                <a:gd name="connsiteY20" fmla="*/ 76342 h 259239"/>
                <a:gd name="connsiteX21" fmla="*/ 246248 w 246227"/>
                <a:gd name="connsiteY21" fmla="*/ 10389 h 259239"/>
                <a:gd name="connsiteX22" fmla="*/ 236894 w 246227"/>
                <a:gd name="connsiteY22" fmla="*/ 95 h 259239"/>
                <a:gd name="connsiteX23" fmla="*/ 67149 w 246227"/>
                <a:gd name="connsiteY23" fmla="*/ 95 h 259239"/>
                <a:gd name="connsiteX24" fmla="*/ 56756 w 246227"/>
                <a:gd name="connsiteY24" fmla="*/ 7720 h 259239"/>
                <a:gd name="connsiteX25" fmla="*/ 66456 w 246227"/>
                <a:gd name="connsiteY25" fmla="*/ 11914 h 259239"/>
                <a:gd name="connsiteX26" fmla="*/ 88973 w 246227"/>
                <a:gd name="connsiteY26" fmla="*/ 18776 h 259239"/>
                <a:gd name="connsiteX27" fmla="*/ 87241 w 246227"/>
                <a:gd name="connsiteY27" fmla="*/ 27925 h 259239"/>
                <a:gd name="connsiteX28" fmla="*/ 41514 w 246227"/>
                <a:gd name="connsiteY28" fmla="*/ 229599 h 259239"/>
                <a:gd name="connsiteX29" fmla="*/ 9990 w 246227"/>
                <a:gd name="connsiteY29" fmla="*/ 247517 h 259239"/>
                <a:gd name="connsiteX30" fmla="*/ 290 w 246227"/>
                <a:gd name="connsiteY30" fmla="*/ 254760 h 259239"/>
                <a:gd name="connsiteX31" fmla="*/ 5486 w 246227"/>
                <a:gd name="connsiteY31" fmla="*/ 259335 h 259239"/>
                <a:gd name="connsiteX32" fmla="*/ 51214 w 246227"/>
                <a:gd name="connsiteY32" fmla="*/ 258191 h 259239"/>
                <a:gd name="connsiteX33" fmla="*/ 102830 w 246227"/>
                <a:gd name="connsiteY33" fmla="*/ 259335 h 259239"/>
                <a:gd name="connsiteX34" fmla="*/ 110105 w 246227"/>
                <a:gd name="connsiteY34" fmla="*/ 252091 h 259239"/>
                <a:gd name="connsiteX35" fmla="*/ 108026 w 246227"/>
                <a:gd name="connsiteY35" fmla="*/ 247898 h 259239"/>
                <a:gd name="connsiteX36" fmla="*/ 98327 w 246227"/>
                <a:gd name="connsiteY36" fmla="*/ 247517 h 259239"/>
                <a:gd name="connsiteX37" fmla="*/ 80313 w 246227"/>
                <a:gd name="connsiteY37" fmla="*/ 246754 h 259239"/>
                <a:gd name="connsiteX38" fmla="*/ 69227 w 246227"/>
                <a:gd name="connsiteY38" fmla="*/ 239129 h 259239"/>
                <a:gd name="connsiteX39" fmla="*/ 70613 w 246227"/>
                <a:gd name="connsiteY39" fmla="*/ 230361 h 259239"/>
                <a:gd name="connsiteX40" fmla="*/ 92091 w 246227"/>
                <a:gd name="connsiteY40" fmla="*/ 135434 h 25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27" h="259239">
                  <a:moveTo>
                    <a:pt x="92091" y="135434"/>
                  </a:moveTo>
                  <a:lnTo>
                    <a:pt x="125694" y="135434"/>
                  </a:lnTo>
                  <a:cubicBezTo>
                    <a:pt x="151675" y="135434"/>
                    <a:pt x="154447" y="141533"/>
                    <a:pt x="154447" y="152589"/>
                  </a:cubicBezTo>
                  <a:cubicBezTo>
                    <a:pt x="154447" y="155258"/>
                    <a:pt x="154447" y="159833"/>
                    <a:pt x="152022" y="171270"/>
                  </a:cubicBezTo>
                  <a:cubicBezTo>
                    <a:pt x="151329" y="173176"/>
                    <a:pt x="150982" y="174701"/>
                    <a:pt x="150982" y="175463"/>
                  </a:cubicBezTo>
                  <a:cubicBezTo>
                    <a:pt x="150982" y="178513"/>
                    <a:pt x="153061" y="180038"/>
                    <a:pt x="155139" y="180038"/>
                  </a:cubicBezTo>
                  <a:cubicBezTo>
                    <a:pt x="158604" y="180038"/>
                    <a:pt x="158604" y="178894"/>
                    <a:pt x="160336" y="172032"/>
                  </a:cubicBezTo>
                  <a:lnTo>
                    <a:pt x="179389" y="89304"/>
                  </a:lnTo>
                  <a:cubicBezTo>
                    <a:pt x="180428" y="85111"/>
                    <a:pt x="180428" y="84348"/>
                    <a:pt x="180428" y="83204"/>
                  </a:cubicBezTo>
                  <a:cubicBezTo>
                    <a:pt x="180428" y="82442"/>
                    <a:pt x="179735" y="79011"/>
                    <a:pt x="176271" y="79011"/>
                  </a:cubicBezTo>
                  <a:cubicBezTo>
                    <a:pt x="172807" y="79011"/>
                    <a:pt x="172460" y="80917"/>
                    <a:pt x="171075" y="87017"/>
                  </a:cubicBezTo>
                  <a:cubicBezTo>
                    <a:pt x="163800" y="116753"/>
                    <a:pt x="155832" y="123615"/>
                    <a:pt x="126387" y="123615"/>
                  </a:cubicBezTo>
                  <a:lnTo>
                    <a:pt x="94862" y="123615"/>
                  </a:lnTo>
                  <a:lnTo>
                    <a:pt x="117033" y="26782"/>
                  </a:lnTo>
                  <a:cubicBezTo>
                    <a:pt x="120151" y="13439"/>
                    <a:pt x="120497" y="11914"/>
                    <a:pt x="135740" y="11914"/>
                  </a:cubicBezTo>
                  <a:lnTo>
                    <a:pt x="181467" y="11914"/>
                  </a:lnTo>
                  <a:cubicBezTo>
                    <a:pt x="224077" y="11914"/>
                    <a:pt x="232045" y="24494"/>
                    <a:pt x="232045" y="53849"/>
                  </a:cubicBezTo>
                  <a:cubicBezTo>
                    <a:pt x="232045" y="62618"/>
                    <a:pt x="232045" y="64143"/>
                    <a:pt x="231005" y="74436"/>
                  </a:cubicBezTo>
                  <a:cubicBezTo>
                    <a:pt x="230312" y="79392"/>
                    <a:pt x="230312" y="80155"/>
                    <a:pt x="230312" y="81298"/>
                  </a:cubicBezTo>
                  <a:cubicBezTo>
                    <a:pt x="230312" y="83204"/>
                    <a:pt x="231352" y="85873"/>
                    <a:pt x="234470" y="85873"/>
                  </a:cubicBezTo>
                  <a:cubicBezTo>
                    <a:pt x="238280" y="85873"/>
                    <a:pt x="238627" y="83586"/>
                    <a:pt x="239319" y="76342"/>
                  </a:cubicBezTo>
                  <a:lnTo>
                    <a:pt x="246248" y="10389"/>
                  </a:lnTo>
                  <a:cubicBezTo>
                    <a:pt x="247287" y="95"/>
                    <a:pt x="245555" y="95"/>
                    <a:pt x="236894" y="95"/>
                  </a:cubicBezTo>
                  <a:lnTo>
                    <a:pt x="67149" y="95"/>
                  </a:lnTo>
                  <a:cubicBezTo>
                    <a:pt x="60220" y="95"/>
                    <a:pt x="56756" y="95"/>
                    <a:pt x="56756" y="7720"/>
                  </a:cubicBezTo>
                  <a:cubicBezTo>
                    <a:pt x="56756" y="11914"/>
                    <a:pt x="59874" y="11914"/>
                    <a:pt x="66456" y="11914"/>
                  </a:cubicBezTo>
                  <a:cubicBezTo>
                    <a:pt x="79274" y="11914"/>
                    <a:pt x="88973" y="11914"/>
                    <a:pt x="88973" y="18776"/>
                  </a:cubicBezTo>
                  <a:cubicBezTo>
                    <a:pt x="88973" y="20301"/>
                    <a:pt x="88973" y="21063"/>
                    <a:pt x="87241" y="27925"/>
                  </a:cubicBezTo>
                  <a:lnTo>
                    <a:pt x="41514" y="229599"/>
                  </a:lnTo>
                  <a:cubicBezTo>
                    <a:pt x="38050" y="244467"/>
                    <a:pt x="37357" y="247517"/>
                    <a:pt x="9990" y="247517"/>
                  </a:cubicBezTo>
                  <a:cubicBezTo>
                    <a:pt x="4100" y="247517"/>
                    <a:pt x="290" y="247517"/>
                    <a:pt x="290" y="254760"/>
                  </a:cubicBezTo>
                  <a:cubicBezTo>
                    <a:pt x="290" y="259335"/>
                    <a:pt x="4447" y="259335"/>
                    <a:pt x="5486" y="259335"/>
                  </a:cubicBezTo>
                  <a:cubicBezTo>
                    <a:pt x="15532" y="259335"/>
                    <a:pt x="41167" y="258191"/>
                    <a:pt x="51214" y="258191"/>
                  </a:cubicBezTo>
                  <a:cubicBezTo>
                    <a:pt x="62645" y="258191"/>
                    <a:pt x="91398" y="259335"/>
                    <a:pt x="102830" y="259335"/>
                  </a:cubicBezTo>
                  <a:cubicBezTo>
                    <a:pt x="105948" y="259335"/>
                    <a:pt x="110105" y="259335"/>
                    <a:pt x="110105" y="252091"/>
                  </a:cubicBezTo>
                  <a:cubicBezTo>
                    <a:pt x="110105" y="249042"/>
                    <a:pt x="108026" y="248279"/>
                    <a:pt x="108026" y="247898"/>
                  </a:cubicBezTo>
                  <a:cubicBezTo>
                    <a:pt x="106987" y="247517"/>
                    <a:pt x="106294" y="247517"/>
                    <a:pt x="98327" y="247517"/>
                  </a:cubicBezTo>
                  <a:cubicBezTo>
                    <a:pt x="90705" y="247517"/>
                    <a:pt x="88973" y="247517"/>
                    <a:pt x="80313" y="246754"/>
                  </a:cubicBezTo>
                  <a:cubicBezTo>
                    <a:pt x="70267" y="245610"/>
                    <a:pt x="69227" y="244086"/>
                    <a:pt x="69227" y="239129"/>
                  </a:cubicBezTo>
                  <a:cubicBezTo>
                    <a:pt x="69227" y="238367"/>
                    <a:pt x="69227" y="236080"/>
                    <a:pt x="70613" y="230361"/>
                  </a:cubicBezTo>
                  <a:lnTo>
                    <a:pt x="92091" y="13543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C92FD220-FC74-45A9-61D5-57BE5E5488B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3003655" y="6966853"/>
              <a:ext cx="63048" cy="266597"/>
            </a:xfrm>
            <a:custGeom>
              <a:avLst/>
              <a:gdLst>
                <a:gd name="connsiteX0" fmla="*/ 58496 w 63048"/>
                <a:gd name="connsiteY0" fmla="*/ 90 h 266597"/>
                <a:gd name="connsiteX1" fmla="*/ 298 w 63048"/>
                <a:gd name="connsiteY1" fmla="*/ 133255 h 266597"/>
                <a:gd name="connsiteX2" fmla="*/ 58496 w 63048"/>
                <a:gd name="connsiteY2" fmla="*/ 266688 h 266597"/>
                <a:gd name="connsiteX3" fmla="*/ 63346 w 63048"/>
                <a:gd name="connsiteY3" fmla="*/ 263485 h 266597"/>
                <a:gd name="connsiteX4" fmla="*/ 60921 w 63048"/>
                <a:gd name="connsiteY4" fmla="*/ 259482 h 266597"/>
                <a:gd name="connsiteX5" fmla="*/ 16787 w 63048"/>
                <a:gd name="connsiteY5" fmla="*/ 133522 h 266597"/>
                <a:gd name="connsiteX6" fmla="*/ 61649 w 63048"/>
                <a:gd name="connsiteY6" fmla="*/ 6495 h 266597"/>
                <a:gd name="connsiteX7" fmla="*/ 63346 w 63048"/>
                <a:gd name="connsiteY7" fmla="*/ 3293 h 266597"/>
                <a:gd name="connsiteX8" fmla="*/ 58496 w 63048"/>
                <a:gd name="connsiteY8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" h="266597">
                  <a:moveTo>
                    <a:pt x="58496" y="90"/>
                  </a:moveTo>
                  <a:cubicBezTo>
                    <a:pt x="12422" y="35850"/>
                    <a:pt x="298" y="92425"/>
                    <a:pt x="298" y="133255"/>
                  </a:cubicBezTo>
                  <a:cubicBezTo>
                    <a:pt x="298" y="170883"/>
                    <a:pt x="10482" y="229327"/>
                    <a:pt x="58496" y="266688"/>
                  </a:cubicBezTo>
                  <a:cubicBezTo>
                    <a:pt x="60436" y="266688"/>
                    <a:pt x="63346" y="266688"/>
                    <a:pt x="63346" y="263485"/>
                  </a:cubicBezTo>
                  <a:cubicBezTo>
                    <a:pt x="63346" y="261884"/>
                    <a:pt x="62618" y="261350"/>
                    <a:pt x="60921" y="259482"/>
                  </a:cubicBezTo>
                  <a:cubicBezTo>
                    <a:pt x="28669" y="227459"/>
                    <a:pt x="16787" y="182092"/>
                    <a:pt x="16787" y="133522"/>
                  </a:cubicBezTo>
                  <a:cubicBezTo>
                    <a:pt x="16787" y="61469"/>
                    <a:pt x="41764" y="26243"/>
                    <a:pt x="61649" y="6495"/>
                  </a:cubicBezTo>
                  <a:cubicBezTo>
                    <a:pt x="62618" y="5427"/>
                    <a:pt x="63346" y="4627"/>
                    <a:pt x="63346" y="3293"/>
                  </a:cubicBezTo>
                  <a:cubicBezTo>
                    <a:pt x="63346" y="90"/>
                    <a:pt x="60436" y="90"/>
                    <a:pt x="58496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3B622E32-35C6-8318-E77F-4B7DA23933F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3099060" y="6981797"/>
              <a:ext cx="54318" cy="187872"/>
            </a:xfrm>
            <a:custGeom>
              <a:avLst/>
              <a:gdLst>
                <a:gd name="connsiteX0" fmla="*/ 53649 w 54318"/>
                <a:gd name="connsiteY0" fmla="*/ 8096 h 187872"/>
                <a:gd name="connsiteX1" fmla="*/ 54619 w 54318"/>
                <a:gd name="connsiteY1" fmla="*/ 3826 h 187872"/>
                <a:gd name="connsiteX2" fmla="*/ 50739 w 54318"/>
                <a:gd name="connsiteY2" fmla="*/ 90 h 187872"/>
                <a:gd name="connsiteX3" fmla="*/ 19700 w 54318"/>
                <a:gd name="connsiteY3" fmla="*/ 2759 h 187872"/>
                <a:gd name="connsiteX4" fmla="*/ 14608 w 54318"/>
                <a:gd name="connsiteY4" fmla="*/ 8897 h 187872"/>
                <a:gd name="connsiteX5" fmla="*/ 20670 w 54318"/>
                <a:gd name="connsiteY5" fmla="*/ 12633 h 187872"/>
                <a:gd name="connsiteX6" fmla="*/ 32310 w 54318"/>
                <a:gd name="connsiteY6" fmla="*/ 16636 h 187872"/>
                <a:gd name="connsiteX7" fmla="*/ 31340 w 54318"/>
                <a:gd name="connsiteY7" fmla="*/ 22507 h 187872"/>
                <a:gd name="connsiteX8" fmla="*/ 1271 w 54318"/>
                <a:gd name="connsiteY8" fmla="*/ 154338 h 187872"/>
                <a:gd name="connsiteX9" fmla="*/ 301 w 54318"/>
                <a:gd name="connsiteY9" fmla="*/ 162611 h 187872"/>
                <a:gd name="connsiteX10" fmla="*/ 25763 w 54318"/>
                <a:gd name="connsiteY10" fmla="*/ 187963 h 187872"/>
                <a:gd name="connsiteX11" fmla="*/ 45162 w 54318"/>
                <a:gd name="connsiteY11" fmla="*/ 173819 h 187872"/>
                <a:gd name="connsiteX12" fmla="*/ 53649 w 54318"/>
                <a:gd name="connsiteY12" fmla="*/ 147132 h 187872"/>
                <a:gd name="connsiteX13" fmla="*/ 49769 w 54318"/>
                <a:gd name="connsiteY13" fmla="*/ 143663 h 187872"/>
                <a:gd name="connsiteX14" fmla="*/ 44920 w 54318"/>
                <a:gd name="connsiteY14" fmla="*/ 150068 h 187872"/>
                <a:gd name="connsiteX15" fmla="*/ 26733 w 54318"/>
                <a:gd name="connsiteY15" fmla="*/ 180490 h 187872"/>
                <a:gd name="connsiteX16" fmla="*/ 18488 w 54318"/>
                <a:gd name="connsiteY16" fmla="*/ 167414 h 187872"/>
                <a:gd name="connsiteX17" fmla="*/ 19943 w 54318"/>
                <a:gd name="connsiteY17" fmla="*/ 156473 h 187872"/>
                <a:gd name="connsiteX18" fmla="*/ 53649 w 54318"/>
                <a:gd name="connsiteY18" fmla="*/ 8096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18" h="187872">
                  <a:moveTo>
                    <a:pt x="53649" y="8096"/>
                  </a:moveTo>
                  <a:cubicBezTo>
                    <a:pt x="53892" y="7562"/>
                    <a:pt x="54619" y="4093"/>
                    <a:pt x="54619" y="3826"/>
                  </a:cubicBezTo>
                  <a:cubicBezTo>
                    <a:pt x="54619" y="2492"/>
                    <a:pt x="53649" y="90"/>
                    <a:pt x="50739" y="90"/>
                  </a:cubicBezTo>
                  <a:cubicBezTo>
                    <a:pt x="45890" y="90"/>
                    <a:pt x="25763" y="2225"/>
                    <a:pt x="19700" y="2759"/>
                  </a:cubicBezTo>
                  <a:cubicBezTo>
                    <a:pt x="18003" y="3026"/>
                    <a:pt x="14608" y="3293"/>
                    <a:pt x="14608" y="8897"/>
                  </a:cubicBezTo>
                  <a:cubicBezTo>
                    <a:pt x="14608" y="12633"/>
                    <a:pt x="18003" y="12633"/>
                    <a:pt x="20670" y="12633"/>
                  </a:cubicBezTo>
                  <a:cubicBezTo>
                    <a:pt x="32310" y="12633"/>
                    <a:pt x="32310" y="14501"/>
                    <a:pt x="32310" y="16636"/>
                  </a:cubicBezTo>
                  <a:cubicBezTo>
                    <a:pt x="32310" y="18504"/>
                    <a:pt x="31825" y="20105"/>
                    <a:pt x="31340" y="22507"/>
                  </a:cubicBezTo>
                  <a:lnTo>
                    <a:pt x="1271" y="154338"/>
                  </a:lnTo>
                  <a:cubicBezTo>
                    <a:pt x="543" y="157006"/>
                    <a:pt x="301" y="159942"/>
                    <a:pt x="301" y="162611"/>
                  </a:cubicBezTo>
                  <a:cubicBezTo>
                    <a:pt x="301" y="179690"/>
                    <a:pt x="14123" y="187963"/>
                    <a:pt x="25763" y="187963"/>
                  </a:cubicBezTo>
                  <a:cubicBezTo>
                    <a:pt x="31582" y="187963"/>
                    <a:pt x="38857" y="185828"/>
                    <a:pt x="45162" y="173819"/>
                  </a:cubicBezTo>
                  <a:cubicBezTo>
                    <a:pt x="50254" y="163945"/>
                    <a:pt x="53649" y="148200"/>
                    <a:pt x="53649" y="147132"/>
                  </a:cubicBezTo>
                  <a:cubicBezTo>
                    <a:pt x="53649" y="143663"/>
                    <a:pt x="50497" y="143663"/>
                    <a:pt x="49769" y="143663"/>
                  </a:cubicBezTo>
                  <a:cubicBezTo>
                    <a:pt x="46375" y="143663"/>
                    <a:pt x="45890" y="145264"/>
                    <a:pt x="44920" y="150068"/>
                  </a:cubicBezTo>
                  <a:cubicBezTo>
                    <a:pt x="41767" y="163411"/>
                    <a:pt x="37160" y="180490"/>
                    <a:pt x="26733" y="180490"/>
                  </a:cubicBezTo>
                  <a:cubicBezTo>
                    <a:pt x="20185" y="180490"/>
                    <a:pt x="18488" y="173819"/>
                    <a:pt x="18488" y="167414"/>
                  </a:cubicBezTo>
                  <a:cubicBezTo>
                    <a:pt x="18488" y="164479"/>
                    <a:pt x="19215" y="159408"/>
                    <a:pt x="19943" y="156473"/>
                  </a:cubicBezTo>
                  <a:lnTo>
                    <a:pt x="53649" y="8096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6BD02C97-4E82-8981-7684-03FBE0CD05C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3190254" y="6966853"/>
              <a:ext cx="62805" cy="266597"/>
            </a:xfrm>
            <a:custGeom>
              <a:avLst/>
              <a:gdLst>
                <a:gd name="connsiteX0" fmla="*/ 4911 w 62805"/>
                <a:gd name="connsiteY0" fmla="*/ 90 h 266597"/>
                <a:gd name="connsiteX1" fmla="*/ 303 w 62805"/>
                <a:gd name="connsiteY1" fmla="*/ 3293 h 266597"/>
                <a:gd name="connsiteX2" fmla="*/ 2486 w 62805"/>
                <a:gd name="connsiteY2" fmla="*/ 7295 h 266597"/>
                <a:gd name="connsiteX3" fmla="*/ 46620 w 62805"/>
                <a:gd name="connsiteY3" fmla="*/ 133255 h 266597"/>
                <a:gd name="connsiteX4" fmla="*/ 4668 w 62805"/>
                <a:gd name="connsiteY4" fmla="*/ 257347 h 266597"/>
                <a:gd name="connsiteX5" fmla="*/ 303 w 62805"/>
                <a:gd name="connsiteY5" fmla="*/ 263485 h 266597"/>
                <a:gd name="connsiteX6" fmla="*/ 3456 w 62805"/>
                <a:gd name="connsiteY6" fmla="*/ 266688 h 266597"/>
                <a:gd name="connsiteX7" fmla="*/ 45407 w 62805"/>
                <a:gd name="connsiteY7" fmla="*/ 215716 h 266597"/>
                <a:gd name="connsiteX8" fmla="*/ 63109 w 62805"/>
                <a:gd name="connsiteY8" fmla="*/ 133522 h 266597"/>
                <a:gd name="connsiteX9" fmla="*/ 4911 w 62805"/>
                <a:gd name="connsiteY9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5" h="266597">
                  <a:moveTo>
                    <a:pt x="4911" y="90"/>
                  </a:moveTo>
                  <a:cubicBezTo>
                    <a:pt x="3213" y="90"/>
                    <a:pt x="303" y="90"/>
                    <a:pt x="303" y="3293"/>
                  </a:cubicBezTo>
                  <a:cubicBezTo>
                    <a:pt x="303" y="4627"/>
                    <a:pt x="1031" y="5427"/>
                    <a:pt x="2486" y="7295"/>
                  </a:cubicBezTo>
                  <a:cubicBezTo>
                    <a:pt x="23340" y="28378"/>
                    <a:pt x="46620" y="64404"/>
                    <a:pt x="46620" y="133255"/>
                  </a:cubicBezTo>
                  <a:cubicBezTo>
                    <a:pt x="46620" y="189030"/>
                    <a:pt x="30857" y="231195"/>
                    <a:pt x="4668" y="257347"/>
                  </a:cubicBezTo>
                  <a:cubicBezTo>
                    <a:pt x="546" y="261884"/>
                    <a:pt x="303" y="262151"/>
                    <a:pt x="303" y="263485"/>
                  </a:cubicBezTo>
                  <a:cubicBezTo>
                    <a:pt x="303" y="264820"/>
                    <a:pt x="1031" y="266688"/>
                    <a:pt x="3456" y="266688"/>
                  </a:cubicBezTo>
                  <a:cubicBezTo>
                    <a:pt x="6366" y="266688"/>
                    <a:pt x="29403" y="249075"/>
                    <a:pt x="45407" y="215716"/>
                  </a:cubicBezTo>
                  <a:cubicBezTo>
                    <a:pt x="56077" y="193567"/>
                    <a:pt x="63109" y="164745"/>
                    <a:pt x="63109" y="133522"/>
                  </a:cubicBezTo>
                  <a:cubicBezTo>
                    <a:pt x="63109" y="95894"/>
                    <a:pt x="52924" y="37451"/>
                    <a:pt x="4911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3AEFFEDB-2E44-288C-3FC7-2A2F56005B4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2944386" y="7289463"/>
              <a:ext cx="184295" cy="239377"/>
            </a:xfrm>
            <a:custGeom>
              <a:avLst/>
              <a:gdLst>
                <a:gd name="connsiteX0" fmla="*/ 96324 w 184295"/>
                <a:gd name="connsiteY0" fmla="*/ 203716 h 239377"/>
                <a:gd name="connsiteX1" fmla="*/ 119361 w 184295"/>
                <a:gd name="connsiteY1" fmla="*/ 239476 h 239377"/>
                <a:gd name="connsiteX2" fmla="*/ 162767 w 184295"/>
                <a:gd name="connsiteY2" fmla="*/ 187704 h 239377"/>
                <a:gd name="connsiteX3" fmla="*/ 159372 w 184295"/>
                <a:gd name="connsiteY3" fmla="*/ 183968 h 239377"/>
                <a:gd name="connsiteX4" fmla="*/ 155977 w 184295"/>
                <a:gd name="connsiteY4" fmla="*/ 187437 h 239377"/>
                <a:gd name="connsiteX5" fmla="*/ 125908 w 184295"/>
                <a:gd name="connsiteY5" fmla="*/ 211455 h 239377"/>
                <a:gd name="connsiteX6" fmla="*/ 106751 w 184295"/>
                <a:gd name="connsiteY6" fmla="*/ 185569 h 239377"/>
                <a:gd name="connsiteX7" fmla="*/ 184591 w 184295"/>
                <a:gd name="connsiteY7" fmla="*/ 74287 h 239377"/>
                <a:gd name="connsiteX8" fmla="*/ 114268 w 184295"/>
                <a:gd name="connsiteY8" fmla="*/ 98 h 239377"/>
                <a:gd name="connsiteX9" fmla="*/ 296 w 184295"/>
                <a:gd name="connsiteY9" fmla="*/ 119920 h 239377"/>
                <a:gd name="connsiteX10" fmla="*/ 70862 w 184295"/>
                <a:gd name="connsiteY10" fmla="*/ 193041 h 239377"/>
                <a:gd name="connsiteX11" fmla="*/ 96324 w 184295"/>
                <a:gd name="connsiteY11" fmla="*/ 189305 h 239377"/>
                <a:gd name="connsiteX12" fmla="*/ 96324 w 184295"/>
                <a:gd name="connsiteY12" fmla="*/ 203716 h 239377"/>
                <a:gd name="connsiteX13" fmla="*/ 54372 w 184295"/>
                <a:gd name="connsiteY13" fmla="*/ 181032 h 239377"/>
                <a:gd name="connsiteX14" fmla="*/ 23818 w 184295"/>
                <a:gd name="connsiteY14" fmla="*/ 126592 h 239377"/>
                <a:gd name="connsiteX15" fmla="*/ 50977 w 184295"/>
                <a:gd name="connsiteY15" fmla="*/ 43864 h 239377"/>
                <a:gd name="connsiteX16" fmla="*/ 112328 w 184295"/>
                <a:gd name="connsiteY16" fmla="*/ 8638 h 239377"/>
                <a:gd name="connsiteX17" fmla="*/ 161070 w 184295"/>
                <a:gd name="connsiteY17" fmla="*/ 67081 h 239377"/>
                <a:gd name="connsiteX18" fmla="*/ 104811 w 184295"/>
                <a:gd name="connsiteY18" fmla="*/ 175428 h 239377"/>
                <a:gd name="connsiteX19" fmla="*/ 80319 w 184295"/>
                <a:gd name="connsiteY19" fmla="*/ 147407 h 239377"/>
                <a:gd name="connsiteX20" fmla="*/ 53402 w 184295"/>
                <a:gd name="connsiteY20" fmla="*/ 174094 h 239377"/>
                <a:gd name="connsiteX21" fmla="*/ 54372 w 184295"/>
                <a:gd name="connsiteY21" fmla="*/ 181032 h 239377"/>
                <a:gd name="connsiteX22" fmla="*/ 96324 w 184295"/>
                <a:gd name="connsiteY22" fmla="*/ 179698 h 239377"/>
                <a:gd name="connsiteX23" fmla="*/ 72559 w 184295"/>
                <a:gd name="connsiteY23" fmla="*/ 184501 h 239377"/>
                <a:gd name="connsiteX24" fmla="*/ 60192 w 184295"/>
                <a:gd name="connsiteY24" fmla="*/ 174094 h 239377"/>
                <a:gd name="connsiteX25" fmla="*/ 80319 w 184295"/>
                <a:gd name="connsiteY25" fmla="*/ 154880 h 239377"/>
                <a:gd name="connsiteX26" fmla="*/ 96324 w 184295"/>
                <a:gd name="connsiteY26" fmla="*/ 179698 h 2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295" h="239377">
                  <a:moveTo>
                    <a:pt x="96324" y="203716"/>
                  </a:moveTo>
                  <a:cubicBezTo>
                    <a:pt x="96324" y="221062"/>
                    <a:pt x="99476" y="239476"/>
                    <a:pt x="119361" y="239476"/>
                  </a:cubicBezTo>
                  <a:cubicBezTo>
                    <a:pt x="148702" y="239476"/>
                    <a:pt x="162767" y="193575"/>
                    <a:pt x="162767" y="187704"/>
                  </a:cubicBezTo>
                  <a:cubicBezTo>
                    <a:pt x="162767" y="185836"/>
                    <a:pt x="161312" y="183968"/>
                    <a:pt x="159372" y="183968"/>
                  </a:cubicBezTo>
                  <a:cubicBezTo>
                    <a:pt x="156947" y="183968"/>
                    <a:pt x="156220" y="186370"/>
                    <a:pt x="155977" y="187437"/>
                  </a:cubicBezTo>
                  <a:cubicBezTo>
                    <a:pt x="150157" y="206118"/>
                    <a:pt x="134153" y="211455"/>
                    <a:pt x="125908" y="211455"/>
                  </a:cubicBezTo>
                  <a:cubicBezTo>
                    <a:pt x="116208" y="211455"/>
                    <a:pt x="111116" y="206918"/>
                    <a:pt x="106751" y="185569"/>
                  </a:cubicBezTo>
                  <a:cubicBezTo>
                    <a:pt x="149915" y="168756"/>
                    <a:pt x="184591" y="121522"/>
                    <a:pt x="184591" y="74287"/>
                  </a:cubicBezTo>
                  <a:cubicBezTo>
                    <a:pt x="184591" y="32389"/>
                    <a:pt x="157190" y="98"/>
                    <a:pt x="114268" y="98"/>
                  </a:cubicBezTo>
                  <a:cubicBezTo>
                    <a:pt x="56312" y="98"/>
                    <a:pt x="296" y="59876"/>
                    <a:pt x="296" y="119920"/>
                  </a:cubicBezTo>
                  <a:cubicBezTo>
                    <a:pt x="296" y="162885"/>
                    <a:pt x="29153" y="193041"/>
                    <a:pt x="70862" y="193041"/>
                  </a:cubicBezTo>
                  <a:cubicBezTo>
                    <a:pt x="75469" y="193041"/>
                    <a:pt x="83714" y="192774"/>
                    <a:pt x="96324" y="189305"/>
                  </a:cubicBezTo>
                  <a:lnTo>
                    <a:pt x="96324" y="203716"/>
                  </a:lnTo>
                  <a:close/>
                  <a:moveTo>
                    <a:pt x="54372" y="181032"/>
                  </a:moveTo>
                  <a:cubicBezTo>
                    <a:pt x="41763" y="176229"/>
                    <a:pt x="23818" y="162352"/>
                    <a:pt x="23818" y="126592"/>
                  </a:cubicBezTo>
                  <a:cubicBezTo>
                    <a:pt x="23818" y="109513"/>
                    <a:pt x="28910" y="74020"/>
                    <a:pt x="50977" y="43864"/>
                  </a:cubicBezTo>
                  <a:cubicBezTo>
                    <a:pt x="66255" y="23315"/>
                    <a:pt x="89776" y="8638"/>
                    <a:pt x="112328" y="8638"/>
                  </a:cubicBezTo>
                  <a:cubicBezTo>
                    <a:pt x="138760" y="8638"/>
                    <a:pt x="161070" y="28119"/>
                    <a:pt x="161070" y="67081"/>
                  </a:cubicBezTo>
                  <a:cubicBezTo>
                    <a:pt x="161070" y="93768"/>
                    <a:pt x="149187" y="151143"/>
                    <a:pt x="104811" y="175428"/>
                  </a:cubicBezTo>
                  <a:cubicBezTo>
                    <a:pt x="100931" y="158616"/>
                    <a:pt x="94626" y="147407"/>
                    <a:pt x="80319" y="147407"/>
                  </a:cubicBezTo>
                  <a:cubicBezTo>
                    <a:pt x="66740" y="147407"/>
                    <a:pt x="53402" y="159950"/>
                    <a:pt x="53402" y="174094"/>
                  </a:cubicBezTo>
                  <a:cubicBezTo>
                    <a:pt x="53402" y="178897"/>
                    <a:pt x="53645" y="179164"/>
                    <a:pt x="54372" y="181032"/>
                  </a:cubicBezTo>
                  <a:close/>
                  <a:moveTo>
                    <a:pt x="96324" y="179698"/>
                  </a:moveTo>
                  <a:cubicBezTo>
                    <a:pt x="90989" y="181833"/>
                    <a:pt x="82017" y="184501"/>
                    <a:pt x="72559" y="184501"/>
                  </a:cubicBezTo>
                  <a:cubicBezTo>
                    <a:pt x="68679" y="184501"/>
                    <a:pt x="60192" y="184501"/>
                    <a:pt x="60192" y="174094"/>
                  </a:cubicBezTo>
                  <a:cubicBezTo>
                    <a:pt x="60192" y="163953"/>
                    <a:pt x="70134" y="154880"/>
                    <a:pt x="80319" y="154880"/>
                  </a:cubicBezTo>
                  <a:cubicBezTo>
                    <a:pt x="89049" y="154880"/>
                    <a:pt x="95596" y="159149"/>
                    <a:pt x="96324" y="1796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0D931F52-C3CA-2A3E-0066-0DD36E16FAE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3541800" y="6553415"/>
              <a:ext cx="129560" cy="236365"/>
            </a:xfrm>
            <a:custGeom>
              <a:avLst/>
              <a:gdLst>
                <a:gd name="connsiteX0" fmla="*/ 12778 w 129560"/>
                <a:gd name="connsiteY0" fmla="*/ 75 h 236365"/>
                <a:gd name="connsiteX1" fmla="*/ 307 w 129560"/>
                <a:gd name="connsiteY1" fmla="*/ 13799 h 236365"/>
                <a:gd name="connsiteX2" fmla="*/ 307 w 129560"/>
                <a:gd name="connsiteY2" fmla="*/ 223097 h 236365"/>
                <a:gd name="connsiteX3" fmla="*/ 7235 w 129560"/>
                <a:gd name="connsiteY3" fmla="*/ 236440 h 236365"/>
                <a:gd name="connsiteX4" fmla="*/ 14164 w 129560"/>
                <a:gd name="connsiteY4" fmla="*/ 223097 h 236365"/>
                <a:gd name="connsiteX5" fmla="*/ 14164 w 129560"/>
                <a:gd name="connsiteY5" fmla="*/ 15324 h 236365"/>
                <a:gd name="connsiteX6" fmla="*/ 117743 w 129560"/>
                <a:gd name="connsiteY6" fmla="*/ 15324 h 236365"/>
                <a:gd name="connsiteX7" fmla="*/ 129868 w 129560"/>
                <a:gd name="connsiteY7" fmla="*/ 7699 h 236365"/>
                <a:gd name="connsiteX8" fmla="*/ 117743 w 129560"/>
                <a:gd name="connsiteY8" fmla="*/ 75 h 236365"/>
                <a:gd name="connsiteX9" fmla="*/ 12778 w 129560"/>
                <a:gd name="connsiteY9" fmla="*/ 75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60" h="236365">
                  <a:moveTo>
                    <a:pt x="12778" y="75"/>
                  </a:moveTo>
                  <a:cubicBezTo>
                    <a:pt x="1693" y="75"/>
                    <a:pt x="307" y="1218"/>
                    <a:pt x="307" y="13799"/>
                  </a:cubicBezTo>
                  <a:lnTo>
                    <a:pt x="307" y="223097"/>
                  </a:lnTo>
                  <a:cubicBezTo>
                    <a:pt x="307" y="229578"/>
                    <a:pt x="307" y="236440"/>
                    <a:pt x="7235" y="236440"/>
                  </a:cubicBezTo>
                  <a:cubicBezTo>
                    <a:pt x="14164" y="236440"/>
                    <a:pt x="14164" y="229578"/>
                    <a:pt x="14164" y="223097"/>
                  </a:cubicBezTo>
                  <a:lnTo>
                    <a:pt x="14164" y="15324"/>
                  </a:lnTo>
                  <a:lnTo>
                    <a:pt x="117743" y="15324"/>
                  </a:lnTo>
                  <a:cubicBezTo>
                    <a:pt x="123632" y="15324"/>
                    <a:pt x="129868" y="15324"/>
                    <a:pt x="129868" y="7699"/>
                  </a:cubicBezTo>
                  <a:cubicBezTo>
                    <a:pt x="129868" y="75"/>
                    <a:pt x="123632" y="75"/>
                    <a:pt x="117743" y="75"/>
                  </a:cubicBezTo>
                  <a:lnTo>
                    <a:pt x="12778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FDD294B1-32D7-5CF1-9C34-91A55075685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3541800" y="6774534"/>
              <a:ext cx="13856" cy="243990"/>
            </a:xfrm>
            <a:custGeom>
              <a:avLst/>
              <a:gdLst>
                <a:gd name="connsiteX0" fmla="*/ 307 w 13856"/>
                <a:gd name="connsiteY0" fmla="*/ 230727 h 243990"/>
                <a:gd name="connsiteX1" fmla="*/ 7235 w 13856"/>
                <a:gd name="connsiteY1" fmla="*/ 244070 h 243990"/>
                <a:gd name="connsiteX2" fmla="*/ 14164 w 13856"/>
                <a:gd name="connsiteY2" fmla="*/ 230727 h 243990"/>
                <a:gd name="connsiteX3" fmla="*/ 14164 w 13856"/>
                <a:gd name="connsiteY3" fmla="*/ 13423 h 243990"/>
                <a:gd name="connsiteX4" fmla="*/ 7235 w 13856"/>
                <a:gd name="connsiteY4" fmla="*/ 80 h 243990"/>
                <a:gd name="connsiteX5" fmla="*/ 307 w 13856"/>
                <a:gd name="connsiteY5" fmla="*/ 13423 h 243990"/>
                <a:gd name="connsiteX6" fmla="*/ 307 w 13856"/>
                <a:gd name="connsiteY6" fmla="*/ 230727 h 24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6" h="243990">
                  <a:moveTo>
                    <a:pt x="307" y="230727"/>
                  </a:moveTo>
                  <a:cubicBezTo>
                    <a:pt x="307" y="237208"/>
                    <a:pt x="307" y="244070"/>
                    <a:pt x="7235" y="244070"/>
                  </a:cubicBezTo>
                  <a:cubicBezTo>
                    <a:pt x="14164" y="244070"/>
                    <a:pt x="14164" y="237208"/>
                    <a:pt x="14164" y="230727"/>
                  </a:cubicBezTo>
                  <a:lnTo>
                    <a:pt x="14164" y="13423"/>
                  </a:lnTo>
                  <a:cubicBezTo>
                    <a:pt x="14164" y="6942"/>
                    <a:pt x="14164" y="80"/>
                    <a:pt x="7235" y="80"/>
                  </a:cubicBezTo>
                  <a:cubicBezTo>
                    <a:pt x="307" y="80"/>
                    <a:pt x="307" y="6942"/>
                    <a:pt x="307" y="13423"/>
                  </a:cubicBezTo>
                  <a:lnTo>
                    <a:pt x="307" y="23072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C19D9B8A-6C50-41B1-C2FA-B4EFFB0BE8B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3541800" y="7003277"/>
              <a:ext cx="13856" cy="243990"/>
            </a:xfrm>
            <a:custGeom>
              <a:avLst/>
              <a:gdLst>
                <a:gd name="connsiteX0" fmla="*/ 307 w 13856"/>
                <a:gd name="connsiteY0" fmla="*/ 230733 h 243990"/>
                <a:gd name="connsiteX1" fmla="*/ 7235 w 13856"/>
                <a:gd name="connsiteY1" fmla="*/ 244076 h 243990"/>
                <a:gd name="connsiteX2" fmla="*/ 14164 w 13856"/>
                <a:gd name="connsiteY2" fmla="*/ 230733 h 243990"/>
                <a:gd name="connsiteX3" fmla="*/ 14164 w 13856"/>
                <a:gd name="connsiteY3" fmla="*/ 13429 h 243990"/>
                <a:gd name="connsiteX4" fmla="*/ 7235 w 13856"/>
                <a:gd name="connsiteY4" fmla="*/ 86 h 243990"/>
                <a:gd name="connsiteX5" fmla="*/ 307 w 13856"/>
                <a:gd name="connsiteY5" fmla="*/ 13429 h 243990"/>
                <a:gd name="connsiteX6" fmla="*/ 307 w 13856"/>
                <a:gd name="connsiteY6" fmla="*/ 230733 h 24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6" h="243990">
                  <a:moveTo>
                    <a:pt x="307" y="230733"/>
                  </a:moveTo>
                  <a:cubicBezTo>
                    <a:pt x="307" y="237214"/>
                    <a:pt x="307" y="244076"/>
                    <a:pt x="7235" y="244076"/>
                  </a:cubicBezTo>
                  <a:cubicBezTo>
                    <a:pt x="14164" y="244076"/>
                    <a:pt x="14164" y="237214"/>
                    <a:pt x="14164" y="230733"/>
                  </a:cubicBezTo>
                  <a:lnTo>
                    <a:pt x="14164" y="13429"/>
                  </a:lnTo>
                  <a:cubicBezTo>
                    <a:pt x="14164" y="6948"/>
                    <a:pt x="14164" y="86"/>
                    <a:pt x="7235" y="86"/>
                  </a:cubicBezTo>
                  <a:cubicBezTo>
                    <a:pt x="307" y="86"/>
                    <a:pt x="307" y="6948"/>
                    <a:pt x="307" y="13429"/>
                  </a:cubicBezTo>
                  <a:lnTo>
                    <a:pt x="307" y="23073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8A799739-1A0E-4A3F-00EB-4F74966168D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3337066" y="7232020"/>
              <a:ext cx="218590" cy="693847"/>
            </a:xfrm>
            <a:custGeom>
              <a:avLst/>
              <a:gdLst>
                <a:gd name="connsiteX0" fmla="*/ 205041 w 218590"/>
                <a:gd name="connsiteY0" fmla="*/ 693939 h 693847"/>
                <a:gd name="connsiteX1" fmla="*/ 218898 w 218590"/>
                <a:gd name="connsiteY1" fmla="*/ 680215 h 693847"/>
                <a:gd name="connsiteX2" fmla="*/ 218898 w 218590"/>
                <a:gd name="connsiteY2" fmla="*/ 13435 h 693847"/>
                <a:gd name="connsiteX3" fmla="*/ 211969 w 218590"/>
                <a:gd name="connsiteY3" fmla="*/ 92 h 693847"/>
                <a:gd name="connsiteX4" fmla="*/ 205041 w 218590"/>
                <a:gd name="connsiteY4" fmla="*/ 13435 h 693847"/>
                <a:gd name="connsiteX5" fmla="*/ 205041 w 218590"/>
                <a:gd name="connsiteY5" fmla="*/ 596724 h 693847"/>
                <a:gd name="connsiteX6" fmla="*/ 204695 w 218590"/>
                <a:gd name="connsiteY6" fmla="*/ 596724 h 693847"/>
                <a:gd name="connsiteX7" fmla="*/ 48459 w 218590"/>
                <a:gd name="connsiteY7" fmla="*/ 75577 h 693847"/>
                <a:gd name="connsiteX8" fmla="*/ 307 w 218590"/>
                <a:gd name="connsiteY8" fmla="*/ 179654 h 693847"/>
                <a:gd name="connsiteX9" fmla="*/ 5503 w 218590"/>
                <a:gd name="connsiteY9" fmla="*/ 185753 h 693847"/>
                <a:gd name="connsiteX10" fmla="*/ 34256 w 218590"/>
                <a:gd name="connsiteY10" fmla="*/ 123993 h 693847"/>
                <a:gd name="connsiteX11" fmla="*/ 205041 w 218590"/>
                <a:gd name="connsiteY11" fmla="*/ 693939 h 69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590" h="693847">
                  <a:moveTo>
                    <a:pt x="205041" y="693939"/>
                  </a:moveTo>
                  <a:cubicBezTo>
                    <a:pt x="218205" y="693939"/>
                    <a:pt x="218898" y="691652"/>
                    <a:pt x="218898" y="680215"/>
                  </a:cubicBezTo>
                  <a:lnTo>
                    <a:pt x="218898" y="13435"/>
                  </a:lnTo>
                  <a:cubicBezTo>
                    <a:pt x="218898" y="6954"/>
                    <a:pt x="218898" y="92"/>
                    <a:pt x="211969" y="92"/>
                  </a:cubicBezTo>
                  <a:cubicBezTo>
                    <a:pt x="205041" y="92"/>
                    <a:pt x="205041" y="6954"/>
                    <a:pt x="205041" y="13435"/>
                  </a:cubicBezTo>
                  <a:lnTo>
                    <a:pt x="205041" y="596724"/>
                  </a:lnTo>
                  <a:lnTo>
                    <a:pt x="204695" y="596724"/>
                  </a:lnTo>
                  <a:lnTo>
                    <a:pt x="48459" y="75577"/>
                  </a:lnTo>
                  <a:lnTo>
                    <a:pt x="307" y="179654"/>
                  </a:lnTo>
                  <a:lnTo>
                    <a:pt x="5503" y="185753"/>
                  </a:lnTo>
                  <a:lnTo>
                    <a:pt x="34256" y="123993"/>
                  </a:lnTo>
                  <a:lnTo>
                    <a:pt x="205041" y="69393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2EFFB91E-F6D3-86BF-B2A3-6AEE717BB29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3664280" y="6553416"/>
              <a:ext cx="1994080" cy="15248"/>
            </a:xfrm>
            <a:custGeom>
              <a:avLst/>
              <a:gdLst>
                <a:gd name="connsiteX0" fmla="*/ -1 w 1994080"/>
                <a:gd name="connsiteY0" fmla="*/ 0 h 15248"/>
                <a:gd name="connsiteX1" fmla="*/ 1994081 w 1994080"/>
                <a:gd name="connsiteY1" fmla="*/ 0 h 15248"/>
                <a:gd name="connsiteX2" fmla="*/ 1994081 w 1994080"/>
                <a:gd name="connsiteY2" fmla="*/ 15249 h 15248"/>
                <a:gd name="connsiteX3" fmla="*/ -1 w 1994080"/>
                <a:gd name="connsiteY3" fmla="*/ 15249 h 1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4080" h="15248">
                  <a:moveTo>
                    <a:pt x="-1" y="0"/>
                  </a:moveTo>
                  <a:lnTo>
                    <a:pt x="1994081" y="0"/>
                  </a:lnTo>
                  <a:lnTo>
                    <a:pt x="1994081" y="15249"/>
                  </a:lnTo>
                  <a:lnTo>
                    <a:pt x="-1" y="152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C1EACD5D-D077-542A-3572-390E6E0337F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3714511" y="6689858"/>
              <a:ext cx="91801" cy="244752"/>
            </a:xfrm>
            <a:custGeom>
              <a:avLst/>
              <a:gdLst>
                <a:gd name="connsiteX0" fmla="*/ 317 w 91801"/>
                <a:gd name="connsiteY0" fmla="*/ 230725 h 244752"/>
                <a:gd name="connsiteX1" fmla="*/ 7592 w 91801"/>
                <a:gd name="connsiteY1" fmla="*/ 244831 h 244752"/>
                <a:gd name="connsiteX2" fmla="*/ 15213 w 91801"/>
                <a:gd name="connsiteY2" fmla="*/ 230725 h 244752"/>
                <a:gd name="connsiteX3" fmla="*/ 15213 w 91801"/>
                <a:gd name="connsiteY3" fmla="*/ 14184 h 244752"/>
                <a:gd name="connsiteX4" fmla="*/ 7939 w 91801"/>
                <a:gd name="connsiteY4" fmla="*/ 78 h 244752"/>
                <a:gd name="connsiteX5" fmla="*/ 317 w 91801"/>
                <a:gd name="connsiteY5" fmla="*/ 14184 h 244752"/>
                <a:gd name="connsiteX6" fmla="*/ 317 w 91801"/>
                <a:gd name="connsiteY6" fmla="*/ 230725 h 244752"/>
                <a:gd name="connsiteX7" fmla="*/ 77223 w 91801"/>
                <a:gd name="connsiteY7" fmla="*/ 230725 h 244752"/>
                <a:gd name="connsiteX8" fmla="*/ 84497 w 91801"/>
                <a:gd name="connsiteY8" fmla="*/ 244831 h 244752"/>
                <a:gd name="connsiteX9" fmla="*/ 92119 w 91801"/>
                <a:gd name="connsiteY9" fmla="*/ 230725 h 244752"/>
                <a:gd name="connsiteX10" fmla="*/ 92119 w 91801"/>
                <a:gd name="connsiteY10" fmla="*/ 14184 h 244752"/>
                <a:gd name="connsiteX11" fmla="*/ 84844 w 91801"/>
                <a:gd name="connsiteY11" fmla="*/ 78 h 244752"/>
                <a:gd name="connsiteX12" fmla="*/ 77223 w 91801"/>
                <a:gd name="connsiteY12" fmla="*/ 14184 h 244752"/>
                <a:gd name="connsiteX13" fmla="*/ 77223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25"/>
                  </a:moveTo>
                  <a:cubicBezTo>
                    <a:pt x="317" y="236825"/>
                    <a:pt x="317" y="244831"/>
                    <a:pt x="7592" y="244831"/>
                  </a:cubicBezTo>
                  <a:cubicBezTo>
                    <a:pt x="15213" y="244831"/>
                    <a:pt x="15213" y="237206"/>
                    <a:pt x="15213" y="230725"/>
                  </a:cubicBezTo>
                  <a:lnTo>
                    <a:pt x="15213" y="14184"/>
                  </a:lnTo>
                  <a:cubicBezTo>
                    <a:pt x="15213" y="8084"/>
                    <a:pt x="15213" y="78"/>
                    <a:pt x="7939" y="78"/>
                  </a:cubicBezTo>
                  <a:cubicBezTo>
                    <a:pt x="317" y="78"/>
                    <a:pt x="317" y="7703"/>
                    <a:pt x="317" y="14184"/>
                  </a:cubicBezTo>
                  <a:lnTo>
                    <a:pt x="317" y="230725"/>
                  </a:lnTo>
                  <a:close/>
                  <a:moveTo>
                    <a:pt x="77223" y="230725"/>
                  </a:moveTo>
                  <a:cubicBezTo>
                    <a:pt x="77223" y="236825"/>
                    <a:pt x="77223" y="244831"/>
                    <a:pt x="84497" y="244831"/>
                  </a:cubicBezTo>
                  <a:cubicBezTo>
                    <a:pt x="92119" y="244831"/>
                    <a:pt x="92119" y="237206"/>
                    <a:pt x="92119" y="230725"/>
                  </a:cubicBezTo>
                  <a:lnTo>
                    <a:pt x="92119" y="14184"/>
                  </a:lnTo>
                  <a:cubicBezTo>
                    <a:pt x="92119" y="8084"/>
                    <a:pt x="92119" y="78"/>
                    <a:pt x="84844" y="78"/>
                  </a:cubicBezTo>
                  <a:cubicBezTo>
                    <a:pt x="77223" y="78"/>
                    <a:pt x="77223" y="7703"/>
                    <a:pt x="77223" y="14184"/>
                  </a:cubicBezTo>
                  <a:lnTo>
                    <a:pt x="77223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FE61D3DA-4A84-1F65-30EB-2681719467F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3714511" y="6918601"/>
              <a:ext cx="91801" cy="244752"/>
            </a:xfrm>
            <a:custGeom>
              <a:avLst/>
              <a:gdLst>
                <a:gd name="connsiteX0" fmla="*/ 317 w 91801"/>
                <a:gd name="connsiteY0" fmla="*/ 230731 h 244752"/>
                <a:gd name="connsiteX1" fmla="*/ 7592 w 91801"/>
                <a:gd name="connsiteY1" fmla="*/ 244837 h 244752"/>
                <a:gd name="connsiteX2" fmla="*/ 15213 w 91801"/>
                <a:gd name="connsiteY2" fmla="*/ 230731 h 244752"/>
                <a:gd name="connsiteX3" fmla="*/ 15213 w 91801"/>
                <a:gd name="connsiteY3" fmla="*/ 14190 h 244752"/>
                <a:gd name="connsiteX4" fmla="*/ 7939 w 91801"/>
                <a:gd name="connsiteY4" fmla="*/ 84 h 244752"/>
                <a:gd name="connsiteX5" fmla="*/ 317 w 91801"/>
                <a:gd name="connsiteY5" fmla="*/ 14190 h 244752"/>
                <a:gd name="connsiteX6" fmla="*/ 317 w 91801"/>
                <a:gd name="connsiteY6" fmla="*/ 230731 h 244752"/>
                <a:gd name="connsiteX7" fmla="*/ 77223 w 91801"/>
                <a:gd name="connsiteY7" fmla="*/ 230731 h 244752"/>
                <a:gd name="connsiteX8" fmla="*/ 84497 w 91801"/>
                <a:gd name="connsiteY8" fmla="*/ 244837 h 244752"/>
                <a:gd name="connsiteX9" fmla="*/ 92119 w 91801"/>
                <a:gd name="connsiteY9" fmla="*/ 230731 h 244752"/>
                <a:gd name="connsiteX10" fmla="*/ 92119 w 91801"/>
                <a:gd name="connsiteY10" fmla="*/ 14190 h 244752"/>
                <a:gd name="connsiteX11" fmla="*/ 84844 w 91801"/>
                <a:gd name="connsiteY11" fmla="*/ 84 h 244752"/>
                <a:gd name="connsiteX12" fmla="*/ 77223 w 91801"/>
                <a:gd name="connsiteY12" fmla="*/ 14190 h 244752"/>
                <a:gd name="connsiteX13" fmla="*/ 77223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31"/>
                  </a:moveTo>
                  <a:cubicBezTo>
                    <a:pt x="317" y="236831"/>
                    <a:pt x="317" y="244837"/>
                    <a:pt x="7592" y="244837"/>
                  </a:cubicBezTo>
                  <a:cubicBezTo>
                    <a:pt x="15213" y="244837"/>
                    <a:pt x="15213" y="237212"/>
                    <a:pt x="15213" y="230731"/>
                  </a:cubicBezTo>
                  <a:lnTo>
                    <a:pt x="15213" y="14190"/>
                  </a:lnTo>
                  <a:cubicBezTo>
                    <a:pt x="15213" y="8090"/>
                    <a:pt x="15213" y="84"/>
                    <a:pt x="7939" y="84"/>
                  </a:cubicBezTo>
                  <a:cubicBezTo>
                    <a:pt x="317" y="84"/>
                    <a:pt x="317" y="7709"/>
                    <a:pt x="317" y="14190"/>
                  </a:cubicBezTo>
                  <a:lnTo>
                    <a:pt x="317" y="230731"/>
                  </a:lnTo>
                  <a:close/>
                  <a:moveTo>
                    <a:pt x="77223" y="230731"/>
                  </a:moveTo>
                  <a:cubicBezTo>
                    <a:pt x="77223" y="236831"/>
                    <a:pt x="77223" y="244837"/>
                    <a:pt x="84497" y="244837"/>
                  </a:cubicBezTo>
                  <a:cubicBezTo>
                    <a:pt x="92119" y="244837"/>
                    <a:pt x="92119" y="237212"/>
                    <a:pt x="92119" y="230731"/>
                  </a:cubicBezTo>
                  <a:lnTo>
                    <a:pt x="92119" y="14190"/>
                  </a:lnTo>
                  <a:cubicBezTo>
                    <a:pt x="92119" y="8090"/>
                    <a:pt x="92119" y="84"/>
                    <a:pt x="84844" y="84"/>
                  </a:cubicBezTo>
                  <a:cubicBezTo>
                    <a:pt x="77223" y="84"/>
                    <a:pt x="77223" y="7709"/>
                    <a:pt x="77223" y="14190"/>
                  </a:cubicBezTo>
                  <a:lnTo>
                    <a:pt x="77223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A6D7D1ED-E087-B7E5-4BBE-C4AE0D51E7A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3714511" y="7147344"/>
              <a:ext cx="91801" cy="244752"/>
            </a:xfrm>
            <a:custGeom>
              <a:avLst/>
              <a:gdLst>
                <a:gd name="connsiteX0" fmla="*/ 317 w 91801"/>
                <a:gd name="connsiteY0" fmla="*/ 230737 h 244752"/>
                <a:gd name="connsiteX1" fmla="*/ 7592 w 91801"/>
                <a:gd name="connsiteY1" fmla="*/ 244843 h 244752"/>
                <a:gd name="connsiteX2" fmla="*/ 15213 w 91801"/>
                <a:gd name="connsiteY2" fmla="*/ 230737 h 244752"/>
                <a:gd name="connsiteX3" fmla="*/ 15213 w 91801"/>
                <a:gd name="connsiteY3" fmla="*/ 14196 h 244752"/>
                <a:gd name="connsiteX4" fmla="*/ 7939 w 91801"/>
                <a:gd name="connsiteY4" fmla="*/ 90 h 244752"/>
                <a:gd name="connsiteX5" fmla="*/ 317 w 91801"/>
                <a:gd name="connsiteY5" fmla="*/ 14196 h 244752"/>
                <a:gd name="connsiteX6" fmla="*/ 317 w 91801"/>
                <a:gd name="connsiteY6" fmla="*/ 230737 h 244752"/>
                <a:gd name="connsiteX7" fmla="*/ 77223 w 91801"/>
                <a:gd name="connsiteY7" fmla="*/ 230737 h 244752"/>
                <a:gd name="connsiteX8" fmla="*/ 84497 w 91801"/>
                <a:gd name="connsiteY8" fmla="*/ 244843 h 244752"/>
                <a:gd name="connsiteX9" fmla="*/ 92119 w 91801"/>
                <a:gd name="connsiteY9" fmla="*/ 230737 h 244752"/>
                <a:gd name="connsiteX10" fmla="*/ 92119 w 91801"/>
                <a:gd name="connsiteY10" fmla="*/ 14196 h 244752"/>
                <a:gd name="connsiteX11" fmla="*/ 84844 w 91801"/>
                <a:gd name="connsiteY11" fmla="*/ 90 h 244752"/>
                <a:gd name="connsiteX12" fmla="*/ 77223 w 91801"/>
                <a:gd name="connsiteY12" fmla="*/ 14196 h 244752"/>
                <a:gd name="connsiteX13" fmla="*/ 77223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37"/>
                  </a:moveTo>
                  <a:cubicBezTo>
                    <a:pt x="317" y="236837"/>
                    <a:pt x="317" y="244843"/>
                    <a:pt x="7592" y="244843"/>
                  </a:cubicBezTo>
                  <a:cubicBezTo>
                    <a:pt x="15213" y="244843"/>
                    <a:pt x="15213" y="237218"/>
                    <a:pt x="15213" y="230737"/>
                  </a:cubicBezTo>
                  <a:lnTo>
                    <a:pt x="15213" y="14196"/>
                  </a:lnTo>
                  <a:cubicBezTo>
                    <a:pt x="15213" y="8096"/>
                    <a:pt x="15213" y="90"/>
                    <a:pt x="7939" y="90"/>
                  </a:cubicBezTo>
                  <a:cubicBezTo>
                    <a:pt x="317" y="90"/>
                    <a:pt x="317" y="7715"/>
                    <a:pt x="317" y="14196"/>
                  </a:cubicBezTo>
                  <a:lnTo>
                    <a:pt x="317" y="230737"/>
                  </a:lnTo>
                  <a:close/>
                  <a:moveTo>
                    <a:pt x="77223" y="230737"/>
                  </a:moveTo>
                  <a:cubicBezTo>
                    <a:pt x="77223" y="236837"/>
                    <a:pt x="77223" y="244843"/>
                    <a:pt x="84497" y="244843"/>
                  </a:cubicBezTo>
                  <a:cubicBezTo>
                    <a:pt x="92119" y="244843"/>
                    <a:pt x="92119" y="237218"/>
                    <a:pt x="92119" y="230737"/>
                  </a:cubicBezTo>
                  <a:lnTo>
                    <a:pt x="92119" y="14196"/>
                  </a:lnTo>
                  <a:cubicBezTo>
                    <a:pt x="92119" y="8096"/>
                    <a:pt x="92119" y="90"/>
                    <a:pt x="84844" y="90"/>
                  </a:cubicBezTo>
                  <a:cubicBezTo>
                    <a:pt x="77223" y="90"/>
                    <a:pt x="77223" y="7715"/>
                    <a:pt x="77223" y="14196"/>
                  </a:cubicBezTo>
                  <a:lnTo>
                    <a:pt x="77223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92BAD10F-8782-27B2-CB50-24664B10E15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3714511" y="7376087"/>
              <a:ext cx="91801" cy="244752"/>
            </a:xfrm>
            <a:custGeom>
              <a:avLst/>
              <a:gdLst>
                <a:gd name="connsiteX0" fmla="*/ 317 w 91801"/>
                <a:gd name="connsiteY0" fmla="*/ 230743 h 244752"/>
                <a:gd name="connsiteX1" fmla="*/ 7592 w 91801"/>
                <a:gd name="connsiteY1" fmla="*/ 244849 h 244752"/>
                <a:gd name="connsiteX2" fmla="*/ 15213 w 91801"/>
                <a:gd name="connsiteY2" fmla="*/ 230743 h 244752"/>
                <a:gd name="connsiteX3" fmla="*/ 15213 w 91801"/>
                <a:gd name="connsiteY3" fmla="*/ 14201 h 244752"/>
                <a:gd name="connsiteX4" fmla="*/ 7939 w 91801"/>
                <a:gd name="connsiteY4" fmla="*/ 96 h 244752"/>
                <a:gd name="connsiteX5" fmla="*/ 317 w 91801"/>
                <a:gd name="connsiteY5" fmla="*/ 14201 h 244752"/>
                <a:gd name="connsiteX6" fmla="*/ 317 w 91801"/>
                <a:gd name="connsiteY6" fmla="*/ 230743 h 244752"/>
                <a:gd name="connsiteX7" fmla="*/ 77223 w 91801"/>
                <a:gd name="connsiteY7" fmla="*/ 230743 h 244752"/>
                <a:gd name="connsiteX8" fmla="*/ 84497 w 91801"/>
                <a:gd name="connsiteY8" fmla="*/ 244849 h 244752"/>
                <a:gd name="connsiteX9" fmla="*/ 92119 w 91801"/>
                <a:gd name="connsiteY9" fmla="*/ 230743 h 244752"/>
                <a:gd name="connsiteX10" fmla="*/ 92119 w 91801"/>
                <a:gd name="connsiteY10" fmla="*/ 14201 h 244752"/>
                <a:gd name="connsiteX11" fmla="*/ 84844 w 91801"/>
                <a:gd name="connsiteY11" fmla="*/ 96 h 244752"/>
                <a:gd name="connsiteX12" fmla="*/ 77223 w 91801"/>
                <a:gd name="connsiteY12" fmla="*/ 14201 h 244752"/>
                <a:gd name="connsiteX13" fmla="*/ 77223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43"/>
                  </a:moveTo>
                  <a:cubicBezTo>
                    <a:pt x="317" y="236843"/>
                    <a:pt x="317" y="244849"/>
                    <a:pt x="7592" y="244849"/>
                  </a:cubicBezTo>
                  <a:cubicBezTo>
                    <a:pt x="15213" y="244849"/>
                    <a:pt x="15213" y="237224"/>
                    <a:pt x="15213" y="230743"/>
                  </a:cubicBezTo>
                  <a:lnTo>
                    <a:pt x="15213" y="14201"/>
                  </a:lnTo>
                  <a:cubicBezTo>
                    <a:pt x="15213" y="8102"/>
                    <a:pt x="15213" y="96"/>
                    <a:pt x="7939" y="96"/>
                  </a:cubicBezTo>
                  <a:cubicBezTo>
                    <a:pt x="317" y="96"/>
                    <a:pt x="317" y="7720"/>
                    <a:pt x="317" y="14201"/>
                  </a:cubicBezTo>
                  <a:lnTo>
                    <a:pt x="317" y="230743"/>
                  </a:lnTo>
                  <a:close/>
                  <a:moveTo>
                    <a:pt x="77223" y="230743"/>
                  </a:moveTo>
                  <a:cubicBezTo>
                    <a:pt x="77223" y="236843"/>
                    <a:pt x="77223" y="244849"/>
                    <a:pt x="84497" y="244849"/>
                  </a:cubicBezTo>
                  <a:cubicBezTo>
                    <a:pt x="92119" y="244849"/>
                    <a:pt x="92119" y="237224"/>
                    <a:pt x="92119" y="230743"/>
                  </a:cubicBezTo>
                  <a:lnTo>
                    <a:pt x="92119" y="14201"/>
                  </a:lnTo>
                  <a:cubicBezTo>
                    <a:pt x="92119" y="8102"/>
                    <a:pt x="92119" y="96"/>
                    <a:pt x="84844" y="96"/>
                  </a:cubicBezTo>
                  <a:cubicBezTo>
                    <a:pt x="77223" y="96"/>
                    <a:pt x="77223" y="7720"/>
                    <a:pt x="77223" y="14201"/>
                  </a:cubicBezTo>
                  <a:lnTo>
                    <a:pt x="77223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6BD5D422-EAC9-B0ED-C671-F9713694901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3714511" y="7604831"/>
              <a:ext cx="91801" cy="244752"/>
            </a:xfrm>
            <a:custGeom>
              <a:avLst/>
              <a:gdLst>
                <a:gd name="connsiteX0" fmla="*/ 317 w 91801"/>
                <a:gd name="connsiteY0" fmla="*/ 230749 h 244752"/>
                <a:gd name="connsiteX1" fmla="*/ 7592 w 91801"/>
                <a:gd name="connsiteY1" fmla="*/ 244854 h 244752"/>
                <a:gd name="connsiteX2" fmla="*/ 15213 w 91801"/>
                <a:gd name="connsiteY2" fmla="*/ 230749 h 244752"/>
                <a:gd name="connsiteX3" fmla="*/ 15213 w 91801"/>
                <a:gd name="connsiteY3" fmla="*/ 14207 h 244752"/>
                <a:gd name="connsiteX4" fmla="*/ 7939 w 91801"/>
                <a:gd name="connsiteY4" fmla="*/ 102 h 244752"/>
                <a:gd name="connsiteX5" fmla="*/ 317 w 91801"/>
                <a:gd name="connsiteY5" fmla="*/ 14207 h 244752"/>
                <a:gd name="connsiteX6" fmla="*/ 317 w 91801"/>
                <a:gd name="connsiteY6" fmla="*/ 230749 h 244752"/>
                <a:gd name="connsiteX7" fmla="*/ 77223 w 91801"/>
                <a:gd name="connsiteY7" fmla="*/ 230749 h 244752"/>
                <a:gd name="connsiteX8" fmla="*/ 84497 w 91801"/>
                <a:gd name="connsiteY8" fmla="*/ 244854 h 244752"/>
                <a:gd name="connsiteX9" fmla="*/ 92119 w 91801"/>
                <a:gd name="connsiteY9" fmla="*/ 230749 h 244752"/>
                <a:gd name="connsiteX10" fmla="*/ 92119 w 91801"/>
                <a:gd name="connsiteY10" fmla="*/ 14207 h 244752"/>
                <a:gd name="connsiteX11" fmla="*/ 84844 w 91801"/>
                <a:gd name="connsiteY11" fmla="*/ 102 h 244752"/>
                <a:gd name="connsiteX12" fmla="*/ 77223 w 91801"/>
                <a:gd name="connsiteY12" fmla="*/ 14207 h 244752"/>
                <a:gd name="connsiteX13" fmla="*/ 77223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49"/>
                  </a:moveTo>
                  <a:cubicBezTo>
                    <a:pt x="317" y="236849"/>
                    <a:pt x="317" y="244854"/>
                    <a:pt x="7592" y="244854"/>
                  </a:cubicBezTo>
                  <a:cubicBezTo>
                    <a:pt x="15213" y="244854"/>
                    <a:pt x="15213" y="237230"/>
                    <a:pt x="15213" y="230749"/>
                  </a:cubicBezTo>
                  <a:lnTo>
                    <a:pt x="15213" y="14207"/>
                  </a:lnTo>
                  <a:cubicBezTo>
                    <a:pt x="15213" y="8108"/>
                    <a:pt x="15213" y="102"/>
                    <a:pt x="7939" y="102"/>
                  </a:cubicBezTo>
                  <a:cubicBezTo>
                    <a:pt x="317" y="102"/>
                    <a:pt x="317" y="7726"/>
                    <a:pt x="317" y="14207"/>
                  </a:cubicBezTo>
                  <a:lnTo>
                    <a:pt x="317" y="230749"/>
                  </a:lnTo>
                  <a:close/>
                  <a:moveTo>
                    <a:pt x="77223" y="230749"/>
                  </a:moveTo>
                  <a:cubicBezTo>
                    <a:pt x="77223" y="236849"/>
                    <a:pt x="77223" y="244854"/>
                    <a:pt x="84497" y="244854"/>
                  </a:cubicBezTo>
                  <a:cubicBezTo>
                    <a:pt x="92119" y="244854"/>
                    <a:pt x="92119" y="237230"/>
                    <a:pt x="92119" y="230749"/>
                  </a:cubicBezTo>
                  <a:lnTo>
                    <a:pt x="92119" y="14207"/>
                  </a:lnTo>
                  <a:cubicBezTo>
                    <a:pt x="92119" y="8108"/>
                    <a:pt x="92119" y="102"/>
                    <a:pt x="84844" y="102"/>
                  </a:cubicBezTo>
                  <a:cubicBezTo>
                    <a:pt x="77223" y="102"/>
                    <a:pt x="77223" y="7726"/>
                    <a:pt x="77223" y="14207"/>
                  </a:cubicBezTo>
                  <a:lnTo>
                    <a:pt x="77223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C60DEF8B-3371-EBC4-926A-FDADE125127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3876135" y="7002855"/>
              <a:ext cx="461084" cy="533728"/>
            </a:xfrm>
            <a:custGeom>
              <a:avLst/>
              <a:gdLst>
                <a:gd name="connsiteX0" fmla="*/ 419491 w 461084"/>
                <a:gd name="connsiteY0" fmla="*/ 533814 h 533728"/>
                <a:gd name="connsiteX1" fmla="*/ 461408 w 461084"/>
                <a:gd name="connsiteY1" fmla="*/ 411819 h 533728"/>
                <a:gd name="connsiteX2" fmla="*/ 452747 w 461084"/>
                <a:gd name="connsiteY2" fmla="*/ 411819 h 533728"/>
                <a:gd name="connsiteX3" fmla="*/ 362678 w 461084"/>
                <a:gd name="connsiteY3" fmla="*/ 488829 h 533728"/>
                <a:gd name="connsiteX4" fmla="*/ 254941 w 461084"/>
                <a:gd name="connsiteY4" fmla="*/ 500647 h 533728"/>
                <a:gd name="connsiteX5" fmla="*/ 46050 w 461084"/>
                <a:gd name="connsiteY5" fmla="*/ 500647 h 533728"/>
                <a:gd name="connsiteX6" fmla="*/ 222378 w 461084"/>
                <a:gd name="connsiteY6" fmla="*/ 273050 h 533728"/>
                <a:gd name="connsiteX7" fmla="*/ 225496 w 461084"/>
                <a:gd name="connsiteY7" fmla="*/ 266950 h 533728"/>
                <a:gd name="connsiteX8" fmla="*/ 223071 w 461084"/>
                <a:gd name="connsiteY8" fmla="*/ 261232 h 533728"/>
                <a:gd name="connsiteX9" fmla="*/ 61639 w 461084"/>
                <a:gd name="connsiteY9" fmla="*/ 18385 h 533728"/>
                <a:gd name="connsiteX10" fmla="*/ 251477 w 461084"/>
                <a:gd name="connsiteY10" fmla="*/ 18385 h 533728"/>
                <a:gd name="connsiteX11" fmla="*/ 332539 w 461084"/>
                <a:gd name="connsiteY11" fmla="*/ 24485 h 533728"/>
                <a:gd name="connsiteX12" fmla="*/ 408752 w 461084"/>
                <a:gd name="connsiteY12" fmla="*/ 53077 h 533728"/>
                <a:gd name="connsiteX13" fmla="*/ 452747 w 461084"/>
                <a:gd name="connsiteY13" fmla="*/ 107213 h 533728"/>
                <a:gd name="connsiteX14" fmla="*/ 461408 w 461084"/>
                <a:gd name="connsiteY14" fmla="*/ 107213 h 533728"/>
                <a:gd name="connsiteX15" fmla="*/ 419491 w 461084"/>
                <a:gd name="connsiteY15" fmla="*/ 86 h 533728"/>
                <a:gd name="connsiteX16" fmla="*/ 10023 w 461084"/>
                <a:gd name="connsiteY16" fmla="*/ 86 h 533728"/>
                <a:gd name="connsiteX17" fmla="*/ 669 w 461084"/>
                <a:gd name="connsiteY17" fmla="*/ 2754 h 533728"/>
                <a:gd name="connsiteX18" fmla="*/ 323 w 461084"/>
                <a:gd name="connsiteY18" fmla="*/ 15335 h 533728"/>
                <a:gd name="connsiteX19" fmla="*/ 183579 w 461084"/>
                <a:gd name="connsiteY19" fmla="*/ 291349 h 533728"/>
                <a:gd name="connsiteX20" fmla="*/ 4134 w 461084"/>
                <a:gd name="connsiteY20" fmla="*/ 522759 h 533728"/>
                <a:gd name="connsiteX21" fmla="*/ 669 w 461084"/>
                <a:gd name="connsiteY21" fmla="*/ 529621 h 533728"/>
                <a:gd name="connsiteX22" fmla="*/ 10023 w 461084"/>
                <a:gd name="connsiteY22" fmla="*/ 533814 h 533728"/>
                <a:gd name="connsiteX23" fmla="*/ 419491 w 461084"/>
                <a:gd name="connsiteY23" fmla="*/ 533814 h 5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1084" h="533728">
                  <a:moveTo>
                    <a:pt x="419491" y="533814"/>
                  </a:moveTo>
                  <a:lnTo>
                    <a:pt x="461408" y="411819"/>
                  </a:lnTo>
                  <a:lnTo>
                    <a:pt x="452747" y="411819"/>
                  </a:lnTo>
                  <a:cubicBezTo>
                    <a:pt x="439237" y="451468"/>
                    <a:pt x="402516" y="477392"/>
                    <a:pt x="362678" y="488829"/>
                  </a:cubicBezTo>
                  <a:cubicBezTo>
                    <a:pt x="355403" y="490735"/>
                    <a:pt x="321454" y="500647"/>
                    <a:pt x="254941" y="500647"/>
                  </a:cubicBezTo>
                  <a:lnTo>
                    <a:pt x="46050" y="500647"/>
                  </a:lnTo>
                  <a:lnTo>
                    <a:pt x="222378" y="273050"/>
                  </a:lnTo>
                  <a:cubicBezTo>
                    <a:pt x="224803" y="270000"/>
                    <a:pt x="225496" y="268856"/>
                    <a:pt x="225496" y="266950"/>
                  </a:cubicBezTo>
                  <a:cubicBezTo>
                    <a:pt x="225496" y="266188"/>
                    <a:pt x="225496" y="265044"/>
                    <a:pt x="223071" y="261232"/>
                  </a:cubicBezTo>
                  <a:lnTo>
                    <a:pt x="61639" y="18385"/>
                  </a:lnTo>
                  <a:lnTo>
                    <a:pt x="251477" y="18385"/>
                  </a:lnTo>
                  <a:cubicBezTo>
                    <a:pt x="297897" y="18385"/>
                    <a:pt x="329422" y="23722"/>
                    <a:pt x="332539" y="24485"/>
                  </a:cubicBezTo>
                  <a:cubicBezTo>
                    <a:pt x="351246" y="27535"/>
                    <a:pt x="381385" y="34016"/>
                    <a:pt x="408752" y="53077"/>
                  </a:cubicBezTo>
                  <a:cubicBezTo>
                    <a:pt x="417412" y="59177"/>
                    <a:pt x="440969" y="76333"/>
                    <a:pt x="452747" y="107213"/>
                  </a:cubicBezTo>
                  <a:lnTo>
                    <a:pt x="461408" y="107213"/>
                  </a:lnTo>
                  <a:lnTo>
                    <a:pt x="419491" y="86"/>
                  </a:lnTo>
                  <a:lnTo>
                    <a:pt x="10023" y="86"/>
                  </a:lnTo>
                  <a:cubicBezTo>
                    <a:pt x="2055" y="86"/>
                    <a:pt x="1709" y="467"/>
                    <a:pt x="669" y="2754"/>
                  </a:cubicBezTo>
                  <a:cubicBezTo>
                    <a:pt x="323" y="3898"/>
                    <a:pt x="323" y="11142"/>
                    <a:pt x="323" y="15335"/>
                  </a:cubicBezTo>
                  <a:lnTo>
                    <a:pt x="183579" y="291349"/>
                  </a:lnTo>
                  <a:lnTo>
                    <a:pt x="4134" y="522759"/>
                  </a:lnTo>
                  <a:cubicBezTo>
                    <a:pt x="669" y="527333"/>
                    <a:pt x="669" y="529240"/>
                    <a:pt x="669" y="529621"/>
                  </a:cubicBezTo>
                  <a:cubicBezTo>
                    <a:pt x="669" y="533814"/>
                    <a:pt x="3787" y="533814"/>
                    <a:pt x="10023" y="533814"/>
                  </a:cubicBezTo>
                  <a:lnTo>
                    <a:pt x="419491" y="53381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15E03F8A-ADDF-F8AA-9093-109926733BF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4069320" y="7637905"/>
              <a:ext cx="73475" cy="179599"/>
            </a:xfrm>
            <a:custGeom>
              <a:avLst/>
              <a:gdLst>
                <a:gd name="connsiteX0" fmla="*/ 67500 w 73475"/>
                <a:gd name="connsiteY0" fmla="*/ 10248 h 179599"/>
                <a:gd name="connsiteX1" fmla="*/ 57800 w 73475"/>
                <a:gd name="connsiteY1" fmla="*/ 107 h 179599"/>
                <a:gd name="connsiteX2" fmla="*/ 44220 w 73475"/>
                <a:gd name="connsiteY2" fmla="*/ 14785 h 179599"/>
                <a:gd name="connsiteX3" fmla="*/ 53920 w 73475"/>
                <a:gd name="connsiteY3" fmla="*/ 24925 h 179599"/>
                <a:gd name="connsiteX4" fmla="*/ 67500 w 73475"/>
                <a:gd name="connsiteY4" fmla="*/ 10248 h 179599"/>
                <a:gd name="connsiteX5" fmla="*/ 18031 w 73475"/>
                <a:gd name="connsiteY5" fmla="*/ 145815 h 179599"/>
                <a:gd name="connsiteX6" fmla="*/ 15848 w 73475"/>
                <a:gd name="connsiteY6" fmla="*/ 157023 h 179599"/>
                <a:gd name="connsiteX7" fmla="*/ 38885 w 73475"/>
                <a:gd name="connsiteY7" fmla="*/ 179707 h 179599"/>
                <a:gd name="connsiteX8" fmla="*/ 73804 w 73475"/>
                <a:gd name="connsiteY8" fmla="*/ 138877 h 179599"/>
                <a:gd name="connsiteX9" fmla="*/ 69924 w 73475"/>
                <a:gd name="connsiteY9" fmla="*/ 135407 h 179599"/>
                <a:gd name="connsiteX10" fmla="*/ 65317 w 73475"/>
                <a:gd name="connsiteY10" fmla="*/ 139944 h 179599"/>
                <a:gd name="connsiteX11" fmla="*/ 39613 w 73475"/>
                <a:gd name="connsiteY11" fmla="*/ 172235 h 179599"/>
                <a:gd name="connsiteX12" fmla="*/ 33550 w 73475"/>
                <a:gd name="connsiteY12" fmla="*/ 162894 h 179599"/>
                <a:gd name="connsiteX13" fmla="*/ 37430 w 73475"/>
                <a:gd name="connsiteY13" fmla="*/ 145815 h 179599"/>
                <a:gd name="connsiteX14" fmla="*/ 45190 w 73475"/>
                <a:gd name="connsiteY14" fmla="*/ 124466 h 179599"/>
                <a:gd name="connsiteX15" fmla="*/ 57072 w 73475"/>
                <a:gd name="connsiteY15" fmla="*/ 90574 h 179599"/>
                <a:gd name="connsiteX16" fmla="*/ 58527 w 73475"/>
                <a:gd name="connsiteY16" fmla="*/ 82034 h 179599"/>
                <a:gd name="connsiteX17" fmla="*/ 35490 w 73475"/>
                <a:gd name="connsiteY17" fmla="*/ 59351 h 179599"/>
                <a:gd name="connsiteX18" fmla="*/ 329 w 73475"/>
                <a:gd name="connsiteY18" fmla="*/ 100181 h 179599"/>
                <a:gd name="connsiteX19" fmla="*/ 4451 w 73475"/>
                <a:gd name="connsiteY19" fmla="*/ 103650 h 179599"/>
                <a:gd name="connsiteX20" fmla="*/ 8816 w 73475"/>
                <a:gd name="connsiteY20" fmla="*/ 99381 h 179599"/>
                <a:gd name="connsiteX21" fmla="*/ 34763 w 73475"/>
                <a:gd name="connsiteY21" fmla="*/ 66823 h 179599"/>
                <a:gd name="connsiteX22" fmla="*/ 40825 w 73475"/>
                <a:gd name="connsiteY22" fmla="*/ 76163 h 179599"/>
                <a:gd name="connsiteX23" fmla="*/ 33308 w 73475"/>
                <a:gd name="connsiteY23" fmla="*/ 102850 h 179599"/>
                <a:gd name="connsiteX24" fmla="*/ 18031 w 73475"/>
                <a:gd name="connsiteY24" fmla="*/ 14581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500" y="10248"/>
                  </a:moveTo>
                  <a:cubicBezTo>
                    <a:pt x="67500" y="5978"/>
                    <a:pt x="64590" y="107"/>
                    <a:pt x="57800" y="107"/>
                  </a:cubicBezTo>
                  <a:cubicBezTo>
                    <a:pt x="51252" y="107"/>
                    <a:pt x="44220" y="7046"/>
                    <a:pt x="44220" y="14785"/>
                  </a:cubicBezTo>
                  <a:cubicBezTo>
                    <a:pt x="44220" y="19321"/>
                    <a:pt x="47372" y="24925"/>
                    <a:pt x="53920" y="24925"/>
                  </a:cubicBezTo>
                  <a:cubicBezTo>
                    <a:pt x="60952" y="24925"/>
                    <a:pt x="67500" y="17453"/>
                    <a:pt x="67500" y="10248"/>
                  </a:cubicBezTo>
                  <a:close/>
                  <a:moveTo>
                    <a:pt x="18031" y="145815"/>
                  </a:moveTo>
                  <a:cubicBezTo>
                    <a:pt x="17061" y="149284"/>
                    <a:pt x="15848" y="152487"/>
                    <a:pt x="15848" y="157023"/>
                  </a:cubicBezTo>
                  <a:cubicBezTo>
                    <a:pt x="15848" y="169566"/>
                    <a:pt x="25548" y="179707"/>
                    <a:pt x="38885" y="179707"/>
                  </a:cubicBezTo>
                  <a:cubicBezTo>
                    <a:pt x="63135" y="179707"/>
                    <a:pt x="73804" y="142879"/>
                    <a:pt x="73804" y="138877"/>
                  </a:cubicBezTo>
                  <a:cubicBezTo>
                    <a:pt x="73804" y="135407"/>
                    <a:pt x="70652" y="135407"/>
                    <a:pt x="69924" y="135407"/>
                  </a:cubicBezTo>
                  <a:cubicBezTo>
                    <a:pt x="66530" y="135407"/>
                    <a:pt x="66287" y="137008"/>
                    <a:pt x="65317" y="139944"/>
                  </a:cubicBezTo>
                  <a:cubicBezTo>
                    <a:pt x="59740" y="161293"/>
                    <a:pt x="49070" y="172235"/>
                    <a:pt x="39613" y="172235"/>
                  </a:cubicBezTo>
                  <a:cubicBezTo>
                    <a:pt x="34763" y="172235"/>
                    <a:pt x="33550" y="168765"/>
                    <a:pt x="33550" y="162894"/>
                  </a:cubicBezTo>
                  <a:cubicBezTo>
                    <a:pt x="33550" y="156756"/>
                    <a:pt x="35248" y="151686"/>
                    <a:pt x="37430" y="145815"/>
                  </a:cubicBezTo>
                  <a:cubicBezTo>
                    <a:pt x="39855" y="138610"/>
                    <a:pt x="42523" y="131404"/>
                    <a:pt x="45190" y="124466"/>
                  </a:cubicBezTo>
                  <a:cubicBezTo>
                    <a:pt x="47372" y="118061"/>
                    <a:pt x="56102" y="93776"/>
                    <a:pt x="57072" y="90574"/>
                  </a:cubicBezTo>
                  <a:cubicBezTo>
                    <a:pt x="57800" y="87905"/>
                    <a:pt x="58527" y="84703"/>
                    <a:pt x="58527" y="82034"/>
                  </a:cubicBezTo>
                  <a:cubicBezTo>
                    <a:pt x="58527" y="69492"/>
                    <a:pt x="48827" y="59351"/>
                    <a:pt x="35490" y="59351"/>
                  </a:cubicBezTo>
                  <a:cubicBezTo>
                    <a:pt x="11483" y="59351"/>
                    <a:pt x="329" y="95644"/>
                    <a:pt x="329" y="100181"/>
                  </a:cubicBezTo>
                  <a:cubicBezTo>
                    <a:pt x="329" y="103650"/>
                    <a:pt x="3724" y="103650"/>
                    <a:pt x="4451" y="103650"/>
                  </a:cubicBezTo>
                  <a:cubicBezTo>
                    <a:pt x="7846" y="103650"/>
                    <a:pt x="8089" y="102316"/>
                    <a:pt x="8816" y="99381"/>
                  </a:cubicBezTo>
                  <a:cubicBezTo>
                    <a:pt x="15121" y="76430"/>
                    <a:pt x="25791" y="66823"/>
                    <a:pt x="34763" y="66823"/>
                  </a:cubicBezTo>
                  <a:cubicBezTo>
                    <a:pt x="38643" y="66823"/>
                    <a:pt x="40825" y="68958"/>
                    <a:pt x="40825" y="76163"/>
                  </a:cubicBezTo>
                  <a:cubicBezTo>
                    <a:pt x="40825" y="82301"/>
                    <a:pt x="39370" y="86304"/>
                    <a:pt x="33308" y="102850"/>
                  </a:cubicBezTo>
                  <a:lnTo>
                    <a:pt x="18031" y="14581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6A7D4D4C-D60E-B669-E228-7E3E58A41D3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4425205" y="7095879"/>
              <a:ext cx="188842" cy="343111"/>
            </a:xfrm>
            <a:custGeom>
              <a:avLst/>
              <a:gdLst>
                <a:gd name="connsiteX0" fmla="*/ 189182 w 188842"/>
                <a:gd name="connsiteY0" fmla="*/ 52324 h 343111"/>
                <a:gd name="connsiteX1" fmla="*/ 142069 w 188842"/>
                <a:gd name="connsiteY1" fmla="*/ 95 h 343111"/>
                <a:gd name="connsiteX2" fmla="*/ 100152 w 188842"/>
                <a:gd name="connsiteY2" fmla="*/ 16107 h 343111"/>
                <a:gd name="connsiteX3" fmla="*/ 55464 w 188842"/>
                <a:gd name="connsiteY3" fmla="*/ 97310 h 343111"/>
                <a:gd name="connsiteX4" fmla="*/ 383 w 188842"/>
                <a:gd name="connsiteY4" fmla="*/ 339394 h 343111"/>
                <a:gd name="connsiteX5" fmla="*/ 4540 w 188842"/>
                <a:gd name="connsiteY5" fmla="*/ 343207 h 343111"/>
                <a:gd name="connsiteX6" fmla="*/ 8697 w 188842"/>
                <a:gd name="connsiteY6" fmla="*/ 341300 h 343111"/>
                <a:gd name="connsiteX7" fmla="*/ 32946 w 188842"/>
                <a:gd name="connsiteY7" fmla="*/ 236080 h 343111"/>
                <a:gd name="connsiteX8" fmla="*/ 80059 w 188842"/>
                <a:gd name="connsiteY8" fmla="*/ 273059 h 343111"/>
                <a:gd name="connsiteX9" fmla="*/ 146918 w 188842"/>
                <a:gd name="connsiteY9" fmla="*/ 242942 h 343111"/>
                <a:gd name="connsiteX10" fmla="*/ 174632 w 188842"/>
                <a:gd name="connsiteY10" fmla="*/ 172795 h 343111"/>
                <a:gd name="connsiteX11" fmla="*/ 149343 w 188842"/>
                <a:gd name="connsiteY11" fmla="*/ 115991 h 343111"/>
                <a:gd name="connsiteX12" fmla="*/ 189182 w 188842"/>
                <a:gd name="connsiteY12" fmla="*/ 52324 h 343111"/>
                <a:gd name="connsiteX13" fmla="*/ 126826 w 188842"/>
                <a:gd name="connsiteY13" fmla="*/ 115609 h 343111"/>
                <a:gd name="connsiteX14" fmla="*/ 110198 w 188842"/>
                <a:gd name="connsiteY14" fmla="*/ 118278 h 343111"/>
                <a:gd name="connsiteX15" fmla="*/ 94955 w 188842"/>
                <a:gd name="connsiteY15" fmla="*/ 116753 h 343111"/>
                <a:gd name="connsiteX16" fmla="*/ 111930 w 188842"/>
                <a:gd name="connsiteY16" fmla="*/ 113703 h 343111"/>
                <a:gd name="connsiteX17" fmla="*/ 126826 w 188842"/>
                <a:gd name="connsiteY17" fmla="*/ 115609 h 343111"/>
                <a:gd name="connsiteX18" fmla="*/ 169782 w 188842"/>
                <a:gd name="connsiteY18" fmla="*/ 43556 h 343111"/>
                <a:gd name="connsiteX19" fmla="*/ 138604 w 188842"/>
                <a:gd name="connsiteY19" fmla="*/ 109510 h 343111"/>
                <a:gd name="connsiteX20" fmla="*/ 111930 w 188842"/>
                <a:gd name="connsiteY20" fmla="*/ 104935 h 343111"/>
                <a:gd name="connsiteX21" fmla="*/ 85256 w 188842"/>
                <a:gd name="connsiteY21" fmla="*/ 117134 h 343111"/>
                <a:gd name="connsiteX22" fmla="*/ 109159 w 188842"/>
                <a:gd name="connsiteY22" fmla="*/ 126665 h 343111"/>
                <a:gd name="connsiteX23" fmla="*/ 137565 w 188842"/>
                <a:gd name="connsiteY23" fmla="*/ 121709 h 343111"/>
                <a:gd name="connsiteX24" fmla="*/ 152808 w 188842"/>
                <a:gd name="connsiteY24" fmla="*/ 164789 h 343111"/>
                <a:gd name="connsiteX25" fmla="*/ 135487 w 188842"/>
                <a:gd name="connsiteY25" fmla="*/ 230361 h 343111"/>
                <a:gd name="connsiteX26" fmla="*/ 79020 w 188842"/>
                <a:gd name="connsiteY26" fmla="*/ 264672 h 343111"/>
                <a:gd name="connsiteX27" fmla="*/ 39528 w 188842"/>
                <a:gd name="connsiteY27" fmla="*/ 215493 h 343111"/>
                <a:gd name="connsiteX28" fmla="*/ 41260 w 188842"/>
                <a:gd name="connsiteY28" fmla="*/ 198719 h 343111"/>
                <a:gd name="connsiteX29" fmla="*/ 63431 w 188842"/>
                <a:gd name="connsiteY29" fmla="*/ 102266 h 343111"/>
                <a:gd name="connsiteX30" fmla="*/ 137565 w 188842"/>
                <a:gd name="connsiteY30" fmla="*/ 8864 h 343111"/>
                <a:gd name="connsiteX31" fmla="*/ 169782 w 188842"/>
                <a:gd name="connsiteY31" fmla="*/ 43556 h 34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842" h="343111">
                  <a:moveTo>
                    <a:pt x="189182" y="52324"/>
                  </a:moveTo>
                  <a:cubicBezTo>
                    <a:pt x="189182" y="23732"/>
                    <a:pt x="170129" y="95"/>
                    <a:pt x="142069" y="95"/>
                  </a:cubicBezTo>
                  <a:cubicBezTo>
                    <a:pt x="121976" y="95"/>
                    <a:pt x="112276" y="6195"/>
                    <a:pt x="100152" y="16107"/>
                  </a:cubicBezTo>
                  <a:cubicBezTo>
                    <a:pt x="81099" y="31357"/>
                    <a:pt x="62046" y="68336"/>
                    <a:pt x="55464" y="97310"/>
                  </a:cubicBezTo>
                  <a:lnTo>
                    <a:pt x="383" y="339394"/>
                  </a:lnTo>
                  <a:cubicBezTo>
                    <a:pt x="37" y="340919"/>
                    <a:pt x="1769" y="343207"/>
                    <a:pt x="4540" y="343207"/>
                  </a:cubicBezTo>
                  <a:cubicBezTo>
                    <a:pt x="7311" y="343207"/>
                    <a:pt x="8351" y="342444"/>
                    <a:pt x="8697" y="341300"/>
                  </a:cubicBezTo>
                  <a:lnTo>
                    <a:pt x="32946" y="236080"/>
                  </a:lnTo>
                  <a:cubicBezTo>
                    <a:pt x="39528" y="258954"/>
                    <a:pt x="54771" y="273059"/>
                    <a:pt x="80059" y="273059"/>
                  </a:cubicBezTo>
                  <a:cubicBezTo>
                    <a:pt x="105348" y="273059"/>
                    <a:pt x="131330" y="259716"/>
                    <a:pt x="146918" y="242942"/>
                  </a:cubicBezTo>
                  <a:cubicBezTo>
                    <a:pt x="163547" y="225405"/>
                    <a:pt x="174632" y="201006"/>
                    <a:pt x="174632" y="172795"/>
                  </a:cubicBezTo>
                  <a:cubicBezTo>
                    <a:pt x="174632" y="145346"/>
                    <a:pt x="161814" y="125522"/>
                    <a:pt x="149343" y="115991"/>
                  </a:cubicBezTo>
                  <a:cubicBezTo>
                    <a:pt x="169436" y="103410"/>
                    <a:pt x="189182" y="79773"/>
                    <a:pt x="189182" y="52324"/>
                  </a:cubicBezTo>
                  <a:close/>
                  <a:moveTo>
                    <a:pt x="126826" y="115609"/>
                  </a:moveTo>
                  <a:cubicBezTo>
                    <a:pt x="122323" y="117516"/>
                    <a:pt x="118512" y="118278"/>
                    <a:pt x="110198" y="118278"/>
                  </a:cubicBezTo>
                  <a:cubicBezTo>
                    <a:pt x="105348" y="118278"/>
                    <a:pt x="98420" y="118659"/>
                    <a:pt x="94955" y="116753"/>
                  </a:cubicBezTo>
                  <a:cubicBezTo>
                    <a:pt x="95648" y="112941"/>
                    <a:pt x="108119" y="113703"/>
                    <a:pt x="111930" y="113703"/>
                  </a:cubicBezTo>
                  <a:cubicBezTo>
                    <a:pt x="119205" y="113703"/>
                    <a:pt x="122323" y="113703"/>
                    <a:pt x="126826" y="115609"/>
                  </a:cubicBezTo>
                  <a:close/>
                  <a:moveTo>
                    <a:pt x="169782" y="43556"/>
                  </a:moveTo>
                  <a:cubicBezTo>
                    <a:pt x="169782" y="70243"/>
                    <a:pt x="156618" y="97691"/>
                    <a:pt x="138604" y="109510"/>
                  </a:cubicBezTo>
                  <a:cubicBezTo>
                    <a:pt x="129251" y="105697"/>
                    <a:pt x="122323" y="104935"/>
                    <a:pt x="111930" y="104935"/>
                  </a:cubicBezTo>
                  <a:cubicBezTo>
                    <a:pt x="104655" y="104935"/>
                    <a:pt x="85256" y="104554"/>
                    <a:pt x="85256" y="117134"/>
                  </a:cubicBezTo>
                  <a:cubicBezTo>
                    <a:pt x="84909" y="127809"/>
                    <a:pt x="102923" y="126665"/>
                    <a:pt x="109159" y="126665"/>
                  </a:cubicBezTo>
                  <a:cubicBezTo>
                    <a:pt x="121976" y="126665"/>
                    <a:pt x="127173" y="126284"/>
                    <a:pt x="137565" y="121709"/>
                  </a:cubicBezTo>
                  <a:cubicBezTo>
                    <a:pt x="150729" y="135434"/>
                    <a:pt x="152461" y="147252"/>
                    <a:pt x="152808" y="164789"/>
                  </a:cubicBezTo>
                  <a:cubicBezTo>
                    <a:pt x="153500" y="186900"/>
                    <a:pt x="145186" y="215493"/>
                    <a:pt x="135487" y="230361"/>
                  </a:cubicBezTo>
                  <a:cubicBezTo>
                    <a:pt x="121976" y="250948"/>
                    <a:pt x="98766" y="264672"/>
                    <a:pt x="79020" y="264672"/>
                  </a:cubicBezTo>
                  <a:cubicBezTo>
                    <a:pt x="52692" y="264672"/>
                    <a:pt x="39528" y="242561"/>
                    <a:pt x="39528" y="215493"/>
                  </a:cubicBezTo>
                  <a:cubicBezTo>
                    <a:pt x="39528" y="211681"/>
                    <a:pt x="39528" y="205962"/>
                    <a:pt x="41260" y="198719"/>
                  </a:cubicBezTo>
                  <a:lnTo>
                    <a:pt x="63431" y="102266"/>
                  </a:lnTo>
                  <a:cubicBezTo>
                    <a:pt x="71053" y="69480"/>
                    <a:pt x="95995" y="8864"/>
                    <a:pt x="137565" y="8864"/>
                  </a:cubicBezTo>
                  <a:cubicBezTo>
                    <a:pt x="157657" y="8864"/>
                    <a:pt x="169782" y="20682"/>
                    <a:pt x="169782" y="4355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7EFC845C-E583-EE49-8589-3EFE9E3B9B2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4622197" y="7245284"/>
              <a:ext cx="73475" cy="179599"/>
            </a:xfrm>
            <a:custGeom>
              <a:avLst/>
              <a:gdLst>
                <a:gd name="connsiteX0" fmla="*/ 67515 w 73475"/>
                <a:gd name="connsiteY0" fmla="*/ 10238 h 179599"/>
                <a:gd name="connsiteX1" fmla="*/ 57816 w 73475"/>
                <a:gd name="connsiteY1" fmla="*/ 97 h 179599"/>
                <a:gd name="connsiteX2" fmla="*/ 44236 w 73475"/>
                <a:gd name="connsiteY2" fmla="*/ 14774 h 179599"/>
                <a:gd name="connsiteX3" fmla="*/ 53936 w 73475"/>
                <a:gd name="connsiteY3" fmla="*/ 24915 h 179599"/>
                <a:gd name="connsiteX4" fmla="*/ 67515 w 73475"/>
                <a:gd name="connsiteY4" fmla="*/ 10238 h 179599"/>
                <a:gd name="connsiteX5" fmla="*/ 18047 w 73475"/>
                <a:gd name="connsiteY5" fmla="*/ 145805 h 179599"/>
                <a:gd name="connsiteX6" fmla="*/ 15864 w 73475"/>
                <a:gd name="connsiteY6" fmla="*/ 157013 h 179599"/>
                <a:gd name="connsiteX7" fmla="*/ 38901 w 73475"/>
                <a:gd name="connsiteY7" fmla="*/ 179696 h 179599"/>
                <a:gd name="connsiteX8" fmla="*/ 73820 w 73475"/>
                <a:gd name="connsiteY8" fmla="*/ 138866 h 179599"/>
                <a:gd name="connsiteX9" fmla="*/ 69940 w 73475"/>
                <a:gd name="connsiteY9" fmla="*/ 135397 h 179599"/>
                <a:gd name="connsiteX10" fmla="*/ 65333 w 73475"/>
                <a:gd name="connsiteY10" fmla="*/ 139934 h 179599"/>
                <a:gd name="connsiteX11" fmla="*/ 39629 w 73475"/>
                <a:gd name="connsiteY11" fmla="*/ 172224 h 179599"/>
                <a:gd name="connsiteX12" fmla="*/ 33566 w 73475"/>
                <a:gd name="connsiteY12" fmla="*/ 162884 h 179599"/>
                <a:gd name="connsiteX13" fmla="*/ 37446 w 73475"/>
                <a:gd name="connsiteY13" fmla="*/ 145805 h 179599"/>
                <a:gd name="connsiteX14" fmla="*/ 45206 w 73475"/>
                <a:gd name="connsiteY14" fmla="*/ 124456 h 179599"/>
                <a:gd name="connsiteX15" fmla="*/ 57088 w 73475"/>
                <a:gd name="connsiteY15" fmla="*/ 90564 h 179599"/>
                <a:gd name="connsiteX16" fmla="*/ 58543 w 73475"/>
                <a:gd name="connsiteY16" fmla="*/ 82024 h 179599"/>
                <a:gd name="connsiteX17" fmla="*/ 35506 w 73475"/>
                <a:gd name="connsiteY17" fmla="*/ 59341 h 179599"/>
                <a:gd name="connsiteX18" fmla="*/ 345 w 73475"/>
                <a:gd name="connsiteY18" fmla="*/ 100171 h 179599"/>
                <a:gd name="connsiteX19" fmla="*/ 4467 w 73475"/>
                <a:gd name="connsiteY19" fmla="*/ 103640 h 179599"/>
                <a:gd name="connsiteX20" fmla="*/ 8832 w 73475"/>
                <a:gd name="connsiteY20" fmla="*/ 99370 h 179599"/>
                <a:gd name="connsiteX21" fmla="*/ 34779 w 73475"/>
                <a:gd name="connsiteY21" fmla="*/ 66813 h 179599"/>
                <a:gd name="connsiteX22" fmla="*/ 40841 w 73475"/>
                <a:gd name="connsiteY22" fmla="*/ 76153 h 179599"/>
                <a:gd name="connsiteX23" fmla="*/ 33324 w 73475"/>
                <a:gd name="connsiteY23" fmla="*/ 102840 h 179599"/>
                <a:gd name="connsiteX24" fmla="*/ 18047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515" y="10238"/>
                  </a:moveTo>
                  <a:cubicBezTo>
                    <a:pt x="67515" y="5968"/>
                    <a:pt x="64605" y="97"/>
                    <a:pt x="57816" y="97"/>
                  </a:cubicBezTo>
                  <a:cubicBezTo>
                    <a:pt x="51268" y="97"/>
                    <a:pt x="44236" y="7035"/>
                    <a:pt x="44236" y="14774"/>
                  </a:cubicBezTo>
                  <a:cubicBezTo>
                    <a:pt x="44236" y="19311"/>
                    <a:pt x="47388" y="24915"/>
                    <a:pt x="53936" y="24915"/>
                  </a:cubicBezTo>
                  <a:cubicBezTo>
                    <a:pt x="60968" y="24915"/>
                    <a:pt x="67515" y="17443"/>
                    <a:pt x="67515" y="10238"/>
                  </a:cubicBezTo>
                  <a:close/>
                  <a:moveTo>
                    <a:pt x="18047" y="145805"/>
                  </a:moveTo>
                  <a:cubicBezTo>
                    <a:pt x="17077" y="149274"/>
                    <a:pt x="15864" y="152476"/>
                    <a:pt x="15864" y="157013"/>
                  </a:cubicBezTo>
                  <a:cubicBezTo>
                    <a:pt x="15864" y="169556"/>
                    <a:pt x="25564" y="179696"/>
                    <a:pt x="38901" y="179696"/>
                  </a:cubicBezTo>
                  <a:cubicBezTo>
                    <a:pt x="63151" y="179696"/>
                    <a:pt x="73820" y="142869"/>
                    <a:pt x="73820" y="138866"/>
                  </a:cubicBezTo>
                  <a:cubicBezTo>
                    <a:pt x="73820" y="135397"/>
                    <a:pt x="70668" y="135397"/>
                    <a:pt x="69940" y="135397"/>
                  </a:cubicBezTo>
                  <a:cubicBezTo>
                    <a:pt x="66545" y="135397"/>
                    <a:pt x="66303" y="136998"/>
                    <a:pt x="65333" y="139934"/>
                  </a:cubicBezTo>
                  <a:cubicBezTo>
                    <a:pt x="59756" y="161283"/>
                    <a:pt x="49086" y="172224"/>
                    <a:pt x="39629" y="172224"/>
                  </a:cubicBezTo>
                  <a:cubicBezTo>
                    <a:pt x="34779" y="172224"/>
                    <a:pt x="33566" y="168755"/>
                    <a:pt x="33566" y="162884"/>
                  </a:cubicBezTo>
                  <a:cubicBezTo>
                    <a:pt x="33566" y="156746"/>
                    <a:pt x="35264" y="151676"/>
                    <a:pt x="37446" y="145805"/>
                  </a:cubicBezTo>
                  <a:cubicBezTo>
                    <a:pt x="39871" y="138599"/>
                    <a:pt x="42539" y="131394"/>
                    <a:pt x="45206" y="124456"/>
                  </a:cubicBezTo>
                  <a:cubicBezTo>
                    <a:pt x="47388" y="118051"/>
                    <a:pt x="56118" y="93766"/>
                    <a:pt x="57088" y="90564"/>
                  </a:cubicBezTo>
                  <a:cubicBezTo>
                    <a:pt x="57816" y="87895"/>
                    <a:pt x="58543" y="84693"/>
                    <a:pt x="58543" y="82024"/>
                  </a:cubicBezTo>
                  <a:cubicBezTo>
                    <a:pt x="58543" y="69482"/>
                    <a:pt x="48843" y="59341"/>
                    <a:pt x="35506" y="59341"/>
                  </a:cubicBezTo>
                  <a:cubicBezTo>
                    <a:pt x="11499" y="59341"/>
                    <a:pt x="345" y="95634"/>
                    <a:pt x="345" y="100171"/>
                  </a:cubicBezTo>
                  <a:cubicBezTo>
                    <a:pt x="345" y="103640"/>
                    <a:pt x="3740" y="103640"/>
                    <a:pt x="4467" y="103640"/>
                  </a:cubicBezTo>
                  <a:cubicBezTo>
                    <a:pt x="7862" y="103640"/>
                    <a:pt x="8104" y="102306"/>
                    <a:pt x="8832" y="99370"/>
                  </a:cubicBezTo>
                  <a:cubicBezTo>
                    <a:pt x="15137" y="76420"/>
                    <a:pt x="25806" y="66813"/>
                    <a:pt x="34779" y="66813"/>
                  </a:cubicBezTo>
                  <a:cubicBezTo>
                    <a:pt x="38659" y="66813"/>
                    <a:pt x="40841" y="68948"/>
                    <a:pt x="40841" y="76153"/>
                  </a:cubicBezTo>
                  <a:cubicBezTo>
                    <a:pt x="40841" y="82291"/>
                    <a:pt x="39386" y="86294"/>
                    <a:pt x="33324" y="102840"/>
                  </a:cubicBezTo>
                  <a:lnTo>
                    <a:pt x="18047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9324A58B-7EF8-4D22-DFB7-B2DC871B50A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4760429" y="7079104"/>
              <a:ext cx="80369" cy="381234"/>
            </a:xfrm>
            <a:custGeom>
              <a:avLst/>
              <a:gdLst>
                <a:gd name="connsiteX0" fmla="*/ 80717 w 80369"/>
                <a:gd name="connsiteY0" fmla="*/ 377518 h 381234"/>
                <a:gd name="connsiteX1" fmla="*/ 74828 w 80369"/>
                <a:gd name="connsiteY1" fmla="*/ 369131 h 381234"/>
                <a:gd name="connsiteX2" fmla="*/ 20440 w 80369"/>
                <a:gd name="connsiteY2" fmla="*/ 190713 h 381234"/>
                <a:gd name="connsiteX3" fmla="*/ 76214 w 80369"/>
                <a:gd name="connsiteY3" fmla="*/ 10389 h 381234"/>
                <a:gd name="connsiteX4" fmla="*/ 80717 w 80369"/>
                <a:gd name="connsiteY4" fmla="*/ 3908 h 381234"/>
                <a:gd name="connsiteX5" fmla="*/ 77253 w 80369"/>
                <a:gd name="connsiteY5" fmla="*/ 95 h 381234"/>
                <a:gd name="connsiteX6" fmla="*/ 22172 w 80369"/>
                <a:gd name="connsiteY6" fmla="*/ 74436 h 381234"/>
                <a:gd name="connsiteX7" fmla="*/ 348 w 80369"/>
                <a:gd name="connsiteY7" fmla="*/ 190713 h 381234"/>
                <a:gd name="connsiteX8" fmla="*/ 23212 w 80369"/>
                <a:gd name="connsiteY8" fmla="*/ 309658 h 381234"/>
                <a:gd name="connsiteX9" fmla="*/ 77253 w 80369"/>
                <a:gd name="connsiteY9" fmla="*/ 381330 h 381234"/>
                <a:gd name="connsiteX10" fmla="*/ 80717 w 80369"/>
                <a:gd name="connsiteY10" fmla="*/ 377518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717" y="377518"/>
                  </a:moveTo>
                  <a:cubicBezTo>
                    <a:pt x="80717" y="376374"/>
                    <a:pt x="80717" y="375612"/>
                    <a:pt x="74828" y="369131"/>
                  </a:cubicBezTo>
                  <a:cubicBezTo>
                    <a:pt x="31526" y="321095"/>
                    <a:pt x="20440" y="249042"/>
                    <a:pt x="20440" y="190713"/>
                  </a:cubicBezTo>
                  <a:cubicBezTo>
                    <a:pt x="20440" y="124378"/>
                    <a:pt x="33604" y="58043"/>
                    <a:pt x="76214" y="10389"/>
                  </a:cubicBezTo>
                  <a:cubicBezTo>
                    <a:pt x="80717" y="5814"/>
                    <a:pt x="80717" y="5051"/>
                    <a:pt x="80717" y="3908"/>
                  </a:cubicBezTo>
                  <a:cubicBezTo>
                    <a:pt x="80717" y="1239"/>
                    <a:pt x="79332" y="95"/>
                    <a:pt x="77253" y="95"/>
                  </a:cubicBezTo>
                  <a:cubicBezTo>
                    <a:pt x="73789" y="95"/>
                    <a:pt x="42611" y="26019"/>
                    <a:pt x="22172" y="74436"/>
                  </a:cubicBezTo>
                  <a:cubicBezTo>
                    <a:pt x="4505" y="116372"/>
                    <a:pt x="348" y="158689"/>
                    <a:pt x="348" y="190713"/>
                  </a:cubicBezTo>
                  <a:cubicBezTo>
                    <a:pt x="348" y="220449"/>
                    <a:pt x="4159" y="266578"/>
                    <a:pt x="23212" y="309658"/>
                  </a:cubicBezTo>
                  <a:cubicBezTo>
                    <a:pt x="43997" y="356550"/>
                    <a:pt x="73789" y="381330"/>
                    <a:pt x="77253" y="381330"/>
                  </a:cubicBezTo>
                  <a:cubicBezTo>
                    <a:pt x="79332" y="381330"/>
                    <a:pt x="80717" y="380186"/>
                    <a:pt x="80717" y="37751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0B168FFE-79F1-26AC-1E58-DC103FC8B1F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4879905" y="7100454"/>
              <a:ext cx="170092" cy="268770"/>
            </a:xfrm>
            <a:custGeom>
              <a:avLst/>
              <a:gdLst>
                <a:gd name="connsiteX0" fmla="*/ 80721 w 170092"/>
                <a:gd name="connsiteY0" fmla="*/ 4289 h 268770"/>
                <a:gd name="connsiteX1" fmla="*/ 76218 w 170092"/>
                <a:gd name="connsiteY1" fmla="*/ 95 h 268770"/>
                <a:gd name="connsiteX2" fmla="*/ 33955 w 170092"/>
                <a:gd name="connsiteY2" fmla="*/ 3908 h 268770"/>
                <a:gd name="connsiteX3" fmla="*/ 27373 w 170092"/>
                <a:gd name="connsiteY3" fmla="*/ 11532 h 268770"/>
                <a:gd name="connsiteX4" fmla="*/ 35687 w 170092"/>
                <a:gd name="connsiteY4" fmla="*/ 16107 h 268770"/>
                <a:gd name="connsiteX5" fmla="*/ 53008 w 170092"/>
                <a:gd name="connsiteY5" fmla="*/ 22588 h 268770"/>
                <a:gd name="connsiteX6" fmla="*/ 51968 w 170092"/>
                <a:gd name="connsiteY6" fmla="*/ 30213 h 268770"/>
                <a:gd name="connsiteX7" fmla="*/ 1738 w 170092"/>
                <a:gd name="connsiteY7" fmla="*/ 249804 h 268770"/>
                <a:gd name="connsiteX8" fmla="*/ 352 w 170092"/>
                <a:gd name="connsiteY8" fmla="*/ 258191 h 268770"/>
                <a:gd name="connsiteX9" fmla="*/ 10398 w 170092"/>
                <a:gd name="connsiteY9" fmla="*/ 268866 h 268770"/>
                <a:gd name="connsiteX10" fmla="*/ 23216 w 170092"/>
                <a:gd name="connsiteY10" fmla="*/ 258954 h 268770"/>
                <a:gd name="connsiteX11" fmla="*/ 29798 w 170092"/>
                <a:gd name="connsiteY11" fmla="*/ 229980 h 268770"/>
                <a:gd name="connsiteX12" fmla="*/ 37419 w 170092"/>
                <a:gd name="connsiteY12" fmla="*/ 195669 h 268770"/>
                <a:gd name="connsiteX13" fmla="*/ 43308 w 170092"/>
                <a:gd name="connsiteY13" fmla="*/ 170126 h 268770"/>
                <a:gd name="connsiteX14" fmla="*/ 47118 w 170092"/>
                <a:gd name="connsiteY14" fmla="*/ 152970 h 268770"/>
                <a:gd name="connsiteX15" fmla="*/ 70675 w 170092"/>
                <a:gd name="connsiteY15" fmla="*/ 117897 h 268770"/>
                <a:gd name="connsiteX16" fmla="*/ 103931 w 170092"/>
                <a:gd name="connsiteY16" fmla="*/ 104554 h 268770"/>
                <a:gd name="connsiteX17" fmla="*/ 122638 w 170092"/>
                <a:gd name="connsiteY17" fmla="*/ 131240 h 268770"/>
                <a:gd name="connsiteX18" fmla="*/ 101160 w 170092"/>
                <a:gd name="connsiteY18" fmla="*/ 216637 h 268770"/>
                <a:gd name="connsiteX19" fmla="*/ 96656 w 170092"/>
                <a:gd name="connsiteY19" fmla="*/ 237605 h 268770"/>
                <a:gd name="connsiteX20" fmla="*/ 125063 w 170092"/>
                <a:gd name="connsiteY20" fmla="*/ 268866 h 268770"/>
                <a:gd name="connsiteX21" fmla="*/ 170444 w 170092"/>
                <a:gd name="connsiteY21" fmla="*/ 210156 h 268770"/>
                <a:gd name="connsiteX22" fmla="*/ 166287 w 170092"/>
                <a:gd name="connsiteY22" fmla="*/ 206343 h 268770"/>
                <a:gd name="connsiteX23" fmla="*/ 161091 w 170092"/>
                <a:gd name="connsiteY23" fmla="*/ 213206 h 268770"/>
                <a:gd name="connsiteX24" fmla="*/ 125756 w 170092"/>
                <a:gd name="connsiteY24" fmla="*/ 260479 h 268770"/>
                <a:gd name="connsiteX25" fmla="*/ 117442 w 170092"/>
                <a:gd name="connsiteY25" fmla="*/ 247898 h 268770"/>
                <a:gd name="connsiteX26" fmla="*/ 123677 w 170092"/>
                <a:gd name="connsiteY26" fmla="*/ 220830 h 268770"/>
                <a:gd name="connsiteX27" fmla="*/ 144809 w 170092"/>
                <a:gd name="connsiteY27" fmla="*/ 136959 h 268770"/>
                <a:gd name="connsiteX28" fmla="*/ 104971 w 170092"/>
                <a:gd name="connsiteY28" fmla="*/ 96166 h 268770"/>
                <a:gd name="connsiteX29" fmla="*/ 53700 w 170092"/>
                <a:gd name="connsiteY29" fmla="*/ 125522 h 268770"/>
                <a:gd name="connsiteX30" fmla="*/ 80721 w 170092"/>
                <a:gd name="connsiteY30" fmla="*/ 4289 h 26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0092" h="268770">
                  <a:moveTo>
                    <a:pt x="80721" y="4289"/>
                  </a:moveTo>
                  <a:cubicBezTo>
                    <a:pt x="80721" y="3908"/>
                    <a:pt x="80721" y="95"/>
                    <a:pt x="76218" y="95"/>
                  </a:cubicBezTo>
                  <a:cubicBezTo>
                    <a:pt x="68250" y="95"/>
                    <a:pt x="42961" y="3145"/>
                    <a:pt x="33955" y="3908"/>
                  </a:cubicBezTo>
                  <a:cubicBezTo>
                    <a:pt x="31183" y="4289"/>
                    <a:pt x="27373" y="4670"/>
                    <a:pt x="27373" y="11532"/>
                  </a:cubicBezTo>
                  <a:cubicBezTo>
                    <a:pt x="27373" y="16107"/>
                    <a:pt x="30490" y="16107"/>
                    <a:pt x="35687" y="16107"/>
                  </a:cubicBezTo>
                  <a:cubicBezTo>
                    <a:pt x="52315" y="16107"/>
                    <a:pt x="53008" y="18776"/>
                    <a:pt x="53008" y="22588"/>
                  </a:cubicBezTo>
                  <a:lnTo>
                    <a:pt x="51968" y="30213"/>
                  </a:lnTo>
                  <a:lnTo>
                    <a:pt x="1738" y="249804"/>
                  </a:lnTo>
                  <a:cubicBezTo>
                    <a:pt x="352" y="255141"/>
                    <a:pt x="352" y="255904"/>
                    <a:pt x="352" y="258191"/>
                  </a:cubicBezTo>
                  <a:cubicBezTo>
                    <a:pt x="352" y="266960"/>
                    <a:pt x="7280" y="268866"/>
                    <a:pt x="10398" y="268866"/>
                  </a:cubicBezTo>
                  <a:cubicBezTo>
                    <a:pt x="15941" y="268866"/>
                    <a:pt x="21483" y="264291"/>
                    <a:pt x="23216" y="258954"/>
                  </a:cubicBezTo>
                  <a:lnTo>
                    <a:pt x="29798" y="229980"/>
                  </a:lnTo>
                  <a:lnTo>
                    <a:pt x="37419" y="195669"/>
                  </a:lnTo>
                  <a:cubicBezTo>
                    <a:pt x="39497" y="187282"/>
                    <a:pt x="41576" y="178894"/>
                    <a:pt x="43308" y="170126"/>
                  </a:cubicBezTo>
                  <a:cubicBezTo>
                    <a:pt x="44001" y="167839"/>
                    <a:pt x="46772" y="155258"/>
                    <a:pt x="47118" y="152970"/>
                  </a:cubicBezTo>
                  <a:cubicBezTo>
                    <a:pt x="48158" y="149539"/>
                    <a:pt x="58897" y="128190"/>
                    <a:pt x="70675" y="117897"/>
                  </a:cubicBezTo>
                  <a:cubicBezTo>
                    <a:pt x="78296" y="111797"/>
                    <a:pt x="89035" y="104554"/>
                    <a:pt x="103931" y="104554"/>
                  </a:cubicBezTo>
                  <a:cubicBezTo>
                    <a:pt x="118827" y="104554"/>
                    <a:pt x="122638" y="117516"/>
                    <a:pt x="122638" y="131240"/>
                  </a:cubicBezTo>
                  <a:cubicBezTo>
                    <a:pt x="122638" y="151827"/>
                    <a:pt x="109474" y="193381"/>
                    <a:pt x="101160" y="216637"/>
                  </a:cubicBezTo>
                  <a:cubicBezTo>
                    <a:pt x="98389" y="225405"/>
                    <a:pt x="96656" y="229980"/>
                    <a:pt x="96656" y="237605"/>
                  </a:cubicBezTo>
                  <a:cubicBezTo>
                    <a:pt x="96656" y="255523"/>
                    <a:pt x="108781" y="268866"/>
                    <a:pt x="125063" y="268866"/>
                  </a:cubicBezTo>
                  <a:cubicBezTo>
                    <a:pt x="157626" y="268866"/>
                    <a:pt x="170444" y="213206"/>
                    <a:pt x="170444" y="210156"/>
                  </a:cubicBezTo>
                  <a:cubicBezTo>
                    <a:pt x="170444" y="206343"/>
                    <a:pt x="167326" y="206343"/>
                    <a:pt x="166287" y="206343"/>
                  </a:cubicBezTo>
                  <a:cubicBezTo>
                    <a:pt x="162823" y="206343"/>
                    <a:pt x="162823" y="207487"/>
                    <a:pt x="161091" y="213206"/>
                  </a:cubicBezTo>
                  <a:cubicBezTo>
                    <a:pt x="155894" y="233411"/>
                    <a:pt x="144809" y="260479"/>
                    <a:pt x="125756" y="260479"/>
                  </a:cubicBezTo>
                  <a:cubicBezTo>
                    <a:pt x="119867" y="260479"/>
                    <a:pt x="117442" y="256666"/>
                    <a:pt x="117442" y="247898"/>
                  </a:cubicBezTo>
                  <a:cubicBezTo>
                    <a:pt x="117442" y="238367"/>
                    <a:pt x="120559" y="229217"/>
                    <a:pt x="123677" y="220830"/>
                  </a:cubicBezTo>
                  <a:cubicBezTo>
                    <a:pt x="129220" y="204437"/>
                    <a:pt x="144809" y="159070"/>
                    <a:pt x="144809" y="136959"/>
                  </a:cubicBezTo>
                  <a:cubicBezTo>
                    <a:pt x="144809" y="112178"/>
                    <a:pt x="130952" y="96166"/>
                    <a:pt x="104971" y="96166"/>
                  </a:cubicBezTo>
                  <a:cubicBezTo>
                    <a:pt x="83146" y="96166"/>
                    <a:pt x="66518" y="107985"/>
                    <a:pt x="53700" y="125522"/>
                  </a:cubicBezTo>
                  <a:lnTo>
                    <a:pt x="80721" y="42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E04FEABD-2CC4-BAF5-90EF-518F036EB23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5071842" y="7245284"/>
              <a:ext cx="73475" cy="179599"/>
            </a:xfrm>
            <a:custGeom>
              <a:avLst/>
              <a:gdLst>
                <a:gd name="connsiteX0" fmla="*/ 67528 w 73475"/>
                <a:gd name="connsiteY0" fmla="*/ 10238 h 179599"/>
                <a:gd name="connsiteX1" fmla="*/ 57829 w 73475"/>
                <a:gd name="connsiteY1" fmla="*/ 97 h 179599"/>
                <a:gd name="connsiteX2" fmla="*/ 44249 w 73475"/>
                <a:gd name="connsiteY2" fmla="*/ 14774 h 179599"/>
                <a:gd name="connsiteX3" fmla="*/ 53949 w 73475"/>
                <a:gd name="connsiteY3" fmla="*/ 24915 h 179599"/>
                <a:gd name="connsiteX4" fmla="*/ 67528 w 73475"/>
                <a:gd name="connsiteY4" fmla="*/ 10238 h 179599"/>
                <a:gd name="connsiteX5" fmla="*/ 18060 w 73475"/>
                <a:gd name="connsiteY5" fmla="*/ 145805 h 179599"/>
                <a:gd name="connsiteX6" fmla="*/ 15877 w 73475"/>
                <a:gd name="connsiteY6" fmla="*/ 157013 h 179599"/>
                <a:gd name="connsiteX7" fmla="*/ 38914 w 73475"/>
                <a:gd name="connsiteY7" fmla="*/ 179696 h 179599"/>
                <a:gd name="connsiteX8" fmla="*/ 73833 w 73475"/>
                <a:gd name="connsiteY8" fmla="*/ 138866 h 179599"/>
                <a:gd name="connsiteX9" fmla="*/ 69953 w 73475"/>
                <a:gd name="connsiteY9" fmla="*/ 135397 h 179599"/>
                <a:gd name="connsiteX10" fmla="*/ 65346 w 73475"/>
                <a:gd name="connsiteY10" fmla="*/ 139934 h 179599"/>
                <a:gd name="connsiteX11" fmla="*/ 39642 w 73475"/>
                <a:gd name="connsiteY11" fmla="*/ 172224 h 179599"/>
                <a:gd name="connsiteX12" fmla="*/ 33579 w 73475"/>
                <a:gd name="connsiteY12" fmla="*/ 162884 h 179599"/>
                <a:gd name="connsiteX13" fmla="*/ 37459 w 73475"/>
                <a:gd name="connsiteY13" fmla="*/ 145805 h 179599"/>
                <a:gd name="connsiteX14" fmla="*/ 45219 w 73475"/>
                <a:gd name="connsiteY14" fmla="*/ 124456 h 179599"/>
                <a:gd name="connsiteX15" fmla="*/ 57101 w 73475"/>
                <a:gd name="connsiteY15" fmla="*/ 90564 h 179599"/>
                <a:gd name="connsiteX16" fmla="*/ 58556 w 73475"/>
                <a:gd name="connsiteY16" fmla="*/ 82024 h 179599"/>
                <a:gd name="connsiteX17" fmla="*/ 35519 w 73475"/>
                <a:gd name="connsiteY17" fmla="*/ 59341 h 179599"/>
                <a:gd name="connsiteX18" fmla="*/ 358 w 73475"/>
                <a:gd name="connsiteY18" fmla="*/ 100171 h 179599"/>
                <a:gd name="connsiteX19" fmla="*/ 4480 w 73475"/>
                <a:gd name="connsiteY19" fmla="*/ 103640 h 179599"/>
                <a:gd name="connsiteX20" fmla="*/ 8845 w 73475"/>
                <a:gd name="connsiteY20" fmla="*/ 99370 h 179599"/>
                <a:gd name="connsiteX21" fmla="*/ 34792 w 73475"/>
                <a:gd name="connsiteY21" fmla="*/ 66813 h 179599"/>
                <a:gd name="connsiteX22" fmla="*/ 40854 w 73475"/>
                <a:gd name="connsiteY22" fmla="*/ 76153 h 179599"/>
                <a:gd name="connsiteX23" fmla="*/ 33337 w 73475"/>
                <a:gd name="connsiteY23" fmla="*/ 102840 h 179599"/>
                <a:gd name="connsiteX24" fmla="*/ 18060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528" y="10238"/>
                  </a:moveTo>
                  <a:cubicBezTo>
                    <a:pt x="67528" y="5968"/>
                    <a:pt x="64618" y="97"/>
                    <a:pt x="57829" y="97"/>
                  </a:cubicBezTo>
                  <a:cubicBezTo>
                    <a:pt x="51281" y="97"/>
                    <a:pt x="44249" y="7035"/>
                    <a:pt x="44249" y="14774"/>
                  </a:cubicBezTo>
                  <a:cubicBezTo>
                    <a:pt x="44249" y="19311"/>
                    <a:pt x="47401" y="24915"/>
                    <a:pt x="53949" y="24915"/>
                  </a:cubicBezTo>
                  <a:cubicBezTo>
                    <a:pt x="60981" y="24915"/>
                    <a:pt x="67528" y="17443"/>
                    <a:pt x="67528" y="10238"/>
                  </a:cubicBezTo>
                  <a:close/>
                  <a:moveTo>
                    <a:pt x="18060" y="145805"/>
                  </a:moveTo>
                  <a:cubicBezTo>
                    <a:pt x="17090" y="149274"/>
                    <a:pt x="15877" y="152476"/>
                    <a:pt x="15877" y="157013"/>
                  </a:cubicBezTo>
                  <a:cubicBezTo>
                    <a:pt x="15877" y="169556"/>
                    <a:pt x="25577" y="179696"/>
                    <a:pt x="38914" y="179696"/>
                  </a:cubicBezTo>
                  <a:cubicBezTo>
                    <a:pt x="63163" y="179696"/>
                    <a:pt x="73833" y="142869"/>
                    <a:pt x="73833" y="138866"/>
                  </a:cubicBezTo>
                  <a:cubicBezTo>
                    <a:pt x="73833" y="135397"/>
                    <a:pt x="70681" y="135397"/>
                    <a:pt x="69953" y="135397"/>
                  </a:cubicBezTo>
                  <a:cubicBezTo>
                    <a:pt x="66558" y="135397"/>
                    <a:pt x="66316" y="136998"/>
                    <a:pt x="65346" y="139934"/>
                  </a:cubicBezTo>
                  <a:cubicBezTo>
                    <a:pt x="59769" y="161283"/>
                    <a:pt x="49099" y="172224"/>
                    <a:pt x="39642" y="172224"/>
                  </a:cubicBezTo>
                  <a:cubicBezTo>
                    <a:pt x="34792" y="172224"/>
                    <a:pt x="33579" y="168755"/>
                    <a:pt x="33579" y="162884"/>
                  </a:cubicBezTo>
                  <a:cubicBezTo>
                    <a:pt x="33579" y="156746"/>
                    <a:pt x="35277" y="151676"/>
                    <a:pt x="37459" y="145805"/>
                  </a:cubicBezTo>
                  <a:cubicBezTo>
                    <a:pt x="39884" y="138599"/>
                    <a:pt x="42551" y="131394"/>
                    <a:pt x="45219" y="124456"/>
                  </a:cubicBezTo>
                  <a:cubicBezTo>
                    <a:pt x="47401" y="118051"/>
                    <a:pt x="56131" y="93766"/>
                    <a:pt x="57101" y="90564"/>
                  </a:cubicBezTo>
                  <a:cubicBezTo>
                    <a:pt x="57829" y="87895"/>
                    <a:pt x="58556" y="84693"/>
                    <a:pt x="58556" y="82024"/>
                  </a:cubicBezTo>
                  <a:cubicBezTo>
                    <a:pt x="58556" y="69482"/>
                    <a:pt x="48856" y="59341"/>
                    <a:pt x="35519" y="59341"/>
                  </a:cubicBezTo>
                  <a:cubicBezTo>
                    <a:pt x="11512" y="59341"/>
                    <a:pt x="358" y="95634"/>
                    <a:pt x="358" y="100171"/>
                  </a:cubicBezTo>
                  <a:cubicBezTo>
                    <a:pt x="358" y="103640"/>
                    <a:pt x="3752" y="103640"/>
                    <a:pt x="4480" y="103640"/>
                  </a:cubicBezTo>
                  <a:cubicBezTo>
                    <a:pt x="7875" y="103640"/>
                    <a:pt x="8117" y="102306"/>
                    <a:pt x="8845" y="99370"/>
                  </a:cubicBezTo>
                  <a:cubicBezTo>
                    <a:pt x="15150" y="76420"/>
                    <a:pt x="25819" y="66813"/>
                    <a:pt x="34792" y="66813"/>
                  </a:cubicBezTo>
                  <a:cubicBezTo>
                    <a:pt x="38672" y="66813"/>
                    <a:pt x="40854" y="68948"/>
                    <a:pt x="40854" y="76153"/>
                  </a:cubicBezTo>
                  <a:cubicBezTo>
                    <a:pt x="40854" y="82291"/>
                    <a:pt x="39399" y="86294"/>
                    <a:pt x="33337" y="102840"/>
                  </a:cubicBezTo>
                  <a:lnTo>
                    <a:pt x="18060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65FE1EAA-4367-6464-0244-E4AB5E2F7A5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5195524" y="7079104"/>
              <a:ext cx="80369" cy="381234"/>
            </a:xfrm>
            <a:custGeom>
              <a:avLst/>
              <a:gdLst>
                <a:gd name="connsiteX0" fmla="*/ 80730 w 80369"/>
                <a:gd name="connsiteY0" fmla="*/ 190713 h 381234"/>
                <a:gd name="connsiteX1" fmla="*/ 57867 w 80369"/>
                <a:gd name="connsiteY1" fmla="*/ 71767 h 381234"/>
                <a:gd name="connsiteX2" fmla="*/ 3825 w 80369"/>
                <a:gd name="connsiteY2" fmla="*/ 95 h 381234"/>
                <a:gd name="connsiteX3" fmla="*/ 361 w 80369"/>
                <a:gd name="connsiteY3" fmla="*/ 3908 h 381234"/>
                <a:gd name="connsiteX4" fmla="*/ 6943 w 80369"/>
                <a:gd name="connsiteY4" fmla="*/ 12676 h 381234"/>
                <a:gd name="connsiteX5" fmla="*/ 60638 w 80369"/>
                <a:gd name="connsiteY5" fmla="*/ 190713 h 381234"/>
                <a:gd name="connsiteX6" fmla="*/ 4864 w 80369"/>
                <a:gd name="connsiteY6" fmla="*/ 371037 h 381234"/>
                <a:gd name="connsiteX7" fmla="*/ 361 w 80369"/>
                <a:gd name="connsiteY7" fmla="*/ 377518 h 381234"/>
                <a:gd name="connsiteX8" fmla="*/ 3825 w 80369"/>
                <a:gd name="connsiteY8" fmla="*/ 381330 h 381234"/>
                <a:gd name="connsiteX9" fmla="*/ 58906 w 80369"/>
                <a:gd name="connsiteY9" fmla="*/ 306989 h 381234"/>
                <a:gd name="connsiteX10" fmla="*/ 80730 w 80369"/>
                <a:gd name="connsiteY10" fmla="*/ 190713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730" y="190713"/>
                  </a:moveTo>
                  <a:cubicBezTo>
                    <a:pt x="80730" y="160976"/>
                    <a:pt x="76920" y="114847"/>
                    <a:pt x="57867" y="71767"/>
                  </a:cubicBezTo>
                  <a:cubicBezTo>
                    <a:pt x="37081" y="24876"/>
                    <a:pt x="7289" y="95"/>
                    <a:pt x="3825" y="95"/>
                  </a:cubicBezTo>
                  <a:cubicBezTo>
                    <a:pt x="1747" y="95"/>
                    <a:pt x="361" y="1620"/>
                    <a:pt x="361" y="3908"/>
                  </a:cubicBezTo>
                  <a:cubicBezTo>
                    <a:pt x="361" y="5051"/>
                    <a:pt x="361" y="5814"/>
                    <a:pt x="6943" y="12676"/>
                  </a:cubicBezTo>
                  <a:cubicBezTo>
                    <a:pt x="40892" y="50418"/>
                    <a:pt x="60638" y="111035"/>
                    <a:pt x="60638" y="190713"/>
                  </a:cubicBezTo>
                  <a:cubicBezTo>
                    <a:pt x="60638" y="255904"/>
                    <a:pt x="47820" y="323001"/>
                    <a:pt x="4864" y="371037"/>
                  </a:cubicBezTo>
                  <a:cubicBezTo>
                    <a:pt x="361" y="375612"/>
                    <a:pt x="361" y="376374"/>
                    <a:pt x="361" y="377518"/>
                  </a:cubicBezTo>
                  <a:cubicBezTo>
                    <a:pt x="361" y="379805"/>
                    <a:pt x="1747" y="381330"/>
                    <a:pt x="3825" y="381330"/>
                  </a:cubicBezTo>
                  <a:cubicBezTo>
                    <a:pt x="7289" y="381330"/>
                    <a:pt x="38467" y="355406"/>
                    <a:pt x="58906" y="306989"/>
                  </a:cubicBezTo>
                  <a:cubicBezTo>
                    <a:pt x="76573" y="265053"/>
                    <a:pt x="80730" y="222736"/>
                    <a:pt x="80730" y="190713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A7FD8284-EDC0-3A64-A4CE-FD3194E48D9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5325775" y="7077698"/>
              <a:ext cx="107182" cy="177197"/>
            </a:xfrm>
            <a:custGeom>
              <a:avLst/>
              <a:gdLst>
                <a:gd name="connsiteX0" fmla="*/ 107547 w 107182"/>
                <a:gd name="connsiteY0" fmla="*/ 128721 h 177197"/>
                <a:gd name="connsiteX1" fmla="*/ 99302 w 107182"/>
                <a:gd name="connsiteY1" fmla="*/ 128721 h 177197"/>
                <a:gd name="connsiteX2" fmla="*/ 92997 w 107182"/>
                <a:gd name="connsiteY2" fmla="*/ 153006 h 177197"/>
                <a:gd name="connsiteX3" fmla="*/ 68990 w 107182"/>
                <a:gd name="connsiteY3" fmla="*/ 154607 h 177197"/>
                <a:gd name="connsiteX4" fmla="*/ 24372 w 107182"/>
                <a:gd name="connsiteY4" fmla="*/ 154607 h 177197"/>
                <a:gd name="connsiteX5" fmla="*/ 72870 w 107182"/>
                <a:gd name="connsiteY5" fmla="*/ 109774 h 177197"/>
                <a:gd name="connsiteX6" fmla="*/ 107547 w 107182"/>
                <a:gd name="connsiteY6" fmla="*/ 52131 h 177197"/>
                <a:gd name="connsiteX7" fmla="*/ 50803 w 107182"/>
                <a:gd name="connsiteY7" fmla="*/ 92 h 177197"/>
                <a:gd name="connsiteX8" fmla="*/ 365 w 107182"/>
                <a:gd name="connsiteY8" fmla="*/ 47861 h 177197"/>
                <a:gd name="connsiteX9" fmla="*/ 13217 w 107182"/>
                <a:gd name="connsiteY9" fmla="*/ 62806 h 177197"/>
                <a:gd name="connsiteX10" fmla="*/ 26069 w 107182"/>
                <a:gd name="connsiteY10" fmla="*/ 48662 h 177197"/>
                <a:gd name="connsiteX11" fmla="*/ 11762 w 107182"/>
                <a:gd name="connsiteY11" fmla="*/ 34518 h 177197"/>
                <a:gd name="connsiteX12" fmla="*/ 47166 w 107182"/>
                <a:gd name="connsiteY12" fmla="*/ 9700 h 177197"/>
                <a:gd name="connsiteX13" fmla="*/ 84025 w 107182"/>
                <a:gd name="connsiteY13" fmla="*/ 52131 h 177197"/>
                <a:gd name="connsiteX14" fmla="*/ 61231 w 107182"/>
                <a:gd name="connsiteY14" fmla="*/ 103369 h 177197"/>
                <a:gd name="connsiteX15" fmla="*/ 2790 w 107182"/>
                <a:gd name="connsiteY15" fmla="*/ 166883 h 177197"/>
                <a:gd name="connsiteX16" fmla="*/ 365 w 107182"/>
                <a:gd name="connsiteY16" fmla="*/ 177290 h 177197"/>
                <a:gd name="connsiteX17" fmla="*/ 100272 w 107182"/>
                <a:gd name="connsiteY17" fmla="*/ 177290 h 177197"/>
                <a:gd name="connsiteX18" fmla="*/ 107547 w 107182"/>
                <a:gd name="connsiteY18" fmla="*/ 128721 h 1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82" h="177197">
                  <a:moveTo>
                    <a:pt x="107547" y="128721"/>
                  </a:moveTo>
                  <a:lnTo>
                    <a:pt x="99302" y="128721"/>
                  </a:lnTo>
                  <a:cubicBezTo>
                    <a:pt x="98575" y="134592"/>
                    <a:pt x="96150" y="150337"/>
                    <a:pt x="92997" y="153006"/>
                  </a:cubicBezTo>
                  <a:cubicBezTo>
                    <a:pt x="91057" y="154607"/>
                    <a:pt x="72385" y="154607"/>
                    <a:pt x="68990" y="154607"/>
                  </a:cubicBezTo>
                  <a:lnTo>
                    <a:pt x="24372" y="154607"/>
                  </a:lnTo>
                  <a:cubicBezTo>
                    <a:pt x="49833" y="129788"/>
                    <a:pt x="58321" y="122316"/>
                    <a:pt x="72870" y="109774"/>
                  </a:cubicBezTo>
                  <a:cubicBezTo>
                    <a:pt x="90815" y="94029"/>
                    <a:pt x="107547" y="77483"/>
                    <a:pt x="107547" y="52131"/>
                  </a:cubicBezTo>
                  <a:cubicBezTo>
                    <a:pt x="107547" y="19840"/>
                    <a:pt x="81843" y="92"/>
                    <a:pt x="50803" y="92"/>
                  </a:cubicBezTo>
                  <a:cubicBezTo>
                    <a:pt x="20734" y="92"/>
                    <a:pt x="365" y="23310"/>
                    <a:pt x="365" y="47861"/>
                  </a:cubicBezTo>
                  <a:cubicBezTo>
                    <a:pt x="365" y="61471"/>
                    <a:pt x="10792" y="62806"/>
                    <a:pt x="13217" y="62806"/>
                  </a:cubicBezTo>
                  <a:cubicBezTo>
                    <a:pt x="19037" y="62806"/>
                    <a:pt x="26069" y="58269"/>
                    <a:pt x="26069" y="48662"/>
                  </a:cubicBezTo>
                  <a:cubicBezTo>
                    <a:pt x="26069" y="43858"/>
                    <a:pt x="24372" y="34518"/>
                    <a:pt x="11762" y="34518"/>
                  </a:cubicBezTo>
                  <a:cubicBezTo>
                    <a:pt x="19279" y="15571"/>
                    <a:pt x="35769" y="9700"/>
                    <a:pt x="47166" y="9700"/>
                  </a:cubicBezTo>
                  <a:cubicBezTo>
                    <a:pt x="71415" y="9700"/>
                    <a:pt x="84025" y="30515"/>
                    <a:pt x="84025" y="52131"/>
                  </a:cubicBezTo>
                  <a:cubicBezTo>
                    <a:pt x="84025" y="75348"/>
                    <a:pt x="68990" y="93762"/>
                    <a:pt x="61231" y="103369"/>
                  </a:cubicBezTo>
                  <a:lnTo>
                    <a:pt x="2790" y="166883"/>
                  </a:lnTo>
                  <a:cubicBezTo>
                    <a:pt x="365" y="169284"/>
                    <a:pt x="365" y="169818"/>
                    <a:pt x="365" y="177290"/>
                  </a:cubicBezTo>
                  <a:lnTo>
                    <a:pt x="100272" y="177290"/>
                  </a:lnTo>
                  <a:lnTo>
                    <a:pt x="107547" y="12872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CFDA4F1D-9556-6AE4-1F72-22A37792AAC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5516137" y="6689858"/>
              <a:ext cx="91801" cy="244752"/>
            </a:xfrm>
            <a:custGeom>
              <a:avLst/>
              <a:gdLst>
                <a:gd name="connsiteX0" fmla="*/ 369 w 91801"/>
                <a:gd name="connsiteY0" fmla="*/ 230725 h 244752"/>
                <a:gd name="connsiteX1" fmla="*/ 7644 w 91801"/>
                <a:gd name="connsiteY1" fmla="*/ 244831 h 244752"/>
                <a:gd name="connsiteX2" fmla="*/ 15265 w 91801"/>
                <a:gd name="connsiteY2" fmla="*/ 230725 h 244752"/>
                <a:gd name="connsiteX3" fmla="*/ 15265 w 91801"/>
                <a:gd name="connsiteY3" fmla="*/ 14184 h 244752"/>
                <a:gd name="connsiteX4" fmla="*/ 7990 w 91801"/>
                <a:gd name="connsiteY4" fmla="*/ 78 h 244752"/>
                <a:gd name="connsiteX5" fmla="*/ 369 w 91801"/>
                <a:gd name="connsiteY5" fmla="*/ 14184 h 244752"/>
                <a:gd name="connsiteX6" fmla="*/ 369 w 91801"/>
                <a:gd name="connsiteY6" fmla="*/ 230725 h 244752"/>
                <a:gd name="connsiteX7" fmla="*/ 77274 w 91801"/>
                <a:gd name="connsiteY7" fmla="*/ 230725 h 244752"/>
                <a:gd name="connsiteX8" fmla="*/ 84549 w 91801"/>
                <a:gd name="connsiteY8" fmla="*/ 244831 h 244752"/>
                <a:gd name="connsiteX9" fmla="*/ 92170 w 91801"/>
                <a:gd name="connsiteY9" fmla="*/ 230725 h 244752"/>
                <a:gd name="connsiteX10" fmla="*/ 92170 w 91801"/>
                <a:gd name="connsiteY10" fmla="*/ 14184 h 244752"/>
                <a:gd name="connsiteX11" fmla="*/ 84896 w 91801"/>
                <a:gd name="connsiteY11" fmla="*/ 78 h 244752"/>
                <a:gd name="connsiteX12" fmla="*/ 77274 w 91801"/>
                <a:gd name="connsiteY12" fmla="*/ 14184 h 244752"/>
                <a:gd name="connsiteX13" fmla="*/ 77274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25"/>
                  </a:moveTo>
                  <a:cubicBezTo>
                    <a:pt x="369" y="236825"/>
                    <a:pt x="369" y="244831"/>
                    <a:pt x="7644" y="244831"/>
                  </a:cubicBezTo>
                  <a:cubicBezTo>
                    <a:pt x="15265" y="244831"/>
                    <a:pt x="15265" y="237206"/>
                    <a:pt x="15265" y="230725"/>
                  </a:cubicBezTo>
                  <a:lnTo>
                    <a:pt x="15265" y="14184"/>
                  </a:lnTo>
                  <a:cubicBezTo>
                    <a:pt x="15265" y="8084"/>
                    <a:pt x="15265" y="78"/>
                    <a:pt x="7990" y="78"/>
                  </a:cubicBezTo>
                  <a:cubicBezTo>
                    <a:pt x="369" y="78"/>
                    <a:pt x="369" y="7703"/>
                    <a:pt x="369" y="14184"/>
                  </a:cubicBezTo>
                  <a:lnTo>
                    <a:pt x="369" y="230725"/>
                  </a:lnTo>
                  <a:close/>
                  <a:moveTo>
                    <a:pt x="77274" y="230725"/>
                  </a:moveTo>
                  <a:cubicBezTo>
                    <a:pt x="77274" y="236825"/>
                    <a:pt x="77274" y="244831"/>
                    <a:pt x="84549" y="244831"/>
                  </a:cubicBezTo>
                  <a:cubicBezTo>
                    <a:pt x="92170" y="244831"/>
                    <a:pt x="92170" y="237206"/>
                    <a:pt x="92170" y="230725"/>
                  </a:cubicBezTo>
                  <a:lnTo>
                    <a:pt x="92170" y="14184"/>
                  </a:lnTo>
                  <a:cubicBezTo>
                    <a:pt x="92170" y="8084"/>
                    <a:pt x="92170" y="78"/>
                    <a:pt x="84896" y="78"/>
                  </a:cubicBezTo>
                  <a:cubicBezTo>
                    <a:pt x="77274" y="78"/>
                    <a:pt x="77274" y="7703"/>
                    <a:pt x="77274" y="14184"/>
                  </a:cubicBezTo>
                  <a:lnTo>
                    <a:pt x="77274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1A73D9C7-3341-F88C-35BC-70C624BB255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5516137" y="6918601"/>
              <a:ext cx="91801" cy="244752"/>
            </a:xfrm>
            <a:custGeom>
              <a:avLst/>
              <a:gdLst>
                <a:gd name="connsiteX0" fmla="*/ 369 w 91801"/>
                <a:gd name="connsiteY0" fmla="*/ 230731 h 244752"/>
                <a:gd name="connsiteX1" fmla="*/ 7644 w 91801"/>
                <a:gd name="connsiteY1" fmla="*/ 244837 h 244752"/>
                <a:gd name="connsiteX2" fmla="*/ 15265 w 91801"/>
                <a:gd name="connsiteY2" fmla="*/ 230731 h 244752"/>
                <a:gd name="connsiteX3" fmla="*/ 15265 w 91801"/>
                <a:gd name="connsiteY3" fmla="*/ 14190 h 244752"/>
                <a:gd name="connsiteX4" fmla="*/ 7990 w 91801"/>
                <a:gd name="connsiteY4" fmla="*/ 84 h 244752"/>
                <a:gd name="connsiteX5" fmla="*/ 369 w 91801"/>
                <a:gd name="connsiteY5" fmla="*/ 14190 h 244752"/>
                <a:gd name="connsiteX6" fmla="*/ 369 w 91801"/>
                <a:gd name="connsiteY6" fmla="*/ 230731 h 244752"/>
                <a:gd name="connsiteX7" fmla="*/ 77274 w 91801"/>
                <a:gd name="connsiteY7" fmla="*/ 230731 h 244752"/>
                <a:gd name="connsiteX8" fmla="*/ 84549 w 91801"/>
                <a:gd name="connsiteY8" fmla="*/ 244837 h 244752"/>
                <a:gd name="connsiteX9" fmla="*/ 92170 w 91801"/>
                <a:gd name="connsiteY9" fmla="*/ 230731 h 244752"/>
                <a:gd name="connsiteX10" fmla="*/ 92170 w 91801"/>
                <a:gd name="connsiteY10" fmla="*/ 14190 h 244752"/>
                <a:gd name="connsiteX11" fmla="*/ 84896 w 91801"/>
                <a:gd name="connsiteY11" fmla="*/ 84 h 244752"/>
                <a:gd name="connsiteX12" fmla="*/ 77274 w 91801"/>
                <a:gd name="connsiteY12" fmla="*/ 14190 h 244752"/>
                <a:gd name="connsiteX13" fmla="*/ 77274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31"/>
                  </a:moveTo>
                  <a:cubicBezTo>
                    <a:pt x="369" y="236831"/>
                    <a:pt x="369" y="244837"/>
                    <a:pt x="7644" y="244837"/>
                  </a:cubicBezTo>
                  <a:cubicBezTo>
                    <a:pt x="15265" y="244837"/>
                    <a:pt x="15265" y="237212"/>
                    <a:pt x="15265" y="230731"/>
                  </a:cubicBezTo>
                  <a:lnTo>
                    <a:pt x="15265" y="14190"/>
                  </a:lnTo>
                  <a:cubicBezTo>
                    <a:pt x="15265" y="8090"/>
                    <a:pt x="15265" y="84"/>
                    <a:pt x="7990" y="84"/>
                  </a:cubicBezTo>
                  <a:cubicBezTo>
                    <a:pt x="369" y="84"/>
                    <a:pt x="369" y="7709"/>
                    <a:pt x="369" y="14190"/>
                  </a:cubicBezTo>
                  <a:lnTo>
                    <a:pt x="369" y="230731"/>
                  </a:lnTo>
                  <a:close/>
                  <a:moveTo>
                    <a:pt x="77274" y="230731"/>
                  </a:moveTo>
                  <a:cubicBezTo>
                    <a:pt x="77274" y="236831"/>
                    <a:pt x="77274" y="244837"/>
                    <a:pt x="84549" y="244837"/>
                  </a:cubicBezTo>
                  <a:cubicBezTo>
                    <a:pt x="92170" y="244837"/>
                    <a:pt x="92170" y="237212"/>
                    <a:pt x="92170" y="230731"/>
                  </a:cubicBezTo>
                  <a:lnTo>
                    <a:pt x="92170" y="14190"/>
                  </a:lnTo>
                  <a:cubicBezTo>
                    <a:pt x="92170" y="8090"/>
                    <a:pt x="92170" y="84"/>
                    <a:pt x="84896" y="84"/>
                  </a:cubicBezTo>
                  <a:cubicBezTo>
                    <a:pt x="77274" y="84"/>
                    <a:pt x="77274" y="7709"/>
                    <a:pt x="77274" y="14190"/>
                  </a:cubicBezTo>
                  <a:lnTo>
                    <a:pt x="77274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5" name="Dowolny kształt: kształt 114">
              <a:extLst>
                <a:ext uri="{FF2B5EF4-FFF2-40B4-BE49-F238E27FC236}">
                  <a16:creationId xmlns:a16="http://schemas.microsoft.com/office/drawing/2014/main" id="{EB94C813-1CB4-F4DC-F9F9-D6992E63B0C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5516137" y="7147344"/>
              <a:ext cx="91801" cy="244752"/>
            </a:xfrm>
            <a:custGeom>
              <a:avLst/>
              <a:gdLst>
                <a:gd name="connsiteX0" fmla="*/ 369 w 91801"/>
                <a:gd name="connsiteY0" fmla="*/ 230737 h 244752"/>
                <a:gd name="connsiteX1" fmla="*/ 7644 w 91801"/>
                <a:gd name="connsiteY1" fmla="*/ 244843 h 244752"/>
                <a:gd name="connsiteX2" fmla="*/ 15265 w 91801"/>
                <a:gd name="connsiteY2" fmla="*/ 230737 h 244752"/>
                <a:gd name="connsiteX3" fmla="*/ 15265 w 91801"/>
                <a:gd name="connsiteY3" fmla="*/ 14196 h 244752"/>
                <a:gd name="connsiteX4" fmla="*/ 7990 w 91801"/>
                <a:gd name="connsiteY4" fmla="*/ 90 h 244752"/>
                <a:gd name="connsiteX5" fmla="*/ 369 w 91801"/>
                <a:gd name="connsiteY5" fmla="*/ 14196 h 244752"/>
                <a:gd name="connsiteX6" fmla="*/ 369 w 91801"/>
                <a:gd name="connsiteY6" fmla="*/ 230737 h 244752"/>
                <a:gd name="connsiteX7" fmla="*/ 77274 w 91801"/>
                <a:gd name="connsiteY7" fmla="*/ 230737 h 244752"/>
                <a:gd name="connsiteX8" fmla="*/ 84549 w 91801"/>
                <a:gd name="connsiteY8" fmla="*/ 244843 h 244752"/>
                <a:gd name="connsiteX9" fmla="*/ 92170 w 91801"/>
                <a:gd name="connsiteY9" fmla="*/ 230737 h 244752"/>
                <a:gd name="connsiteX10" fmla="*/ 92170 w 91801"/>
                <a:gd name="connsiteY10" fmla="*/ 14196 h 244752"/>
                <a:gd name="connsiteX11" fmla="*/ 84896 w 91801"/>
                <a:gd name="connsiteY11" fmla="*/ 90 h 244752"/>
                <a:gd name="connsiteX12" fmla="*/ 77274 w 91801"/>
                <a:gd name="connsiteY12" fmla="*/ 14196 h 244752"/>
                <a:gd name="connsiteX13" fmla="*/ 77274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37"/>
                  </a:moveTo>
                  <a:cubicBezTo>
                    <a:pt x="369" y="236837"/>
                    <a:pt x="369" y="244843"/>
                    <a:pt x="7644" y="244843"/>
                  </a:cubicBezTo>
                  <a:cubicBezTo>
                    <a:pt x="15265" y="244843"/>
                    <a:pt x="15265" y="237218"/>
                    <a:pt x="15265" y="230737"/>
                  </a:cubicBezTo>
                  <a:lnTo>
                    <a:pt x="15265" y="14196"/>
                  </a:lnTo>
                  <a:cubicBezTo>
                    <a:pt x="15265" y="8096"/>
                    <a:pt x="15265" y="90"/>
                    <a:pt x="7990" y="90"/>
                  </a:cubicBezTo>
                  <a:cubicBezTo>
                    <a:pt x="369" y="90"/>
                    <a:pt x="369" y="7715"/>
                    <a:pt x="369" y="14196"/>
                  </a:cubicBezTo>
                  <a:lnTo>
                    <a:pt x="369" y="230737"/>
                  </a:lnTo>
                  <a:close/>
                  <a:moveTo>
                    <a:pt x="77274" y="230737"/>
                  </a:moveTo>
                  <a:cubicBezTo>
                    <a:pt x="77274" y="236837"/>
                    <a:pt x="77274" y="244843"/>
                    <a:pt x="84549" y="244843"/>
                  </a:cubicBezTo>
                  <a:cubicBezTo>
                    <a:pt x="92170" y="244843"/>
                    <a:pt x="92170" y="237218"/>
                    <a:pt x="92170" y="230737"/>
                  </a:cubicBezTo>
                  <a:lnTo>
                    <a:pt x="92170" y="14196"/>
                  </a:lnTo>
                  <a:cubicBezTo>
                    <a:pt x="92170" y="8096"/>
                    <a:pt x="92170" y="90"/>
                    <a:pt x="84896" y="90"/>
                  </a:cubicBezTo>
                  <a:cubicBezTo>
                    <a:pt x="77274" y="90"/>
                    <a:pt x="77274" y="7715"/>
                    <a:pt x="77274" y="14196"/>
                  </a:cubicBezTo>
                  <a:lnTo>
                    <a:pt x="77274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86A9514D-7A27-20AD-174F-8837902D578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5516137" y="7376087"/>
              <a:ext cx="91801" cy="244752"/>
            </a:xfrm>
            <a:custGeom>
              <a:avLst/>
              <a:gdLst>
                <a:gd name="connsiteX0" fmla="*/ 369 w 91801"/>
                <a:gd name="connsiteY0" fmla="*/ 230743 h 244752"/>
                <a:gd name="connsiteX1" fmla="*/ 7644 w 91801"/>
                <a:gd name="connsiteY1" fmla="*/ 244849 h 244752"/>
                <a:gd name="connsiteX2" fmla="*/ 15265 w 91801"/>
                <a:gd name="connsiteY2" fmla="*/ 230743 h 244752"/>
                <a:gd name="connsiteX3" fmla="*/ 15265 w 91801"/>
                <a:gd name="connsiteY3" fmla="*/ 14201 h 244752"/>
                <a:gd name="connsiteX4" fmla="*/ 7990 w 91801"/>
                <a:gd name="connsiteY4" fmla="*/ 96 h 244752"/>
                <a:gd name="connsiteX5" fmla="*/ 369 w 91801"/>
                <a:gd name="connsiteY5" fmla="*/ 14201 h 244752"/>
                <a:gd name="connsiteX6" fmla="*/ 369 w 91801"/>
                <a:gd name="connsiteY6" fmla="*/ 230743 h 244752"/>
                <a:gd name="connsiteX7" fmla="*/ 77274 w 91801"/>
                <a:gd name="connsiteY7" fmla="*/ 230743 h 244752"/>
                <a:gd name="connsiteX8" fmla="*/ 84549 w 91801"/>
                <a:gd name="connsiteY8" fmla="*/ 244849 h 244752"/>
                <a:gd name="connsiteX9" fmla="*/ 92170 w 91801"/>
                <a:gd name="connsiteY9" fmla="*/ 230743 h 244752"/>
                <a:gd name="connsiteX10" fmla="*/ 92170 w 91801"/>
                <a:gd name="connsiteY10" fmla="*/ 14201 h 244752"/>
                <a:gd name="connsiteX11" fmla="*/ 84896 w 91801"/>
                <a:gd name="connsiteY11" fmla="*/ 96 h 244752"/>
                <a:gd name="connsiteX12" fmla="*/ 77274 w 91801"/>
                <a:gd name="connsiteY12" fmla="*/ 14201 h 244752"/>
                <a:gd name="connsiteX13" fmla="*/ 77274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43"/>
                  </a:moveTo>
                  <a:cubicBezTo>
                    <a:pt x="369" y="236843"/>
                    <a:pt x="369" y="244849"/>
                    <a:pt x="7644" y="244849"/>
                  </a:cubicBezTo>
                  <a:cubicBezTo>
                    <a:pt x="15265" y="244849"/>
                    <a:pt x="15265" y="237224"/>
                    <a:pt x="15265" y="230743"/>
                  </a:cubicBezTo>
                  <a:lnTo>
                    <a:pt x="15265" y="14201"/>
                  </a:lnTo>
                  <a:cubicBezTo>
                    <a:pt x="15265" y="8102"/>
                    <a:pt x="15265" y="96"/>
                    <a:pt x="7990" y="96"/>
                  </a:cubicBezTo>
                  <a:cubicBezTo>
                    <a:pt x="369" y="96"/>
                    <a:pt x="369" y="7720"/>
                    <a:pt x="369" y="14201"/>
                  </a:cubicBezTo>
                  <a:lnTo>
                    <a:pt x="369" y="230743"/>
                  </a:lnTo>
                  <a:close/>
                  <a:moveTo>
                    <a:pt x="77274" y="230743"/>
                  </a:moveTo>
                  <a:cubicBezTo>
                    <a:pt x="77274" y="236843"/>
                    <a:pt x="77274" y="244849"/>
                    <a:pt x="84549" y="244849"/>
                  </a:cubicBezTo>
                  <a:cubicBezTo>
                    <a:pt x="92170" y="244849"/>
                    <a:pt x="92170" y="237224"/>
                    <a:pt x="92170" y="230743"/>
                  </a:cubicBezTo>
                  <a:lnTo>
                    <a:pt x="92170" y="14201"/>
                  </a:lnTo>
                  <a:cubicBezTo>
                    <a:pt x="92170" y="8102"/>
                    <a:pt x="92170" y="96"/>
                    <a:pt x="84896" y="96"/>
                  </a:cubicBezTo>
                  <a:cubicBezTo>
                    <a:pt x="77274" y="96"/>
                    <a:pt x="77274" y="7720"/>
                    <a:pt x="77274" y="14201"/>
                  </a:cubicBezTo>
                  <a:lnTo>
                    <a:pt x="77274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F5128243-0DCE-B988-8DE7-B9B8EFA353B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5516137" y="7604831"/>
              <a:ext cx="91801" cy="244752"/>
            </a:xfrm>
            <a:custGeom>
              <a:avLst/>
              <a:gdLst>
                <a:gd name="connsiteX0" fmla="*/ 369 w 91801"/>
                <a:gd name="connsiteY0" fmla="*/ 230749 h 244752"/>
                <a:gd name="connsiteX1" fmla="*/ 7644 w 91801"/>
                <a:gd name="connsiteY1" fmla="*/ 244854 h 244752"/>
                <a:gd name="connsiteX2" fmla="*/ 15265 w 91801"/>
                <a:gd name="connsiteY2" fmla="*/ 230749 h 244752"/>
                <a:gd name="connsiteX3" fmla="*/ 15265 w 91801"/>
                <a:gd name="connsiteY3" fmla="*/ 14207 h 244752"/>
                <a:gd name="connsiteX4" fmla="*/ 7990 w 91801"/>
                <a:gd name="connsiteY4" fmla="*/ 102 h 244752"/>
                <a:gd name="connsiteX5" fmla="*/ 369 w 91801"/>
                <a:gd name="connsiteY5" fmla="*/ 14207 h 244752"/>
                <a:gd name="connsiteX6" fmla="*/ 369 w 91801"/>
                <a:gd name="connsiteY6" fmla="*/ 230749 h 244752"/>
                <a:gd name="connsiteX7" fmla="*/ 77274 w 91801"/>
                <a:gd name="connsiteY7" fmla="*/ 230749 h 244752"/>
                <a:gd name="connsiteX8" fmla="*/ 84549 w 91801"/>
                <a:gd name="connsiteY8" fmla="*/ 244854 h 244752"/>
                <a:gd name="connsiteX9" fmla="*/ 92170 w 91801"/>
                <a:gd name="connsiteY9" fmla="*/ 230749 h 244752"/>
                <a:gd name="connsiteX10" fmla="*/ 92170 w 91801"/>
                <a:gd name="connsiteY10" fmla="*/ 14207 h 244752"/>
                <a:gd name="connsiteX11" fmla="*/ 84896 w 91801"/>
                <a:gd name="connsiteY11" fmla="*/ 102 h 244752"/>
                <a:gd name="connsiteX12" fmla="*/ 77274 w 91801"/>
                <a:gd name="connsiteY12" fmla="*/ 14207 h 244752"/>
                <a:gd name="connsiteX13" fmla="*/ 77274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49"/>
                  </a:moveTo>
                  <a:cubicBezTo>
                    <a:pt x="369" y="236849"/>
                    <a:pt x="369" y="244854"/>
                    <a:pt x="7644" y="244854"/>
                  </a:cubicBezTo>
                  <a:cubicBezTo>
                    <a:pt x="15265" y="244854"/>
                    <a:pt x="15265" y="237230"/>
                    <a:pt x="15265" y="230749"/>
                  </a:cubicBezTo>
                  <a:lnTo>
                    <a:pt x="15265" y="14207"/>
                  </a:lnTo>
                  <a:cubicBezTo>
                    <a:pt x="15265" y="8108"/>
                    <a:pt x="15265" y="102"/>
                    <a:pt x="7990" y="102"/>
                  </a:cubicBezTo>
                  <a:cubicBezTo>
                    <a:pt x="369" y="102"/>
                    <a:pt x="369" y="7726"/>
                    <a:pt x="369" y="14207"/>
                  </a:cubicBezTo>
                  <a:lnTo>
                    <a:pt x="369" y="230749"/>
                  </a:lnTo>
                  <a:close/>
                  <a:moveTo>
                    <a:pt x="77274" y="230749"/>
                  </a:moveTo>
                  <a:cubicBezTo>
                    <a:pt x="77274" y="236849"/>
                    <a:pt x="77274" y="244854"/>
                    <a:pt x="84549" y="244854"/>
                  </a:cubicBezTo>
                  <a:cubicBezTo>
                    <a:pt x="92170" y="244854"/>
                    <a:pt x="92170" y="237230"/>
                    <a:pt x="92170" y="230749"/>
                  </a:cubicBezTo>
                  <a:lnTo>
                    <a:pt x="92170" y="14207"/>
                  </a:lnTo>
                  <a:cubicBezTo>
                    <a:pt x="92170" y="8108"/>
                    <a:pt x="92170" y="102"/>
                    <a:pt x="84896" y="102"/>
                  </a:cubicBezTo>
                  <a:cubicBezTo>
                    <a:pt x="77274" y="102"/>
                    <a:pt x="77274" y="7726"/>
                    <a:pt x="77274" y="14207"/>
                  </a:cubicBezTo>
                  <a:lnTo>
                    <a:pt x="77274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8" name="Dowolny kształt: kształt 117">
              <a:extLst>
                <a:ext uri="{FF2B5EF4-FFF2-40B4-BE49-F238E27FC236}">
                  <a16:creationId xmlns:a16="http://schemas.microsoft.com/office/drawing/2014/main" id="{3902900E-69CE-322D-542B-CF51969BF84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5669446" y="6583873"/>
              <a:ext cx="190877" cy="689653"/>
            </a:xfrm>
            <a:custGeom>
              <a:avLst/>
              <a:gdLst>
                <a:gd name="connsiteX0" fmla="*/ 191252 w 190877"/>
                <a:gd name="connsiteY0" fmla="*/ 670667 h 689653"/>
                <a:gd name="connsiteX1" fmla="*/ 142753 w 190877"/>
                <a:gd name="connsiteY1" fmla="*/ 262746 h 689653"/>
                <a:gd name="connsiteX2" fmla="*/ 22892 w 190877"/>
                <a:gd name="connsiteY2" fmla="*/ 10369 h 689653"/>
                <a:gd name="connsiteX3" fmla="*/ 14924 w 190877"/>
                <a:gd name="connsiteY3" fmla="*/ 838 h 689653"/>
                <a:gd name="connsiteX4" fmla="*/ 8342 w 190877"/>
                <a:gd name="connsiteY4" fmla="*/ 75 h 689653"/>
                <a:gd name="connsiteX5" fmla="*/ 375 w 190877"/>
                <a:gd name="connsiteY5" fmla="*/ 3888 h 689653"/>
                <a:gd name="connsiteX6" fmla="*/ 4878 w 190877"/>
                <a:gd name="connsiteY6" fmla="*/ 12275 h 689653"/>
                <a:gd name="connsiteX7" fmla="*/ 152799 w 190877"/>
                <a:gd name="connsiteY7" fmla="*/ 684392 h 689653"/>
                <a:gd name="connsiteX8" fmla="*/ 162499 w 190877"/>
                <a:gd name="connsiteY8" fmla="*/ 689729 h 689653"/>
                <a:gd name="connsiteX9" fmla="*/ 181552 w 190877"/>
                <a:gd name="connsiteY9" fmla="*/ 689729 h 689653"/>
                <a:gd name="connsiteX10" fmla="*/ 191252 w 190877"/>
                <a:gd name="connsiteY10" fmla="*/ 685535 h 689653"/>
                <a:gd name="connsiteX11" fmla="*/ 191252 w 190877"/>
                <a:gd name="connsiteY11" fmla="*/ 670667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77" h="689653">
                  <a:moveTo>
                    <a:pt x="191252" y="670667"/>
                  </a:moveTo>
                  <a:cubicBezTo>
                    <a:pt x="191252" y="437733"/>
                    <a:pt x="153492" y="301251"/>
                    <a:pt x="142753" y="262746"/>
                  </a:cubicBezTo>
                  <a:cubicBezTo>
                    <a:pt x="119197" y="178112"/>
                    <a:pt x="80744" y="88903"/>
                    <a:pt x="22892" y="10369"/>
                  </a:cubicBezTo>
                  <a:cubicBezTo>
                    <a:pt x="17696" y="3506"/>
                    <a:pt x="16310" y="1600"/>
                    <a:pt x="14924" y="838"/>
                  </a:cubicBezTo>
                  <a:cubicBezTo>
                    <a:pt x="14232" y="457"/>
                    <a:pt x="13885" y="75"/>
                    <a:pt x="8342" y="75"/>
                  </a:cubicBezTo>
                  <a:cubicBezTo>
                    <a:pt x="3146" y="75"/>
                    <a:pt x="375" y="75"/>
                    <a:pt x="375" y="3888"/>
                  </a:cubicBezTo>
                  <a:cubicBezTo>
                    <a:pt x="375" y="4650"/>
                    <a:pt x="375" y="5413"/>
                    <a:pt x="4878" y="12275"/>
                  </a:cubicBezTo>
                  <a:cubicBezTo>
                    <a:pt x="125432" y="197555"/>
                    <a:pt x="152453" y="426296"/>
                    <a:pt x="152799" y="684392"/>
                  </a:cubicBezTo>
                  <a:cubicBezTo>
                    <a:pt x="152799" y="689729"/>
                    <a:pt x="154878" y="689729"/>
                    <a:pt x="162499" y="689729"/>
                  </a:cubicBezTo>
                  <a:lnTo>
                    <a:pt x="181552" y="689729"/>
                  </a:lnTo>
                  <a:cubicBezTo>
                    <a:pt x="188827" y="689729"/>
                    <a:pt x="190906" y="689729"/>
                    <a:pt x="191252" y="685535"/>
                  </a:cubicBezTo>
                  <a:lnTo>
                    <a:pt x="191252" y="67066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3DF84FEC-9DAE-B67E-38A9-03D7ED7A181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5669446" y="7265909"/>
              <a:ext cx="190877" cy="689653"/>
            </a:xfrm>
            <a:custGeom>
              <a:avLst/>
              <a:gdLst>
                <a:gd name="connsiteX0" fmla="*/ 191252 w 190877"/>
                <a:gd name="connsiteY0" fmla="*/ 4287 h 689653"/>
                <a:gd name="connsiteX1" fmla="*/ 181552 w 190877"/>
                <a:gd name="connsiteY1" fmla="*/ 93 h 689653"/>
                <a:gd name="connsiteX2" fmla="*/ 162499 w 190877"/>
                <a:gd name="connsiteY2" fmla="*/ 93 h 689653"/>
                <a:gd name="connsiteX3" fmla="*/ 152799 w 190877"/>
                <a:gd name="connsiteY3" fmla="*/ 5431 h 689653"/>
                <a:gd name="connsiteX4" fmla="*/ 143446 w 190877"/>
                <a:gd name="connsiteY4" fmla="*/ 230359 h 689653"/>
                <a:gd name="connsiteX5" fmla="*/ 2800 w 190877"/>
                <a:gd name="connsiteY5" fmla="*/ 680978 h 689653"/>
                <a:gd name="connsiteX6" fmla="*/ 375 w 190877"/>
                <a:gd name="connsiteY6" fmla="*/ 685934 h 689653"/>
                <a:gd name="connsiteX7" fmla="*/ 8342 w 190877"/>
                <a:gd name="connsiteY7" fmla="*/ 689747 h 689653"/>
                <a:gd name="connsiteX8" fmla="*/ 15271 w 190877"/>
                <a:gd name="connsiteY8" fmla="*/ 688984 h 689653"/>
                <a:gd name="connsiteX9" fmla="*/ 95640 w 190877"/>
                <a:gd name="connsiteY9" fmla="*/ 555552 h 689653"/>
                <a:gd name="connsiteX10" fmla="*/ 182938 w 190877"/>
                <a:gd name="connsiteY10" fmla="*/ 200623 h 689653"/>
                <a:gd name="connsiteX11" fmla="*/ 191252 w 190877"/>
                <a:gd name="connsiteY11" fmla="*/ 19155 h 689653"/>
                <a:gd name="connsiteX12" fmla="*/ 191252 w 190877"/>
                <a:gd name="connsiteY12" fmla="*/ 4287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77" h="689653">
                  <a:moveTo>
                    <a:pt x="191252" y="4287"/>
                  </a:moveTo>
                  <a:cubicBezTo>
                    <a:pt x="190906" y="93"/>
                    <a:pt x="188827" y="93"/>
                    <a:pt x="181552" y="93"/>
                  </a:cubicBezTo>
                  <a:lnTo>
                    <a:pt x="162499" y="93"/>
                  </a:lnTo>
                  <a:cubicBezTo>
                    <a:pt x="154878" y="93"/>
                    <a:pt x="152799" y="93"/>
                    <a:pt x="152799" y="5431"/>
                  </a:cubicBezTo>
                  <a:cubicBezTo>
                    <a:pt x="152799" y="44698"/>
                    <a:pt x="152453" y="135432"/>
                    <a:pt x="143446" y="230359"/>
                  </a:cubicBezTo>
                  <a:cubicBezTo>
                    <a:pt x="124739" y="427457"/>
                    <a:pt x="78666" y="563939"/>
                    <a:pt x="2800" y="680978"/>
                  </a:cubicBezTo>
                  <a:cubicBezTo>
                    <a:pt x="375" y="684410"/>
                    <a:pt x="375" y="685172"/>
                    <a:pt x="375" y="685934"/>
                  </a:cubicBezTo>
                  <a:cubicBezTo>
                    <a:pt x="375" y="689747"/>
                    <a:pt x="3146" y="689747"/>
                    <a:pt x="8342" y="689747"/>
                  </a:cubicBezTo>
                  <a:cubicBezTo>
                    <a:pt x="13885" y="689747"/>
                    <a:pt x="14578" y="689747"/>
                    <a:pt x="15271" y="688984"/>
                  </a:cubicBezTo>
                  <a:cubicBezTo>
                    <a:pt x="16657" y="687841"/>
                    <a:pt x="60652" y="632180"/>
                    <a:pt x="95640" y="555552"/>
                  </a:cubicBezTo>
                  <a:cubicBezTo>
                    <a:pt x="141368" y="454906"/>
                    <a:pt x="170120" y="339392"/>
                    <a:pt x="182938" y="200623"/>
                  </a:cubicBezTo>
                  <a:cubicBezTo>
                    <a:pt x="183977" y="188804"/>
                    <a:pt x="191252" y="109508"/>
                    <a:pt x="191252" y="19155"/>
                  </a:cubicBezTo>
                  <a:lnTo>
                    <a:pt x="191252" y="428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44" name="pole tekstowe 143">
            <a:extLst>
              <a:ext uri="{FF2B5EF4-FFF2-40B4-BE49-F238E27FC236}">
                <a16:creationId xmlns:a16="http://schemas.microsoft.com/office/drawing/2014/main" id="{E3C1A5B0-4E96-CF4D-B3F3-AEBE92E12816}"/>
              </a:ext>
            </a:extLst>
          </p:cNvPr>
          <p:cNvSpPr txBox="1"/>
          <p:nvPr/>
        </p:nvSpPr>
        <p:spPr>
          <a:xfrm>
            <a:off x="251520" y="2985335"/>
            <a:ext cx="818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Bound</a:t>
            </a:r>
            <a:r>
              <a:rPr lang="pl-PL" sz="2000" dirty="0"/>
              <a:t> on the </a:t>
            </a:r>
            <a:r>
              <a:rPr lang="pl-PL" sz="2000" dirty="0" err="1"/>
              <a:t>increase</a:t>
            </a:r>
            <a:r>
              <a:rPr lang="pl-PL" sz="2000" dirty="0"/>
              <a:t> of </a:t>
            </a:r>
            <a:r>
              <a:rPr lang="pl-PL" sz="2000" dirty="0" err="1"/>
              <a:t>trace</a:t>
            </a:r>
            <a:r>
              <a:rPr lang="pl-PL" sz="2000" dirty="0"/>
              <a:t> of QFI matrix </a:t>
            </a:r>
            <a:r>
              <a:rPr lang="pl-PL" sz="2000" dirty="0" err="1"/>
              <a:t>after</a:t>
            </a:r>
            <a:r>
              <a:rPr lang="pl-PL" sz="2000" dirty="0"/>
              <a:t> a single step</a:t>
            </a:r>
            <a:endParaRPr lang="en-US" sz="2000" dirty="0"/>
          </a:p>
        </p:txBody>
      </p:sp>
      <p:sp>
        <p:nvSpPr>
          <p:cNvPr id="145" name="pole tekstowe 144">
            <a:extLst>
              <a:ext uri="{FF2B5EF4-FFF2-40B4-BE49-F238E27FC236}">
                <a16:creationId xmlns:a16="http://schemas.microsoft.com/office/drawing/2014/main" id="{AA2236BB-04C3-0F43-113A-359F4DB9569F}"/>
              </a:ext>
            </a:extLst>
          </p:cNvPr>
          <p:cNvSpPr txBox="1"/>
          <p:nvPr/>
        </p:nvSpPr>
        <p:spPr>
          <a:xfrm>
            <a:off x="286675" y="454150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If</a:t>
            </a:r>
            <a:r>
              <a:rPr lang="pl-PL" sz="2000" dirty="0"/>
              <a:t> for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parameters</a:t>
            </a:r>
            <a:r>
              <a:rPr lang="pl-PL" sz="2000" dirty="0"/>
              <a:t> we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have</a:t>
            </a:r>
            <a:r>
              <a:rPr lang="pl-PL" sz="2000" dirty="0"/>
              <a:t> </a:t>
            </a:r>
            <a:r>
              <a:rPr lang="pl-PL" sz="2000" i="1" dirty="0"/>
              <a:t>h</a:t>
            </a:r>
            <a:r>
              <a:rPr lang="pl-PL" sz="2000" i="1" baseline="-25000" dirty="0"/>
              <a:t>i</a:t>
            </a:r>
            <a:r>
              <a:rPr lang="pl-PL" sz="2000" dirty="0"/>
              <a:t>  </a:t>
            </a:r>
            <a:r>
              <a:rPr lang="pl-PL" sz="2000" dirty="0" err="1"/>
              <a:t>such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endParaRPr lang="en-US" sz="2000" dirty="0"/>
          </a:p>
        </p:txBody>
      </p:sp>
      <p:grpSp>
        <p:nvGrpSpPr>
          <p:cNvPr id="184" name="Grupa 18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i(h_i) = 0$$&#10; \end{document}&#10;" title="IguanaTex Vector Display">
            <a:extLst>
              <a:ext uri="{FF2B5EF4-FFF2-40B4-BE49-F238E27FC236}">
                <a16:creationId xmlns:a16="http://schemas.microsoft.com/office/drawing/2014/main" id="{6103A171-85D5-5682-4D64-00C95FD9A9C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76256" y="4640880"/>
            <a:ext cx="1152128" cy="277764"/>
            <a:chOff x="12204483" y="7390231"/>
            <a:chExt cx="1501614" cy="362021"/>
          </a:xfrm>
        </p:grpSpPr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1F418502-DC39-F2C9-1D76-D93B4F0ADED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204483" y="7406160"/>
              <a:ext cx="188225" cy="325819"/>
            </a:xfrm>
            <a:custGeom>
              <a:avLst/>
              <a:gdLst>
                <a:gd name="connsiteX0" fmla="*/ 188437 w 188225"/>
                <a:gd name="connsiteY0" fmla="*/ 49672 h 325819"/>
                <a:gd name="connsiteX1" fmla="*/ 141478 w 188225"/>
                <a:gd name="connsiteY1" fmla="*/ 75 h 325819"/>
                <a:gd name="connsiteX2" fmla="*/ 99698 w 188225"/>
                <a:gd name="connsiteY2" fmla="*/ 15280 h 325819"/>
                <a:gd name="connsiteX3" fmla="*/ 55156 w 188225"/>
                <a:gd name="connsiteY3" fmla="*/ 92390 h 325819"/>
                <a:gd name="connsiteX4" fmla="*/ 255 w 188225"/>
                <a:gd name="connsiteY4" fmla="*/ 322274 h 325819"/>
                <a:gd name="connsiteX5" fmla="*/ 4399 w 188225"/>
                <a:gd name="connsiteY5" fmla="*/ 325894 h 325819"/>
                <a:gd name="connsiteX6" fmla="*/ 8542 w 188225"/>
                <a:gd name="connsiteY6" fmla="*/ 324084 h 325819"/>
                <a:gd name="connsiteX7" fmla="*/ 32712 w 188225"/>
                <a:gd name="connsiteY7" fmla="*/ 224166 h 325819"/>
                <a:gd name="connsiteX8" fmla="*/ 79672 w 188225"/>
                <a:gd name="connsiteY8" fmla="*/ 259282 h 325819"/>
                <a:gd name="connsiteX9" fmla="*/ 146312 w 188225"/>
                <a:gd name="connsiteY9" fmla="*/ 230682 h 325819"/>
                <a:gd name="connsiteX10" fmla="*/ 173935 w 188225"/>
                <a:gd name="connsiteY10" fmla="*/ 164070 h 325819"/>
                <a:gd name="connsiteX11" fmla="*/ 148729 w 188225"/>
                <a:gd name="connsiteY11" fmla="*/ 110129 h 325819"/>
                <a:gd name="connsiteX12" fmla="*/ 188437 w 188225"/>
                <a:gd name="connsiteY12" fmla="*/ 49672 h 325819"/>
                <a:gd name="connsiteX13" fmla="*/ 126286 w 188225"/>
                <a:gd name="connsiteY13" fmla="*/ 109767 h 325819"/>
                <a:gd name="connsiteX14" fmla="*/ 109712 w 188225"/>
                <a:gd name="connsiteY14" fmla="*/ 112301 h 325819"/>
                <a:gd name="connsiteX15" fmla="*/ 94519 w 188225"/>
                <a:gd name="connsiteY15" fmla="*/ 110853 h 325819"/>
                <a:gd name="connsiteX16" fmla="*/ 111438 w 188225"/>
                <a:gd name="connsiteY16" fmla="*/ 107957 h 325819"/>
                <a:gd name="connsiteX17" fmla="*/ 126286 w 188225"/>
                <a:gd name="connsiteY17" fmla="*/ 109767 h 325819"/>
                <a:gd name="connsiteX18" fmla="*/ 169101 w 188225"/>
                <a:gd name="connsiteY18" fmla="*/ 41345 h 325819"/>
                <a:gd name="connsiteX19" fmla="*/ 138025 w 188225"/>
                <a:gd name="connsiteY19" fmla="*/ 103975 h 325819"/>
                <a:gd name="connsiteX20" fmla="*/ 111438 w 188225"/>
                <a:gd name="connsiteY20" fmla="*/ 99631 h 325819"/>
                <a:gd name="connsiteX21" fmla="*/ 84851 w 188225"/>
                <a:gd name="connsiteY21" fmla="*/ 111215 h 325819"/>
                <a:gd name="connsiteX22" fmla="*/ 108676 w 188225"/>
                <a:gd name="connsiteY22" fmla="*/ 120266 h 325819"/>
                <a:gd name="connsiteX23" fmla="*/ 136990 w 188225"/>
                <a:gd name="connsiteY23" fmla="*/ 115560 h 325819"/>
                <a:gd name="connsiteX24" fmla="*/ 152182 w 188225"/>
                <a:gd name="connsiteY24" fmla="*/ 156468 h 325819"/>
                <a:gd name="connsiteX25" fmla="*/ 134918 w 188225"/>
                <a:gd name="connsiteY25" fmla="*/ 218736 h 325819"/>
                <a:gd name="connsiteX26" fmla="*/ 78636 w 188225"/>
                <a:gd name="connsiteY26" fmla="*/ 251318 h 325819"/>
                <a:gd name="connsiteX27" fmla="*/ 39273 w 188225"/>
                <a:gd name="connsiteY27" fmla="*/ 204617 h 325819"/>
                <a:gd name="connsiteX28" fmla="*/ 40999 w 188225"/>
                <a:gd name="connsiteY28" fmla="*/ 188688 h 325819"/>
                <a:gd name="connsiteX29" fmla="*/ 63098 w 188225"/>
                <a:gd name="connsiteY29" fmla="*/ 97096 h 325819"/>
                <a:gd name="connsiteX30" fmla="*/ 136990 w 188225"/>
                <a:gd name="connsiteY30" fmla="*/ 8401 h 325819"/>
                <a:gd name="connsiteX31" fmla="*/ 169101 w 188225"/>
                <a:gd name="connsiteY31" fmla="*/ 41345 h 3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225" h="325819">
                  <a:moveTo>
                    <a:pt x="188437" y="49672"/>
                  </a:moveTo>
                  <a:cubicBezTo>
                    <a:pt x="188437" y="22520"/>
                    <a:pt x="169447" y="75"/>
                    <a:pt x="141478" y="75"/>
                  </a:cubicBezTo>
                  <a:cubicBezTo>
                    <a:pt x="121452" y="75"/>
                    <a:pt x="111783" y="5867"/>
                    <a:pt x="99698" y="15280"/>
                  </a:cubicBezTo>
                  <a:cubicBezTo>
                    <a:pt x="80708" y="29760"/>
                    <a:pt x="61717" y="64877"/>
                    <a:pt x="55156" y="92390"/>
                  </a:cubicBezTo>
                  <a:lnTo>
                    <a:pt x="255" y="322274"/>
                  </a:lnTo>
                  <a:cubicBezTo>
                    <a:pt x="-90" y="323722"/>
                    <a:pt x="1637" y="325894"/>
                    <a:pt x="4399" y="325894"/>
                  </a:cubicBezTo>
                  <a:cubicBezTo>
                    <a:pt x="7161" y="325894"/>
                    <a:pt x="8197" y="325170"/>
                    <a:pt x="8542" y="324084"/>
                  </a:cubicBezTo>
                  <a:lnTo>
                    <a:pt x="32712" y="224166"/>
                  </a:lnTo>
                  <a:cubicBezTo>
                    <a:pt x="39273" y="245887"/>
                    <a:pt x="54466" y="259282"/>
                    <a:pt x="79672" y="259282"/>
                  </a:cubicBezTo>
                  <a:cubicBezTo>
                    <a:pt x="104878" y="259282"/>
                    <a:pt x="130774" y="246611"/>
                    <a:pt x="146312" y="230682"/>
                  </a:cubicBezTo>
                  <a:cubicBezTo>
                    <a:pt x="162886" y="214029"/>
                    <a:pt x="173935" y="190860"/>
                    <a:pt x="173935" y="164070"/>
                  </a:cubicBezTo>
                  <a:cubicBezTo>
                    <a:pt x="173935" y="138005"/>
                    <a:pt x="161160" y="119180"/>
                    <a:pt x="148729" y="110129"/>
                  </a:cubicBezTo>
                  <a:cubicBezTo>
                    <a:pt x="168756" y="98183"/>
                    <a:pt x="188437" y="75737"/>
                    <a:pt x="188437" y="49672"/>
                  </a:cubicBezTo>
                  <a:close/>
                  <a:moveTo>
                    <a:pt x="126286" y="109767"/>
                  </a:moveTo>
                  <a:cubicBezTo>
                    <a:pt x="121797" y="111577"/>
                    <a:pt x="117999" y="112301"/>
                    <a:pt x="109712" y="112301"/>
                  </a:cubicBezTo>
                  <a:cubicBezTo>
                    <a:pt x="104878" y="112301"/>
                    <a:pt x="97972" y="112663"/>
                    <a:pt x="94519" y="110853"/>
                  </a:cubicBezTo>
                  <a:cubicBezTo>
                    <a:pt x="95210" y="107233"/>
                    <a:pt x="107640" y="107957"/>
                    <a:pt x="111438" y="107957"/>
                  </a:cubicBezTo>
                  <a:cubicBezTo>
                    <a:pt x="118689" y="107957"/>
                    <a:pt x="121797" y="107957"/>
                    <a:pt x="126286" y="109767"/>
                  </a:cubicBezTo>
                  <a:close/>
                  <a:moveTo>
                    <a:pt x="169101" y="41345"/>
                  </a:moveTo>
                  <a:cubicBezTo>
                    <a:pt x="169101" y="66687"/>
                    <a:pt x="155980" y="92752"/>
                    <a:pt x="138025" y="103975"/>
                  </a:cubicBezTo>
                  <a:cubicBezTo>
                    <a:pt x="128703" y="100355"/>
                    <a:pt x="121797" y="99631"/>
                    <a:pt x="111438" y="99631"/>
                  </a:cubicBezTo>
                  <a:cubicBezTo>
                    <a:pt x="104187" y="99631"/>
                    <a:pt x="84851" y="99269"/>
                    <a:pt x="84851" y="111215"/>
                  </a:cubicBezTo>
                  <a:cubicBezTo>
                    <a:pt x="84506" y="121352"/>
                    <a:pt x="102461" y="120266"/>
                    <a:pt x="108676" y="120266"/>
                  </a:cubicBezTo>
                  <a:cubicBezTo>
                    <a:pt x="121452" y="120266"/>
                    <a:pt x="126631" y="119904"/>
                    <a:pt x="136990" y="115560"/>
                  </a:cubicBezTo>
                  <a:cubicBezTo>
                    <a:pt x="150110" y="128592"/>
                    <a:pt x="151837" y="139815"/>
                    <a:pt x="152182" y="156468"/>
                  </a:cubicBezTo>
                  <a:cubicBezTo>
                    <a:pt x="152873" y="177465"/>
                    <a:pt x="144586" y="204617"/>
                    <a:pt x="134918" y="218736"/>
                  </a:cubicBezTo>
                  <a:cubicBezTo>
                    <a:pt x="121452" y="238285"/>
                    <a:pt x="98317" y="251318"/>
                    <a:pt x="78636" y="251318"/>
                  </a:cubicBezTo>
                  <a:cubicBezTo>
                    <a:pt x="52394" y="251318"/>
                    <a:pt x="39273" y="230320"/>
                    <a:pt x="39273" y="204617"/>
                  </a:cubicBezTo>
                  <a:cubicBezTo>
                    <a:pt x="39273" y="200997"/>
                    <a:pt x="39273" y="195566"/>
                    <a:pt x="40999" y="188688"/>
                  </a:cubicBezTo>
                  <a:lnTo>
                    <a:pt x="63098" y="97096"/>
                  </a:lnTo>
                  <a:cubicBezTo>
                    <a:pt x="70694" y="65963"/>
                    <a:pt x="95555" y="8401"/>
                    <a:pt x="136990" y="8401"/>
                  </a:cubicBezTo>
                  <a:cubicBezTo>
                    <a:pt x="157016" y="8401"/>
                    <a:pt x="169101" y="19624"/>
                    <a:pt x="169101" y="4134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7" name="Dowolny kształt: kształt 176">
              <a:extLst>
                <a:ext uri="{FF2B5EF4-FFF2-40B4-BE49-F238E27FC236}">
                  <a16:creationId xmlns:a16="http://schemas.microsoft.com/office/drawing/2014/main" id="{E7410D68-637E-6DBD-92D6-24BBDE90C61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400832" y="7548036"/>
              <a:ext cx="73235" cy="170548"/>
            </a:xfrm>
            <a:custGeom>
              <a:avLst/>
              <a:gdLst>
                <a:gd name="connsiteX0" fmla="*/ 67169 w 73235"/>
                <a:gd name="connsiteY0" fmla="*/ 9706 h 170548"/>
                <a:gd name="connsiteX1" fmla="*/ 57501 w 73235"/>
                <a:gd name="connsiteY1" fmla="*/ 76 h 170548"/>
                <a:gd name="connsiteX2" fmla="*/ 43965 w 73235"/>
                <a:gd name="connsiteY2" fmla="*/ 14014 h 170548"/>
                <a:gd name="connsiteX3" fmla="*/ 53633 w 73235"/>
                <a:gd name="connsiteY3" fmla="*/ 23644 h 170548"/>
                <a:gd name="connsiteX4" fmla="*/ 67169 w 73235"/>
                <a:gd name="connsiteY4" fmla="*/ 9706 h 170548"/>
                <a:gd name="connsiteX5" fmla="*/ 17861 w 73235"/>
                <a:gd name="connsiteY5" fmla="*/ 138441 h 170548"/>
                <a:gd name="connsiteX6" fmla="*/ 15686 w 73235"/>
                <a:gd name="connsiteY6" fmla="*/ 149084 h 170548"/>
                <a:gd name="connsiteX7" fmla="*/ 38648 w 73235"/>
                <a:gd name="connsiteY7" fmla="*/ 170624 h 170548"/>
                <a:gd name="connsiteX8" fmla="*/ 73453 w 73235"/>
                <a:gd name="connsiteY8" fmla="*/ 131852 h 170548"/>
                <a:gd name="connsiteX9" fmla="*/ 69586 w 73235"/>
                <a:gd name="connsiteY9" fmla="*/ 128558 h 170548"/>
                <a:gd name="connsiteX10" fmla="*/ 64993 w 73235"/>
                <a:gd name="connsiteY10" fmla="*/ 132866 h 170548"/>
                <a:gd name="connsiteX11" fmla="*/ 39373 w 73235"/>
                <a:gd name="connsiteY11" fmla="*/ 163529 h 170548"/>
                <a:gd name="connsiteX12" fmla="*/ 33330 w 73235"/>
                <a:gd name="connsiteY12" fmla="*/ 154659 h 170548"/>
                <a:gd name="connsiteX13" fmla="*/ 37198 w 73235"/>
                <a:gd name="connsiteY13" fmla="*/ 138441 h 170548"/>
                <a:gd name="connsiteX14" fmla="*/ 44932 w 73235"/>
                <a:gd name="connsiteY14" fmla="*/ 118168 h 170548"/>
                <a:gd name="connsiteX15" fmla="*/ 56775 w 73235"/>
                <a:gd name="connsiteY15" fmla="*/ 85984 h 170548"/>
                <a:gd name="connsiteX16" fmla="*/ 58226 w 73235"/>
                <a:gd name="connsiteY16" fmla="*/ 77875 h 170548"/>
                <a:gd name="connsiteX17" fmla="*/ 35264 w 73235"/>
                <a:gd name="connsiteY17" fmla="*/ 56334 h 170548"/>
                <a:gd name="connsiteX18" fmla="*/ 217 w 73235"/>
                <a:gd name="connsiteY18" fmla="*/ 95107 h 170548"/>
                <a:gd name="connsiteX19" fmla="*/ 4326 w 73235"/>
                <a:gd name="connsiteY19" fmla="*/ 98401 h 170548"/>
                <a:gd name="connsiteX20" fmla="*/ 8677 w 73235"/>
                <a:gd name="connsiteY20" fmla="*/ 94347 h 170548"/>
                <a:gd name="connsiteX21" fmla="*/ 34539 w 73235"/>
                <a:gd name="connsiteY21" fmla="*/ 63430 h 170548"/>
                <a:gd name="connsiteX22" fmla="*/ 40581 w 73235"/>
                <a:gd name="connsiteY22" fmla="*/ 72299 h 170548"/>
                <a:gd name="connsiteX23" fmla="*/ 33089 w 73235"/>
                <a:gd name="connsiteY23" fmla="*/ 97641 h 170548"/>
                <a:gd name="connsiteX24" fmla="*/ 17861 w 73235"/>
                <a:gd name="connsiteY24" fmla="*/ 138441 h 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235" h="170548">
                  <a:moveTo>
                    <a:pt x="67169" y="9706"/>
                  </a:moveTo>
                  <a:cubicBezTo>
                    <a:pt x="67169" y="5651"/>
                    <a:pt x="64268" y="76"/>
                    <a:pt x="57501" y="76"/>
                  </a:cubicBezTo>
                  <a:cubicBezTo>
                    <a:pt x="50975" y="76"/>
                    <a:pt x="43965" y="6665"/>
                    <a:pt x="43965" y="14014"/>
                  </a:cubicBezTo>
                  <a:cubicBezTo>
                    <a:pt x="43965" y="18322"/>
                    <a:pt x="47107" y="23644"/>
                    <a:pt x="53633" y="23644"/>
                  </a:cubicBezTo>
                  <a:cubicBezTo>
                    <a:pt x="60643" y="23644"/>
                    <a:pt x="67169" y="16548"/>
                    <a:pt x="67169" y="9706"/>
                  </a:cubicBezTo>
                  <a:close/>
                  <a:moveTo>
                    <a:pt x="17861" y="138441"/>
                  </a:moveTo>
                  <a:cubicBezTo>
                    <a:pt x="16895" y="141735"/>
                    <a:pt x="15686" y="144776"/>
                    <a:pt x="15686" y="149084"/>
                  </a:cubicBezTo>
                  <a:cubicBezTo>
                    <a:pt x="15686" y="160995"/>
                    <a:pt x="25354" y="170624"/>
                    <a:pt x="38648" y="170624"/>
                  </a:cubicBezTo>
                  <a:cubicBezTo>
                    <a:pt x="62818" y="170624"/>
                    <a:pt x="73453" y="135653"/>
                    <a:pt x="73453" y="131852"/>
                  </a:cubicBezTo>
                  <a:cubicBezTo>
                    <a:pt x="73453" y="128558"/>
                    <a:pt x="70311" y="128558"/>
                    <a:pt x="69586" y="128558"/>
                  </a:cubicBezTo>
                  <a:cubicBezTo>
                    <a:pt x="66202" y="128558"/>
                    <a:pt x="65960" y="130078"/>
                    <a:pt x="64993" y="132866"/>
                  </a:cubicBezTo>
                  <a:cubicBezTo>
                    <a:pt x="59434" y="153139"/>
                    <a:pt x="48799" y="163529"/>
                    <a:pt x="39373" y="163529"/>
                  </a:cubicBezTo>
                  <a:cubicBezTo>
                    <a:pt x="34539" y="163529"/>
                    <a:pt x="33330" y="160235"/>
                    <a:pt x="33330" y="154659"/>
                  </a:cubicBezTo>
                  <a:cubicBezTo>
                    <a:pt x="33330" y="148831"/>
                    <a:pt x="35022" y="144016"/>
                    <a:pt x="37198" y="138441"/>
                  </a:cubicBezTo>
                  <a:cubicBezTo>
                    <a:pt x="39615" y="131599"/>
                    <a:pt x="42273" y="124756"/>
                    <a:pt x="44932" y="118168"/>
                  </a:cubicBezTo>
                  <a:cubicBezTo>
                    <a:pt x="47107" y="112086"/>
                    <a:pt x="55809" y="89025"/>
                    <a:pt x="56775" y="85984"/>
                  </a:cubicBezTo>
                  <a:cubicBezTo>
                    <a:pt x="57501" y="83450"/>
                    <a:pt x="58226" y="80409"/>
                    <a:pt x="58226" y="77875"/>
                  </a:cubicBezTo>
                  <a:cubicBezTo>
                    <a:pt x="58226" y="65964"/>
                    <a:pt x="48558" y="56334"/>
                    <a:pt x="35264" y="56334"/>
                  </a:cubicBezTo>
                  <a:cubicBezTo>
                    <a:pt x="11336" y="56334"/>
                    <a:pt x="217" y="90799"/>
                    <a:pt x="217" y="95107"/>
                  </a:cubicBezTo>
                  <a:cubicBezTo>
                    <a:pt x="217" y="98401"/>
                    <a:pt x="3601" y="98401"/>
                    <a:pt x="4326" y="98401"/>
                  </a:cubicBezTo>
                  <a:cubicBezTo>
                    <a:pt x="7710" y="98401"/>
                    <a:pt x="7952" y="97134"/>
                    <a:pt x="8677" y="94347"/>
                  </a:cubicBezTo>
                  <a:cubicBezTo>
                    <a:pt x="14961" y="72553"/>
                    <a:pt x="25596" y="63430"/>
                    <a:pt x="34539" y="63430"/>
                  </a:cubicBezTo>
                  <a:cubicBezTo>
                    <a:pt x="38406" y="63430"/>
                    <a:pt x="40581" y="65457"/>
                    <a:pt x="40581" y="72299"/>
                  </a:cubicBezTo>
                  <a:cubicBezTo>
                    <a:pt x="40581" y="78128"/>
                    <a:pt x="39131" y="81929"/>
                    <a:pt x="33089" y="97641"/>
                  </a:cubicBezTo>
                  <a:lnTo>
                    <a:pt x="17861" y="13844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8" name="Dowolny kształt: kształt 177">
              <a:extLst>
                <a:ext uri="{FF2B5EF4-FFF2-40B4-BE49-F238E27FC236}">
                  <a16:creationId xmlns:a16="http://schemas.microsoft.com/office/drawing/2014/main" id="{C697F420-8F5D-BC42-3129-A14187889FE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538612" y="7390231"/>
              <a:ext cx="80106" cy="362021"/>
            </a:xfrm>
            <a:custGeom>
              <a:avLst/>
              <a:gdLst>
                <a:gd name="connsiteX0" fmla="*/ 80327 w 80106"/>
                <a:gd name="connsiteY0" fmla="*/ 358476 h 362021"/>
                <a:gd name="connsiteX1" fmla="*/ 74458 w 80106"/>
                <a:gd name="connsiteY1" fmla="*/ 350511 h 362021"/>
                <a:gd name="connsiteX2" fmla="*/ 20247 w 80106"/>
                <a:gd name="connsiteY2" fmla="*/ 181085 h 362021"/>
                <a:gd name="connsiteX3" fmla="*/ 75839 w 80106"/>
                <a:gd name="connsiteY3" fmla="*/ 9849 h 362021"/>
                <a:gd name="connsiteX4" fmla="*/ 80327 w 80106"/>
                <a:gd name="connsiteY4" fmla="*/ 3695 h 362021"/>
                <a:gd name="connsiteX5" fmla="*/ 76875 w 80106"/>
                <a:gd name="connsiteY5" fmla="*/ 75 h 362021"/>
                <a:gd name="connsiteX6" fmla="*/ 21974 w 80106"/>
                <a:gd name="connsiteY6" fmla="*/ 70669 h 362021"/>
                <a:gd name="connsiteX7" fmla="*/ 221 w 80106"/>
                <a:gd name="connsiteY7" fmla="*/ 181085 h 362021"/>
                <a:gd name="connsiteX8" fmla="*/ 23010 w 80106"/>
                <a:gd name="connsiteY8" fmla="*/ 294036 h 362021"/>
                <a:gd name="connsiteX9" fmla="*/ 76875 w 80106"/>
                <a:gd name="connsiteY9" fmla="*/ 362096 h 362021"/>
                <a:gd name="connsiteX10" fmla="*/ 80327 w 80106"/>
                <a:gd name="connsiteY10" fmla="*/ 358476 h 3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06" h="362021">
                  <a:moveTo>
                    <a:pt x="80327" y="358476"/>
                  </a:moveTo>
                  <a:cubicBezTo>
                    <a:pt x="80327" y="357390"/>
                    <a:pt x="80327" y="356666"/>
                    <a:pt x="74458" y="350511"/>
                  </a:cubicBezTo>
                  <a:cubicBezTo>
                    <a:pt x="31297" y="304897"/>
                    <a:pt x="20247" y="236475"/>
                    <a:pt x="20247" y="181085"/>
                  </a:cubicBezTo>
                  <a:cubicBezTo>
                    <a:pt x="20247" y="118094"/>
                    <a:pt x="33368" y="55102"/>
                    <a:pt x="75839" y="9849"/>
                  </a:cubicBezTo>
                  <a:cubicBezTo>
                    <a:pt x="80327" y="5505"/>
                    <a:pt x="80327" y="4781"/>
                    <a:pt x="80327" y="3695"/>
                  </a:cubicBezTo>
                  <a:cubicBezTo>
                    <a:pt x="80327" y="1161"/>
                    <a:pt x="78946" y="75"/>
                    <a:pt x="76875" y="75"/>
                  </a:cubicBezTo>
                  <a:cubicBezTo>
                    <a:pt x="73422" y="75"/>
                    <a:pt x="42346" y="24692"/>
                    <a:pt x="21974" y="70669"/>
                  </a:cubicBezTo>
                  <a:cubicBezTo>
                    <a:pt x="4364" y="110491"/>
                    <a:pt x="221" y="150676"/>
                    <a:pt x="221" y="181085"/>
                  </a:cubicBezTo>
                  <a:cubicBezTo>
                    <a:pt x="221" y="209323"/>
                    <a:pt x="4019" y="253128"/>
                    <a:pt x="23010" y="294036"/>
                  </a:cubicBezTo>
                  <a:cubicBezTo>
                    <a:pt x="43727" y="338565"/>
                    <a:pt x="73422" y="362096"/>
                    <a:pt x="76875" y="362096"/>
                  </a:cubicBezTo>
                  <a:cubicBezTo>
                    <a:pt x="78946" y="362096"/>
                    <a:pt x="80327" y="361010"/>
                    <a:pt x="80327" y="35847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9" name="Dowolny kształt: kształt 178">
              <a:extLst>
                <a:ext uri="{FF2B5EF4-FFF2-40B4-BE49-F238E27FC236}">
                  <a16:creationId xmlns:a16="http://schemas.microsoft.com/office/drawing/2014/main" id="{1629EE6D-E20E-8370-8F63-EB64CBB6A38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657698" y="7410504"/>
              <a:ext cx="169536" cy="255225"/>
            </a:xfrm>
            <a:custGeom>
              <a:avLst/>
              <a:gdLst>
                <a:gd name="connsiteX0" fmla="*/ 80331 w 169536"/>
                <a:gd name="connsiteY0" fmla="*/ 4057 h 255225"/>
                <a:gd name="connsiteX1" fmla="*/ 75843 w 169536"/>
                <a:gd name="connsiteY1" fmla="*/ 75 h 255225"/>
                <a:gd name="connsiteX2" fmla="*/ 33717 w 169536"/>
                <a:gd name="connsiteY2" fmla="*/ 3695 h 255225"/>
                <a:gd name="connsiteX3" fmla="*/ 27157 w 169536"/>
                <a:gd name="connsiteY3" fmla="*/ 10935 h 255225"/>
                <a:gd name="connsiteX4" fmla="*/ 35444 w 169536"/>
                <a:gd name="connsiteY4" fmla="*/ 15280 h 255225"/>
                <a:gd name="connsiteX5" fmla="*/ 52708 w 169536"/>
                <a:gd name="connsiteY5" fmla="*/ 21434 h 255225"/>
                <a:gd name="connsiteX6" fmla="*/ 51672 w 169536"/>
                <a:gd name="connsiteY6" fmla="*/ 28674 h 255225"/>
                <a:gd name="connsiteX7" fmla="*/ 1606 w 169536"/>
                <a:gd name="connsiteY7" fmla="*/ 237199 h 255225"/>
                <a:gd name="connsiteX8" fmla="*/ 224 w 169536"/>
                <a:gd name="connsiteY8" fmla="*/ 245163 h 255225"/>
                <a:gd name="connsiteX9" fmla="*/ 10238 w 169536"/>
                <a:gd name="connsiteY9" fmla="*/ 255300 h 255225"/>
                <a:gd name="connsiteX10" fmla="*/ 23013 w 169536"/>
                <a:gd name="connsiteY10" fmla="*/ 245887 h 255225"/>
                <a:gd name="connsiteX11" fmla="*/ 29574 w 169536"/>
                <a:gd name="connsiteY11" fmla="*/ 218374 h 255225"/>
                <a:gd name="connsiteX12" fmla="*/ 37170 w 169536"/>
                <a:gd name="connsiteY12" fmla="*/ 185792 h 255225"/>
                <a:gd name="connsiteX13" fmla="*/ 43040 w 169536"/>
                <a:gd name="connsiteY13" fmla="*/ 161536 h 255225"/>
                <a:gd name="connsiteX14" fmla="*/ 46838 w 169536"/>
                <a:gd name="connsiteY14" fmla="*/ 145245 h 255225"/>
                <a:gd name="connsiteX15" fmla="*/ 70318 w 169536"/>
                <a:gd name="connsiteY15" fmla="*/ 111939 h 255225"/>
                <a:gd name="connsiteX16" fmla="*/ 103466 w 169536"/>
                <a:gd name="connsiteY16" fmla="*/ 99269 h 255225"/>
                <a:gd name="connsiteX17" fmla="*/ 122111 w 169536"/>
                <a:gd name="connsiteY17" fmla="*/ 124610 h 255225"/>
                <a:gd name="connsiteX18" fmla="*/ 100703 w 169536"/>
                <a:gd name="connsiteY18" fmla="*/ 205703 h 255225"/>
                <a:gd name="connsiteX19" fmla="*/ 96215 w 169536"/>
                <a:gd name="connsiteY19" fmla="*/ 225614 h 255225"/>
                <a:gd name="connsiteX20" fmla="*/ 124528 w 169536"/>
                <a:gd name="connsiteY20" fmla="*/ 255300 h 255225"/>
                <a:gd name="connsiteX21" fmla="*/ 169761 w 169536"/>
                <a:gd name="connsiteY21" fmla="*/ 199549 h 255225"/>
                <a:gd name="connsiteX22" fmla="*/ 165617 w 169536"/>
                <a:gd name="connsiteY22" fmla="*/ 195928 h 255225"/>
                <a:gd name="connsiteX23" fmla="*/ 160438 w 169536"/>
                <a:gd name="connsiteY23" fmla="*/ 202445 h 255225"/>
                <a:gd name="connsiteX24" fmla="*/ 125219 w 169536"/>
                <a:gd name="connsiteY24" fmla="*/ 247335 h 255225"/>
                <a:gd name="connsiteX25" fmla="*/ 116932 w 169536"/>
                <a:gd name="connsiteY25" fmla="*/ 235389 h 255225"/>
                <a:gd name="connsiteX26" fmla="*/ 123147 w 169536"/>
                <a:gd name="connsiteY26" fmla="*/ 209685 h 255225"/>
                <a:gd name="connsiteX27" fmla="*/ 144210 w 169536"/>
                <a:gd name="connsiteY27" fmla="*/ 130040 h 255225"/>
                <a:gd name="connsiteX28" fmla="*/ 104501 w 169536"/>
                <a:gd name="connsiteY28" fmla="*/ 91304 h 255225"/>
                <a:gd name="connsiteX29" fmla="*/ 53399 w 169536"/>
                <a:gd name="connsiteY29" fmla="*/ 119180 h 255225"/>
                <a:gd name="connsiteX30" fmla="*/ 80331 w 169536"/>
                <a:gd name="connsiteY30" fmla="*/ 4057 h 2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536" h="255225">
                  <a:moveTo>
                    <a:pt x="80331" y="4057"/>
                  </a:moveTo>
                  <a:cubicBezTo>
                    <a:pt x="80331" y="3695"/>
                    <a:pt x="80331" y="75"/>
                    <a:pt x="75843" y="75"/>
                  </a:cubicBezTo>
                  <a:cubicBezTo>
                    <a:pt x="67901" y="75"/>
                    <a:pt x="42695" y="2971"/>
                    <a:pt x="33717" y="3695"/>
                  </a:cubicBezTo>
                  <a:cubicBezTo>
                    <a:pt x="30955" y="4057"/>
                    <a:pt x="27157" y="4419"/>
                    <a:pt x="27157" y="10935"/>
                  </a:cubicBezTo>
                  <a:cubicBezTo>
                    <a:pt x="27157" y="15280"/>
                    <a:pt x="30265" y="15280"/>
                    <a:pt x="35444" y="15280"/>
                  </a:cubicBezTo>
                  <a:cubicBezTo>
                    <a:pt x="52018" y="15280"/>
                    <a:pt x="52708" y="17814"/>
                    <a:pt x="52708" y="21434"/>
                  </a:cubicBezTo>
                  <a:lnTo>
                    <a:pt x="51672" y="28674"/>
                  </a:lnTo>
                  <a:lnTo>
                    <a:pt x="1606" y="237199"/>
                  </a:lnTo>
                  <a:cubicBezTo>
                    <a:pt x="224" y="242267"/>
                    <a:pt x="224" y="242991"/>
                    <a:pt x="224" y="245163"/>
                  </a:cubicBezTo>
                  <a:cubicBezTo>
                    <a:pt x="224" y="253490"/>
                    <a:pt x="7130" y="255300"/>
                    <a:pt x="10238" y="255300"/>
                  </a:cubicBezTo>
                  <a:cubicBezTo>
                    <a:pt x="15762" y="255300"/>
                    <a:pt x="21287" y="250956"/>
                    <a:pt x="23013" y="245887"/>
                  </a:cubicBezTo>
                  <a:lnTo>
                    <a:pt x="29574" y="218374"/>
                  </a:lnTo>
                  <a:lnTo>
                    <a:pt x="37170" y="185792"/>
                  </a:lnTo>
                  <a:cubicBezTo>
                    <a:pt x="39242" y="177827"/>
                    <a:pt x="41314" y="169863"/>
                    <a:pt x="43040" y="161536"/>
                  </a:cubicBezTo>
                  <a:cubicBezTo>
                    <a:pt x="43731" y="159364"/>
                    <a:pt x="46493" y="147417"/>
                    <a:pt x="46838" y="145245"/>
                  </a:cubicBezTo>
                  <a:cubicBezTo>
                    <a:pt x="47874" y="141987"/>
                    <a:pt x="58578" y="121714"/>
                    <a:pt x="70318" y="111939"/>
                  </a:cubicBezTo>
                  <a:cubicBezTo>
                    <a:pt x="77914" y="106147"/>
                    <a:pt x="88618" y="99269"/>
                    <a:pt x="103466" y="99269"/>
                  </a:cubicBezTo>
                  <a:cubicBezTo>
                    <a:pt x="118313" y="99269"/>
                    <a:pt x="122111" y="111577"/>
                    <a:pt x="122111" y="124610"/>
                  </a:cubicBezTo>
                  <a:cubicBezTo>
                    <a:pt x="122111" y="144159"/>
                    <a:pt x="108990" y="183620"/>
                    <a:pt x="100703" y="205703"/>
                  </a:cubicBezTo>
                  <a:cubicBezTo>
                    <a:pt x="97941" y="214029"/>
                    <a:pt x="96215" y="218374"/>
                    <a:pt x="96215" y="225614"/>
                  </a:cubicBezTo>
                  <a:cubicBezTo>
                    <a:pt x="96215" y="242629"/>
                    <a:pt x="108300" y="255300"/>
                    <a:pt x="124528" y="255300"/>
                  </a:cubicBezTo>
                  <a:cubicBezTo>
                    <a:pt x="156985" y="255300"/>
                    <a:pt x="169761" y="202445"/>
                    <a:pt x="169761" y="199549"/>
                  </a:cubicBezTo>
                  <a:cubicBezTo>
                    <a:pt x="169761" y="195928"/>
                    <a:pt x="166653" y="195928"/>
                    <a:pt x="165617" y="195928"/>
                  </a:cubicBezTo>
                  <a:cubicBezTo>
                    <a:pt x="162165" y="195928"/>
                    <a:pt x="162165" y="197014"/>
                    <a:pt x="160438" y="202445"/>
                  </a:cubicBezTo>
                  <a:cubicBezTo>
                    <a:pt x="155259" y="221632"/>
                    <a:pt x="144210" y="247335"/>
                    <a:pt x="125219" y="247335"/>
                  </a:cubicBezTo>
                  <a:cubicBezTo>
                    <a:pt x="119349" y="247335"/>
                    <a:pt x="116932" y="243715"/>
                    <a:pt x="116932" y="235389"/>
                  </a:cubicBezTo>
                  <a:cubicBezTo>
                    <a:pt x="116932" y="226338"/>
                    <a:pt x="120039" y="217650"/>
                    <a:pt x="123147" y="209685"/>
                  </a:cubicBezTo>
                  <a:cubicBezTo>
                    <a:pt x="128672" y="194118"/>
                    <a:pt x="144210" y="151038"/>
                    <a:pt x="144210" y="130040"/>
                  </a:cubicBezTo>
                  <a:cubicBezTo>
                    <a:pt x="144210" y="106509"/>
                    <a:pt x="130398" y="91304"/>
                    <a:pt x="104501" y="91304"/>
                  </a:cubicBezTo>
                  <a:cubicBezTo>
                    <a:pt x="82748" y="91304"/>
                    <a:pt x="66174" y="102527"/>
                    <a:pt x="53399" y="119180"/>
                  </a:cubicBezTo>
                  <a:lnTo>
                    <a:pt x="80331" y="405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0" name="Dowolny kształt: kształt 179">
              <a:extLst>
                <a:ext uri="{FF2B5EF4-FFF2-40B4-BE49-F238E27FC236}">
                  <a16:creationId xmlns:a16="http://schemas.microsoft.com/office/drawing/2014/main" id="{DAA47683-5B70-3303-7D87-B068EDB0B7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849009" y="7548036"/>
              <a:ext cx="73235" cy="170548"/>
            </a:xfrm>
            <a:custGeom>
              <a:avLst/>
              <a:gdLst>
                <a:gd name="connsiteX0" fmla="*/ 67182 w 73235"/>
                <a:gd name="connsiteY0" fmla="*/ 9706 h 170548"/>
                <a:gd name="connsiteX1" fmla="*/ 57513 w 73235"/>
                <a:gd name="connsiteY1" fmla="*/ 76 h 170548"/>
                <a:gd name="connsiteX2" fmla="*/ 43978 w 73235"/>
                <a:gd name="connsiteY2" fmla="*/ 14014 h 170548"/>
                <a:gd name="connsiteX3" fmla="*/ 53646 w 73235"/>
                <a:gd name="connsiteY3" fmla="*/ 23644 h 170548"/>
                <a:gd name="connsiteX4" fmla="*/ 67182 w 73235"/>
                <a:gd name="connsiteY4" fmla="*/ 9706 h 170548"/>
                <a:gd name="connsiteX5" fmla="*/ 17874 w 73235"/>
                <a:gd name="connsiteY5" fmla="*/ 138441 h 170548"/>
                <a:gd name="connsiteX6" fmla="*/ 15699 w 73235"/>
                <a:gd name="connsiteY6" fmla="*/ 149084 h 170548"/>
                <a:gd name="connsiteX7" fmla="*/ 38661 w 73235"/>
                <a:gd name="connsiteY7" fmla="*/ 170624 h 170548"/>
                <a:gd name="connsiteX8" fmla="*/ 73466 w 73235"/>
                <a:gd name="connsiteY8" fmla="*/ 131852 h 170548"/>
                <a:gd name="connsiteX9" fmla="*/ 69599 w 73235"/>
                <a:gd name="connsiteY9" fmla="*/ 128558 h 170548"/>
                <a:gd name="connsiteX10" fmla="*/ 65006 w 73235"/>
                <a:gd name="connsiteY10" fmla="*/ 132866 h 170548"/>
                <a:gd name="connsiteX11" fmla="*/ 39386 w 73235"/>
                <a:gd name="connsiteY11" fmla="*/ 163529 h 170548"/>
                <a:gd name="connsiteX12" fmla="*/ 33343 w 73235"/>
                <a:gd name="connsiteY12" fmla="*/ 154659 h 170548"/>
                <a:gd name="connsiteX13" fmla="*/ 37211 w 73235"/>
                <a:gd name="connsiteY13" fmla="*/ 138441 h 170548"/>
                <a:gd name="connsiteX14" fmla="*/ 44945 w 73235"/>
                <a:gd name="connsiteY14" fmla="*/ 118168 h 170548"/>
                <a:gd name="connsiteX15" fmla="*/ 56788 w 73235"/>
                <a:gd name="connsiteY15" fmla="*/ 85984 h 170548"/>
                <a:gd name="connsiteX16" fmla="*/ 58239 w 73235"/>
                <a:gd name="connsiteY16" fmla="*/ 77875 h 170548"/>
                <a:gd name="connsiteX17" fmla="*/ 35277 w 73235"/>
                <a:gd name="connsiteY17" fmla="*/ 56334 h 170548"/>
                <a:gd name="connsiteX18" fmla="*/ 230 w 73235"/>
                <a:gd name="connsiteY18" fmla="*/ 95107 h 170548"/>
                <a:gd name="connsiteX19" fmla="*/ 4339 w 73235"/>
                <a:gd name="connsiteY19" fmla="*/ 98401 h 170548"/>
                <a:gd name="connsiteX20" fmla="*/ 8690 w 73235"/>
                <a:gd name="connsiteY20" fmla="*/ 94347 h 170548"/>
                <a:gd name="connsiteX21" fmla="*/ 34552 w 73235"/>
                <a:gd name="connsiteY21" fmla="*/ 63430 h 170548"/>
                <a:gd name="connsiteX22" fmla="*/ 40594 w 73235"/>
                <a:gd name="connsiteY22" fmla="*/ 72299 h 170548"/>
                <a:gd name="connsiteX23" fmla="*/ 33102 w 73235"/>
                <a:gd name="connsiteY23" fmla="*/ 97641 h 170548"/>
                <a:gd name="connsiteX24" fmla="*/ 17874 w 73235"/>
                <a:gd name="connsiteY24" fmla="*/ 138441 h 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235" h="170548">
                  <a:moveTo>
                    <a:pt x="67182" y="9706"/>
                  </a:moveTo>
                  <a:cubicBezTo>
                    <a:pt x="67182" y="5651"/>
                    <a:pt x="64281" y="76"/>
                    <a:pt x="57513" y="76"/>
                  </a:cubicBezTo>
                  <a:cubicBezTo>
                    <a:pt x="50988" y="76"/>
                    <a:pt x="43978" y="6665"/>
                    <a:pt x="43978" y="14014"/>
                  </a:cubicBezTo>
                  <a:cubicBezTo>
                    <a:pt x="43978" y="18322"/>
                    <a:pt x="47120" y="23644"/>
                    <a:pt x="53646" y="23644"/>
                  </a:cubicBezTo>
                  <a:cubicBezTo>
                    <a:pt x="60656" y="23644"/>
                    <a:pt x="67182" y="16548"/>
                    <a:pt x="67182" y="9706"/>
                  </a:cubicBezTo>
                  <a:close/>
                  <a:moveTo>
                    <a:pt x="17874" y="138441"/>
                  </a:moveTo>
                  <a:cubicBezTo>
                    <a:pt x="16908" y="141735"/>
                    <a:pt x="15699" y="144776"/>
                    <a:pt x="15699" y="149084"/>
                  </a:cubicBezTo>
                  <a:cubicBezTo>
                    <a:pt x="15699" y="160995"/>
                    <a:pt x="25367" y="170624"/>
                    <a:pt x="38661" y="170624"/>
                  </a:cubicBezTo>
                  <a:cubicBezTo>
                    <a:pt x="62831" y="170624"/>
                    <a:pt x="73466" y="135653"/>
                    <a:pt x="73466" y="131852"/>
                  </a:cubicBezTo>
                  <a:cubicBezTo>
                    <a:pt x="73466" y="128558"/>
                    <a:pt x="70324" y="128558"/>
                    <a:pt x="69599" y="128558"/>
                  </a:cubicBezTo>
                  <a:cubicBezTo>
                    <a:pt x="66215" y="128558"/>
                    <a:pt x="65973" y="130078"/>
                    <a:pt x="65006" y="132866"/>
                  </a:cubicBezTo>
                  <a:cubicBezTo>
                    <a:pt x="59447" y="153139"/>
                    <a:pt x="48812" y="163529"/>
                    <a:pt x="39386" y="163529"/>
                  </a:cubicBezTo>
                  <a:cubicBezTo>
                    <a:pt x="34552" y="163529"/>
                    <a:pt x="33343" y="160235"/>
                    <a:pt x="33343" y="154659"/>
                  </a:cubicBezTo>
                  <a:cubicBezTo>
                    <a:pt x="33343" y="148831"/>
                    <a:pt x="35035" y="144016"/>
                    <a:pt x="37211" y="138441"/>
                  </a:cubicBezTo>
                  <a:cubicBezTo>
                    <a:pt x="39628" y="131599"/>
                    <a:pt x="42286" y="124756"/>
                    <a:pt x="44945" y="118168"/>
                  </a:cubicBezTo>
                  <a:cubicBezTo>
                    <a:pt x="47120" y="112086"/>
                    <a:pt x="55822" y="89025"/>
                    <a:pt x="56788" y="85984"/>
                  </a:cubicBezTo>
                  <a:cubicBezTo>
                    <a:pt x="57513" y="83450"/>
                    <a:pt x="58239" y="80409"/>
                    <a:pt x="58239" y="77875"/>
                  </a:cubicBezTo>
                  <a:cubicBezTo>
                    <a:pt x="58239" y="65964"/>
                    <a:pt x="48570" y="56334"/>
                    <a:pt x="35277" y="56334"/>
                  </a:cubicBezTo>
                  <a:cubicBezTo>
                    <a:pt x="11348" y="56334"/>
                    <a:pt x="230" y="90799"/>
                    <a:pt x="230" y="95107"/>
                  </a:cubicBezTo>
                  <a:cubicBezTo>
                    <a:pt x="230" y="98401"/>
                    <a:pt x="3614" y="98401"/>
                    <a:pt x="4339" y="98401"/>
                  </a:cubicBezTo>
                  <a:cubicBezTo>
                    <a:pt x="7723" y="98401"/>
                    <a:pt x="7965" y="97134"/>
                    <a:pt x="8690" y="94347"/>
                  </a:cubicBezTo>
                  <a:cubicBezTo>
                    <a:pt x="14974" y="72553"/>
                    <a:pt x="25609" y="63430"/>
                    <a:pt x="34552" y="63430"/>
                  </a:cubicBezTo>
                  <a:cubicBezTo>
                    <a:pt x="38419" y="63430"/>
                    <a:pt x="40594" y="65457"/>
                    <a:pt x="40594" y="72299"/>
                  </a:cubicBezTo>
                  <a:cubicBezTo>
                    <a:pt x="40594" y="78128"/>
                    <a:pt x="39144" y="81929"/>
                    <a:pt x="33102" y="97641"/>
                  </a:cubicBezTo>
                  <a:lnTo>
                    <a:pt x="17874" y="13844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A77B2B98-1E2A-ADDF-E44A-1CC2E333446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972286" y="7390231"/>
              <a:ext cx="80106" cy="362021"/>
            </a:xfrm>
            <a:custGeom>
              <a:avLst/>
              <a:gdLst>
                <a:gd name="connsiteX0" fmla="*/ 80340 w 80106"/>
                <a:gd name="connsiteY0" fmla="*/ 181085 h 362021"/>
                <a:gd name="connsiteX1" fmla="*/ 57551 w 80106"/>
                <a:gd name="connsiteY1" fmla="*/ 68135 h 362021"/>
                <a:gd name="connsiteX2" fmla="*/ 3686 w 80106"/>
                <a:gd name="connsiteY2" fmla="*/ 75 h 362021"/>
                <a:gd name="connsiteX3" fmla="*/ 233 w 80106"/>
                <a:gd name="connsiteY3" fmla="*/ 3695 h 362021"/>
                <a:gd name="connsiteX4" fmla="*/ 6794 w 80106"/>
                <a:gd name="connsiteY4" fmla="*/ 12021 h 362021"/>
                <a:gd name="connsiteX5" fmla="*/ 60314 w 80106"/>
                <a:gd name="connsiteY5" fmla="*/ 181085 h 362021"/>
                <a:gd name="connsiteX6" fmla="*/ 4722 w 80106"/>
                <a:gd name="connsiteY6" fmla="*/ 352322 h 362021"/>
                <a:gd name="connsiteX7" fmla="*/ 233 w 80106"/>
                <a:gd name="connsiteY7" fmla="*/ 358476 h 362021"/>
                <a:gd name="connsiteX8" fmla="*/ 3686 w 80106"/>
                <a:gd name="connsiteY8" fmla="*/ 362096 h 362021"/>
                <a:gd name="connsiteX9" fmla="*/ 58587 w 80106"/>
                <a:gd name="connsiteY9" fmla="*/ 291502 h 362021"/>
                <a:gd name="connsiteX10" fmla="*/ 80340 w 80106"/>
                <a:gd name="connsiteY10" fmla="*/ 181085 h 3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06" h="362021">
                  <a:moveTo>
                    <a:pt x="80340" y="181085"/>
                  </a:moveTo>
                  <a:cubicBezTo>
                    <a:pt x="80340" y="152848"/>
                    <a:pt x="76542" y="109043"/>
                    <a:pt x="57551" y="68135"/>
                  </a:cubicBezTo>
                  <a:cubicBezTo>
                    <a:pt x="36834" y="23606"/>
                    <a:pt x="7139" y="75"/>
                    <a:pt x="3686" y="75"/>
                  </a:cubicBezTo>
                  <a:cubicBezTo>
                    <a:pt x="1615" y="75"/>
                    <a:pt x="233" y="1523"/>
                    <a:pt x="233" y="3695"/>
                  </a:cubicBezTo>
                  <a:cubicBezTo>
                    <a:pt x="233" y="4781"/>
                    <a:pt x="233" y="5505"/>
                    <a:pt x="6794" y="12021"/>
                  </a:cubicBezTo>
                  <a:cubicBezTo>
                    <a:pt x="40632" y="47862"/>
                    <a:pt x="60314" y="105423"/>
                    <a:pt x="60314" y="181085"/>
                  </a:cubicBezTo>
                  <a:cubicBezTo>
                    <a:pt x="60314" y="242991"/>
                    <a:pt x="47538" y="306707"/>
                    <a:pt x="4722" y="352322"/>
                  </a:cubicBezTo>
                  <a:cubicBezTo>
                    <a:pt x="233" y="356666"/>
                    <a:pt x="233" y="357390"/>
                    <a:pt x="233" y="358476"/>
                  </a:cubicBezTo>
                  <a:cubicBezTo>
                    <a:pt x="233" y="360648"/>
                    <a:pt x="1615" y="362096"/>
                    <a:pt x="3686" y="362096"/>
                  </a:cubicBezTo>
                  <a:cubicBezTo>
                    <a:pt x="7139" y="362096"/>
                    <a:pt x="38215" y="337479"/>
                    <a:pt x="58587" y="291502"/>
                  </a:cubicBezTo>
                  <a:cubicBezTo>
                    <a:pt x="76197" y="251680"/>
                    <a:pt x="80340" y="211495"/>
                    <a:pt x="80340" y="18108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05A7CF6E-59A4-B2FD-D826-B5444B93E56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202131" y="7528885"/>
              <a:ext cx="229616" cy="84713"/>
            </a:xfrm>
            <a:custGeom>
              <a:avLst/>
              <a:gdLst>
                <a:gd name="connsiteX0" fmla="*/ 218117 w 229616"/>
                <a:gd name="connsiteY0" fmla="*/ 14556 h 84713"/>
                <a:gd name="connsiteX1" fmla="*/ 229857 w 229616"/>
                <a:gd name="connsiteY1" fmla="*/ 7315 h 84713"/>
                <a:gd name="connsiteX2" fmla="*/ 218462 w 229616"/>
                <a:gd name="connsiteY2" fmla="*/ 75 h 84713"/>
                <a:gd name="connsiteX3" fmla="*/ 11635 w 229616"/>
                <a:gd name="connsiteY3" fmla="*/ 75 h 84713"/>
                <a:gd name="connsiteX4" fmla="*/ 240 w 229616"/>
                <a:gd name="connsiteY4" fmla="*/ 7315 h 84713"/>
                <a:gd name="connsiteX5" fmla="*/ 11980 w 229616"/>
                <a:gd name="connsiteY5" fmla="*/ 14556 h 84713"/>
                <a:gd name="connsiteX6" fmla="*/ 218117 w 229616"/>
                <a:gd name="connsiteY6" fmla="*/ 14556 h 84713"/>
                <a:gd name="connsiteX7" fmla="*/ 218462 w 229616"/>
                <a:gd name="connsiteY7" fmla="*/ 84788 h 84713"/>
                <a:gd name="connsiteX8" fmla="*/ 229857 w 229616"/>
                <a:gd name="connsiteY8" fmla="*/ 77547 h 84713"/>
                <a:gd name="connsiteX9" fmla="*/ 218117 w 229616"/>
                <a:gd name="connsiteY9" fmla="*/ 70307 h 84713"/>
                <a:gd name="connsiteX10" fmla="*/ 11980 w 229616"/>
                <a:gd name="connsiteY10" fmla="*/ 70307 h 84713"/>
                <a:gd name="connsiteX11" fmla="*/ 240 w 229616"/>
                <a:gd name="connsiteY11" fmla="*/ 77547 h 84713"/>
                <a:gd name="connsiteX12" fmla="*/ 11635 w 229616"/>
                <a:gd name="connsiteY12" fmla="*/ 84788 h 84713"/>
                <a:gd name="connsiteX13" fmla="*/ 218462 w 229616"/>
                <a:gd name="connsiteY13" fmla="*/ 84788 h 8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616" h="84713">
                  <a:moveTo>
                    <a:pt x="218117" y="14556"/>
                  </a:moveTo>
                  <a:cubicBezTo>
                    <a:pt x="223296" y="14556"/>
                    <a:pt x="229857" y="14556"/>
                    <a:pt x="229857" y="7315"/>
                  </a:cubicBezTo>
                  <a:cubicBezTo>
                    <a:pt x="229857" y="75"/>
                    <a:pt x="223296" y="75"/>
                    <a:pt x="218462" y="75"/>
                  </a:cubicBezTo>
                  <a:lnTo>
                    <a:pt x="11635" y="75"/>
                  </a:lnTo>
                  <a:cubicBezTo>
                    <a:pt x="6801" y="75"/>
                    <a:pt x="240" y="75"/>
                    <a:pt x="240" y="7315"/>
                  </a:cubicBezTo>
                  <a:cubicBezTo>
                    <a:pt x="240" y="14556"/>
                    <a:pt x="6801" y="14556"/>
                    <a:pt x="11980" y="14556"/>
                  </a:cubicBezTo>
                  <a:lnTo>
                    <a:pt x="218117" y="14556"/>
                  </a:lnTo>
                  <a:close/>
                  <a:moveTo>
                    <a:pt x="218462" y="84788"/>
                  </a:moveTo>
                  <a:cubicBezTo>
                    <a:pt x="223296" y="84788"/>
                    <a:pt x="229857" y="84788"/>
                    <a:pt x="229857" y="77547"/>
                  </a:cubicBezTo>
                  <a:cubicBezTo>
                    <a:pt x="229857" y="70307"/>
                    <a:pt x="223296" y="70307"/>
                    <a:pt x="218117" y="70307"/>
                  </a:cubicBezTo>
                  <a:lnTo>
                    <a:pt x="11980" y="70307"/>
                  </a:lnTo>
                  <a:cubicBezTo>
                    <a:pt x="6801" y="70307"/>
                    <a:pt x="240" y="70307"/>
                    <a:pt x="240" y="77547"/>
                  </a:cubicBezTo>
                  <a:cubicBezTo>
                    <a:pt x="240" y="84788"/>
                    <a:pt x="6801" y="84788"/>
                    <a:pt x="11635" y="84788"/>
                  </a:cubicBezTo>
                  <a:lnTo>
                    <a:pt x="218462" y="8478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3" name="Dowolny kształt: kształt 182">
              <a:extLst>
                <a:ext uri="{FF2B5EF4-FFF2-40B4-BE49-F238E27FC236}">
                  <a16:creationId xmlns:a16="http://schemas.microsoft.com/office/drawing/2014/main" id="{852EDF76-B39A-7EB7-59AC-8F906C39A9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3560731" y="7420641"/>
              <a:ext cx="145366" cy="249070"/>
            </a:xfrm>
            <a:custGeom>
              <a:avLst/>
              <a:gdLst>
                <a:gd name="connsiteX0" fmla="*/ 145617 w 145366"/>
                <a:gd name="connsiteY0" fmla="*/ 125334 h 249070"/>
                <a:gd name="connsiteX1" fmla="*/ 131805 w 145366"/>
                <a:gd name="connsiteY1" fmla="*/ 40621 h 249070"/>
                <a:gd name="connsiteX2" fmla="*/ 73106 w 145366"/>
                <a:gd name="connsiteY2" fmla="*/ 75 h 249070"/>
                <a:gd name="connsiteX3" fmla="*/ 13026 w 145366"/>
                <a:gd name="connsiteY3" fmla="*/ 43155 h 249070"/>
                <a:gd name="connsiteX4" fmla="*/ 251 w 145366"/>
                <a:gd name="connsiteY4" fmla="*/ 125334 h 249070"/>
                <a:gd name="connsiteX5" fmla="*/ 15789 w 145366"/>
                <a:gd name="connsiteY5" fmla="*/ 212581 h 249070"/>
                <a:gd name="connsiteX6" fmla="*/ 72761 w 145366"/>
                <a:gd name="connsiteY6" fmla="*/ 249145 h 249070"/>
                <a:gd name="connsiteX7" fmla="*/ 132841 w 145366"/>
                <a:gd name="connsiteY7" fmla="*/ 207151 h 249070"/>
                <a:gd name="connsiteX8" fmla="*/ 145617 w 145366"/>
                <a:gd name="connsiteY8" fmla="*/ 125334 h 249070"/>
                <a:gd name="connsiteX9" fmla="*/ 72761 w 145366"/>
                <a:gd name="connsiteY9" fmla="*/ 241181 h 249070"/>
                <a:gd name="connsiteX10" fmla="*/ 32708 w 145366"/>
                <a:gd name="connsiteY10" fmla="*/ 197376 h 249070"/>
                <a:gd name="connsiteX11" fmla="*/ 28910 w 145366"/>
                <a:gd name="connsiteY11" fmla="*/ 120990 h 249070"/>
                <a:gd name="connsiteX12" fmla="*/ 31672 w 145366"/>
                <a:gd name="connsiteY12" fmla="*/ 54378 h 249070"/>
                <a:gd name="connsiteX13" fmla="*/ 72761 w 145366"/>
                <a:gd name="connsiteY13" fmla="*/ 8039 h 249070"/>
                <a:gd name="connsiteX14" fmla="*/ 113505 w 145366"/>
                <a:gd name="connsiteY14" fmla="*/ 50396 h 249070"/>
                <a:gd name="connsiteX15" fmla="*/ 116958 w 145366"/>
                <a:gd name="connsiteY15" fmla="*/ 120990 h 249070"/>
                <a:gd name="connsiteX16" fmla="*/ 113160 w 145366"/>
                <a:gd name="connsiteY16" fmla="*/ 195928 h 249070"/>
                <a:gd name="connsiteX17" fmla="*/ 72761 w 145366"/>
                <a:gd name="connsiteY17" fmla="*/ 241181 h 24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366" h="249070">
                  <a:moveTo>
                    <a:pt x="145617" y="125334"/>
                  </a:moveTo>
                  <a:cubicBezTo>
                    <a:pt x="145617" y="96372"/>
                    <a:pt x="143891" y="67411"/>
                    <a:pt x="131805" y="40621"/>
                  </a:cubicBezTo>
                  <a:cubicBezTo>
                    <a:pt x="115922" y="5867"/>
                    <a:pt x="87609" y="75"/>
                    <a:pt x="73106" y="75"/>
                  </a:cubicBezTo>
                  <a:cubicBezTo>
                    <a:pt x="52389" y="75"/>
                    <a:pt x="27183" y="9487"/>
                    <a:pt x="13026" y="43155"/>
                  </a:cubicBezTo>
                  <a:cubicBezTo>
                    <a:pt x="1977" y="68135"/>
                    <a:pt x="251" y="96372"/>
                    <a:pt x="251" y="125334"/>
                  </a:cubicBezTo>
                  <a:cubicBezTo>
                    <a:pt x="251" y="152486"/>
                    <a:pt x="1632" y="185068"/>
                    <a:pt x="15789" y="212581"/>
                  </a:cubicBezTo>
                  <a:cubicBezTo>
                    <a:pt x="30636" y="241905"/>
                    <a:pt x="55842" y="249145"/>
                    <a:pt x="72761" y="249145"/>
                  </a:cubicBezTo>
                  <a:cubicBezTo>
                    <a:pt x="91407" y="249145"/>
                    <a:pt x="117649" y="241543"/>
                    <a:pt x="132841" y="207151"/>
                  </a:cubicBezTo>
                  <a:cubicBezTo>
                    <a:pt x="143891" y="182172"/>
                    <a:pt x="145617" y="153934"/>
                    <a:pt x="145617" y="125334"/>
                  </a:cubicBezTo>
                  <a:close/>
                  <a:moveTo>
                    <a:pt x="72761" y="241181"/>
                  </a:moveTo>
                  <a:cubicBezTo>
                    <a:pt x="59295" y="241181"/>
                    <a:pt x="38923" y="232130"/>
                    <a:pt x="32708" y="197376"/>
                  </a:cubicBezTo>
                  <a:cubicBezTo>
                    <a:pt x="28910" y="175655"/>
                    <a:pt x="28910" y="142349"/>
                    <a:pt x="28910" y="120990"/>
                  </a:cubicBezTo>
                  <a:cubicBezTo>
                    <a:pt x="28910" y="97821"/>
                    <a:pt x="28910" y="73927"/>
                    <a:pt x="31672" y="54378"/>
                  </a:cubicBezTo>
                  <a:cubicBezTo>
                    <a:pt x="38232" y="11297"/>
                    <a:pt x="64129" y="8039"/>
                    <a:pt x="72761" y="8039"/>
                  </a:cubicBezTo>
                  <a:cubicBezTo>
                    <a:pt x="84156" y="8039"/>
                    <a:pt x="106945" y="14556"/>
                    <a:pt x="113505" y="50396"/>
                  </a:cubicBezTo>
                  <a:cubicBezTo>
                    <a:pt x="116958" y="70669"/>
                    <a:pt x="116958" y="98183"/>
                    <a:pt x="116958" y="120990"/>
                  </a:cubicBezTo>
                  <a:cubicBezTo>
                    <a:pt x="116958" y="148141"/>
                    <a:pt x="116958" y="172759"/>
                    <a:pt x="113160" y="195928"/>
                  </a:cubicBezTo>
                  <a:cubicBezTo>
                    <a:pt x="107981" y="230320"/>
                    <a:pt x="88299" y="241181"/>
                    <a:pt x="72761" y="24118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489" name="Grupa 48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N)} \leq 4 N \min_{\{h_i\}_i, \beta_i(h_i)=0} \left\| \sum_{i=1}^\mathfrak{p} \alpha_i(h_i))  \right\|$$&#10; \end{document}&#10;" title="IguanaTex Vector Display">
            <a:extLst>
              <a:ext uri="{FF2B5EF4-FFF2-40B4-BE49-F238E27FC236}">
                <a16:creationId xmlns:a16="http://schemas.microsoft.com/office/drawing/2014/main" id="{1BF1D9E9-846F-3062-2564-42610C80F80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403756" y="4870636"/>
            <a:ext cx="4490786" cy="891434"/>
            <a:chOff x="5964435" y="7173618"/>
            <a:chExt cx="4490786" cy="891434"/>
          </a:xfrm>
        </p:grpSpPr>
        <p:sp>
          <p:nvSpPr>
            <p:cNvPr id="440" name="Dowolny kształt: kształt 439">
              <a:extLst>
                <a:ext uri="{FF2B5EF4-FFF2-40B4-BE49-F238E27FC236}">
                  <a16:creationId xmlns:a16="http://schemas.microsoft.com/office/drawing/2014/main" id="{4BC638D1-D1FD-2463-535A-BF71CB3C36F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64435" y="7494208"/>
              <a:ext cx="169295" cy="198387"/>
            </a:xfrm>
            <a:custGeom>
              <a:avLst/>
              <a:gdLst>
                <a:gd name="connsiteX0" fmla="*/ 164486 w 169295"/>
                <a:gd name="connsiteY0" fmla="*/ 81 h 198387"/>
                <a:gd name="connsiteX1" fmla="*/ 5103 w 169295"/>
                <a:gd name="connsiteY1" fmla="*/ 81 h 198387"/>
                <a:gd name="connsiteX2" fmla="*/ 147 w 169295"/>
                <a:gd name="connsiteY2" fmla="*/ 66015 h 198387"/>
                <a:gd name="connsiteX3" fmla="*/ 6668 w 169295"/>
                <a:gd name="connsiteY3" fmla="*/ 66015 h 198387"/>
                <a:gd name="connsiteX4" fmla="*/ 53622 w 169295"/>
                <a:gd name="connsiteY4" fmla="*/ 9166 h 198387"/>
                <a:gd name="connsiteX5" fmla="*/ 67709 w 169295"/>
                <a:gd name="connsiteY5" fmla="*/ 9752 h 198387"/>
                <a:gd name="connsiteX6" fmla="*/ 73187 w 169295"/>
                <a:gd name="connsiteY6" fmla="*/ 20887 h 198387"/>
                <a:gd name="connsiteX7" fmla="*/ 73187 w 169295"/>
                <a:gd name="connsiteY7" fmla="*/ 175319 h 198387"/>
                <a:gd name="connsiteX8" fmla="*/ 45797 w 169295"/>
                <a:gd name="connsiteY8" fmla="*/ 189385 h 198387"/>
                <a:gd name="connsiteX9" fmla="*/ 35363 w 169295"/>
                <a:gd name="connsiteY9" fmla="*/ 189385 h 198387"/>
                <a:gd name="connsiteX10" fmla="*/ 35363 w 169295"/>
                <a:gd name="connsiteY10" fmla="*/ 198469 h 198387"/>
                <a:gd name="connsiteX11" fmla="*/ 84664 w 169295"/>
                <a:gd name="connsiteY11" fmla="*/ 197590 h 198387"/>
                <a:gd name="connsiteX12" fmla="*/ 134227 w 169295"/>
                <a:gd name="connsiteY12" fmla="*/ 198469 h 198387"/>
                <a:gd name="connsiteX13" fmla="*/ 134227 w 169295"/>
                <a:gd name="connsiteY13" fmla="*/ 189385 h 198387"/>
                <a:gd name="connsiteX14" fmla="*/ 123793 w 169295"/>
                <a:gd name="connsiteY14" fmla="*/ 189385 h 198387"/>
                <a:gd name="connsiteX15" fmla="*/ 96403 w 169295"/>
                <a:gd name="connsiteY15" fmla="*/ 175319 h 198387"/>
                <a:gd name="connsiteX16" fmla="*/ 96403 w 169295"/>
                <a:gd name="connsiteY16" fmla="*/ 20887 h 198387"/>
                <a:gd name="connsiteX17" fmla="*/ 101098 w 169295"/>
                <a:gd name="connsiteY17" fmla="*/ 9752 h 198387"/>
                <a:gd name="connsiteX18" fmla="*/ 115967 w 169295"/>
                <a:gd name="connsiteY18" fmla="*/ 9166 h 198387"/>
                <a:gd name="connsiteX19" fmla="*/ 162921 w 169295"/>
                <a:gd name="connsiteY19" fmla="*/ 66015 h 198387"/>
                <a:gd name="connsiteX20" fmla="*/ 169443 w 169295"/>
                <a:gd name="connsiteY20" fmla="*/ 66015 h 198387"/>
                <a:gd name="connsiteX21" fmla="*/ 164486 w 169295"/>
                <a:gd name="connsiteY21" fmla="*/ 81 h 1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9295" h="198387">
                  <a:moveTo>
                    <a:pt x="164486" y="81"/>
                  </a:moveTo>
                  <a:lnTo>
                    <a:pt x="5103" y="81"/>
                  </a:lnTo>
                  <a:lnTo>
                    <a:pt x="147" y="66015"/>
                  </a:lnTo>
                  <a:lnTo>
                    <a:pt x="6668" y="66015"/>
                  </a:lnTo>
                  <a:cubicBezTo>
                    <a:pt x="10320" y="18836"/>
                    <a:pt x="14233" y="9166"/>
                    <a:pt x="53622" y="9166"/>
                  </a:cubicBezTo>
                  <a:cubicBezTo>
                    <a:pt x="58318" y="9166"/>
                    <a:pt x="65100" y="9166"/>
                    <a:pt x="67709" y="9752"/>
                  </a:cubicBezTo>
                  <a:cubicBezTo>
                    <a:pt x="73187" y="10924"/>
                    <a:pt x="73187" y="14147"/>
                    <a:pt x="73187" y="20887"/>
                  </a:cubicBezTo>
                  <a:lnTo>
                    <a:pt x="73187" y="175319"/>
                  </a:lnTo>
                  <a:cubicBezTo>
                    <a:pt x="73187" y="185282"/>
                    <a:pt x="73187" y="189385"/>
                    <a:pt x="45797" y="189385"/>
                  </a:cubicBezTo>
                  <a:lnTo>
                    <a:pt x="35363" y="189385"/>
                  </a:lnTo>
                  <a:lnTo>
                    <a:pt x="35363" y="198469"/>
                  </a:lnTo>
                  <a:cubicBezTo>
                    <a:pt x="46058" y="197590"/>
                    <a:pt x="72665" y="197590"/>
                    <a:pt x="84664" y="197590"/>
                  </a:cubicBezTo>
                  <a:cubicBezTo>
                    <a:pt x="96664" y="197590"/>
                    <a:pt x="123532" y="197590"/>
                    <a:pt x="134227" y="198469"/>
                  </a:cubicBezTo>
                  <a:lnTo>
                    <a:pt x="134227" y="189385"/>
                  </a:lnTo>
                  <a:lnTo>
                    <a:pt x="123793" y="189385"/>
                  </a:lnTo>
                  <a:cubicBezTo>
                    <a:pt x="96403" y="189385"/>
                    <a:pt x="96403" y="185282"/>
                    <a:pt x="96403" y="175319"/>
                  </a:cubicBezTo>
                  <a:lnTo>
                    <a:pt x="96403" y="20887"/>
                  </a:lnTo>
                  <a:cubicBezTo>
                    <a:pt x="96403" y="15026"/>
                    <a:pt x="96403" y="10924"/>
                    <a:pt x="101098" y="9752"/>
                  </a:cubicBezTo>
                  <a:cubicBezTo>
                    <a:pt x="103968" y="9166"/>
                    <a:pt x="111011" y="9166"/>
                    <a:pt x="115967" y="9166"/>
                  </a:cubicBezTo>
                  <a:cubicBezTo>
                    <a:pt x="155356" y="9166"/>
                    <a:pt x="159269" y="18836"/>
                    <a:pt x="162921" y="66015"/>
                  </a:cubicBezTo>
                  <a:lnTo>
                    <a:pt x="169443" y="66015"/>
                  </a:lnTo>
                  <a:lnTo>
                    <a:pt x="164486" y="8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1" name="Dowolny kształt: kształt 440">
              <a:extLst>
                <a:ext uri="{FF2B5EF4-FFF2-40B4-BE49-F238E27FC236}">
                  <a16:creationId xmlns:a16="http://schemas.microsoft.com/office/drawing/2014/main" id="{E1E03FE4-0231-B1A4-0718-10634CAF2C1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29007" y="7563072"/>
              <a:ext cx="87647" cy="129523"/>
            </a:xfrm>
            <a:custGeom>
              <a:avLst/>
              <a:gdLst>
                <a:gd name="connsiteX0" fmla="*/ 36412 w 87647"/>
                <a:gd name="connsiteY0" fmla="*/ 32316 h 129523"/>
                <a:gd name="connsiteX1" fmla="*/ 36412 w 87647"/>
                <a:gd name="connsiteY1" fmla="*/ 81 h 129523"/>
                <a:gd name="connsiteX2" fmla="*/ 153 w 87647"/>
                <a:gd name="connsiteY2" fmla="*/ 3305 h 129523"/>
                <a:gd name="connsiteX3" fmla="*/ 153 w 87647"/>
                <a:gd name="connsiteY3" fmla="*/ 12389 h 129523"/>
                <a:gd name="connsiteX4" fmla="*/ 20500 w 87647"/>
                <a:gd name="connsiteY4" fmla="*/ 28799 h 129523"/>
                <a:gd name="connsiteX5" fmla="*/ 20500 w 87647"/>
                <a:gd name="connsiteY5" fmla="*/ 107334 h 129523"/>
                <a:gd name="connsiteX6" fmla="*/ 153 w 87647"/>
                <a:gd name="connsiteY6" fmla="*/ 120521 h 129523"/>
                <a:gd name="connsiteX7" fmla="*/ 153 w 87647"/>
                <a:gd name="connsiteY7" fmla="*/ 129605 h 129523"/>
                <a:gd name="connsiteX8" fmla="*/ 29891 w 87647"/>
                <a:gd name="connsiteY8" fmla="*/ 128726 h 129523"/>
                <a:gd name="connsiteX9" fmla="*/ 63020 w 87647"/>
                <a:gd name="connsiteY9" fmla="*/ 129605 h 129523"/>
                <a:gd name="connsiteX10" fmla="*/ 63020 w 87647"/>
                <a:gd name="connsiteY10" fmla="*/ 120521 h 129523"/>
                <a:gd name="connsiteX11" fmla="*/ 57542 w 87647"/>
                <a:gd name="connsiteY11" fmla="*/ 120521 h 129523"/>
                <a:gd name="connsiteX12" fmla="*/ 37717 w 87647"/>
                <a:gd name="connsiteY12" fmla="*/ 106748 h 129523"/>
                <a:gd name="connsiteX13" fmla="*/ 37717 w 87647"/>
                <a:gd name="connsiteY13" fmla="*/ 61620 h 129523"/>
                <a:gd name="connsiteX14" fmla="*/ 68498 w 87647"/>
                <a:gd name="connsiteY14" fmla="*/ 6528 h 129523"/>
                <a:gd name="connsiteX15" fmla="*/ 71367 w 87647"/>
                <a:gd name="connsiteY15" fmla="*/ 6821 h 129523"/>
                <a:gd name="connsiteX16" fmla="*/ 65367 w 87647"/>
                <a:gd name="connsiteY16" fmla="*/ 18250 h 129523"/>
                <a:gd name="connsiteX17" fmla="*/ 76584 w 87647"/>
                <a:gd name="connsiteY17" fmla="*/ 30850 h 129523"/>
                <a:gd name="connsiteX18" fmla="*/ 87801 w 87647"/>
                <a:gd name="connsiteY18" fmla="*/ 17957 h 129523"/>
                <a:gd name="connsiteX19" fmla="*/ 68498 w 87647"/>
                <a:gd name="connsiteY19" fmla="*/ 81 h 129523"/>
                <a:gd name="connsiteX20" fmla="*/ 36412 w 87647"/>
                <a:gd name="connsiteY20" fmla="*/ 32316 h 12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647" h="129523">
                  <a:moveTo>
                    <a:pt x="36412" y="32316"/>
                  </a:moveTo>
                  <a:lnTo>
                    <a:pt x="36412" y="81"/>
                  </a:lnTo>
                  <a:lnTo>
                    <a:pt x="153" y="3305"/>
                  </a:lnTo>
                  <a:lnTo>
                    <a:pt x="153" y="12389"/>
                  </a:lnTo>
                  <a:cubicBezTo>
                    <a:pt x="18413" y="12389"/>
                    <a:pt x="20500" y="14440"/>
                    <a:pt x="20500" y="28799"/>
                  </a:cubicBezTo>
                  <a:lnTo>
                    <a:pt x="20500" y="107334"/>
                  </a:lnTo>
                  <a:cubicBezTo>
                    <a:pt x="20500" y="120521"/>
                    <a:pt x="17631" y="120521"/>
                    <a:pt x="153" y="120521"/>
                  </a:cubicBezTo>
                  <a:lnTo>
                    <a:pt x="153" y="129605"/>
                  </a:lnTo>
                  <a:cubicBezTo>
                    <a:pt x="10327" y="129312"/>
                    <a:pt x="22587" y="128726"/>
                    <a:pt x="29891" y="128726"/>
                  </a:cubicBezTo>
                  <a:cubicBezTo>
                    <a:pt x="40325" y="128726"/>
                    <a:pt x="52585" y="128726"/>
                    <a:pt x="63020" y="129605"/>
                  </a:cubicBezTo>
                  <a:lnTo>
                    <a:pt x="63020" y="120521"/>
                  </a:lnTo>
                  <a:lnTo>
                    <a:pt x="57542" y="120521"/>
                  </a:lnTo>
                  <a:cubicBezTo>
                    <a:pt x="38238" y="120521"/>
                    <a:pt x="37717" y="117297"/>
                    <a:pt x="37717" y="106748"/>
                  </a:cubicBezTo>
                  <a:lnTo>
                    <a:pt x="37717" y="61620"/>
                  </a:lnTo>
                  <a:cubicBezTo>
                    <a:pt x="37717" y="32609"/>
                    <a:pt x="48673" y="6528"/>
                    <a:pt x="68498" y="6528"/>
                  </a:cubicBezTo>
                  <a:cubicBezTo>
                    <a:pt x="70324" y="6528"/>
                    <a:pt x="70845" y="6528"/>
                    <a:pt x="71367" y="6821"/>
                  </a:cubicBezTo>
                  <a:cubicBezTo>
                    <a:pt x="70585" y="7114"/>
                    <a:pt x="65367" y="10631"/>
                    <a:pt x="65367" y="18250"/>
                  </a:cubicBezTo>
                  <a:cubicBezTo>
                    <a:pt x="65367" y="26455"/>
                    <a:pt x="70845" y="30850"/>
                    <a:pt x="76584" y="30850"/>
                  </a:cubicBezTo>
                  <a:cubicBezTo>
                    <a:pt x="81280" y="30850"/>
                    <a:pt x="87801" y="27334"/>
                    <a:pt x="87801" y="17957"/>
                  </a:cubicBezTo>
                  <a:cubicBezTo>
                    <a:pt x="87801" y="8579"/>
                    <a:pt x="79714" y="81"/>
                    <a:pt x="68498" y="81"/>
                  </a:cubicBezTo>
                  <a:cubicBezTo>
                    <a:pt x="49455" y="81"/>
                    <a:pt x="40064" y="19715"/>
                    <a:pt x="36412" y="3231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2" name="Dowolny kształt: kształt 441">
              <a:extLst>
                <a:ext uri="{FF2B5EF4-FFF2-40B4-BE49-F238E27FC236}">
                  <a16:creationId xmlns:a16="http://schemas.microsoft.com/office/drawing/2014/main" id="{BA7A1260-72CC-9EA3-3839-4BEEA641DC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33784" y="7493329"/>
              <a:ext cx="185410" cy="199267"/>
            </a:xfrm>
            <a:custGeom>
              <a:avLst/>
              <a:gdLst>
                <a:gd name="connsiteX0" fmla="*/ 69284 w 185410"/>
                <a:gd name="connsiteY0" fmla="*/ 104110 h 199267"/>
                <a:gd name="connsiteX1" fmla="*/ 94587 w 185410"/>
                <a:gd name="connsiteY1" fmla="*/ 104110 h 199267"/>
                <a:gd name="connsiteX2" fmla="*/ 116238 w 185410"/>
                <a:gd name="connsiteY2" fmla="*/ 117297 h 199267"/>
                <a:gd name="connsiteX3" fmla="*/ 114412 w 185410"/>
                <a:gd name="connsiteY3" fmla="*/ 131656 h 199267"/>
                <a:gd name="connsiteX4" fmla="*/ 113630 w 185410"/>
                <a:gd name="connsiteY4" fmla="*/ 134880 h 199267"/>
                <a:gd name="connsiteX5" fmla="*/ 116760 w 185410"/>
                <a:gd name="connsiteY5" fmla="*/ 138396 h 199267"/>
                <a:gd name="connsiteX6" fmla="*/ 120673 w 185410"/>
                <a:gd name="connsiteY6" fmla="*/ 132242 h 199267"/>
                <a:gd name="connsiteX7" fmla="*/ 135020 w 185410"/>
                <a:gd name="connsiteY7" fmla="*/ 68653 h 199267"/>
                <a:gd name="connsiteX8" fmla="*/ 135802 w 185410"/>
                <a:gd name="connsiteY8" fmla="*/ 63964 h 199267"/>
                <a:gd name="connsiteX9" fmla="*/ 132672 w 185410"/>
                <a:gd name="connsiteY9" fmla="*/ 60741 h 199267"/>
                <a:gd name="connsiteX10" fmla="*/ 128759 w 185410"/>
                <a:gd name="connsiteY10" fmla="*/ 66894 h 199267"/>
                <a:gd name="connsiteX11" fmla="*/ 95109 w 185410"/>
                <a:gd name="connsiteY11" fmla="*/ 95026 h 199267"/>
                <a:gd name="connsiteX12" fmla="*/ 71371 w 185410"/>
                <a:gd name="connsiteY12" fmla="*/ 95026 h 199267"/>
                <a:gd name="connsiteX13" fmla="*/ 88066 w 185410"/>
                <a:gd name="connsiteY13" fmla="*/ 20594 h 199267"/>
                <a:gd name="connsiteX14" fmla="*/ 102152 w 185410"/>
                <a:gd name="connsiteY14" fmla="*/ 9166 h 199267"/>
                <a:gd name="connsiteX15" fmla="*/ 136585 w 185410"/>
                <a:gd name="connsiteY15" fmla="*/ 9166 h 199267"/>
                <a:gd name="connsiteX16" fmla="*/ 174670 w 185410"/>
                <a:gd name="connsiteY16" fmla="*/ 41400 h 199267"/>
                <a:gd name="connsiteX17" fmla="*/ 173887 w 185410"/>
                <a:gd name="connsiteY17" fmla="*/ 57224 h 199267"/>
                <a:gd name="connsiteX18" fmla="*/ 173366 w 185410"/>
                <a:gd name="connsiteY18" fmla="*/ 62499 h 199267"/>
                <a:gd name="connsiteX19" fmla="*/ 176496 w 185410"/>
                <a:gd name="connsiteY19" fmla="*/ 66015 h 199267"/>
                <a:gd name="connsiteX20" fmla="*/ 180148 w 185410"/>
                <a:gd name="connsiteY20" fmla="*/ 58689 h 199267"/>
                <a:gd name="connsiteX21" fmla="*/ 185365 w 185410"/>
                <a:gd name="connsiteY21" fmla="*/ 7993 h 199267"/>
                <a:gd name="connsiteX22" fmla="*/ 178322 w 185410"/>
                <a:gd name="connsiteY22" fmla="*/ 81 h 199267"/>
                <a:gd name="connsiteX23" fmla="*/ 50502 w 185410"/>
                <a:gd name="connsiteY23" fmla="*/ 81 h 199267"/>
                <a:gd name="connsiteX24" fmla="*/ 42677 w 185410"/>
                <a:gd name="connsiteY24" fmla="*/ 5942 h 199267"/>
                <a:gd name="connsiteX25" fmla="*/ 49981 w 185410"/>
                <a:gd name="connsiteY25" fmla="*/ 9166 h 199267"/>
                <a:gd name="connsiteX26" fmla="*/ 66936 w 185410"/>
                <a:gd name="connsiteY26" fmla="*/ 14440 h 199267"/>
                <a:gd name="connsiteX27" fmla="*/ 65632 w 185410"/>
                <a:gd name="connsiteY27" fmla="*/ 21473 h 199267"/>
                <a:gd name="connsiteX28" fmla="*/ 31199 w 185410"/>
                <a:gd name="connsiteY28" fmla="*/ 176491 h 199267"/>
                <a:gd name="connsiteX29" fmla="*/ 7461 w 185410"/>
                <a:gd name="connsiteY29" fmla="*/ 190264 h 199267"/>
                <a:gd name="connsiteX30" fmla="*/ 157 w 185410"/>
                <a:gd name="connsiteY30" fmla="*/ 195832 h 199267"/>
                <a:gd name="connsiteX31" fmla="*/ 4070 w 185410"/>
                <a:gd name="connsiteY31" fmla="*/ 199348 h 199267"/>
                <a:gd name="connsiteX32" fmla="*/ 38503 w 185410"/>
                <a:gd name="connsiteY32" fmla="*/ 198469 h 199267"/>
                <a:gd name="connsiteX33" fmla="*/ 77371 w 185410"/>
                <a:gd name="connsiteY33" fmla="*/ 199348 h 199267"/>
                <a:gd name="connsiteX34" fmla="*/ 82849 w 185410"/>
                <a:gd name="connsiteY34" fmla="*/ 193781 h 199267"/>
                <a:gd name="connsiteX35" fmla="*/ 81284 w 185410"/>
                <a:gd name="connsiteY35" fmla="*/ 190557 h 199267"/>
                <a:gd name="connsiteX36" fmla="*/ 73980 w 185410"/>
                <a:gd name="connsiteY36" fmla="*/ 190264 h 199267"/>
                <a:gd name="connsiteX37" fmla="*/ 60415 w 185410"/>
                <a:gd name="connsiteY37" fmla="*/ 189678 h 199267"/>
                <a:gd name="connsiteX38" fmla="*/ 52068 w 185410"/>
                <a:gd name="connsiteY38" fmla="*/ 183817 h 199267"/>
                <a:gd name="connsiteX39" fmla="*/ 53111 w 185410"/>
                <a:gd name="connsiteY39" fmla="*/ 177077 h 199267"/>
                <a:gd name="connsiteX40" fmla="*/ 69284 w 185410"/>
                <a:gd name="connsiteY40" fmla="*/ 104110 h 19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5410" h="199267">
                  <a:moveTo>
                    <a:pt x="69284" y="104110"/>
                  </a:moveTo>
                  <a:lnTo>
                    <a:pt x="94587" y="104110"/>
                  </a:lnTo>
                  <a:cubicBezTo>
                    <a:pt x="114151" y="104110"/>
                    <a:pt x="116238" y="108799"/>
                    <a:pt x="116238" y="117297"/>
                  </a:cubicBezTo>
                  <a:cubicBezTo>
                    <a:pt x="116238" y="119348"/>
                    <a:pt x="116238" y="122865"/>
                    <a:pt x="114412" y="131656"/>
                  </a:cubicBezTo>
                  <a:cubicBezTo>
                    <a:pt x="113891" y="133121"/>
                    <a:pt x="113630" y="134294"/>
                    <a:pt x="113630" y="134880"/>
                  </a:cubicBezTo>
                  <a:cubicBezTo>
                    <a:pt x="113630" y="137224"/>
                    <a:pt x="115195" y="138396"/>
                    <a:pt x="116760" y="138396"/>
                  </a:cubicBezTo>
                  <a:cubicBezTo>
                    <a:pt x="119369" y="138396"/>
                    <a:pt x="119369" y="137517"/>
                    <a:pt x="120673" y="132242"/>
                  </a:cubicBezTo>
                  <a:lnTo>
                    <a:pt x="135020" y="68653"/>
                  </a:lnTo>
                  <a:cubicBezTo>
                    <a:pt x="135802" y="65429"/>
                    <a:pt x="135802" y="64843"/>
                    <a:pt x="135802" y="63964"/>
                  </a:cubicBezTo>
                  <a:cubicBezTo>
                    <a:pt x="135802" y="63378"/>
                    <a:pt x="135281" y="60741"/>
                    <a:pt x="132672" y="60741"/>
                  </a:cubicBezTo>
                  <a:cubicBezTo>
                    <a:pt x="130064" y="60741"/>
                    <a:pt x="129803" y="62206"/>
                    <a:pt x="128759" y="66894"/>
                  </a:cubicBezTo>
                  <a:cubicBezTo>
                    <a:pt x="123281" y="89751"/>
                    <a:pt x="117282" y="95026"/>
                    <a:pt x="95109" y="95026"/>
                  </a:cubicBezTo>
                  <a:lnTo>
                    <a:pt x="71371" y="95026"/>
                  </a:lnTo>
                  <a:lnTo>
                    <a:pt x="88066" y="20594"/>
                  </a:lnTo>
                  <a:cubicBezTo>
                    <a:pt x="90413" y="10338"/>
                    <a:pt x="90674" y="9166"/>
                    <a:pt x="102152" y="9166"/>
                  </a:cubicBezTo>
                  <a:lnTo>
                    <a:pt x="136585" y="9166"/>
                  </a:lnTo>
                  <a:cubicBezTo>
                    <a:pt x="168670" y="9166"/>
                    <a:pt x="174670" y="18836"/>
                    <a:pt x="174670" y="41400"/>
                  </a:cubicBezTo>
                  <a:cubicBezTo>
                    <a:pt x="174670" y="48140"/>
                    <a:pt x="174670" y="49312"/>
                    <a:pt x="173887" y="57224"/>
                  </a:cubicBezTo>
                  <a:cubicBezTo>
                    <a:pt x="173366" y="61034"/>
                    <a:pt x="173366" y="61620"/>
                    <a:pt x="173366" y="62499"/>
                  </a:cubicBezTo>
                  <a:cubicBezTo>
                    <a:pt x="173366" y="63964"/>
                    <a:pt x="174148" y="66015"/>
                    <a:pt x="176496" y="66015"/>
                  </a:cubicBezTo>
                  <a:cubicBezTo>
                    <a:pt x="179365" y="66015"/>
                    <a:pt x="179626" y="64257"/>
                    <a:pt x="180148" y="58689"/>
                  </a:cubicBezTo>
                  <a:lnTo>
                    <a:pt x="185365" y="7993"/>
                  </a:lnTo>
                  <a:cubicBezTo>
                    <a:pt x="186148" y="81"/>
                    <a:pt x="184843" y="81"/>
                    <a:pt x="178322" y="81"/>
                  </a:cubicBezTo>
                  <a:lnTo>
                    <a:pt x="50502" y="81"/>
                  </a:lnTo>
                  <a:cubicBezTo>
                    <a:pt x="45285" y="81"/>
                    <a:pt x="42677" y="81"/>
                    <a:pt x="42677" y="5942"/>
                  </a:cubicBezTo>
                  <a:cubicBezTo>
                    <a:pt x="42677" y="9166"/>
                    <a:pt x="45024" y="9166"/>
                    <a:pt x="49981" y="9166"/>
                  </a:cubicBezTo>
                  <a:cubicBezTo>
                    <a:pt x="59632" y="9166"/>
                    <a:pt x="66936" y="9166"/>
                    <a:pt x="66936" y="14440"/>
                  </a:cubicBezTo>
                  <a:cubicBezTo>
                    <a:pt x="66936" y="15612"/>
                    <a:pt x="66936" y="16198"/>
                    <a:pt x="65632" y="21473"/>
                  </a:cubicBezTo>
                  <a:lnTo>
                    <a:pt x="31199" y="176491"/>
                  </a:lnTo>
                  <a:cubicBezTo>
                    <a:pt x="28591" y="187920"/>
                    <a:pt x="28069" y="190264"/>
                    <a:pt x="7461" y="190264"/>
                  </a:cubicBezTo>
                  <a:cubicBezTo>
                    <a:pt x="3027" y="190264"/>
                    <a:pt x="157" y="190264"/>
                    <a:pt x="157" y="195832"/>
                  </a:cubicBezTo>
                  <a:cubicBezTo>
                    <a:pt x="157" y="199348"/>
                    <a:pt x="3288" y="199348"/>
                    <a:pt x="4070" y="199348"/>
                  </a:cubicBezTo>
                  <a:cubicBezTo>
                    <a:pt x="11635" y="199348"/>
                    <a:pt x="30938" y="198469"/>
                    <a:pt x="38503" y="198469"/>
                  </a:cubicBezTo>
                  <a:cubicBezTo>
                    <a:pt x="47111" y="198469"/>
                    <a:pt x="68762" y="199348"/>
                    <a:pt x="77371" y="199348"/>
                  </a:cubicBezTo>
                  <a:cubicBezTo>
                    <a:pt x="79718" y="199348"/>
                    <a:pt x="82849" y="199348"/>
                    <a:pt x="82849" y="193781"/>
                  </a:cubicBezTo>
                  <a:cubicBezTo>
                    <a:pt x="82849" y="191436"/>
                    <a:pt x="81284" y="190850"/>
                    <a:pt x="81284" y="190557"/>
                  </a:cubicBezTo>
                  <a:cubicBezTo>
                    <a:pt x="80501" y="190264"/>
                    <a:pt x="79979" y="190264"/>
                    <a:pt x="73980" y="190264"/>
                  </a:cubicBezTo>
                  <a:cubicBezTo>
                    <a:pt x="68241" y="190264"/>
                    <a:pt x="66936" y="190264"/>
                    <a:pt x="60415" y="189678"/>
                  </a:cubicBezTo>
                  <a:cubicBezTo>
                    <a:pt x="52850" y="188799"/>
                    <a:pt x="52068" y="187627"/>
                    <a:pt x="52068" y="183817"/>
                  </a:cubicBezTo>
                  <a:cubicBezTo>
                    <a:pt x="52068" y="183231"/>
                    <a:pt x="52068" y="181473"/>
                    <a:pt x="53111" y="177077"/>
                  </a:cubicBezTo>
                  <a:lnTo>
                    <a:pt x="69284" y="10411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3" name="Dowolny kształt: kształt 442">
              <a:extLst>
                <a:ext uri="{FF2B5EF4-FFF2-40B4-BE49-F238E27FC236}">
                  <a16:creationId xmlns:a16="http://schemas.microsoft.com/office/drawing/2014/main" id="{CA6E3D35-1D3E-572D-DB30-361A6D3F47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48846" y="7386533"/>
              <a:ext cx="47475" cy="204922"/>
            </a:xfrm>
            <a:custGeom>
              <a:avLst/>
              <a:gdLst>
                <a:gd name="connsiteX0" fmla="*/ 43989 w 47475"/>
                <a:gd name="connsiteY0" fmla="*/ 76 h 204922"/>
                <a:gd name="connsiteX1" fmla="*/ 165 w 47475"/>
                <a:gd name="connsiteY1" fmla="*/ 102435 h 204922"/>
                <a:gd name="connsiteX2" fmla="*/ 43989 w 47475"/>
                <a:gd name="connsiteY2" fmla="*/ 204999 h 204922"/>
                <a:gd name="connsiteX3" fmla="*/ 47641 w 47475"/>
                <a:gd name="connsiteY3" fmla="*/ 202537 h 204922"/>
                <a:gd name="connsiteX4" fmla="*/ 45815 w 47475"/>
                <a:gd name="connsiteY4" fmla="*/ 199460 h 204922"/>
                <a:gd name="connsiteX5" fmla="*/ 12582 w 47475"/>
                <a:gd name="connsiteY5" fmla="*/ 102640 h 204922"/>
                <a:gd name="connsiteX6" fmla="*/ 46363 w 47475"/>
                <a:gd name="connsiteY6" fmla="*/ 4999 h 204922"/>
                <a:gd name="connsiteX7" fmla="*/ 47641 w 47475"/>
                <a:gd name="connsiteY7" fmla="*/ 2538 h 204922"/>
                <a:gd name="connsiteX8" fmla="*/ 43989 w 47475"/>
                <a:gd name="connsiteY8" fmla="*/ 76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5" h="204922">
                  <a:moveTo>
                    <a:pt x="43989" y="76"/>
                  </a:moveTo>
                  <a:cubicBezTo>
                    <a:pt x="9295" y="27563"/>
                    <a:pt x="165" y="71050"/>
                    <a:pt x="165" y="102435"/>
                  </a:cubicBezTo>
                  <a:cubicBezTo>
                    <a:pt x="165" y="131358"/>
                    <a:pt x="7834" y="176281"/>
                    <a:pt x="43989" y="204999"/>
                  </a:cubicBezTo>
                  <a:cubicBezTo>
                    <a:pt x="45450" y="204999"/>
                    <a:pt x="47641" y="204999"/>
                    <a:pt x="47641" y="202537"/>
                  </a:cubicBezTo>
                  <a:cubicBezTo>
                    <a:pt x="47641" y="201307"/>
                    <a:pt x="47093" y="200896"/>
                    <a:pt x="45815" y="199460"/>
                  </a:cubicBezTo>
                  <a:cubicBezTo>
                    <a:pt x="21529" y="174845"/>
                    <a:pt x="12582" y="139973"/>
                    <a:pt x="12582" y="102640"/>
                  </a:cubicBezTo>
                  <a:cubicBezTo>
                    <a:pt x="12582" y="47256"/>
                    <a:pt x="31390" y="20179"/>
                    <a:pt x="46363" y="4999"/>
                  </a:cubicBezTo>
                  <a:cubicBezTo>
                    <a:pt x="47093" y="4179"/>
                    <a:pt x="47641" y="3563"/>
                    <a:pt x="47641" y="2538"/>
                  </a:cubicBezTo>
                  <a:cubicBezTo>
                    <a:pt x="47641" y="76"/>
                    <a:pt x="45450" y="76"/>
                    <a:pt x="43989" y="7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4" name="Dowolny kształt: kształt 443">
              <a:extLst>
                <a:ext uri="{FF2B5EF4-FFF2-40B4-BE49-F238E27FC236}">
                  <a16:creationId xmlns:a16="http://schemas.microsoft.com/office/drawing/2014/main" id="{0E120DE8-43E6-069D-38B1-71239516777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21964" y="7400276"/>
              <a:ext cx="162695" cy="140102"/>
            </a:xfrm>
            <a:custGeom>
              <a:avLst/>
              <a:gdLst>
                <a:gd name="connsiteX0" fmla="*/ 139857 w 162695"/>
                <a:gd name="connsiteY0" fmla="*/ 22435 h 140102"/>
                <a:gd name="connsiteX1" fmla="*/ 159212 w 162695"/>
                <a:gd name="connsiteY1" fmla="*/ 7461 h 140102"/>
                <a:gd name="connsiteX2" fmla="*/ 162864 w 162695"/>
                <a:gd name="connsiteY2" fmla="*/ 2948 h 140102"/>
                <a:gd name="connsiteX3" fmla="*/ 160125 w 162695"/>
                <a:gd name="connsiteY3" fmla="*/ 76 h 140102"/>
                <a:gd name="connsiteX4" fmla="*/ 141135 w 162695"/>
                <a:gd name="connsiteY4" fmla="*/ 897 h 140102"/>
                <a:gd name="connsiteX5" fmla="*/ 121779 w 162695"/>
                <a:gd name="connsiteY5" fmla="*/ 76 h 140102"/>
                <a:gd name="connsiteX6" fmla="*/ 118127 w 162695"/>
                <a:gd name="connsiteY6" fmla="*/ 4589 h 140102"/>
                <a:gd name="connsiteX7" fmla="*/ 122144 w 162695"/>
                <a:gd name="connsiteY7" fmla="*/ 7461 h 140102"/>
                <a:gd name="connsiteX8" fmla="*/ 133831 w 162695"/>
                <a:gd name="connsiteY8" fmla="*/ 15871 h 140102"/>
                <a:gd name="connsiteX9" fmla="*/ 133100 w 162695"/>
                <a:gd name="connsiteY9" fmla="*/ 20794 h 140102"/>
                <a:gd name="connsiteX10" fmla="*/ 113197 w 162695"/>
                <a:gd name="connsiteY10" fmla="*/ 110230 h 140102"/>
                <a:gd name="connsiteX11" fmla="*/ 66817 w 162695"/>
                <a:gd name="connsiteY11" fmla="*/ 3563 h 140102"/>
                <a:gd name="connsiteX12" fmla="*/ 60608 w 162695"/>
                <a:gd name="connsiteY12" fmla="*/ 76 h 140102"/>
                <a:gd name="connsiteX13" fmla="*/ 35592 w 162695"/>
                <a:gd name="connsiteY13" fmla="*/ 76 h 140102"/>
                <a:gd name="connsiteX14" fmla="*/ 29749 w 162695"/>
                <a:gd name="connsiteY14" fmla="*/ 4589 h 140102"/>
                <a:gd name="connsiteX15" fmla="*/ 35775 w 162695"/>
                <a:gd name="connsiteY15" fmla="*/ 7461 h 140102"/>
                <a:gd name="connsiteX16" fmla="*/ 47461 w 162695"/>
                <a:gd name="connsiteY16" fmla="*/ 8486 h 140102"/>
                <a:gd name="connsiteX17" fmla="*/ 22993 w 162695"/>
                <a:gd name="connsiteY17" fmla="*/ 118230 h 140102"/>
                <a:gd name="connsiteX18" fmla="*/ 4003 w 162695"/>
                <a:gd name="connsiteY18" fmla="*/ 132794 h 140102"/>
                <a:gd name="connsiteX19" fmla="*/ 168 w 162695"/>
                <a:gd name="connsiteY19" fmla="*/ 137102 h 140102"/>
                <a:gd name="connsiteX20" fmla="*/ 2907 w 162695"/>
                <a:gd name="connsiteY20" fmla="*/ 140178 h 140102"/>
                <a:gd name="connsiteX21" fmla="*/ 21897 w 162695"/>
                <a:gd name="connsiteY21" fmla="*/ 139358 h 140102"/>
                <a:gd name="connsiteX22" fmla="*/ 41253 w 162695"/>
                <a:gd name="connsiteY22" fmla="*/ 140178 h 140102"/>
                <a:gd name="connsiteX23" fmla="*/ 44905 w 162695"/>
                <a:gd name="connsiteY23" fmla="*/ 135871 h 140102"/>
                <a:gd name="connsiteX24" fmla="*/ 40705 w 162695"/>
                <a:gd name="connsiteY24" fmla="*/ 132794 h 140102"/>
                <a:gd name="connsiteX25" fmla="*/ 29201 w 162695"/>
                <a:gd name="connsiteY25" fmla="*/ 124178 h 140102"/>
                <a:gd name="connsiteX26" fmla="*/ 29932 w 162695"/>
                <a:gd name="connsiteY26" fmla="*/ 119050 h 140102"/>
                <a:gd name="connsiteX27" fmla="*/ 53305 w 162695"/>
                <a:gd name="connsiteY27" fmla="*/ 14025 h 140102"/>
                <a:gd name="connsiteX28" fmla="*/ 106624 w 162695"/>
                <a:gd name="connsiteY28" fmla="*/ 136691 h 140102"/>
                <a:gd name="connsiteX29" fmla="*/ 110641 w 162695"/>
                <a:gd name="connsiteY29" fmla="*/ 140178 h 140102"/>
                <a:gd name="connsiteX30" fmla="*/ 114475 w 162695"/>
                <a:gd name="connsiteY30" fmla="*/ 135871 h 140102"/>
                <a:gd name="connsiteX31" fmla="*/ 139857 w 162695"/>
                <a:gd name="connsiteY31" fmla="*/ 22435 h 14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695" h="140102">
                  <a:moveTo>
                    <a:pt x="139857" y="22435"/>
                  </a:moveTo>
                  <a:cubicBezTo>
                    <a:pt x="141683" y="14640"/>
                    <a:pt x="144604" y="7871"/>
                    <a:pt x="159212" y="7461"/>
                  </a:cubicBezTo>
                  <a:cubicBezTo>
                    <a:pt x="160125" y="7461"/>
                    <a:pt x="162864" y="7256"/>
                    <a:pt x="162864" y="2948"/>
                  </a:cubicBezTo>
                  <a:cubicBezTo>
                    <a:pt x="162864" y="1717"/>
                    <a:pt x="161951" y="76"/>
                    <a:pt x="160125" y="76"/>
                  </a:cubicBezTo>
                  <a:cubicBezTo>
                    <a:pt x="154099" y="76"/>
                    <a:pt x="147343" y="897"/>
                    <a:pt x="141135" y="897"/>
                  </a:cubicBezTo>
                  <a:cubicBezTo>
                    <a:pt x="136752" y="897"/>
                    <a:pt x="126162" y="76"/>
                    <a:pt x="121779" y="76"/>
                  </a:cubicBezTo>
                  <a:cubicBezTo>
                    <a:pt x="120866" y="76"/>
                    <a:pt x="118127" y="76"/>
                    <a:pt x="118127" y="4589"/>
                  </a:cubicBezTo>
                  <a:cubicBezTo>
                    <a:pt x="118127" y="7256"/>
                    <a:pt x="120501" y="7461"/>
                    <a:pt x="122144" y="7461"/>
                  </a:cubicBezTo>
                  <a:cubicBezTo>
                    <a:pt x="130727" y="7666"/>
                    <a:pt x="133831" y="10743"/>
                    <a:pt x="133831" y="15871"/>
                  </a:cubicBezTo>
                  <a:cubicBezTo>
                    <a:pt x="133831" y="17512"/>
                    <a:pt x="133648" y="18538"/>
                    <a:pt x="133100" y="20794"/>
                  </a:cubicBezTo>
                  <a:lnTo>
                    <a:pt x="113197" y="110230"/>
                  </a:lnTo>
                  <a:lnTo>
                    <a:pt x="66817" y="3563"/>
                  </a:lnTo>
                  <a:cubicBezTo>
                    <a:pt x="65356" y="76"/>
                    <a:pt x="64991" y="76"/>
                    <a:pt x="60608" y="76"/>
                  </a:cubicBezTo>
                  <a:lnTo>
                    <a:pt x="35592" y="76"/>
                  </a:lnTo>
                  <a:cubicBezTo>
                    <a:pt x="32123" y="76"/>
                    <a:pt x="29749" y="76"/>
                    <a:pt x="29749" y="4589"/>
                  </a:cubicBezTo>
                  <a:cubicBezTo>
                    <a:pt x="29749" y="7461"/>
                    <a:pt x="31940" y="7461"/>
                    <a:pt x="35775" y="7461"/>
                  </a:cubicBezTo>
                  <a:cubicBezTo>
                    <a:pt x="39610" y="7461"/>
                    <a:pt x="43627" y="7666"/>
                    <a:pt x="47461" y="8486"/>
                  </a:cubicBezTo>
                  <a:lnTo>
                    <a:pt x="22993" y="118230"/>
                  </a:lnTo>
                  <a:cubicBezTo>
                    <a:pt x="21350" y="126025"/>
                    <a:pt x="18245" y="132178"/>
                    <a:pt x="4003" y="132794"/>
                  </a:cubicBezTo>
                  <a:cubicBezTo>
                    <a:pt x="2725" y="132794"/>
                    <a:pt x="168" y="132999"/>
                    <a:pt x="168" y="137102"/>
                  </a:cubicBezTo>
                  <a:cubicBezTo>
                    <a:pt x="168" y="139358"/>
                    <a:pt x="1629" y="140178"/>
                    <a:pt x="2907" y="140178"/>
                  </a:cubicBezTo>
                  <a:cubicBezTo>
                    <a:pt x="8933" y="140178"/>
                    <a:pt x="15689" y="139358"/>
                    <a:pt x="21897" y="139358"/>
                  </a:cubicBezTo>
                  <a:cubicBezTo>
                    <a:pt x="26280" y="139358"/>
                    <a:pt x="36871" y="140178"/>
                    <a:pt x="41253" y="140178"/>
                  </a:cubicBezTo>
                  <a:cubicBezTo>
                    <a:pt x="43079" y="140178"/>
                    <a:pt x="44905" y="139153"/>
                    <a:pt x="44905" y="135871"/>
                  </a:cubicBezTo>
                  <a:cubicBezTo>
                    <a:pt x="44905" y="132999"/>
                    <a:pt x="42714" y="132794"/>
                    <a:pt x="40705" y="132794"/>
                  </a:cubicBezTo>
                  <a:cubicBezTo>
                    <a:pt x="29201" y="132384"/>
                    <a:pt x="29201" y="127050"/>
                    <a:pt x="29201" y="124178"/>
                  </a:cubicBezTo>
                  <a:cubicBezTo>
                    <a:pt x="29201" y="123358"/>
                    <a:pt x="29201" y="122332"/>
                    <a:pt x="29932" y="119050"/>
                  </a:cubicBezTo>
                  <a:lnTo>
                    <a:pt x="53305" y="14025"/>
                  </a:lnTo>
                  <a:lnTo>
                    <a:pt x="106624" y="136691"/>
                  </a:lnTo>
                  <a:cubicBezTo>
                    <a:pt x="108084" y="139973"/>
                    <a:pt x="108815" y="140178"/>
                    <a:pt x="110641" y="140178"/>
                  </a:cubicBezTo>
                  <a:cubicBezTo>
                    <a:pt x="113562" y="140178"/>
                    <a:pt x="113562" y="139563"/>
                    <a:pt x="114475" y="135871"/>
                  </a:cubicBezTo>
                  <a:lnTo>
                    <a:pt x="139857" y="2243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5" name="Dowolny kształt: kształt 444">
              <a:extLst>
                <a:ext uri="{FF2B5EF4-FFF2-40B4-BE49-F238E27FC236}">
                  <a16:creationId xmlns:a16="http://schemas.microsoft.com/office/drawing/2014/main" id="{70D4B733-A6E0-64E6-A51D-2A344168223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07139" y="7386533"/>
              <a:ext cx="47293" cy="204922"/>
            </a:xfrm>
            <a:custGeom>
              <a:avLst/>
              <a:gdLst>
                <a:gd name="connsiteX0" fmla="*/ 3645 w 47293"/>
                <a:gd name="connsiteY0" fmla="*/ 76 h 204922"/>
                <a:gd name="connsiteX1" fmla="*/ 175 w 47293"/>
                <a:gd name="connsiteY1" fmla="*/ 2538 h 204922"/>
                <a:gd name="connsiteX2" fmla="*/ 1819 w 47293"/>
                <a:gd name="connsiteY2" fmla="*/ 5615 h 204922"/>
                <a:gd name="connsiteX3" fmla="*/ 35052 w 47293"/>
                <a:gd name="connsiteY3" fmla="*/ 102435 h 204922"/>
                <a:gd name="connsiteX4" fmla="*/ 3462 w 47293"/>
                <a:gd name="connsiteY4" fmla="*/ 197819 h 204922"/>
                <a:gd name="connsiteX5" fmla="*/ 175 w 47293"/>
                <a:gd name="connsiteY5" fmla="*/ 202537 h 204922"/>
                <a:gd name="connsiteX6" fmla="*/ 2549 w 47293"/>
                <a:gd name="connsiteY6" fmla="*/ 204999 h 204922"/>
                <a:gd name="connsiteX7" fmla="*/ 34139 w 47293"/>
                <a:gd name="connsiteY7" fmla="*/ 165819 h 204922"/>
                <a:gd name="connsiteX8" fmla="*/ 47468 w 47293"/>
                <a:gd name="connsiteY8" fmla="*/ 102640 h 204922"/>
                <a:gd name="connsiteX9" fmla="*/ 3645 w 47293"/>
                <a:gd name="connsiteY9" fmla="*/ 76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93" h="204922">
                  <a:moveTo>
                    <a:pt x="3645" y="76"/>
                  </a:moveTo>
                  <a:cubicBezTo>
                    <a:pt x="2366" y="76"/>
                    <a:pt x="175" y="76"/>
                    <a:pt x="175" y="2538"/>
                  </a:cubicBezTo>
                  <a:cubicBezTo>
                    <a:pt x="175" y="3563"/>
                    <a:pt x="723" y="4179"/>
                    <a:pt x="1819" y="5615"/>
                  </a:cubicBezTo>
                  <a:cubicBezTo>
                    <a:pt x="17522" y="21820"/>
                    <a:pt x="35052" y="49512"/>
                    <a:pt x="35052" y="102435"/>
                  </a:cubicBezTo>
                  <a:cubicBezTo>
                    <a:pt x="35052" y="145307"/>
                    <a:pt x="23183" y="177717"/>
                    <a:pt x="3462" y="197819"/>
                  </a:cubicBezTo>
                  <a:cubicBezTo>
                    <a:pt x="358" y="201307"/>
                    <a:pt x="175" y="201512"/>
                    <a:pt x="175" y="202537"/>
                  </a:cubicBezTo>
                  <a:cubicBezTo>
                    <a:pt x="175" y="203563"/>
                    <a:pt x="723" y="204999"/>
                    <a:pt x="2549" y="204999"/>
                  </a:cubicBezTo>
                  <a:cubicBezTo>
                    <a:pt x="4740" y="204999"/>
                    <a:pt x="22087" y="191460"/>
                    <a:pt x="34139" y="165819"/>
                  </a:cubicBezTo>
                  <a:cubicBezTo>
                    <a:pt x="42173" y="148794"/>
                    <a:pt x="47468" y="126640"/>
                    <a:pt x="47468" y="102640"/>
                  </a:cubicBezTo>
                  <a:cubicBezTo>
                    <a:pt x="47468" y="73717"/>
                    <a:pt x="39799" y="28794"/>
                    <a:pt x="3645" y="7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6" name="Dowolny kształt: kształt 445">
              <a:extLst>
                <a:ext uri="{FF2B5EF4-FFF2-40B4-BE49-F238E27FC236}">
                  <a16:creationId xmlns:a16="http://schemas.microsoft.com/office/drawing/2014/main" id="{F36BD5BC-6DA1-FCCC-F9F5-48D32B001C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04216" y="7634510"/>
              <a:ext cx="138775" cy="183999"/>
            </a:xfrm>
            <a:custGeom>
              <a:avLst/>
              <a:gdLst>
                <a:gd name="connsiteX0" fmla="*/ 72473 w 138775"/>
                <a:gd name="connsiteY0" fmla="*/ 156597 h 183999"/>
                <a:gd name="connsiteX1" fmla="*/ 89820 w 138775"/>
                <a:gd name="connsiteY1" fmla="*/ 184084 h 183999"/>
                <a:gd name="connsiteX2" fmla="*/ 122505 w 138775"/>
                <a:gd name="connsiteY2" fmla="*/ 144289 h 183999"/>
                <a:gd name="connsiteX3" fmla="*/ 119949 w 138775"/>
                <a:gd name="connsiteY3" fmla="*/ 141417 h 183999"/>
                <a:gd name="connsiteX4" fmla="*/ 117392 w 138775"/>
                <a:gd name="connsiteY4" fmla="*/ 144084 h 183999"/>
                <a:gd name="connsiteX5" fmla="*/ 94750 w 138775"/>
                <a:gd name="connsiteY5" fmla="*/ 162545 h 183999"/>
                <a:gd name="connsiteX6" fmla="*/ 80325 w 138775"/>
                <a:gd name="connsiteY6" fmla="*/ 142648 h 183999"/>
                <a:gd name="connsiteX7" fmla="*/ 138939 w 138775"/>
                <a:gd name="connsiteY7" fmla="*/ 57110 h 183999"/>
                <a:gd name="connsiteX8" fmla="*/ 85985 w 138775"/>
                <a:gd name="connsiteY8" fmla="*/ 84 h 183999"/>
                <a:gd name="connsiteX9" fmla="*/ 164 w 138775"/>
                <a:gd name="connsiteY9" fmla="*/ 92187 h 183999"/>
                <a:gd name="connsiteX10" fmla="*/ 53300 w 138775"/>
                <a:gd name="connsiteY10" fmla="*/ 148392 h 183999"/>
                <a:gd name="connsiteX11" fmla="*/ 72473 w 138775"/>
                <a:gd name="connsiteY11" fmla="*/ 145520 h 183999"/>
                <a:gd name="connsiteX12" fmla="*/ 72473 w 138775"/>
                <a:gd name="connsiteY12" fmla="*/ 156597 h 183999"/>
                <a:gd name="connsiteX13" fmla="*/ 40883 w 138775"/>
                <a:gd name="connsiteY13" fmla="*/ 139161 h 183999"/>
                <a:gd name="connsiteX14" fmla="*/ 17876 w 138775"/>
                <a:gd name="connsiteY14" fmla="*/ 97315 h 183999"/>
                <a:gd name="connsiteX15" fmla="*/ 38327 w 138775"/>
                <a:gd name="connsiteY15" fmla="*/ 33725 h 183999"/>
                <a:gd name="connsiteX16" fmla="*/ 84525 w 138775"/>
                <a:gd name="connsiteY16" fmla="*/ 6648 h 183999"/>
                <a:gd name="connsiteX17" fmla="*/ 121227 w 138775"/>
                <a:gd name="connsiteY17" fmla="*/ 51571 h 183999"/>
                <a:gd name="connsiteX18" fmla="*/ 78864 w 138775"/>
                <a:gd name="connsiteY18" fmla="*/ 134853 h 183999"/>
                <a:gd name="connsiteX19" fmla="*/ 60421 w 138775"/>
                <a:gd name="connsiteY19" fmla="*/ 113315 h 183999"/>
                <a:gd name="connsiteX20" fmla="*/ 40153 w 138775"/>
                <a:gd name="connsiteY20" fmla="*/ 133828 h 183999"/>
                <a:gd name="connsiteX21" fmla="*/ 40883 w 138775"/>
                <a:gd name="connsiteY21" fmla="*/ 139161 h 183999"/>
                <a:gd name="connsiteX22" fmla="*/ 72473 w 138775"/>
                <a:gd name="connsiteY22" fmla="*/ 138135 h 183999"/>
                <a:gd name="connsiteX23" fmla="*/ 54578 w 138775"/>
                <a:gd name="connsiteY23" fmla="*/ 141828 h 183999"/>
                <a:gd name="connsiteX24" fmla="*/ 45266 w 138775"/>
                <a:gd name="connsiteY24" fmla="*/ 133828 h 183999"/>
                <a:gd name="connsiteX25" fmla="*/ 60421 w 138775"/>
                <a:gd name="connsiteY25" fmla="*/ 119058 h 183999"/>
                <a:gd name="connsiteX26" fmla="*/ 72473 w 138775"/>
                <a:gd name="connsiteY26" fmla="*/ 138135 h 1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8775" h="183999">
                  <a:moveTo>
                    <a:pt x="72473" y="156597"/>
                  </a:moveTo>
                  <a:cubicBezTo>
                    <a:pt x="72473" y="169930"/>
                    <a:pt x="74847" y="184084"/>
                    <a:pt x="89820" y="184084"/>
                  </a:cubicBezTo>
                  <a:cubicBezTo>
                    <a:pt x="111914" y="184084"/>
                    <a:pt x="122505" y="148802"/>
                    <a:pt x="122505" y="144289"/>
                  </a:cubicBezTo>
                  <a:cubicBezTo>
                    <a:pt x="122505" y="142853"/>
                    <a:pt x="121410" y="141417"/>
                    <a:pt x="119949" y="141417"/>
                  </a:cubicBezTo>
                  <a:cubicBezTo>
                    <a:pt x="118123" y="141417"/>
                    <a:pt x="117575" y="143263"/>
                    <a:pt x="117392" y="144084"/>
                  </a:cubicBezTo>
                  <a:cubicBezTo>
                    <a:pt x="113010" y="158443"/>
                    <a:pt x="100958" y="162545"/>
                    <a:pt x="94750" y="162545"/>
                  </a:cubicBezTo>
                  <a:cubicBezTo>
                    <a:pt x="87446" y="162545"/>
                    <a:pt x="83612" y="159058"/>
                    <a:pt x="80325" y="142648"/>
                  </a:cubicBezTo>
                  <a:cubicBezTo>
                    <a:pt x="112827" y="129725"/>
                    <a:pt x="138939" y="93417"/>
                    <a:pt x="138939" y="57110"/>
                  </a:cubicBezTo>
                  <a:cubicBezTo>
                    <a:pt x="138939" y="24905"/>
                    <a:pt x="118305" y="84"/>
                    <a:pt x="85985" y="84"/>
                  </a:cubicBezTo>
                  <a:cubicBezTo>
                    <a:pt x="42344" y="84"/>
                    <a:pt x="164" y="46033"/>
                    <a:pt x="164" y="92187"/>
                  </a:cubicBezTo>
                  <a:cubicBezTo>
                    <a:pt x="164" y="125212"/>
                    <a:pt x="21893" y="148392"/>
                    <a:pt x="53300" y="148392"/>
                  </a:cubicBezTo>
                  <a:cubicBezTo>
                    <a:pt x="56769" y="148392"/>
                    <a:pt x="62978" y="148187"/>
                    <a:pt x="72473" y="145520"/>
                  </a:cubicBezTo>
                  <a:lnTo>
                    <a:pt x="72473" y="156597"/>
                  </a:lnTo>
                  <a:close/>
                  <a:moveTo>
                    <a:pt x="40883" y="139161"/>
                  </a:moveTo>
                  <a:cubicBezTo>
                    <a:pt x="31388" y="135469"/>
                    <a:pt x="17876" y="124802"/>
                    <a:pt x="17876" y="97315"/>
                  </a:cubicBezTo>
                  <a:cubicBezTo>
                    <a:pt x="17876" y="84187"/>
                    <a:pt x="21710" y="56905"/>
                    <a:pt x="38327" y="33725"/>
                  </a:cubicBezTo>
                  <a:cubicBezTo>
                    <a:pt x="49831" y="17930"/>
                    <a:pt x="67543" y="6648"/>
                    <a:pt x="84525" y="6648"/>
                  </a:cubicBezTo>
                  <a:cubicBezTo>
                    <a:pt x="104428" y="6648"/>
                    <a:pt x="121227" y="21623"/>
                    <a:pt x="121227" y="51571"/>
                  </a:cubicBezTo>
                  <a:cubicBezTo>
                    <a:pt x="121227" y="72084"/>
                    <a:pt x="112280" y="116187"/>
                    <a:pt x="78864" y="134853"/>
                  </a:cubicBezTo>
                  <a:cubicBezTo>
                    <a:pt x="75942" y="121930"/>
                    <a:pt x="71195" y="113315"/>
                    <a:pt x="60421" y="113315"/>
                  </a:cubicBezTo>
                  <a:cubicBezTo>
                    <a:pt x="50196" y="113315"/>
                    <a:pt x="40153" y="122956"/>
                    <a:pt x="40153" y="133828"/>
                  </a:cubicBezTo>
                  <a:cubicBezTo>
                    <a:pt x="40153" y="137520"/>
                    <a:pt x="40335" y="137725"/>
                    <a:pt x="40883" y="139161"/>
                  </a:cubicBezTo>
                  <a:close/>
                  <a:moveTo>
                    <a:pt x="72473" y="138135"/>
                  </a:moveTo>
                  <a:cubicBezTo>
                    <a:pt x="68456" y="139776"/>
                    <a:pt x="61700" y="141828"/>
                    <a:pt x="54578" y="141828"/>
                  </a:cubicBezTo>
                  <a:cubicBezTo>
                    <a:pt x="51657" y="141828"/>
                    <a:pt x="45266" y="141828"/>
                    <a:pt x="45266" y="133828"/>
                  </a:cubicBezTo>
                  <a:cubicBezTo>
                    <a:pt x="45266" y="126033"/>
                    <a:pt x="52752" y="119058"/>
                    <a:pt x="60421" y="119058"/>
                  </a:cubicBezTo>
                  <a:cubicBezTo>
                    <a:pt x="66995" y="119058"/>
                    <a:pt x="71925" y="122340"/>
                    <a:pt x="72473" y="13813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7" name="Dowolny kształt: kształt 446">
              <a:extLst>
                <a:ext uri="{FF2B5EF4-FFF2-40B4-BE49-F238E27FC236}">
                  <a16:creationId xmlns:a16="http://schemas.microsoft.com/office/drawing/2014/main" id="{201F74E3-FBDC-439F-5CB2-66BC744E94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82845" y="7506223"/>
              <a:ext cx="159383" cy="226519"/>
            </a:xfrm>
            <a:custGeom>
              <a:avLst/>
              <a:gdLst>
                <a:gd name="connsiteX0" fmla="*/ 154608 w 159383"/>
                <a:gd name="connsiteY0" fmla="*/ 12389 h 226519"/>
                <a:gd name="connsiteX1" fmla="*/ 159565 w 159383"/>
                <a:gd name="connsiteY1" fmla="*/ 5942 h 226519"/>
                <a:gd name="connsiteX2" fmla="*/ 154348 w 159383"/>
                <a:gd name="connsiteY2" fmla="*/ 81 h 226519"/>
                <a:gd name="connsiteX3" fmla="*/ 149652 w 159383"/>
                <a:gd name="connsiteY3" fmla="*/ 1840 h 226519"/>
                <a:gd name="connsiteX4" fmla="*/ 5399 w 159383"/>
                <a:gd name="connsiteY4" fmla="*/ 78323 h 226519"/>
                <a:gd name="connsiteX5" fmla="*/ 182 w 159383"/>
                <a:gd name="connsiteY5" fmla="*/ 85063 h 226519"/>
                <a:gd name="connsiteX6" fmla="*/ 5399 w 159383"/>
                <a:gd name="connsiteY6" fmla="*/ 91510 h 226519"/>
                <a:gd name="connsiteX7" fmla="*/ 149652 w 159383"/>
                <a:gd name="connsiteY7" fmla="*/ 167700 h 226519"/>
                <a:gd name="connsiteX8" fmla="*/ 154348 w 159383"/>
                <a:gd name="connsiteY8" fmla="*/ 169751 h 226519"/>
                <a:gd name="connsiteX9" fmla="*/ 159565 w 159383"/>
                <a:gd name="connsiteY9" fmla="*/ 163891 h 226519"/>
                <a:gd name="connsiteX10" fmla="*/ 154087 w 159383"/>
                <a:gd name="connsiteY10" fmla="*/ 157151 h 226519"/>
                <a:gd name="connsiteX11" fmla="*/ 17659 w 159383"/>
                <a:gd name="connsiteY11" fmla="*/ 85063 h 226519"/>
                <a:gd name="connsiteX12" fmla="*/ 154608 w 159383"/>
                <a:gd name="connsiteY12" fmla="*/ 12389 h 226519"/>
                <a:gd name="connsiteX13" fmla="*/ 150435 w 159383"/>
                <a:gd name="connsiteY13" fmla="*/ 226601 h 226519"/>
                <a:gd name="connsiteX14" fmla="*/ 159565 w 159383"/>
                <a:gd name="connsiteY14" fmla="*/ 220740 h 226519"/>
                <a:gd name="connsiteX15" fmla="*/ 150174 w 159383"/>
                <a:gd name="connsiteY15" fmla="*/ 214879 h 226519"/>
                <a:gd name="connsiteX16" fmla="*/ 9572 w 159383"/>
                <a:gd name="connsiteY16" fmla="*/ 214879 h 226519"/>
                <a:gd name="connsiteX17" fmla="*/ 182 w 159383"/>
                <a:gd name="connsiteY17" fmla="*/ 220740 h 226519"/>
                <a:gd name="connsiteX18" fmla="*/ 9312 w 159383"/>
                <a:gd name="connsiteY18" fmla="*/ 226601 h 226519"/>
                <a:gd name="connsiteX19" fmla="*/ 150435 w 159383"/>
                <a:gd name="connsiteY19" fmla="*/ 226601 h 22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383" h="226519">
                  <a:moveTo>
                    <a:pt x="154608" y="12389"/>
                  </a:moveTo>
                  <a:cubicBezTo>
                    <a:pt x="157478" y="10924"/>
                    <a:pt x="159565" y="9459"/>
                    <a:pt x="159565" y="5942"/>
                  </a:cubicBezTo>
                  <a:cubicBezTo>
                    <a:pt x="159565" y="2719"/>
                    <a:pt x="157478" y="81"/>
                    <a:pt x="154348" y="81"/>
                  </a:cubicBezTo>
                  <a:cubicBezTo>
                    <a:pt x="153043" y="81"/>
                    <a:pt x="150696" y="1253"/>
                    <a:pt x="149652" y="1840"/>
                  </a:cubicBezTo>
                  <a:lnTo>
                    <a:pt x="5399" y="78323"/>
                  </a:lnTo>
                  <a:cubicBezTo>
                    <a:pt x="964" y="80667"/>
                    <a:pt x="182" y="82719"/>
                    <a:pt x="182" y="85063"/>
                  </a:cubicBezTo>
                  <a:cubicBezTo>
                    <a:pt x="182" y="87700"/>
                    <a:pt x="1747" y="89751"/>
                    <a:pt x="5399" y="91510"/>
                  </a:cubicBezTo>
                  <a:lnTo>
                    <a:pt x="149652" y="167700"/>
                  </a:lnTo>
                  <a:cubicBezTo>
                    <a:pt x="153043" y="169751"/>
                    <a:pt x="153565" y="169751"/>
                    <a:pt x="154348" y="169751"/>
                  </a:cubicBezTo>
                  <a:cubicBezTo>
                    <a:pt x="157217" y="169751"/>
                    <a:pt x="159565" y="167114"/>
                    <a:pt x="159565" y="163891"/>
                  </a:cubicBezTo>
                  <a:cubicBezTo>
                    <a:pt x="159565" y="161253"/>
                    <a:pt x="158521" y="159495"/>
                    <a:pt x="154087" y="157151"/>
                  </a:cubicBezTo>
                  <a:lnTo>
                    <a:pt x="17659" y="85063"/>
                  </a:lnTo>
                  <a:lnTo>
                    <a:pt x="154608" y="12389"/>
                  </a:lnTo>
                  <a:close/>
                  <a:moveTo>
                    <a:pt x="150435" y="226601"/>
                  </a:moveTo>
                  <a:cubicBezTo>
                    <a:pt x="154869" y="226601"/>
                    <a:pt x="159565" y="226601"/>
                    <a:pt x="159565" y="220740"/>
                  </a:cubicBezTo>
                  <a:cubicBezTo>
                    <a:pt x="159565" y="214879"/>
                    <a:pt x="154087" y="214879"/>
                    <a:pt x="150174" y="214879"/>
                  </a:cubicBezTo>
                  <a:lnTo>
                    <a:pt x="9572" y="214879"/>
                  </a:lnTo>
                  <a:cubicBezTo>
                    <a:pt x="5660" y="214879"/>
                    <a:pt x="182" y="214879"/>
                    <a:pt x="182" y="220740"/>
                  </a:cubicBezTo>
                  <a:cubicBezTo>
                    <a:pt x="182" y="226601"/>
                    <a:pt x="4877" y="226601"/>
                    <a:pt x="9312" y="226601"/>
                  </a:cubicBezTo>
                  <a:lnTo>
                    <a:pt x="150435" y="22660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8" name="Dowolny kształt: kształt 447">
              <a:extLst>
                <a:ext uri="{FF2B5EF4-FFF2-40B4-BE49-F238E27FC236}">
                  <a16:creationId xmlns:a16="http://schemas.microsoft.com/office/drawing/2014/main" id="{65D0542B-B539-DAC0-90A6-76126BE122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43845" y="7494208"/>
              <a:ext cx="115559" cy="198387"/>
            </a:xfrm>
            <a:custGeom>
              <a:avLst/>
              <a:gdLst>
                <a:gd name="connsiteX0" fmla="*/ 69580 w 115559"/>
                <a:gd name="connsiteY0" fmla="*/ 150118 h 198387"/>
                <a:gd name="connsiteX1" fmla="*/ 69580 w 115559"/>
                <a:gd name="connsiteY1" fmla="*/ 175612 h 198387"/>
                <a:gd name="connsiteX2" fmla="*/ 49755 w 115559"/>
                <a:gd name="connsiteY2" fmla="*/ 189385 h 198387"/>
                <a:gd name="connsiteX3" fmla="*/ 44277 w 115559"/>
                <a:gd name="connsiteY3" fmla="*/ 189385 h 198387"/>
                <a:gd name="connsiteX4" fmla="*/ 44277 w 115559"/>
                <a:gd name="connsiteY4" fmla="*/ 198469 h 198387"/>
                <a:gd name="connsiteX5" fmla="*/ 79492 w 115559"/>
                <a:gd name="connsiteY5" fmla="*/ 197590 h 198387"/>
                <a:gd name="connsiteX6" fmla="*/ 114969 w 115559"/>
                <a:gd name="connsiteY6" fmla="*/ 198469 h 198387"/>
                <a:gd name="connsiteX7" fmla="*/ 114969 w 115559"/>
                <a:gd name="connsiteY7" fmla="*/ 189385 h 198387"/>
                <a:gd name="connsiteX8" fmla="*/ 109491 w 115559"/>
                <a:gd name="connsiteY8" fmla="*/ 189385 h 198387"/>
                <a:gd name="connsiteX9" fmla="*/ 89666 w 115559"/>
                <a:gd name="connsiteY9" fmla="*/ 175612 h 198387"/>
                <a:gd name="connsiteX10" fmla="*/ 89666 w 115559"/>
                <a:gd name="connsiteY10" fmla="*/ 150118 h 198387"/>
                <a:gd name="connsiteX11" fmla="*/ 115751 w 115559"/>
                <a:gd name="connsiteY11" fmla="*/ 150118 h 198387"/>
                <a:gd name="connsiteX12" fmla="*/ 115751 w 115559"/>
                <a:gd name="connsiteY12" fmla="*/ 141033 h 198387"/>
                <a:gd name="connsiteX13" fmla="*/ 89666 w 115559"/>
                <a:gd name="connsiteY13" fmla="*/ 141033 h 198387"/>
                <a:gd name="connsiteX14" fmla="*/ 89666 w 115559"/>
                <a:gd name="connsiteY14" fmla="*/ 7700 h 198387"/>
                <a:gd name="connsiteX15" fmla="*/ 85492 w 115559"/>
                <a:gd name="connsiteY15" fmla="*/ 81 h 198387"/>
                <a:gd name="connsiteX16" fmla="*/ 80275 w 115559"/>
                <a:gd name="connsiteY16" fmla="*/ 3598 h 198387"/>
                <a:gd name="connsiteX17" fmla="*/ 192 w 115559"/>
                <a:gd name="connsiteY17" fmla="*/ 141033 h 198387"/>
                <a:gd name="connsiteX18" fmla="*/ 192 w 115559"/>
                <a:gd name="connsiteY18" fmla="*/ 150118 h 198387"/>
                <a:gd name="connsiteX19" fmla="*/ 69580 w 115559"/>
                <a:gd name="connsiteY19" fmla="*/ 150118 h 198387"/>
                <a:gd name="connsiteX20" fmla="*/ 71145 w 115559"/>
                <a:gd name="connsiteY20" fmla="*/ 141033 h 198387"/>
                <a:gd name="connsiteX21" fmla="*/ 7496 w 115559"/>
                <a:gd name="connsiteY21" fmla="*/ 141033 h 198387"/>
                <a:gd name="connsiteX22" fmla="*/ 71145 w 115559"/>
                <a:gd name="connsiteY22" fmla="*/ 31730 h 198387"/>
                <a:gd name="connsiteX23" fmla="*/ 71145 w 115559"/>
                <a:gd name="connsiteY23" fmla="*/ 141033 h 1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5559" h="198387">
                  <a:moveTo>
                    <a:pt x="69580" y="150118"/>
                  </a:moveTo>
                  <a:lnTo>
                    <a:pt x="69580" y="175612"/>
                  </a:lnTo>
                  <a:cubicBezTo>
                    <a:pt x="69580" y="186162"/>
                    <a:pt x="69058" y="189385"/>
                    <a:pt x="49755" y="189385"/>
                  </a:cubicBezTo>
                  <a:lnTo>
                    <a:pt x="44277" y="189385"/>
                  </a:lnTo>
                  <a:lnTo>
                    <a:pt x="44277" y="198469"/>
                  </a:lnTo>
                  <a:cubicBezTo>
                    <a:pt x="54972" y="197590"/>
                    <a:pt x="68536" y="197590"/>
                    <a:pt x="79492" y="197590"/>
                  </a:cubicBezTo>
                  <a:cubicBezTo>
                    <a:pt x="90448" y="197590"/>
                    <a:pt x="104274" y="197590"/>
                    <a:pt x="114969" y="198469"/>
                  </a:cubicBezTo>
                  <a:lnTo>
                    <a:pt x="114969" y="189385"/>
                  </a:lnTo>
                  <a:lnTo>
                    <a:pt x="109491" y="189385"/>
                  </a:lnTo>
                  <a:cubicBezTo>
                    <a:pt x="90187" y="189385"/>
                    <a:pt x="89666" y="186162"/>
                    <a:pt x="89666" y="175612"/>
                  </a:cubicBezTo>
                  <a:lnTo>
                    <a:pt x="89666" y="150118"/>
                  </a:lnTo>
                  <a:lnTo>
                    <a:pt x="115751" y="150118"/>
                  </a:lnTo>
                  <a:lnTo>
                    <a:pt x="115751" y="141033"/>
                  </a:lnTo>
                  <a:lnTo>
                    <a:pt x="89666" y="141033"/>
                  </a:lnTo>
                  <a:lnTo>
                    <a:pt x="89666" y="7700"/>
                  </a:lnTo>
                  <a:cubicBezTo>
                    <a:pt x="89666" y="1840"/>
                    <a:pt x="89666" y="81"/>
                    <a:pt x="85492" y="81"/>
                  </a:cubicBezTo>
                  <a:cubicBezTo>
                    <a:pt x="83144" y="81"/>
                    <a:pt x="82362" y="81"/>
                    <a:pt x="80275" y="3598"/>
                  </a:cubicBezTo>
                  <a:lnTo>
                    <a:pt x="192" y="141033"/>
                  </a:lnTo>
                  <a:lnTo>
                    <a:pt x="192" y="150118"/>
                  </a:lnTo>
                  <a:lnTo>
                    <a:pt x="69580" y="150118"/>
                  </a:lnTo>
                  <a:close/>
                  <a:moveTo>
                    <a:pt x="71145" y="141033"/>
                  </a:moveTo>
                  <a:lnTo>
                    <a:pt x="7496" y="141033"/>
                  </a:lnTo>
                  <a:lnTo>
                    <a:pt x="71145" y="31730"/>
                  </a:lnTo>
                  <a:lnTo>
                    <a:pt x="71145" y="14103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9" name="Dowolny kształt: kształt 448">
              <a:extLst>
                <a:ext uri="{FF2B5EF4-FFF2-40B4-BE49-F238E27FC236}">
                  <a16:creationId xmlns:a16="http://schemas.microsoft.com/office/drawing/2014/main" id="{6B43F524-7D19-5627-5B46-4CA6B508A06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77143" y="7492450"/>
              <a:ext cx="219640" cy="200146"/>
            </a:xfrm>
            <a:custGeom>
              <a:avLst/>
              <a:gdLst>
                <a:gd name="connsiteX0" fmla="*/ 187231 w 219640"/>
                <a:gd name="connsiteY0" fmla="*/ 30850 h 200146"/>
                <a:gd name="connsiteX1" fmla="*/ 215403 w 219640"/>
                <a:gd name="connsiteY1" fmla="*/ 9166 h 200146"/>
                <a:gd name="connsiteX2" fmla="*/ 219838 w 219640"/>
                <a:gd name="connsiteY2" fmla="*/ 3305 h 200146"/>
                <a:gd name="connsiteX3" fmla="*/ 216447 w 219640"/>
                <a:gd name="connsiteY3" fmla="*/ 81 h 200146"/>
                <a:gd name="connsiteX4" fmla="*/ 190100 w 219640"/>
                <a:gd name="connsiteY4" fmla="*/ 960 h 200146"/>
                <a:gd name="connsiteX5" fmla="*/ 163493 w 219640"/>
                <a:gd name="connsiteY5" fmla="*/ 81 h 200146"/>
                <a:gd name="connsiteX6" fmla="*/ 158798 w 219640"/>
                <a:gd name="connsiteY6" fmla="*/ 5942 h 200146"/>
                <a:gd name="connsiteX7" fmla="*/ 163493 w 219640"/>
                <a:gd name="connsiteY7" fmla="*/ 9166 h 200146"/>
                <a:gd name="connsiteX8" fmla="*/ 181231 w 219640"/>
                <a:gd name="connsiteY8" fmla="*/ 22059 h 200146"/>
                <a:gd name="connsiteX9" fmla="*/ 180449 w 219640"/>
                <a:gd name="connsiteY9" fmla="*/ 28213 h 200146"/>
                <a:gd name="connsiteX10" fmla="*/ 151233 w 219640"/>
                <a:gd name="connsiteY10" fmla="*/ 158616 h 200146"/>
                <a:gd name="connsiteX11" fmla="*/ 93584 w 219640"/>
                <a:gd name="connsiteY11" fmla="*/ 5649 h 200146"/>
                <a:gd name="connsiteX12" fmla="*/ 85236 w 219640"/>
                <a:gd name="connsiteY12" fmla="*/ 81 h 200146"/>
                <a:gd name="connsiteX13" fmla="*/ 50281 w 219640"/>
                <a:gd name="connsiteY13" fmla="*/ 81 h 200146"/>
                <a:gd name="connsiteX14" fmla="*/ 42717 w 219640"/>
                <a:gd name="connsiteY14" fmla="*/ 5942 h 200146"/>
                <a:gd name="connsiteX15" fmla="*/ 50021 w 219640"/>
                <a:gd name="connsiteY15" fmla="*/ 9166 h 200146"/>
                <a:gd name="connsiteX16" fmla="*/ 67759 w 219640"/>
                <a:gd name="connsiteY16" fmla="*/ 11803 h 200146"/>
                <a:gd name="connsiteX17" fmla="*/ 32804 w 219640"/>
                <a:gd name="connsiteY17" fmla="*/ 169165 h 200146"/>
                <a:gd name="connsiteX18" fmla="*/ 4632 w 219640"/>
                <a:gd name="connsiteY18" fmla="*/ 191143 h 200146"/>
                <a:gd name="connsiteX19" fmla="*/ 197 w 219640"/>
                <a:gd name="connsiteY19" fmla="*/ 197004 h 200146"/>
                <a:gd name="connsiteX20" fmla="*/ 3588 w 219640"/>
                <a:gd name="connsiteY20" fmla="*/ 200227 h 200146"/>
                <a:gd name="connsiteX21" fmla="*/ 29674 w 219640"/>
                <a:gd name="connsiteY21" fmla="*/ 199348 h 200146"/>
                <a:gd name="connsiteX22" fmla="*/ 56542 w 219640"/>
                <a:gd name="connsiteY22" fmla="*/ 200227 h 200146"/>
                <a:gd name="connsiteX23" fmla="*/ 61237 w 219640"/>
                <a:gd name="connsiteY23" fmla="*/ 194367 h 200146"/>
                <a:gd name="connsiteX24" fmla="*/ 56020 w 219640"/>
                <a:gd name="connsiteY24" fmla="*/ 191143 h 200146"/>
                <a:gd name="connsiteX25" fmla="*/ 38804 w 219640"/>
                <a:gd name="connsiteY25" fmla="*/ 178249 h 200146"/>
                <a:gd name="connsiteX26" fmla="*/ 39847 w 219640"/>
                <a:gd name="connsiteY26" fmla="*/ 171510 h 200146"/>
                <a:gd name="connsiteX27" fmla="*/ 74280 w 219640"/>
                <a:gd name="connsiteY27" fmla="*/ 16785 h 200146"/>
                <a:gd name="connsiteX28" fmla="*/ 76628 w 219640"/>
                <a:gd name="connsiteY28" fmla="*/ 22059 h 200146"/>
                <a:gd name="connsiteX29" fmla="*/ 141581 w 219640"/>
                <a:gd name="connsiteY29" fmla="*/ 194660 h 200146"/>
                <a:gd name="connsiteX30" fmla="*/ 146537 w 219640"/>
                <a:gd name="connsiteY30" fmla="*/ 200227 h 200146"/>
                <a:gd name="connsiteX31" fmla="*/ 150711 w 219640"/>
                <a:gd name="connsiteY31" fmla="*/ 194074 h 200146"/>
                <a:gd name="connsiteX32" fmla="*/ 187231 w 219640"/>
                <a:gd name="connsiteY32" fmla="*/ 30850 h 2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640" h="200146">
                  <a:moveTo>
                    <a:pt x="187231" y="30850"/>
                  </a:moveTo>
                  <a:cubicBezTo>
                    <a:pt x="189840" y="19129"/>
                    <a:pt x="194535" y="10045"/>
                    <a:pt x="215403" y="9166"/>
                  </a:cubicBezTo>
                  <a:cubicBezTo>
                    <a:pt x="216708" y="9166"/>
                    <a:pt x="219838" y="8872"/>
                    <a:pt x="219838" y="3305"/>
                  </a:cubicBezTo>
                  <a:cubicBezTo>
                    <a:pt x="219838" y="3012"/>
                    <a:pt x="219838" y="81"/>
                    <a:pt x="216447" y="81"/>
                  </a:cubicBezTo>
                  <a:cubicBezTo>
                    <a:pt x="207839" y="81"/>
                    <a:pt x="198709" y="960"/>
                    <a:pt x="190100" y="960"/>
                  </a:cubicBezTo>
                  <a:cubicBezTo>
                    <a:pt x="181231" y="960"/>
                    <a:pt x="172101" y="81"/>
                    <a:pt x="163493" y="81"/>
                  </a:cubicBezTo>
                  <a:cubicBezTo>
                    <a:pt x="161928" y="81"/>
                    <a:pt x="158798" y="81"/>
                    <a:pt x="158798" y="5942"/>
                  </a:cubicBezTo>
                  <a:cubicBezTo>
                    <a:pt x="158798" y="9166"/>
                    <a:pt x="161406" y="9166"/>
                    <a:pt x="163493" y="9166"/>
                  </a:cubicBezTo>
                  <a:cubicBezTo>
                    <a:pt x="178362" y="9459"/>
                    <a:pt x="181231" y="15612"/>
                    <a:pt x="181231" y="22059"/>
                  </a:cubicBezTo>
                  <a:cubicBezTo>
                    <a:pt x="181231" y="22938"/>
                    <a:pt x="180710" y="27334"/>
                    <a:pt x="180449" y="28213"/>
                  </a:cubicBezTo>
                  <a:lnTo>
                    <a:pt x="151233" y="158616"/>
                  </a:lnTo>
                  <a:lnTo>
                    <a:pt x="93584" y="5649"/>
                  </a:lnTo>
                  <a:cubicBezTo>
                    <a:pt x="91497" y="374"/>
                    <a:pt x="91236" y="81"/>
                    <a:pt x="85236" y="81"/>
                  </a:cubicBezTo>
                  <a:lnTo>
                    <a:pt x="50281" y="81"/>
                  </a:lnTo>
                  <a:cubicBezTo>
                    <a:pt x="45064" y="81"/>
                    <a:pt x="42717" y="81"/>
                    <a:pt x="42717" y="5942"/>
                  </a:cubicBezTo>
                  <a:cubicBezTo>
                    <a:pt x="42717" y="9166"/>
                    <a:pt x="45064" y="9166"/>
                    <a:pt x="50021" y="9166"/>
                  </a:cubicBezTo>
                  <a:cubicBezTo>
                    <a:pt x="51325" y="9166"/>
                    <a:pt x="67759" y="9166"/>
                    <a:pt x="67759" y="11803"/>
                  </a:cubicBezTo>
                  <a:lnTo>
                    <a:pt x="32804" y="169165"/>
                  </a:lnTo>
                  <a:cubicBezTo>
                    <a:pt x="30196" y="180887"/>
                    <a:pt x="25761" y="190264"/>
                    <a:pt x="4632" y="191143"/>
                  </a:cubicBezTo>
                  <a:cubicBezTo>
                    <a:pt x="3066" y="191143"/>
                    <a:pt x="197" y="191436"/>
                    <a:pt x="197" y="197004"/>
                  </a:cubicBezTo>
                  <a:cubicBezTo>
                    <a:pt x="197" y="199055"/>
                    <a:pt x="1501" y="200227"/>
                    <a:pt x="3588" y="200227"/>
                  </a:cubicBezTo>
                  <a:cubicBezTo>
                    <a:pt x="11936" y="200227"/>
                    <a:pt x="21066" y="199348"/>
                    <a:pt x="29674" y="199348"/>
                  </a:cubicBezTo>
                  <a:cubicBezTo>
                    <a:pt x="38543" y="199348"/>
                    <a:pt x="47934" y="200227"/>
                    <a:pt x="56542" y="200227"/>
                  </a:cubicBezTo>
                  <a:cubicBezTo>
                    <a:pt x="57846" y="200227"/>
                    <a:pt x="61237" y="200227"/>
                    <a:pt x="61237" y="194367"/>
                  </a:cubicBezTo>
                  <a:cubicBezTo>
                    <a:pt x="61237" y="191436"/>
                    <a:pt x="58890" y="191143"/>
                    <a:pt x="56020" y="191143"/>
                  </a:cubicBezTo>
                  <a:cubicBezTo>
                    <a:pt x="40891" y="190557"/>
                    <a:pt x="38804" y="184110"/>
                    <a:pt x="38804" y="178249"/>
                  </a:cubicBezTo>
                  <a:cubicBezTo>
                    <a:pt x="38804" y="176198"/>
                    <a:pt x="39065" y="174733"/>
                    <a:pt x="39847" y="171510"/>
                  </a:cubicBezTo>
                  <a:lnTo>
                    <a:pt x="74280" y="16785"/>
                  </a:lnTo>
                  <a:cubicBezTo>
                    <a:pt x="75324" y="18543"/>
                    <a:pt x="75324" y="19129"/>
                    <a:pt x="76628" y="22059"/>
                  </a:cubicBezTo>
                  <a:lnTo>
                    <a:pt x="141581" y="194660"/>
                  </a:lnTo>
                  <a:cubicBezTo>
                    <a:pt x="143407" y="199641"/>
                    <a:pt x="144190" y="200227"/>
                    <a:pt x="146537" y="200227"/>
                  </a:cubicBezTo>
                  <a:cubicBezTo>
                    <a:pt x="149407" y="200227"/>
                    <a:pt x="149407" y="199348"/>
                    <a:pt x="150711" y="194074"/>
                  </a:cubicBezTo>
                  <a:lnTo>
                    <a:pt x="187231" y="3085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0" name="Dowolny kształt: kształt 449">
              <a:extLst>
                <a:ext uri="{FF2B5EF4-FFF2-40B4-BE49-F238E27FC236}">
                  <a16:creationId xmlns:a16="http://schemas.microsoft.com/office/drawing/2014/main" id="{FCAC0F38-9CAC-C5B7-5ABC-36BAC48418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37412" y="7563072"/>
              <a:ext cx="203728" cy="129523"/>
            </a:xfrm>
            <a:custGeom>
              <a:avLst/>
              <a:gdLst>
                <a:gd name="connsiteX0" fmla="*/ 20573 w 203728"/>
                <a:gd name="connsiteY0" fmla="*/ 28799 h 129523"/>
                <a:gd name="connsiteX1" fmla="*/ 20573 w 203728"/>
                <a:gd name="connsiteY1" fmla="*/ 107334 h 129523"/>
                <a:gd name="connsiteX2" fmla="*/ 226 w 203728"/>
                <a:gd name="connsiteY2" fmla="*/ 120521 h 129523"/>
                <a:gd name="connsiteX3" fmla="*/ 226 w 203728"/>
                <a:gd name="connsiteY3" fmla="*/ 129605 h 129523"/>
                <a:gd name="connsiteX4" fmla="*/ 29703 w 203728"/>
                <a:gd name="connsiteY4" fmla="*/ 128726 h 129523"/>
                <a:gd name="connsiteX5" fmla="*/ 58919 w 203728"/>
                <a:gd name="connsiteY5" fmla="*/ 129605 h 129523"/>
                <a:gd name="connsiteX6" fmla="*/ 58919 w 203728"/>
                <a:gd name="connsiteY6" fmla="*/ 120521 h 129523"/>
                <a:gd name="connsiteX7" fmla="*/ 38572 w 203728"/>
                <a:gd name="connsiteY7" fmla="*/ 107334 h 129523"/>
                <a:gd name="connsiteX8" fmla="*/ 38572 w 203728"/>
                <a:gd name="connsiteY8" fmla="*/ 53415 h 129523"/>
                <a:gd name="connsiteX9" fmla="*/ 73788 w 203728"/>
                <a:gd name="connsiteY9" fmla="*/ 6528 h 129523"/>
                <a:gd name="connsiteX10" fmla="*/ 93091 w 203728"/>
                <a:gd name="connsiteY10" fmla="*/ 39056 h 129523"/>
                <a:gd name="connsiteX11" fmla="*/ 93091 w 203728"/>
                <a:gd name="connsiteY11" fmla="*/ 107334 h 129523"/>
                <a:gd name="connsiteX12" fmla="*/ 72744 w 203728"/>
                <a:gd name="connsiteY12" fmla="*/ 120521 h 129523"/>
                <a:gd name="connsiteX13" fmla="*/ 72744 w 203728"/>
                <a:gd name="connsiteY13" fmla="*/ 129605 h 129523"/>
                <a:gd name="connsiteX14" fmla="*/ 102221 w 203728"/>
                <a:gd name="connsiteY14" fmla="*/ 128726 h 129523"/>
                <a:gd name="connsiteX15" fmla="*/ 131437 w 203728"/>
                <a:gd name="connsiteY15" fmla="*/ 129605 h 129523"/>
                <a:gd name="connsiteX16" fmla="*/ 131437 w 203728"/>
                <a:gd name="connsiteY16" fmla="*/ 120521 h 129523"/>
                <a:gd name="connsiteX17" fmla="*/ 111090 w 203728"/>
                <a:gd name="connsiteY17" fmla="*/ 107334 h 129523"/>
                <a:gd name="connsiteX18" fmla="*/ 111090 w 203728"/>
                <a:gd name="connsiteY18" fmla="*/ 53415 h 129523"/>
                <a:gd name="connsiteX19" fmla="*/ 146306 w 203728"/>
                <a:gd name="connsiteY19" fmla="*/ 6528 h 129523"/>
                <a:gd name="connsiteX20" fmla="*/ 165609 w 203728"/>
                <a:gd name="connsiteY20" fmla="*/ 39056 h 129523"/>
                <a:gd name="connsiteX21" fmla="*/ 165609 w 203728"/>
                <a:gd name="connsiteY21" fmla="*/ 107334 h 129523"/>
                <a:gd name="connsiteX22" fmla="*/ 145262 w 203728"/>
                <a:gd name="connsiteY22" fmla="*/ 120521 h 129523"/>
                <a:gd name="connsiteX23" fmla="*/ 145262 w 203728"/>
                <a:gd name="connsiteY23" fmla="*/ 129605 h 129523"/>
                <a:gd name="connsiteX24" fmla="*/ 174739 w 203728"/>
                <a:gd name="connsiteY24" fmla="*/ 128726 h 129523"/>
                <a:gd name="connsiteX25" fmla="*/ 203955 w 203728"/>
                <a:gd name="connsiteY25" fmla="*/ 129605 h 129523"/>
                <a:gd name="connsiteX26" fmla="*/ 203955 w 203728"/>
                <a:gd name="connsiteY26" fmla="*/ 120521 h 129523"/>
                <a:gd name="connsiteX27" fmla="*/ 183608 w 203728"/>
                <a:gd name="connsiteY27" fmla="*/ 111729 h 129523"/>
                <a:gd name="connsiteX28" fmla="*/ 183608 w 203728"/>
                <a:gd name="connsiteY28" fmla="*/ 55759 h 129523"/>
                <a:gd name="connsiteX29" fmla="*/ 175522 w 203728"/>
                <a:gd name="connsiteY29" fmla="*/ 10924 h 129523"/>
                <a:gd name="connsiteX30" fmla="*/ 148132 w 203728"/>
                <a:gd name="connsiteY30" fmla="*/ 81 h 129523"/>
                <a:gd name="connsiteX31" fmla="*/ 110308 w 203728"/>
                <a:gd name="connsiteY31" fmla="*/ 28799 h 129523"/>
                <a:gd name="connsiteX32" fmla="*/ 75614 w 203728"/>
                <a:gd name="connsiteY32" fmla="*/ 81 h 129523"/>
                <a:gd name="connsiteX33" fmla="*/ 37007 w 203728"/>
                <a:gd name="connsiteY33" fmla="*/ 30850 h 129523"/>
                <a:gd name="connsiteX34" fmla="*/ 37007 w 203728"/>
                <a:gd name="connsiteY34" fmla="*/ 81 h 129523"/>
                <a:gd name="connsiteX35" fmla="*/ 226 w 203728"/>
                <a:gd name="connsiteY35" fmla="*/ 3305 h 129523"/>
                <a:gd name="connsiteX36" fmla="*/ 226 w 203728"/>
                <a:gd name="connsiteY36" fmla="*/ 12389 h 129523"/>
                <a:gd name="connsiteX37" fmla="*/ 20573 w 203728"/>
                <a:gd name="connsiteY37" fmla="*/ 28799 h 12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728" h="129523">
                  <a:moveTo>
                    <a:pt x="20573" y="28799"/>
                  </a:moveTo>
                  <a:lnTo>
                    <a:pt x="20573" y="107334"/>
                  </a:lnTo>
                  <a:cubicBezTo>
                    <a:pt x="20573" y="120521"/>
                    <a:pt x="17704" y="120521"/>
                    <a:pt x="226" y="120521"/>
                  </a:cubicBezTo>
                  <a:lnTo>
                    <a:pt x="226" y="129605"/>
                  </a:lnTo>
                  <a:cubicBezTo>
                    <a:pt x="9356" y="129312"/>
                    <a:pt x="22660" y="128726"/>
                    <a:pt x="29703" y="128726"/>
                  </a:cubicBezTo>
                  <a:cubicBezTo>
                    <a:pt x="36485" y="128726"/>
                    <a:pt x="50050" y="129312"/>
                    <a:pt x="58919" y="129605"/>
                  </a:cubicBezTo>
                  <a:lnTo>
                    <a:pt x="58919" y="120521"/>
                  </a:lnTo>
                  <a:cubicBezTo>
                    <a:pt x="41441" y="120521"/>
                    <a:pt x="38572" y="120521"/>
                    <a:pt x="38572" y="107334"/>
                  </a:cubicBezTo>
                  <a:lnTo>
                    <a:pt x="38572" y="53415"/>
                  </a:lnTo>
                  <a:cubicBezTo>
                    <a:pt x="38572" y="22938"/>
                    <a:pt x="57093" y="6528"/>
                    <a:pt x="73788" y="6528"/>
                  </a:cubicBezTo>
                  <a:cubicBezTo>
                    <a:pt x="90222" y="6528"/>
                    <a:pt x="93091" y="22352"/>
                    <a:pt x="93091" y="39056"/>
                  </a:cubicBezTo>
                  <a:lnTo>
                    <a:pt x="93091" y="107334"/>
                  </a:lnTo>
                  <a:cubicBezTo>
                    <a:pt x="93091" y="120521"/>
                    <a:pt x="90222" y="120521"/>
                    <a:pt x="72744" y="120521"/>
                  </a:cubicBezTo>
                  <a:lnTo>
                    <a:pt x="72744" y="129605"/>
                  </a:lnTo>
                  <a:cubicBezTo>
                    <a:pt x="81874" y="129312"/>
                    <a:pt x="95178" y="128726"/>
                    <a:pt x="102221" y="128726"/>
                  </a:cubicBezTo>
                  <a:cubicBezTo>
                    <a:pt x="109003" y="128726"/>
                    <a:pt x="122568" y="129312"/>
                    <a:pt x="131437" y="129605"/>
                  </a:cubicBezTo>
                  <a:lnTo>
                    <a:pt x="131437" y="120521"/>
                  </a:lnTo>
                  <a:cubicBezTo>
                    <a:pt x="113960" y="120521"/>
                    <a:pt x="111090" y="120521"/>
                    <a:pt x="111090" y="107334"/>
                  </a:cubicBezTo>
                  <a:lnTo>
                    <a:pt x="111090" y="53415"/>
                  </a:lnTo>
                  <a:cubicBezTo>
                    <a:pt x="111090" y="22938"/>
                    <a:pt x="129611" y="6528"/>
                    <a:pt x="146306" y="6528"/>
                  </a:cubicBezTo>
                  <a:cubicBezTo>
                    <a:pt x="162740" y="6528"/>
                    <a:pt x="165609" y="22352"/>
                    <a:pt x="165609" y="39056"/>
                  </a:cubicBezTo>
                  <a:lnTo>
                    <a:pt x="165609" y="107334"/>
                  </a:lnTo>
                  <a:cubicBezTo>
                    <a:pt x="165609" y="120521"/>
                    <a:pt x="162740" y="120521"/>
                    <a:pt x="145262" y="120521"/>
                  </a:cubicBezTo>
                  <a:lnTo>
                    <a:pt x="145262" y="129605"/>
                  </a:lnTo>
                  <a:cubicBezTo>
                    <a:pt x="154392" y="129312"/>
                    <a:pt x="167696" y="128726"/>
                    <a:pt x="174739" y="128726"/>
                  </a:cubicBezTo>
                  <a:cubicBezTo>
                    <a:pt x="181521" y="128726"/>
                    <a:pt x="195086" y="129312"/>
                    <a:pt x="203955" y="129605"/>
                  </a:cubicBezTo>
                  <a:lnTo>
                    <a:pt x="203955" y="120521"/>
                  </a:lnTo>
                  <a:cubicBezTo>
                    <a:pt x="190390" y="120521"/>
                    <a:pt x="183869" y="120521"/>
                    <a:pt x="183608" y="111729"/>
                  </a:cubicBezTo>
                  <a:lnTo>
                    <a:pt x="183608" y="55759"/>
                  </a:lnTo>
                  <a:cubicBezTo>
                    <a:pt x="183608" y="30557"/>
                    <a:pt x="183608" y="21473"/>
                    <a:pt x="175522" y="10924"/>
                  </a:cubicBezTo>
                  <a:cubicBezTo>
                    <a:pt x="171870" y="5942"/>
                    <a:pt x="163261" y="81"/>
                    <a:pt x="148132" y="81"/>
                  </a:cubicBezTo>
                  <a:cubicBezTo>
                    <a:pt x="126220" y="81"/>
                    <a:pt x="114742" y="17664"/>
                    <a:pt x="110308" y="28799"/>
                  </a:cubicBezTo>
                  <a:cubicBezTo>
                    <a:pt x="106656" y="3305"/>
                    <a:pt x="87352" y="81"/>
                    <a:pt x="75614" y="81"/>
                  </a:cubicBezTo>
                  <a:cubicBezTo>
                    <a:pt x="56571" y="81"/>
                    <a:pt x="44311" y="12682"/>
                    <a:pt x="37007" y="30850"/>
                  </a:cubicBezTo>
                  <a:lnTo>
                    <a:pt x="37007" y="81"/>
                  </a:lnTo>
                  <a:lnTo>
                    <a:pt x="226" y="3305"/>
                  </a:lnTo>
                  <a:lnTo>
                    <a:pt x="226" y="12389"/>
                  </a:lnTo>
                  <a:cubicBezTo>
                    <a:pt x="18486" y="12389"/>
                    <a:pt x="20573" y="14440"/>
                    <a:pt x="20573" y="2879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1" name="Dowolny kształt: kształt 450">
              <a:extLst>
                <a:ext uri="{FF2B5EF4-FFF2-40B4-BE49-F238E27FC236}">
                  <a16:creationId xmlns:a16="http://schemas.microsoft.com/office/drawing/2014/main" id="{C4E6063D-A812-7765-D184-4C8761E2157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255054" y="7496552"/>
              <a:ext cx="55823" cy="196043"/>
            </a:xfrm>
            <a:custGeom>
              <a:avLst/>
              <a:gdLst>
                <a:gd name="connsiteX0" fmla="*/ 37798 w 55823"/>
                <a:gd name="connsiteY0" fmla="*/ 66601 h 196043"/>
                <a:gd name="connsiteX1" fmla="*/ 1278 w 55823"/>
                <a:gd name="connsiteY1" fmla="*/ 69825 h 196043"/>
                <a:gd name="connsiteX2" fmla="*/ 1278 w 55823"/>
                <a:gd name="connsiteY2" fmla="*/ 78909 h 196043"/>
                <a:gd name="connsiteX3" fmla="*/ 20581 w 55823"/>
                <a:gd name="connsiteY3" fmla="*/ 95026 h 196043"/>
                <a:gd name="connsiteX4" fmla="*/ 20581 w 55823"/>
                <a:gd name="connsiteY4" fmla="*/ 173854 h 196043"/>
                <a:gd name="connsiteX5" fmla="*/ 234 w 55823"/>
                <a:gd name="connsiteY5" fmla="*/ 187041 h 196043"/>
                <a:gd name="connsiteX6" fmla="*/ 234 w 55823"/>
                <a:gd name="connsiteY6" fmla="*/ 196125 h 196043"/>
                <a:gd name="connsiteX7" fmla="*/ 28929 w 55823"/>
                <a:gd name="connsiteY7" fmla="*/ 195246 h 196043"/>
                <a:gd name="connsiteX8" fmla="*/ 56058 w 55823"/>
                <a:gd name="connsiteY8" fmla="*/ 196125 h 196043"/>
                <a:gd name="connsiteX9" fmla="*/ 56058 w 55823"/>
                <a:gd name="connsiteY9" fmla="*/ 187041 h 196043"/>
                <a:gd name="connsiteX10" fmla="*/ 37798 w 55823"/>
                <a:gd name="connsiteY10" fmla="*/ 174147 h 196043"/>
                <a:gd name="connsiteX11" fmla="*/ 37798 w 55823"/>
                <a:gd name="connsiteY11" fmla="*/ 66601 h 196043"/>
                <a:gd name="connsiteX12" fmla="*/ 38841 w 55823"/>
                <a:gd name="connsiteY12" fmla="*/ 15612 h 196043"/>
                <a:gd name="connsiteX13" fmla="*/ 25016 w 55823"/>
                <a:gd name="connsiteY13" fmla="*/ 81 h 196043"/>
                <a:gd name="connsiteX14" fmla="*/ 11190 w 55823"/>
                <a:gd name="connsiteY14" fmla="*/ 15612 h 196043"/>
                <a:gd name="connsiteX15" fmla="*/ 25016 w 55823"/>
                <a:gd name="connsiteY15" fmla="*/ 31144 h 196043"/>
                <a:gd name="connsiteX16" fmla="*/ 38841 w 55823"/>
                <a:gd name="connsiteY16" fmla="*/ 15612 h 1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3" h="196043">
                  <a:moveTo>
                    <a:pt x="37798" y="66601"/>
                  </a:moveTo>
                  <a:lnTo>
                    <a:pt x="1278" y="69825"/>
                  </a:lnTo>
                  <a:lnTo>
                    <a:pt x="1278" y="78909"/>
                  </a:lnTo>
                  <a:cubicBezTo>
                    <a:pt x="18234" y="78909"/>
                    <a:pt x="20581" y="80667"/>
                    <a:pt x="20581" y="95026"/>
                  </a:cubicBezTo>
                  <a:lnTo>
                    <a:pt x="20581" y="173854"/>
                  </a:lnTo>
                  <a:cubicBezTo>
                    <a:pt x="20581" y="187041"/>
                    <a:pt x="17712" y="187041"/>
                    <a:pt x="234" y="187041"/>
                  </a:cubicBezTo>
                  <a:lnTo>
                    <a:pt x="234" y="196125"/>
                  </a:lnTo>
                  <a:cubicBezTo>
                    <a:pt x="8582" y="195832"/>
                    <a:pt x="22668" y="195246"/>
                    <a:pt x="28929" y="195246"/>
                  </a:cubicBezTo>
                  <a:cubicBezTo>
                    <a:pt x="38059" y="195246"/>
                    <a:pt x="47189" y="195832"/>
                    <a:pt x="56058" y="196125"/>
                  </a:cubicBezTo>
                  <a:lnTo>
                    <a:pt x="56058" y="187041"/>
                  </a:lnTo>
                  <a:cubicBezTo>
                    <a:pt x="38841" y="187041"/>
                    <a:pt x="37798" y="185575"/>
                    <a:pt x="37798" y="174147"/>
                  </a:cubicBezTo>
                  <a:lnTo>
                    <a:pt x="37798" y="66601"/>
                  </a:lnTo>
                  <a:close/>
                  <a:moveTo>
                    <a:pt x="38841" y="15612"/>
                  </a:moveTo>
                  <a:cubicBezTo>
                    <a:pt x="38841" y="6235"/>
                    <a:pt x="32320" y="81"/>
                    <a:pt x="25016" y="81"/>
                  </a:cubicBezTo>
                  <a:cubicBezTo>
                    <a:pt x="16929" y="81"/>
                    <a:pt x="11190" y="7993"/>
                    <a:pt x="11190" y="15612"/>
                  </a:cubicBezTo>
                  <a:cubicBezTo>
                    <a:pt x="11190" y="23524"/>
                    <a:pt x="16929" y="31144"/>
                    <a:pt x="25016" y="31144"/>
                  </a:cubicBezTo>
                  <a:cubicBezTo>
                    <a:pt x="32320" y="31144"/>
                    <a:pt x="38841" y="24990"/>
                    <a:pt x="38841" y="1561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" name="Dowolny kształt: kształt 451">
              <a:extLst>
                <a:ext uri="{FF2B5EF4-FFF2-40B4-BE49-F238E27FC236}">
                  <a16:creationId xmlns:a16="http://schemas.microsoft.com/office/drawing/2014/main" id="{2B3A5071-1968-6AEB-9242-865BF0BD4F1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27253" y="7563072"/>
              <a:ext cx="131210" cy="129523"/>
            </a:xfrm>
            <a:custGeom>
              <a:avLst/>
              <a:gdLst>
                <a:gd name="connsiteX0" fmla="*/ 20584 w 131210"/>
                <a:gd name="connsiteY0" fmla="*/ 28799 h 129523"/>
                <a:gd name="connsiteX1" fmla="*/ 20584 w 131210"/>
                <a:gd name="connsiteY1" fmla="*/ 107334 h 129523"/>
                <a:gd name="connsiteX2" fmla="*/ 237 w 131210"/>
                <a:gd name="connsiteY2" fmla="*/ 120521 h 129523"/>
                <a:gd name="connsiteX3" fmla="*/ 237 w 131210"/>
                <a:gd name="connsiteY3" fmla="*/ 129605 h 129523"/>
                <a:gd name="connsiteX4" fmla="*/ 29714 w 131210"/>
                <a:gd name="connsiteY4" fmla="*/ 128726 h 129523"/>
                <a:gd name="connsiteX5" fmla="*/ 58930 w 131210"/>
                <a:gd name="connsiteY5" fmla="*/ 129605 h 129523"/>
                <a:gd name="connsiteX6" fmla="*/ 58930 w 131210"/>
                <a:gd name="connsiteY6" fmla="*/ 120521 h 129523"/>
                <a:gd name="connsiteX7" fmla="*/ 38583 w 131210"/>
                <a:gd name="connsiteY7" fmla="*/ 107334 h 129523"/>
                <a:gd name="connsiteX8" fmla="*/ 38583 w 131210"/>
                <a:gd name="connsiteY8" fmla="*/ 53415 h 129523"/>
                <a:gd name="connsiteX9" fmla="*/ 73799 w 131210"/>
                <a:gd name="connsiteY9" fmla="*/ 6528 h 129523"/>
                <a:gd name="connsiteX10" fmla="*/ 93102 w 131210"/>
                <a:gd name="connsiteY10" fmla="*/ 39056 h 129523"/>
                <a:gd name="connsiteX11" fmla="*/ 93102 w 131210"/>
                <a:gd name="connsiteY11" fmla="*/ 107334 h 129523"/>
                <a:gd name="connsiteX12" fmla="*/ 72755 w 131210"/>
                <a:gd name="connsiteY12" fmla="*/ 120521 h 129523"/>
                <a:gd name="connsiteX13" fmla="*/ 72755 w 131210"/>
                <a:gd name="connsiteY13" fmla="*/ 129605 h 129523"/>
                <a:gd name="connsiteX14" fmla="*/ 102232 w 131210"/>
                <a:gd name="connsiteY14" fmla="*/ 128726 h 129523"/>
                <a:gd name="connsiteX15" fmla="*/ 131448 w 131210"/>
                <a:gd name="connsiteY15" fmla="*/ 129605 h 129523"/>
                <a:gd name="connsiteX16" fmla="*/ 131448 w 131210"/>
                <a:gd name="connsiteY16" fmla="*/ 120521 h 129523"/>
                <a:gd name="connsiteX17" fmla="*/ 111101 w 131210"/>
                <a:gd name="connsiteY17" fmla="*/ 111729 h 129523"/>
                <a:gd name="connsiteX18" fmla="*/ 111101 w 131210"/>
                <a:gd name="connsiteY18" fmla="*/ 55759 h 129523"/>
                <a:gd name="connsiteX19" fmla="*/ 103015 w 131210"/>
                <a:gd name="connsiteY19" fmla="*/ 10924 h 129523"/>
                <a:gd name="connsiteX20" fmla="*/ 75625 w 131210"/>
                <a:gd name="connsiteY20" fmla="*/ 81 h 129523"/>
                <a:gd name="connsiteX21" fmla="*/ 37018 w 131210"/>
                <a:gd name="connsiteY21" fmla="*/ 30850 h 129523"/>
                <a:gd name="connsiteX22" fmla="*/ 37018 w 131210"/>
                <a:gd name="connsiteY22" fmla="*/ 81 h 129523"/>
                <a:gd name="connsiteX23" fmla="*/ 237 w 131210"/>
                <a:gd name="connsiteY23" fmla="*/ 3305 h 129523"/>
                <a:gd name="connsiteX24" fmla="*/ 237 w 131210"/>
                <a:gd name="connsiteY24" fmla="*/ 12389 h 129523"/>
                <a:gd name="connsiteX25" fmla="*/ 20584 w 131210"/>
                <a:gd name="connsiteY25" fmla="*/ 28799 h 12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1210" h="129523">
                  <a:moveTo>
                    <a:pt x="20584" y="28799"/>
                  </a:moveTo>
                  <a:lnTo>
                    <a:pt x="20584" y="107334"/>
                  </a:lnTo>
                  <a:cubicBezTo>
                    <a:pt x="20584" y="120521"/>
                    <a:pt x="17715" y="120521"/>
                    <a:pt x="237" y="120521"/>
                  </a:cubicBezTo>
                  <a:lnTo>
                    <a:pt x="237" y="129605"/>
                  </a:lnTo>
                  <a:cubicBezTo>
                    <a:pt x="9367" y="129312"/>
                    <a:pt x="22671" y="128726"/>
                    <a:pt x="29714" y="128726"/>
                  </a:cubicBezTo>
                  <a:cubicBezTo>
                    <a:pt x="36496" y="128726"/>
                    <a:pt x="50061" y="129312"/>
                    <a:pt x="58930" y="129605"/>
                  </a:cubicBezTo>
                  <a:lnTo>
                    <a:pt x="58930" y="120521"/>
                  </a:lnTo>
                  <a:cubicBezTo>
                    <a:pt x="41453" y="120521"/>
                    <a:pt x="38583" y="120521"/>
                    <a:pt x="38583" y="107334"/>
                  </a:cubicBezTo>
                  <a:lnTo>
                    <a:pt x="38583" y="53415"/>
                  </a:lnTo>
                  <a:cubicBezTo>
                    <a:pt x="38583" y="22938"/>
                    <a:pt x="57104" y="6528"/>
                    <a:pt x="73799" y="6528"/>
                  </a:cubicBezTo>
                  <a:cubicBezTo>
                    <a:pt x="90233" y="6528"/>
                    <a:pt x="93102" y="22352"/>
                    <a:pt x="93102" y="39056"/>
                  </a:cubicBezTo>
                  <a:lnTo>
                    <a:pt x="93102" y="107334"/>
                  </a:lnTo>
                  <a:cubicBezTo>
                    <a:pt x="93102" y="120521"/>
                    <a:pt x="90233" y="120521"/>
                    <a:pt x="72755" y="120521"/>
                  </a:cubicBezTo>
                  <a:lnTo>
                    <a:pt x="72755" y="129605"/>
                  </a:lnTo>
                  <a:cubicBezTo>
                    <a:pt x="81885" y="129312"/>
                    <a:pt x="95189" y="128726"/>
                    <a:pt x="102232" y="128726"/>
                  </a:cubicBezTo>
                  <a:cubicBezTo>
                    <a:pt x="109014" y="128726"/>
                    <a:pt x="122579" y="129312"/>
                    <a:pt x="131448" y="129605"/>
                  </a:cubicBezTo>
                  <a:lnTo>
                    <a:pt x="131448" y="120521"/>
                  </a:lnTo>
                  <a:cubicBezTo>
                    <a:pt x="117883" y="120521"/>
                    <a:pt x="111362" y="120521"/>
                    <a:pt x="111101" y="111729"/>
                  </a:cubicBezTo>
                  <a:lnTo>
                    <a:pt x="111101" y="55759"/>
                  </a:lnTo>
                  <a:cubicBezTo>
                    <a:pt x="111101" y="30557"/>
                    <a:pt x="111101" y="21473"/>
                    <a:pt x="103015" y="10924"/>
                  </a:cubicBezTo>
                  <a:cubicBezTo>
                    <a:pt x="99363" y="5942"/>
                    <a:pt x="90754" y="81"/>
                    <a:pt x="75625" y="81"/>
                  </a:cubicBezTo>
                  <a:cubicBezTo>
                    <a:pt x="56582" y="81"/>
                    <a:pt x="44322" y="12682"/>
                    <a:pt x="37018" y="30850"/>
                  </a:cubicBezTo>
                  <a:lnTo>
                    <a:pt x="37018" y="81"/>
                  </a:lnTo>
                  <a:lnTo>
                    <a:pt x="237" y="3305"/>
                  </a:lnTo>
                  <a:lnTo>
                    <a:pt x="237" y="12389"/>
                  </a:lnTo>
                  <a:cubicBezTo>
                    <a:pt x="18497" y="12389"/>
                    <a:pt x="20584" y="14440"/>
                    <a:pt x="20584" y="2879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" name="Dowolny kształt: kształt 452">
              <a:extLst>
                <a:ext uri="{FF2B5EF4-FFF2-40B4-BE49-F238E27FC236}">
                  <a16:creationId xmlns:a16="http://schemas.microsoft.com/office/drawing/2014/main" id="{587AE334-CAAF-4FFD-BE30-03CB333BD94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65639" y="7741436"/>
              <a:ext cx="72309" cy="205127"/>
            </a:xfrm>
            <a:custGeom>
              <a:avLst/>
              <a:gdLst>
                <a:gd name="connsiteX0" fmla="*/ 43484 w 72309"/>
                <a:gd name="connsiteY0" fmla="*/ 29627 h 205127"/>
                <a:gd name="connsiteX1" fmla="*/ 49144 w 72309"/>
                <a:gd name="connsiteY1" fmla="*/ 13627 h 205127"/>
                <a:gd name="connsiteX2" fmla="*/ 68683 w 72309"/>
                <a:gd name="connsiteY2" fmla="*/ 5832 h 205127"/>
                <a:gd name="connsiteX3" fmla="*/ 72517 w 72309"/>
                <a:gd name="connsiteY3" fmla="*/ 2960 h 205127"/>
                <a:gd name="connsiteX4" fmla="*/ 67952 w 72309"/>
                <a:gd name="connsiteY4" fmla="*/ 88 h 205127"/>
                <a:gd name="connsiteX5" fmla="*/ 29241 w 72309"/>
                <a:gd name="connsiteY5" fmla="*/ 25934 h 205127"/>
                <a:gd name="connsiteX6" fmla="*/ 29241 w 72309"/>
                <a:gd name="connsiteY6" fmla="*/ 74139 h 205127"/>
                <a:gd name="connsiteX7" fmla="*/ 23215 w 72309"/>
                <a:gd name="connsiteY7" fmla="*/ 91985 h 205127"/>
                <a:gd name="connsiteX8" fmla="*/ 3860 w 72309"/>
                <a:gd name="connsiteY8" fmla="*/ 99780 h 205127"/>
                <a:gd name="connsiteX9" fmla="*/ 208 w 72309"/>
                <a:gd name="connsiteY9" fmla="*/ 102652 h 205127"/>
                <a:gd name="connsiteX10" fmla="*/ 3312 w 72309"/>
                <a:gd name="connsiteY10" fmla="*/ 105524 h 205127"/>
                <a:gd name="connsiteX11" fmla="*/ 29241 w 72309"/>
                <a:gd name="connsiteY11" fmla="*/ 127062 h 205127"/>
                <a:gd name="connsiteX12" fmla="*/ 29241 w 72309"/>
                <a:gd name="connsiteY12" fmla="*/ 175267 h 205127"/>
                <a:gd name="connsiteX13" fmla="*/ 38919 w 72309"/>
                <a:gd name="connsiteY13" fmla="*/ 197011 h 205127"/>
                <a:gd name="connsiteX14" fmla="*/ 67952 w 72309"/>
                <a:gd name="connsiteY14" fmla="*/ 205216 h 205127"/>
                <a:gd name="connsiteX15" fmla="*/ 72517 w 72309"/>
                <a:gd name="connsiteY15" fmla="*/ 202344 h 205127"/>
                <a:gd name="connsiteX16" fmla="*/ 69413 w 72309"/>
                <a:gd name="connsiteY16" fmla="*/ 199472 h 205127"/>
                <a:gd name="connsiteX17" fmla="*/ 43849 w 72309"/>
                <a:gd name="connsiteY17" fmla="*/ 181626 h 205127"/>
                <a:gd name="connsiteX18" fmla="*/ 43484 w 72309"/>
                <a:gd name="connsiteY18" fmla="*/ 175267 h 205127"/>
                <a:gd name="connsiteX19" fmla="*/ 43484 w 72309"/>
                <a:gd name="connsiteY19" fmla="*/ 132191 h 205127"/>
                <a:gd name="connsiteX20" fmla="*/ 38736 w 72309"/>
                <a:gd name="connsiteY20" fmla="*/ 113319 h 205127"/>
                <a:gd name="connsiteX21" fmla="*/ 21755 w 72309"/>
                <a:gd name="connsiteY21" fmla="*/ 102652 h 205127"/>
                <a:gd name="connsiteX22" fmla="*/ 43301 w 72309"/>
                <a:gd name="connsiteY22" fmla="*/ 80909 h 205127"/>
                <a:gd name="connsiteX23" fmla="*/ 43484 w 72309"/>
                <a:gd name="connsiteY23" fmla="*/ 72703 h 205127"/>
                <a:gd name="connsiteX24" fmla="*/ 43484 w 72309"/>
                <a:gd name="connsiteY24" fmla="*/ 29627 h 2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09" h="205127">
                  <a:moveTo>
                    <a:pt x="43484" y="29627"/>
                  </a:moveTo>
                  <a:cubicBezTo>
                    <a:pt x="43484" y="25524"/>
                    <a:pt x="43484" y="19370"/>
                    <a:pt x="49144" y="13627"/>
                  </a:cubicBezTo>
                  <a:cubicBezTo>
                    <a:pt x="54622" y="8293"/>
                    <a:pt x="61561" y="6447"/>
                    <a:pt x="68683" y="5832"/>
                  </a:cubicBezTo>
                  <a:cubicBezTo>
                    <a:pt x="71239" y="5627"/>
                    <a:pt x="72517" y="5627"/>
                    <a:pt x="72517" y="2960"/>
                  </a:cubicBezTo>
                  <a:cubicBezTo>
                    <a:pt x="72517" y="88"/>
                    <a:pt x="70691" y="88"/>
                    <a:pt x="67952" y="88"/>
                  </a:cubicBezTo>
                  <a:cubicBezTo>
                    <a:pt x="48414" y="88"/>
                    <a:pt x="29424" y="9319"/>
                    <a:pt x="29241" y="25934"/>
                  </a:cubicBezTo>
                  <a:lnTo>
                    <a:pt x="29241" y="74139"/>
                  </a:lnTo>
                  <a:cubicBezTo>
                    <a:pt x="29241" y="79473"/>
                    <a:pt x="29241" y="86037"/>
                    <a:pt x="23215" y="91985"/>
                  </a:cubicBezTo>
                  <a:cubicBezTo>
                    <a:pt x="18833" y="95883"/>
                    <a:pt x="12990" y="99165"/>
                    <a:pt x="3860" y="99780"/>
                  </a:cubicBezTo>
                  <a:cubicBezTo>
                    <a:pt x="1669" y="99985"/>
                    <a:pt x="208" y="99985"/>
                    <a:pt x="208" y="102652"/>
                  </a:cubicBezTo>
                  <a:cubicBezTo>
                    <a:pt x="208" y="105319"/>
                    <a:pt x="1851" y="105319"/>
                    <a:pt x="3312" y="105524"/>
                  </a:cubicBezTo>
                  <a:cubicBezTo>
                    <a:pt x="25041" y="107165"/>
                    <a:pt x="29059" y="121319"/>
                    <a:pt x="29241" y="127062"/>
                  </a:cubicBezTo>
                  <a:lnTo>
                    <a:pt x="29241" y="175267"/>
                  </a:lnTo>
                  <a:cubicBezTo>
                    <a:pt x="29241" y="180806"/>
                    <a:pt x="29241" y="190037"/>
                    <a:pt x="38919" y="197011"/>
                  </a:cubicBezTo>
                  <a:cubicBezTo>
                    <a:pt x="49144" y="204396"/>
                    <a:pt x="63387" y="205216"/>
                    <a:pt x="67952" y="205216"/>
                  </a:cubicBezTo>
                  <a:cubicBezTo>
                    <a:pt x="70691" y="205216"/>
                    <a:pt x="72517" y="205216"/>
                    <a:pt x="72517" y="202344"/>
                  </a:cubicBezTo>
                  <a:cubicBezTo>
                    <a:pt x="72517" y="199678"/>
                    <a:pt x="70874" y="199472"/>
                    <a:pt x="69413" y="199472"/>
                  </a:cubicBezTo>
                  <a:cubicBezTo>
                    <a:pt x="52249" y="198447"/>
                    <a:pt x="45310" y="189216"/>
                    <a:pt x="43849" y="181626"/>
                  </a:cubicBezTo>
                  <a:cubicBezTo>
                    <a:pt x="43484" y="179575"/>
                    <a:pt x="43484" y="178139"/>
                    <a:pt x="43484" y="175267"/>
                  </a:cubicBezTo>
                  <a:lnTo>
                    <a:pt x="43484" y="132191"/>
                  </a:lnTo>
                  <a:cubicBezTo>
                    <a:pt x="43484" y="126242"/>
                    <a:pt x="43484" y="118857"/>
                    <a:pt x="38736" y="113319"/>
                  </a:cubicBezTo>
                  <a:cubicBezTo>
                    <a:pt x="36180" y="110652"/>
                    <a:pt x="31980" y="105729"/>
                    <a:pt x="21755" y="102652"/>
                  </a:cubicBezTo>
                  <a:cubicBezTo>
                    <a:pt x="29059" y="100396"/>
                    <a:pt x="41293" y="94857"/>
                    <a:pt x="43301" y="80909"/>
                  </a:cubicBezTo>
                  <a:cubicBezTo>
                    <a:pt x="43484" y="79678"/>
                    <a:pt x="43484" y="79268"/>
                    <a:pt x="43484" y="72703"/>
                  </a:cubicBezTo>
                  <a:lnTo>
                    <a:pt x="43484" y="2962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" name="Dowolny kształt: kształt 453">
              <a:extLst>
                <a:ext uri="{FF2B5EF4-FFF2-40B4-BE49-F238E27FC236}">
                  <a16:creationId xmlns:a16="http://schemas.microsoft.com/office/drawing/2014/main" id="{5C7EDB42-C10E-548D-567F-47D184B4223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69049" y="7752923"/>
              <a:ext cx="99516" cy="144409"/>
            </a:xfrm>
            <a:custGeom>
              <a:avLst/>
              <a:gdLst>
                <a:gd name="connsiteX0" fmla="*/ 43671 w 99516"/>
                <a:gd name="connsiteY0" fmla="*/ 6242 h 144409"/>
                <a:gd name="connsiteX1" fmla="*/ 44401 w 99516"/>
                <a:gd name="connsiteY1" fmla="*/ 2960 h 144409"/>
                <a:gd name="connsiteX2" fmla="*/ 41479 w 99516"/>
                <a:gd name="connsiteY2" fmla="*/ 88 h 144409"/>
                <a:gd name="connsiteX3" fmla="*/ 18107 w 99516"/>
                <a:gd name="connsiteY3" fmla="*/ 2139 h 144409"/>
                <a:gd name="connsiteX4" fmla="*/ 14089 w 99516"/>
                <a:gd name="connsiteY4" fmla="*/ 6857 h 144409"/>
                <a:gd name="connsiteX5" fmla="*/ 18837 w 99516"/>
                <a:gd name="connsiteY5" fmla="*/ 9729 h 144409"/>
                <a:gd name="connsiteX6" fmla="*/ 27602 w 99516"/>
                <a:gd name="connsiteY6" fmla="*/ 12806 h 144409"/>
                <a:gd name="connsiteX7" fmla="*/ 26871 w 99516"/>
                <a:gd name="connsiteY7" fmla="*/ 17319 h 144409"/>
                <a:gd name="connsiteX8" fmla="*/ 1125 w 99516"/>
                <a:gd name="connsiteY8" fmla="*/ 133421 h 144409"/>
                <a:gd name="connsiteX9" fmla="*/ 212 w 99516"/>
                <a:gd name="connsiteY9" fmla="*/ 137934 h 144409"/>
                <a:gd name="connsiteX10" fmla="*/ 6420 w 99516"/>
                <a:gd name="connsiteY10" fmla="*/ 144498 h 144409"/>
                <a:gd name="connsiteX11" fmla="*/ 13907 w 99516"/>
                <a:gd name="connsiteY11" fmla="*/ 139165 h 144409"/>
                <a:gd name="connsiteX12" fmla="*/ 17011 w 99516"/>
                <a:gd name="connsiteY12" fmla="*/ 126242 h 144409"/>
                <a:gd name="connsiteX13" fmla="*/ 21211 w 99516"/>
                <a:gd name="connsiteY13" fmla="*/ 107985 h 144409"/>
                <a:gd name="connsiteX14" fmla="*/ 24132 w 99516"/>
                <a:gd name="connsiteY14" fmla="*/ 94037 h 144409"/>
                <a:gd name="connsiteX15" fmla="*/ 29610 w 99516"/>
                <a:gd name="connsiteY15" fmla="*/ 79473 h 144409"/>
                <a:gd name="connsiteX16" fmla="*/ 58826 w 99516"/>
                <a:gd name="connsiteY16" fmla="*/ 57729 h 144409"/>
                <a:gd name="connsiteX17" fmla="*/ 69600 w 99516"/>
                <a:gd name="connsiteY17" fmla="*/ 72088 h 144409"/>
                <a:gd name="connsiteX18" fmla="*/ 58826 w 99516"/>
                <a:gd name="connsiteY18" fmla="*/ 115780 h 144409"/>
                <a:gd name="connsiteX19" fmla="*/ 56087 w 99516"/>
                <a:gd name="connsiteY19" fmla="*/ 126857 h 144409"/>
                <a:gd name="connsiteX20" fmla="*/ 73434 w 99516"/>
                <a:gd name="connsiteY20" fmla="*/ 144498 h 144409"/>
                <a:gd name="connsiteX21" fmla="*/ 99729 w 99516"/>
                <a:gd name="connsiteY21" fmla="*/ 113114 h 144409"/>
                <a:gd name="connsiteX22" fmla="*/ 96807 w 99516"/>
                <a:gd name="connsiteY22" fmla="*/ 110447 h 144409"/>
                <a:gd name="connsiteX23" fmla="*/ 93338 w 99516"/>
                <a:gd name="connsiteY23" fmla="*/ 113934 h 144409"/>
                <a:gd name="connsiteX24" fmla="*/ 73982 w 99516"/>
                <a:gd name="connsiteY24" fmla="*/ 138755 h 144409"/>
                <a:gd name="connsiteX25" fmla="*/ 69417 w 99516"/>
                <a:gd name="connsiteY25" fmla="*/ 131575 h 144409"/>
                <a:gd name="connsiteX26" fmla="*/ 73617 w 99516"/>
                <a:gd name="connsiteY26" fmla="*/ 114960 h 144409"/>
                <a:gd name="connsiteX27" fmla="*/ 83295 w 99516"/>
                <a:gd name="connsiteY27" fmla="*/ 75370 h 144409"/>
                <a:gd name="connsiteX28" fmla="*/ 76538 w 99516"/>
                <a:gd name="connsiteY28" fmla="*/ 57524 h 144409"/>
                <a:gd name="connsiteX29" fmla="*/ 59557 w 99516"/>
                <a:gd name="connsiteY29" fmla="*/ 51986 h 144409"/>
                <a:gd name="connsiteX30" fmla="*/ 29793 w 99516"/>
                <a:gd name="connsiteY30" fmla="*/ 69011 h 144409"/>
                <a:gd name="connsiteX31" fmla="*/ 43671 w 99516"/>
                <a:gd name="connsiteY31" fmla="*/ 6242 h 1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9516" h="144409">
                  <a:moveTo>
                    <a:pt x="43671" y="6242"/>
                  </a:moveTo>
                  <a:cubicBezTo>
                    <a:pt x="43853" y="5832"/>
                    <a:pt x="44401" y="3165"/>
                    <a:pt x="44401" y="2960"/>
                  </a:cubicBezTo>
                  <a:cubicBezTo>
                    <a:pt x="44401" y="1934"/>
                    <a:pt x="43671" y="88"/>
                    <a:pt x="41479" y="88"/>
                  </a:cubicBezTo>
                  <a:cubicBezTo>
                    <a:pt x="37827" y="88"/>
                    <a:pt x="22672" y="1729"/>
                    <a:pt x="18107" y="2139"/>
                  </a:cubicBezTo>
                  <a:cubicBezTo>
                    <a:pt x="16646" y="2345"/>
                    <a:pt x="14089" y="2550"/>
                    <a:pt x="14089" y="6857"/>
                  </a:cubicBezTo>
                  <a:cubicBezTo>
                    <a:pt x="14089" y="9729"/>
                    <a:pt x="16646" y="9729"/>
                    <a:pt x="18837" y="9729"/>
                  </a:cubicBezTo>
                  <a:cubicBezTo>
                    <a:pt x="27602" y="9729"/>
                    <a:pt x="27602" y="11165"/>
                    <a:pt x="27602" y="12806"/>
                  </a:cubicBezTo>
                  <a:cubicBezTo>
                    <a:pt x="27602" y="14242"/>
                    <a:pt x="27237" y="15473"/>
                    <a:pt x="26871" y="17319"/>
                  </a:cubicBezTo>
                  <a:lnTo>
                    <a:pt x="1125" y="133421"/>
                  </a:lnTo>
                  <a:cubicBezTo>
                    <a:pt x="212" y="137114"/>
                    <a:pt x="212" y="137524"/>
                    <a:pt x="212" y="137934"/>
                  </a:cubicBezTo>
                  <a:cubicBezTo>
                    <a:pt x="212" y="141011"/>
                    <a:pt x="2403" y="144498"/>
                    <a:pt x="6420" y="144498"/>
                  </a:cubicBezTo>
                  <a:cubicBezTo>
                    <a:pt x="8429" y="144498"/>
                    <a:pt x="11898" y="143473"/>
                    <a:pt x="13907" y="139165"/>
                  </a:cubicBezTo>
                  <a:cubicBezTo>
                    <a:pt x="14455" y="137934"/>
                    <a:pt x="16098" y="130550"/>
                    <a:pt x="17011" y="126242"/>
                  </a:cubicBezTo>
                  <a:lnTo>
                    <a:pt x="21211" y="107985"/>
                  </a:lnTo>
                  <a:cubicBezTo>
                    <a:pt x="21759" y="104909"/>
                    <a:pt x="23585" y="97114"/>
                    <a:pt x="24132" y="94037"/>
                  </a:cubicBezTo>
                  <a:cubicBezTo>
                    <a:pt x="25958" y="86242"/>
                    <a:pt x="25958" y="86037"/>
                    <a:pt x="29610" y="79473"/>
                  </a:cubicBezTo>
                  <a:cubicBezTo>
                    <a:pt x="35454" y="69421"/>
                    <a:pt x="44584" y="57729"/>
                    <a:pt x="58826" y="57729"/>
                  </a:cubicBezTo>
                  <a:cubicBezTo>
                    <a:pt x="69052" y="57729"/>
                    <a:pt x="69600" y="67165"/>
                    <a:pt x="69600" y="72088"/>
                  </a:cubicBezTo>
                  <a:cubicBezTo>
                    <a:pt x="69600" y="84396"/>
                    <a:pt x="61748" y="107165"/>
                    <a:pt x="58826" y="115780"/>
                  </a:cubicBezTo>
                  <a:cubicBezTo>
                    <a:pt x="56818" y="121524"/>
                    <a:pt x="56087" y="123370"/>
                    <a:pt x="56087" y="126857"/>
                  </a:cubicBezTo>
                  <a:cubicBezTo>
                    <a:pt x="56087" y="137729"/>
                    <a:pt x="64122" y="144498"/>
                    <a:pt x="73434" y="144498"/>
                  </a:cubicBezTo>
                  <a:cubicBezTo>
                    <a:pt x="91694" y="144498"/>
                    <a:pt x="99729" y="116191"/>
                    <a:pt x="99729" y="113114"/>
                  </a:cubicBezTo>
                  <a:cubicBezTo>
                    <a:pt x="99729" y="110447"/>
                    <a:pt x="97355" y="110447"/>
                    <a:pt x="96807" y="110447"/>
                  </a:cubicBezTo>
                  <a:cubicBezTo>
                    <a:pt x="94251" y="110447"/>
                    <a:pt x="94068" y="111678"/>
                    <a:pt x="93338" y="113934"/>
                  </a:cubicBezTo>
                  <a:cubicBezTo>
                    <a:pt x="89138" y="130344"/>
                    <a:pt x="81103" y="138755"/>
                    <a:pt x="73982" y="138755"/>
                  </a:cubicBezTo>
                  <a:cubicBezTo>
                    <a:pt x="70147" y="138755"/>
                    <a:pt x="69417" y="135883"/>
                    <a:pt x="69417" y="131575"/>
                  </a:cubicBezTo>
                  <a:cubicBezTo>
                    <a:pt x="69417" y="126857"/>
                    <a:pt x="70330" y="124191"/>
                    <a:pt x="73617" y="114960"/>
                  </a:cubicBezTo>
                  <a:cubicBezTo>
                    <a:pt x="75808" y="108601"/>
                    <a:pt x="83295" y="86857"/>
                    <a:pt x="83295" y="75370"/>
                  </a:cubicBezTo>
                  <a:cubicBezTo>
                    <a:pt x="83295" y="72088"/>
                    <a:pt x="83295" y="63473"/>
                    <a:pt x="76538" y="57524"/>
                  </a:cubicBezTo>
                  <a:cubicBezTo>
                    <a:pt x="73434" y="54857"/>
                    <a:pt x="68139" y="51986"/>
                    <a:pt x="59557" y="51986"/>
                  </a:cubicBezTo>
                  <a:cubicBezTo>
                    <a:pt x="46227" y="51986"/>
                    <a:pt x="36549" y="60191"/>
                    <a:pt x="29793" y="69011"/>
                  </a:cubicBezTo>
                  <a:lnTo>
                    <a:pt x="43671" y="624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" name="Dowolny kształt: kształt 454">
              <a:extLst>
                <a:ext uri="{FF2B5EF4-FFF2-40B4-BE49-F238E27FC236}">
                  <a16:creationId xmlns:a16="http://schemas.microsoft.com/office/drawing/2014/main" id="{42532251-0D80-9F19-AF65-3E98AA253E8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89349" y="7826857"/>
              <a:ext cx="45910" cy="99340"/>
            </a:xfrm>
            <a:custGeom>
              <a:avLst/>
              <a:gdLst>
                <a:gd name="connsiteX0" fmla="*/ 39997 w 45910"/>
                <a:gd name="connsiteY0" fmla="*/ 6390 h 99340"/>
                <a:gd name="connsiteX1" fmla="*/ 34258 w 45910"/>
                <a:gd name="connsiteY1" fmla="*/ 89 h 99340"/>
                <a:gd name="connsiteX2" fmla="*/ 26302 w 45910"/>
                <a:gd name="connsiteY2" fmla="*/ 8880 h 99340"/>
                <a:gd name="connsiteX3" fmla="*/ 31911 w 45910"/>
                <a:gd name="connsiteY3" fmla="*/ 15181 h 99340"/>
                <a:gd name="connsiteX4" fmla="*/ 39997 w 45910"/>
                <a:gd name="connsiteY4" fmla="*/ 6390 h 99340"/>
                <a:gd name="connsiteX5" fmla="*/ 46127 w 45910"/>
                <a:gd name="connsiteY5" fmla="*/ 76719 h 99340"/>
                <a:gd name="connsiteX6" fmla="*/ 43388 w 45910"/>
                <a:gd name="connsiteY6" fmla="*/ 74668 h 99340"/>
                <a:gd name="connsiteX7" fmla="*/ 40258 w 45910"/>
                <a:gd name="connsiteY7" fmla="*/ 78038 h 99340"/>
                <a:gd name="connsiteX8" fmla="*/ 25650 w 45910"/>
                <a:gd name="connsiteY8" fmla="*/ 94448 h 99340"/>
                <a:gd name="connsiteX9" fmla="*/ 21737 w 45910"/>
                <a:gd name="connsiteY9" fmla="*/ 88880 h 99340"/>
                <a:gd name="connsiteX10" fmla="*/ 23433 w 45910"/>
                <a:gd name="connsiteY10" fmla="*/ 81408 h 99340"/>
                <a:gd name="connsiteX11" fmla="*/ 26172 w 45910"/>
                <a:gd name="connsiteY11" fmla="*/ 73496 h 99340"/>
                <a:gd name="connsiteX12" fmla="*/ 33606 w 45910"/>
                <a:gd name="connsiteY12" fmla="*/ 53276 h 99340"/>
                <a:gd name="connsiteX13" fmla="*/ 35432 w 45910"/>
                <a:gd name="connsiteY13" fmla="*/ 45950 h 99340"/>
                <a:gd name="connsiteX14" fmla="*/ 21216 w 45910"/>
                <a:gd name="connsiteY14" fmla="*/ 33056 h 99340"/>
                <a:gd name="connsiteX15" fmla="*/ 217 w 45910"/>
                <a:gd name="connsiteY15" fmla="*/ 55767 h 99340"/>
                <a:gd name="connsiteX16" fmla="*/ 2956 w 45910"/>
                <a:gd name="connsiteY16" fmla="*/ 57818 h 99340"/>
                <a:gd name="connsiteX17" fmla="*/ 5955 w 45910"/>
                <a:gd name="connsiteY17" fmla="*/ 54888 h 99340"/>
                <a:gd name="connsiteX18" fmla="*/ 20694 w 45910"/>
                <a:gd name="connsiteY18" fmla="*/ 38038 h 99340"/>
                <a:gd name="connsiteX19" fmla="*/ 24607 w 45910"/>
                <a:gd name="connsiteY19" fmla="*/ 43606 h 99340"/>
                <a:gd name="connsiteX20" fmla="*/ 23824 w 45910"/>
                <a:gd name="connsiteY20" fmla="*/ 48880 h 99340"/>
                <a:gd name="connsiteX21" fmla="*/ 15216 w 45910"/>
                <a:gd name="connsiteY21" fmla="*/ 72177 h 99340"/>
                <a:gd name="connsiteX22" fmla="*/ 12346 w 45910"/>
                <a:gd name="connsiteY22" fmla="*/ 79943 h 99340"/>
                <a:gd name="connsiteX23" fmla="*/ 10912 w 45910"/>
                <a:gd name="connsiteY23" fmla="*/ 86536 h 99340"/>
                <a:gd name="connsiteX24" fmla="*/ 25128 w 45910"/>
                <a:gd name="connsiteY24" fmla="*/ 99430 h 99340"/>
                <a:gd name="connsiteX25" fmla="*/ 46127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39997" y="6390"/>
                  </a:moveTo>
                  <a:cubicBezTo>
                    <a:pt x="39997" y="2873"/>
                    <a:pt x="37649" y="89"/>
                    <a:pt x="34258" y="89"/>
                  </a:cubicBezTo>
                  <a:cubicBezTo>
                    <a:pt x="30606" y="89"/>
                    <a:pt x="26302" y="4045"/>
                    <a:pt x="26302" y="8880"/>
                  </a:cubicBezTo>
                  <a:cubicBezTo>
                    <a:pt x="26302" y="12983"/>
                    <a:pt x="29172" y="15181"/>
                    <a:pt x="31911" y="15181"/>
                  </a:cubicBezTo>
                  <a:cubicBezTo>
                    <a:pt x="36215" y="15181"/>
                    <a:pt x="39997" y="10785"/>
                    <a:pt x="39997" y="6390"/>
                  </a:cubicBezTo>
                  <a:close/>
                  <a:moveTo>
                    <a:pt x="46127" y="76719"/>
                  </a:moveTo>
                  <a:cubicBezTo>
                    <a:pt x="46127" y="74668"/>
                    <a:pt x="43910" y="74668"/>
                    <a:pt x="43388" y="74668"/>
                  </a:cubicBezTo>
                  <a:cubicBezTo>
                    <a:pt x="41171" y="74668"/>
                    <a:pt x="41041" y="75254"/>
                    <a:pt x="40258" y="78038"/>
                  </a:cubicBezTo>
                  <a:cubicBezTo>
                    <a:pt x="38041" y="86096"/>
                    <a:pt x="32171" y="94448"/>
                    <a:pt x="25650" y="94448"/>
                  </a:cubicBezTo>
                  <a:cubicBezTo>
                    <a:pt x="22650" y="94448"/>
                    <a:pt x="21737" y="92104"/>
                    <a:pt x="21737" y="88880"/>
                  </a:cubicBezTo>
                  <a:cubicBezTo>
                    <a:pt x="21737" y="85803"/>
                    <a:pt x="22389" y="84192"/>
                    <a:pt x="23433" y="81408"/>
                  </a:cubicBezTo>
                  <a:cubicBezTo>
                    <a:pt x="24476" y="78477"/>
                    <a:pt x="25520" y="75547"/>
                    <a:pt x="26172" y="73496"/>
                  </a:cubicBezTo>
                  <a:cubicBezTo>
                    <a:pt x="26693" y="72177"/>
                    <a:pt x="31780" y="58551"/>
                    <a:pt x="33606" y="53276"/>
                  </a:cubicBezTo>
                  <a:cubicBezTo>
                    <a:pt x="34650" y="50345"/>
                    <a:pt x="35432" y="48441"/>
                    <a:pt x="35432" y="45950"/>
                  </a:cubicBezTo>
                  <a:cubicBezTo>
                    <a:pt x="35432" y="38917"/>
                    <a:pt x="29432" y="33056"/>
                    <a:pt x="21216" y="33056"/>
                  </a:cubicBezTo>
                  <a:cubicBezTo>
                    <a:pt x="7521" y="33056"/>
                    <a:pt x="217" y="51811"/>
                    <a:pt x="217" y="55767"/>
                  </a:cubicBezTo>
                  <a:cubicBezTo>
                    <a:pt x="217" y="57818"/>
                    <a:pt x="2303" y="57818"/>
                    <a:pt x="2956" y="57818"/>
                  </a:cubicBezTo>
                  <a:cubicBezTo>
                    <a:pt x="5173" y="57818"/>
                    <a:pt x="5303" y="57085"/>
                    <a:pt x="5955" y="54888"/>
                  </a:cubicBezTo>
                  <a:cubicBezTo>
                    <a:pt x="8825" y="44485"/>
                    <a:pt x="15085" y="38038"/>
                    <a:pt x="20694" y="38038"/>
                  </a:cubicBezTo>
                  <a:cubicBezTo>
                    <a:pt x="23172" y="38038"/>
                    <a:pt x="24607" y="39650"/>
                    <a:pt x="24607" y="43606"/>
                  </a:cubicBezTo>
                  <a:cubicBezTo>
                    <a:pt x="24607" y="44192"/>
                    <a:pt x="24607" y="46096"/>
                    <a:pt x="23824" y="48880"/>
                  </a:cubicBezTo>
                  <a:cubicBezTo>
                    <a:pt x="22911" y="51518"/>
                    <a:pt x="17042" y="67195"/>
                    <a:pt x="15216" y="72177"/>
                  </a:cubicBezTo>
                  <a:cubicBezTo>
                    <a:pt x="14303" y="74668"/>
                    <a:pt x="14303" y="74961"/>
                    <a:pt x="12346" y="79943"/>
                  </a:cubicBezTo>
                  <a:cubicBezTo>
                    <a:pt x="11694" y="81994"/>
                    <a:pt x="10912" y="84045"/>
                    <a:pt x="10912" y="86536"/>
                  </a:cubicBezTo>
                  <a:cubicBezTo>
                    <a:pt x="10912" y="94155"/>
                    <a:pt x="17303" y="99430"/>
                    <a:pt x="25128" y="99430"/>
                  </a:cubicBezTo>
                  <a:cubicBezTo>
                    <a:pt x="38823" y="99430"/>
                    <a:pt x="46127" y="80382"/>
                    <a:pt x="46127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6" name="Dowolny kształt: kształt 455">
              <a:extLst>
                <a:ext uri="{FF2B5EF4-FFF2-40B4-BE49-F238E27FC236}">
                  <a16:creationId xmlns:a16="http://schemas.microsoft.com/office/drawing/2014/main" id="{E11E527F-7BF1-2ABD-EC49-6BA8A775437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77280" y="7741436"/>
              <a:ext cx="72309" cy="205127"/>
            </a:xfrm>
            <a:custGeom>
              <a:avLst/>
              <a:gdLst>
                <a:gd name="connsiteX0" fmla="*/ 43496 w 72309"/>
                <a:gd name="connsiteY0" fmla="*/ 131165 h 205127"/>
                <a:gd name="connsiteX1" fmla="*/ 49522 w 72309"/>
                <a:gd name="connsiteY1" fmla="*/ 113319 h 205127"/>
                <a:gd name="connsiteX2" fmla="*/ 68877 w 72309"/>
                <a:gd name="connsiteY2" fmla="*/ 105524 h 205127"/>
                <a:gd name="connsiteX3" fmla="*/ 72529 w 72309"/>
                <a:gd name="connsiteY3" fmla="*/ 102652 h 205127"/>
                <a:gd name="connsiteX4" fmla="*/ 69425 w 72309"/>
                <a:gd name="connsiteY4" fmla="*/ 99780 h 205127"/>
                <a:gd name="connsiteX5" fmla="*/ 43496 w 72309"/>
                <a:gd name="connsiteY5" fmla="*/ 78242 h 205127"/>
                <a:gd name="connsiteX6" fmla="*/ 43496 w 72309"/>
                <a:gd name="connsiteY6" fmla="*/ 30037 h 205127"/>
                <a:gd name="connsiteX7" fmla="*/ 33818 w 72309"/>
                <a:gd name="connsiteY7" fmla="*/ 8293 h 205127"/>
                <a:gd name="connsiteX8" fmla="*/ 4785 w 72309"/>
                <a:gd name="connsiteY8" fmla="*/ 88 h 205127"/>
                <a:gd name="connsiteX9" fmla="*/ 220 w 72309"/>
                <a:gd name="connsiteY9" fmla="*/ 2960 h 205127"/>
                <a:gd name="connsiteX10" fmla="*/ 3324 w 72309"/>
                <a:gd name="connsiteY10" fmla="*/ 5832 h 205127"/>
                <a:gd name="connsiteX11" fmla="*/ 28888 w 72309"/>
                <a:gd name="connsiteY11" fmla="*/ 23678 h 205127"/>
                <a:gd name="connsiteX12" fmla="*/ 29253 w 72309"/>
                <a:gd name="connsiteY12" fmla="*/ 30037 h 205127"/>
                <a:gd name="connsiteX13" fmla="*/ 29253 w 72309"/>
                <a:gd name="connsiteY13" fmla="*/ 73114 h 205127"/>
                <a:gd name="connsiteX14" fmla="*/ 34001 w 72309"/>
                <a:gd name="connsiteY14" fmla="*/ 91985 h 205127"/>
                <a:gd name="connsiteX15" fmla="*/ 50982 w 72309"/>
                <a:gd name="connsiteY15" fmla="*/ 102652 h 205127"/>
                <a:gd name="connsiteX16" fmla="*/ 29436 w 72309"/>
                <a:gd name="connsiteY16" fmla="*/ 124396 h 205127"/>
                <a:gd name="connsiteX17" fmla="*/ 29253 w 72309"/>
                <a:gd name="connsiteY17" fmla="*/ 132601 h 205127"/>
                <a:gd name="connsiteX18" fmla="*/ 29253 w 72309"/>
                <a:gd name="connsiteY18" fmla="*/ 175678 h 205127"/>
                <a:gd name="connsiteX19" fmla="*/ 23592 w 72309"/>
                <a:gd name="connsiteY19" fmla="*/ 191678 h 205127"/>
                <a:gd name="connsiteX20" fmla="*/ 4054 w 72309"/>
                <a:gd name="connsiteY20" fmla="*/ 199472 h 205127"/>
                <a:gd name="connsiteX21" fmla="*/ 220 w 72309"/>
                <a:gd name="connsiteY21" fmla="*/ 202344 h 205127"/>
                <a:gd name="connsiteX22" fmla="*/ 4785 w 72309"/>
                <a:gd name="connsiteY22" fmla="*/ 205216 h 205127"/>
                <a:gd name="connsiteX23" fmla="*/ 43496 w 72309"/>
                <a:gd name="connsiteY23" fmla="*/ 179370 h 205127"/>
                <a:gd name="connsiteX24" fmla="*/ 43496 w 72309"/>
                <a:gd name="connsiteY24" fmla="*/ 131165 h 2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09" h="205127">
                  <a:moveTo>
                    <a:pt x="43496" y="131165"/>
                  </a:moveTo>
                  <a:cubicBezTo>
                    <a:pt x="43496" y="125832"/>
                    <a:pt x="43496" y="119267"/>
                    <a:pt x="49522" y="113319"/>
                  </a:cubicBezTo>
                  <a:cubicBezTo>
                    <a:pt x="53904" y="109421"/>
                    <a:pt x="59747" y="106139"/>
                    <a:pt x="68877" y="105524"/>
                  </a:cubicBezTo>
                  <a:cubicBezTo>
                    <a:pt x="71068" y="105319"/>
                    <a:pt x="72529" y="105319"/>
                    <a:pt x="72529" y="102652"/>
                  </a:cubicBezTo>
                  <a:cubicBezTo>
                    <a:pt x="72529" y="99985"/>
                    <a:pt x="70886" y="99985"/>
                    <a:pt x="69425" y="99780"/>
                  </a:cubicBezTo>
                  <a:cubicBezTo>
                    <a:pt x="47696" y="98139"/>
                    <a:pt x="43678" y="83985"/>
                    <a:pt x="43496" y="78242"/>
                  </a:cubicBezTo>
                  <a:lnTo>
                    <a:pt x="43496" y="30037"/>
                  </a:lnTo>
                  <a:cubicBezTo>
                    <a:pt x="43496" y="24498"/>
                    <a:pt x="43496" y="15268"/>
                    <a:pt x="33818" y="8293"/>
                  </a:cubicBezTo>
                  <a:cubicBezTo>
                    <a:pt x="23592" y="909"/>
                    <a:pt x="9350" y="88"/>
                    <a:pt x="4785" y="88"/>
                  </a:cubicBezTo>
                  <a:cubicBezTo>
                    <a:pt x="2228" y="88"/>
                    <a:pt x="220" y="88"/>
                    <a:pt x="220" y="2960"/>
                  </a:cubicBezTo>
                  <a:cubicBezTo>
                    <a:pt x="220" y="5627"/>
                    <a:pt x="1863" y="5832"/>
                    <a:pt x="3324" y="5832"/>
                  </a:cubicBezTo>
                  <a:cubicBezTo>
                    <a:pt x="20488" y="6857"/>
                    <a:pt x="27427" y="16088"/>
                    <a:pt x="28888" y="23678"/>
                  </a:cubicBezTo>
                  <a:cubicBezTo>
                    <a:pt x="29253" y="25729"/>
                    <a:pt x="29253" y="27165"/>
                    <a:pt x="29253" y="30037"/>
                  </a:cubicBezTo>
                  <a:lnTo>
                    <a:pt x="29253" y="73114"/>
                  </a:lnTo>
                  <a:cubicBezTo>
                    <a:pt x="29253" y="79062"/>
                    <a:pt x="29253" y="86447"/>
                    <a:pt x="34001" y="91985"/>
                  </a:cubicBezTo>
                  <a:cubicBezTo>
                    <a:pt x="36557" y="94652"/>
                    <a:pt x="40757" y="99575"/>
                    <a:pt x="50982" y="102652"/>
                  </a:cubicBezTo>
                  <a:cubicBezTo>
                    <a:pt x="43678" y="104909"/>
                    <a:pt x="31444" y="110447"/>
                    <a:pt x="29436" y="124396"/>
                  </a:cubicBezTo>
                  <a:cubicBezTo>
                    <a:pt x="29253" y="125626"/>
                    <a:pt x="29253" y="126037"/>
                    <a:pt x="29253" y="132601"/>
                  </a:cubicBezTo>
                  <a:lnTo>
                    <a:pt x="29253" y="175678"/>
                  </a:lnTo>
                  <a:cubicBezTo>
                    <a:pt x="29253" y="179780"/>
                    <a:pt x="29253" y="185934"/>
                    <a:pt x="23592" y="191678"/>
                  </a:cubicBezTo>
                  <a:cubicBezTo>
                    <a:pt x="18114" y="197011"/>
                    <a:pt x="11176" y="198857"/>
                    <a:pt x="4054" y="199472"/>
                  </a:cubicBezTo>
                  <a:cubicBezTo>
                    <a:pt x="1498" y="199678"/>
                    <a:pt x="220" y="199678"/>
                    <a:pt x="220" y="202344"/>
                  </a:cubicBezTo>
                  <a:cubicBezTo>
                    <a:pt x="220" y="205216"/>
                    <a:pt x="2228" y="205216"/>
                    <a:pt x="4785" y="205216"/>
                  </a:cubicBezTo>
                  <a:cubicBezTo>
                    <a:pt x="24323" y="205216"/>
                    <a:pt x="43313" y="195985"/>
                    <a:pt x="43496" y="179370"/>
                  </a:cubicBezTo>
                  <a:lnTo>
                    <a:pt x="43496" y="13116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7" name="Dowolny kształt: kształt 456">
              <a:extLst>
                <a:ext uri="{FF2B5EF4-FFF2-40B4-BE49-F238E27FC236}">
                  <a16:creationId xmlns:a16="http://schemas.microsoft.com/office/drawing/2014/main" id="{5F4F6304-218B-F841-0993-7B8D04AB367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78864" y="7826857"/>
              <a:ext cx="45910" cy="99340"/>
            </a:xfrm>
            <a:custGeom>
              <a:avLst/>
              <a:gdLst>
                <a:gd name="connsiteX0" fmla="*/ 40004 w 45910"/>
                <a:gd name="connsiteY0" fmla="*/ 6390 h 99340"/>
                <a:gd name="connsiteX1" fmla="*/ 34266 w 45910"/>
                <a:gd name="connsiteY1" fmla="*/ 89 h 99340"/>
                <a:gd name="connsiteX2" fmla="*/ 26309 w 45910"/>
                <a:gd name="connsiteY2" fmla="*/ 8880 h 99340"/>
                <a:gd name="connsiteX3" fmla="*/ 31918 w 45910"/>
                <a:gd name="connsiteY3" fmla="*/ 15181 h 99340"/>
                <a:gd name="connsiteX4" fmla="*/ 40004 w 45910"/>
                <a:gd name="connsiteY4" fmla="*/ 6390 h 99340"/>
                <a:gd name="connsiteX5" fmla="*/ 46134 w 45910"/>
                <a:gd name="connsiteY5" fmla="*/ 76719 h 99340"/>
                <a:gd name="connsiteX6" fmla="*/ 43396 w 45910"/>
                <a:gd name="connsiteY6" fmla="*/ 74668 h 99340"/>
                <a:gd name="connsiteX7" fmla="*/ 40265 w 45910"/>
                <a:gd name="connsiteY7" fmla="*/ 78038 h 99340"/>
                <a:gd name="connsiteX8" fmla="*/ 25657 w 45910"/>
                <a:gd name="connsiteY8" fmla="*/ 94448 h 99340"/>
                <a:gd name="connsiteX9" fmla="*/ 21744 w 45910"/>
                <a:gd name="connsiteY9" fmla="*/ 88880 h 99340"/>
                <a:gd name="connsiteX10" fmla="*/ 23440 w 45910"/>
                <a:gd name="connsiteY10" fmla="*/ 81408 h 99340"/>
                <a:gd name="connsiteX11" fmla="*/ 26179 w 45910"/>
                <a:gd name="connsiteY11" fmla="*/ 73496 h 99340"/>
                <a:gd name="connsiteX12" fmla="*/ 33613 w 45910"/>
                <a:gd name="connsiteY12" fmla="*/ 53276 h 99340"/>
                <a:gd name="connsiteX13" fmla="*/ 35439 w 45910"/>
                <a:gd name="connsiteY13" fmla="*/ 45950 h 99340"/>
                <a:gd name="connsiteX14" fmla="*/ 21223 w 45910"/>
                <a:gd name="connsiteY14" fmla="*/ 33056 h 99340"/>
                <a:gd name="connsiteX15" fmla="*/ 224 w 45910"/>
                <a:gd name="connsiteY15" fmla="*/ 55767 h 99340"/>
                <a:gd name="connsiteX16" fmla="*/ 2963 w 45910"/>
                <a:gd name="connsiteY16" fmla="*/ 57818 h 99340"/>
                <a:gd name="connsiteX17" fmla="*/ 5963 w 45910"/>
                <a:gd name="connsiteY17" fmla="*/ 54888 h 99340"/>
                <a:gd name="connsiteX18" fmla="*/ 20701 w 45910"/>
                <a:gd name="connsiteY18" fmla="*/ 38038 h 99340"/>
                <a:gd name="connsiteX19" fmla="*/ 24614 w 45910"/>
                <a:gd name="connsiteY19" fmla="*/ 43606 h 99340"/>
                <a:gd name="connsiteX20" fmla="*/ 23831 w 45910"/>
                <a:gd name="connsiteY20" fmla="*/ 48880 h 99340"/>
                <a:gd name="connsiteX21" fmla="*/ 15223 w 45910"/>
                <a:gd name="connsiteY21" fmla="*/ 72177 h 99340"/>
                <a:gd name="connsiteX22" fmla="*/ 12354 w 45910"/>
                <a:gd name="connsiteY22" fmla="*/ 79943 h 99340"/>
                <a:gd name="connsiteX23" fmla="*/ 10919 w 45910"/>
                <a:gd name="connsiteY23" fmla="*/ 86536 h 99340"/>
                <a:gd name="connsiteX24" fmla="*/ 25136 w 45910"/>
                <a:gd name="connsiteY24" fmla="*/ 99430 h 99340"/>
                <a:gd name="connsiteX25" fmla="*/ 46134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40004" y="6390"/>
                  </a:moveTo>
                  <a:cubicBezTo>
                    <a:pt x="40004" y="2873"/>
                    <a:pt x="37657" y="89"/>
                    <a:pt x="34266" y="89"/>
                  </a:cubicBezTo>
                  <a:cubicBezTo>
                    <a:pt x="30614" y="89"/>
                    <a:pt x="26309" y="4045"/>
                    <a:pt x="26309" y="8880"/>
                  </a:cubicBezTo>
                  <a:cubicBezTo>
                    <a:pt x="26309" y="12983"/>
                    <a:pt x="29179" y="15181"/>
                    <a:pt x="31918" y="15181"/>
                  </a:cubicBezTo>
                  <a:cubicBezTo>
                    <a:pt x="36222" y="15181"/>
                    <a:pt x="40004" y="10785"/>
                    <a:pt x="40004" y="6390"/>
                  </a:cubicBezTo>
                  <a:close/>
                  <a:moveTo>
                    <a:pt x="46134" y="76719"/>
                  </a:moveTo>
                  <a:cubicBezTo>
                    <a:pt x="46134" y="74668"/>
                    <a:pt x="43917" y="74668"/>
                    <a:pt x="43396" y="74668"/>
                  </a:cubicBezTo>
                  <a:cubicBezTo>
                    <a:pt x="41178" y="74668"/>
                    <a:pt x="41048" y="75254"/>
                    <a:pt x="40265" y="78038"/>
                  </a:cubicBezTo>
                  <a:cubicBezTo>
                    <a:pt x="38048" y="86096"/>
                    <a:pt x="32179" y="94448"/>
                    <a:pt x="25657" y="94448"/>
                  </a:cubicBezTo>
                  <a:cubicBezTo>
                    <a:pt x="22657" y="94448"/>
                    <a:pt x="21744" y="92104"/>
                    <a:pt x="21744" y="88880"/>
                  </a:cubicBezTo>
                  <a:cubicBezTo>
                    <a:pt x="21744" y="85803"/>
                    <a:pt x="22397" y="84192"/>
                    <a:pt x="23440" y="81408"/>
                  </a:cubicBezTo>
                  <a:cubicBezTo>
                    <a:pt x="24483" y="78477"/>
                    <a:pt x="25527" y="75547"/>
                    <a:pt x="26179" y="73496"/>
                  </a:cubicBezTo>
                  <a:cubicBezTo>
                    <a:pt x="26701" y="72177"/>
                    <a:pt x="31787" y="58551"/>
                    <a:pt x="33613" y="53276"/>
                  </a:cubicBezTo>
                  <a:cubicBezTo>
                    <a:pt x="34657" y="50345"/>
                    <a:pt x="35439" y="48441"/>
                    <a:pt x="35439" y="45950"/>
                  </a:cubicBezTo>
                  <a:cubicBezTo>
                    <a:pt x="35439" y="38917"/>
                    <a:pt x="29440" y="33056"/>
                    <a:pt x="21223" y="33056"/>
                  </a:cubicBezTo>
                  <a:cubicBezTo>
                    <a:pt x="7528" y="33056"/>
                    <a:pt x="224" y="51811"/>
                    <a:pt x="224" y="55767"/>
                  </a:cubicBezTo>
                  <a:cubicBezTo>
                    <a:pt x="224" y="57818"/>
                    <a:pt x="2311" y="57818"/>
                    <a:pt x="2963" y="57818"/>
                  </a:cubicBezTo>
                  <a:cubicBezTo>
                    <a:pt x="5180" y="57818"/>
                    <a:pt x="5311" y="57085"/>
                    <a:pt x="5963" y="54888"/>
                  </a:cubicBezTo>
                  <a:cubicBezTo>
                    <a:pt x="8832" y="44485"/>
                    <a:pt x="15093" y="38038"/>
                    <a:pt x="20701" y="38038"/>
                  </a:cubicBezTo>
                  <a:cubicBezTo>
                    <a:pt x="23179" y="38038"/>
                    <a:pt x="24614" y="39650"/>
                    <a:pt x="24614" y="43606"/>
                  </a:cubicBezTo>
                  <a:cubicBezTo>
                    <a:pt x="24614" y="44192"/>
                    <a:pt x="24614" y="46096"/>
                    <a:pt x="23831" y="48880"/>
                  </a:cubicBezTo>
                  <a:cubicBezTo>
                    <a:pt x="22918" y="51518"/>
                    <a:pt x="17049" y="67195"/>
                    <a:pt x="15223" y="72177"/>
                  </a:cubicBezTo>
                  <a:cubicBezTo>
                    <a:pt x="14310" y="74668"/>
                    <a:pt x="14310" y="74961"/>
                    <a:pt x="12354" y="79943"/>
                  </a:cubicBezTo>
                  <a:cubicBezTo>
                    <a:pt x="11701" y="81994"/>
                    <a:pt x="10919" y="84045"/>
                    <a:pt x="10919" y="86536"/>
                  </a:cubicBezTo>
                  <a:cubicBezTo>
                    <a:pt x="10919" y="94155"/>
                    <a:pt x="17310" y="99430"/>
                    <a:pt x="25136" y="99430"/>
                  </a:cubicBezTo>
                  <a:cubicBezTo>
                    <a:pt x="38831" y="99430"/>
                    <a:pt x="46134" y="80382"/>
                    <a:pt x="46134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8" name="Dowolny kształt: kształt 457">
              <a:extLst>
                <a:ext uri="{FF2B5EF4-FFF2-40B4-BE49-F238E27FC236}">
                  <a16:creationId xmlns:a16="http://schemas.microsoft.com/office/drawing/2014/main" id="{07E37FF1-8778-2A79-8B8F-5D4FC9FBE5C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70081" y="7871692"/>
              <a:ext cx="23190" cy="63179"/>
            </a:xfrm>
            <a:custGeom>
              <a:avLst/>
              <a:gdLst>
                <a:gd name="connsiteX0" fmla="*/ 18304 w 23190"/>
                <a:gd name="connsiteY0" fmla="*/ 20396 h 63179"/>
                <a:gd name="connsiteX1" fmla="*/ 4062 w 23190"/>
                <a:gd name="connsiteY1" fmla="*/ 57934 h 63179"/>
                <a:gd name="connsiteX2" fmla="*/ 2783 w 23190"/>
                <a:gd name="connsiteY2" fmla="*/ 60396 h 63179"/>
                <a:gd name="connsiteX3" fmla="*/ 5340 w 23190"/>
                <a:gd name="connsiteY3" fmla="*/ 63268 h 63179"/>
                <a:gd name="connsiteX4" fmla="*/ 23417 w 23190"/>
                <a:gd name="connsiteY4" fmla="*/ 22447 h 63179"/>
                <a:gd name="connsiteX5" fmla="*/ 10635 w 23190"/>
                <a:gd name="connsiteY5" fmla="*/ 88 h 63179"/>
                <a:gd name="connsiteX6" fmla="*/ 227 w 23190"/>
                <a:gd name="connsiteY6" fmla="*/ 11780 h 63179"/>
                <a:gd name="connsiteX7" fmla="*/ 10818 w 23190"/>
                <a:gd name="connsiteY7" fmla="*/ 23678 h 63179"/>
                <a:gd name="connsiteX8" fmla="*/ 18304 w 23190"/>
                <a:gd name="connsiteY8" fmla="*/ 20396 h 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0" h="63179">
                  <a:moveTo>
                    <a:pt x="18304" y="20396"/>
                  </a:moveTo>
                  <a:cubicBezTo>
                    <a:pt x="18304" y="31678"/>
                    <a:pt x="16478" y="44806"/>
                    <a:pt x="4062" y="57934"/>
                  </a:cubicBezTo>
                  <a:cubicBezTo>
                    <a:pt x="3331" y="58755"/>
                    <a:pt x="2783" y="59370"/>
                    <a:pt x="2783" y="60396"/>
                  </a:cubicBezTo>
                  <a:cubicBezTo>
                    <a:pt x="2783" y="61832"/>
                    <a:pt x="4244" y="63268"/>
                    <a:pt x="5340" y="63268"/>
                  </a:cubicBezTo>
                  <a:cubicBezTo>
                    <a:pt x="7896" y="63268"/>
                    <a:pt x="23417" y="46857"/>
                    <a:pt x="23417" y="22447"/>
                  </a:cubicBezTo>
                  <a:cubicBezTo>
                    <a:pt x="23417" y="9729"/>
                    <a:pt x="19035" y="88"/>
                    <a:pt x="10635" y="88"/>
                  </a:cubicBezTo>
                  <a:cubicBezTo>
                    <a:pt x="4609" y="88"/>
                    <a:pt x="227" y="5422"/>
                    <a:pt x="227" y="11780"/>
                  </a:cubicBezTo>
                  <a:cubicBezTo>
                    <a:pt x="227" y="18345"/>
                    <a:pt x="4427" y="23678"/>
                    <a:pt x="10818" y="23678"/>
                  </a:cubicBezTo>
                  <a:cubicBezTo>
                    <a:pt x="15200" y="23678"/>
                    <a:pt x="18122" y="20396"/>
                    <a:pt x="18304" y="2039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9" name="Dowolny kształt: kształt 458">
              <a:extLst>
                <a:ext uri="{FF2B5EF4-FFF2-40B4-BE49-F238E27FC236}">
                  <a16:creationId xmlns:a16="http://schemas.microsoft.com/office/drawing/2014/main" id="{9CEF45C5-1992-BE86-336F-190BD6E3A9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120484" y="7750666"/>
              <a:ext cx="106685" cy="184409"/>
            </a:xfrm>
            <a:custGeom>
              <a:avLst/>
              <a:gdLst>
                <a:gd name="connsiteX0" fmla="*/ 106915 w 106685"/>
                <a:gd name="connsiteY0" fmla="*/ 28601 h 184409"/>
                <a:gd name="connsiteX1" fmla="*/ 76969 w 106685"/>
                <a:gd name="connsiteY1" fmla="*/ 88 h 184409"/>
                <a:gd name="connsiteX2" fmla="*/ 28945 w 106685"/>
                <a:gd name="connsiteY2" fmla="*/ 52806 h 184409"/>
                <a:gd name="connsiteX3" fmla="*/ 277 w 106685"/>
                <a:gd name="connsiteY3" fmla="*/ 182037 h 184409"/>
                <a:gd name="connsiteX4" fmla="*/ 2833 w 106685"/>
                <a:gd name="connsiteY4" fmla="*/ 184498 h 184409"/>
                <a:gd name="connsiteX5" fmla="*/ 6303 w 106685"/>
                <a:gd name="connsiteY5" fmla="*/ 183062 h 184409"/>
                <a:gd name="connsiteX6" fmla="*/ 18537 w 106685"/>
                <a:gd name="connsiteY6" fmla="*/ 128293 h 184409"/>
                <a:gd name="connsiteX7" fmla="*/ 45927 w 106685"/>
                <a:gd name="connsiteY7" fmla="*/ 146549 h 184409"/>
                <a:gd name="connsiteX8" fmla="*/ 100341 w 106685"/>
                <a:gd name="connsiteY8" fmla="*/ 94447 h 184409"/>
                <a:gd name="connsiteX9" fmla="*/ 86098 w 106685"/>
                <a:gd name="connsiteY9" fmla="*/ 63268 h 184409"/>
                <a:gd name="connsiteX10" fmla="*/ 106915 w 106685"/>
                <a:gd name="connsiteY10" fmla="*/ 28601 h 184409"/>
                <a:gd name="connsiteX11" fmla="*/ 70760 w 106685"/>
                <a:gd name="connsiteY11" fmla="*/ 63062 h 184409"/>
                <a:gd name="connsiteX12" fmla="*/ 61448 w 106685"/>
                <a:gd name="connsiteY12" fmla="*/ 64498 h 184409"/>
                <a:gd name="connsiteX13" fmla="*/ 52865 w 106685"/>
                <a:gd name="connsiteY13" fmla="*/ 63473 h 184409"/>
                <a:gd name="connsiteX14" fmla="*/ 61448 w 106685"/>
                <a:gd name="connsiteY14" fmla="*/ 62037 h 184409"/>
                <a:gd name="connsiteX15" fmla="*/ 70760 w 106685"/>
                <a:gd name="connsiteY15" fmla="*/ 63062 h 184409"/>
                <a:gd name="connsiteX16" fmla="*/ 94863 w 106685"/>
                <a:gd name="connsiteY16" fmla="*/ 24909 h 184409"/>
                <a:gd name="connsiteX17" fmla="*/ 78795 w 106685"/>
                <a:gd name="connsiteY17" fmla="*/ 58960 h 184409"/>
                <a:gd name="connsiteX18" fmla="*/ 61630 w 106685"/>
                <a:gd name="connsiteY18" fmla="*/ 56293 h 184409"/>
                <a:gd name="connsiteX19" fmla="*/ 46109 w 106685"/>
                <a:gd name="connsiteY19" fmla="*/ 64088 h 184409"/>
                <a:gd name="connsiteX20" fmla="*/ 61082 w 106685"/>
                <a:gd name="connsiteY20" fmla="*/ 70037 h 184409"/>
                <a:gd name="connsiteX21" fmla="*/ 78429 w 106685"/>
                <a:gd name="connsiteY21" fmla="*/ 67165 h 184409"/>
                <a:gd name="connsiteX22" fmla="*/ 86829 w 106685"/>
                <a:gd name="connsiteY22" fmla="*/ 88909 h 184409"/>
                <a:gd name="connsiteX23" fmla="*/ 46474 w 106685"/>
                <a:gd name="connsiteY23" fmla="*/ 140806 h 184409"/>
                <a:gd name="connsiteX24" fmla="*/ 22371 w 106685"/>
                <a:gd name="connsiteY24" fmla="*/ 114960 h 184409"/>
                <a:gd name="connsiteX25" fmla="*/ 22919 w 106685"/>
                <a:gd name="connsiteY25" fmla="*/ 109011 h 184409"/>
                <a:gd name="connsiteX26" fmla="*/ 34971 w 106685"/>
                <a:gd name="connsiteY26" fmla="*/ 54447 h 184409"/>
                <a:gd name="connsiteX27" fmla="*/ 76603 w 106685"/>
                <a:gd name="connsiteY27" fmla="*/ 5832 h 184409"/>
                <a:gd name="connsiteX28" fmla="*/ 94863 w 106685"/>
                <a:gd name="connsiteY28" fmla="*/ 24909 h 18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685" h="184409">
                  <a:moveTo>
                    <a:pt x="106915" y="28601"/>
                  </a:moveTo>
                  <a:cubicBezTo>
                    <a:pt x="106915" y="10550"/>
                    <a:pt x="93037" y="88"/>
                    <a:pt x="76969" y="88"/>
                  </a:cubicBezTo>
                  <a:cubicBezTo>
                    <a:pt x="51952" y="88"/>
                    <a:pt x="33510" y="32088"/>
                    <a:pt x="28945" y="52806"/>
                  </a:cubicBezTo>
                  <a:lnTo>
                    <a:pt x="277" y="182037"/>
                  </a:lnTo>
                  <a:cubicBezTo>
                    <a:pt x="-88" y="183472"/>
                    <a:pt x="1738" y="184498"/>
                    <a:pt x="2833" y="184498"/>
                  </a:cubicBezTo>
                  <a:cubicBezTo>
                    <a:pt x="4477" y="184498"/>
                    <a:pt x="5937" y="184293"/>
                    <a:pt x="6303" y="183062"/>
                  </a:cubicBezTo>
                  <a:lnTo>
                    <a:pt x="18537" y="128293"/>
                  </a:lnTo>
                  <a:cubicBezTo>
                    <a:pt x="22371" y="137729"/>
                    <a:pt x="31136" y="146549"/>
                    <a:pt x="45927" y="146549"/>
                  </a:cubicBezTo>
                  <a:cubicBezTo>
                    <a:pt x="71491" y="146549"/>
                    <a:pt x="100341" y="125832"/>
                    <a:pt x="100341" y="94447"/>
                  </a:cubicBezTo>
                  <a:cubicBezTo>
                    <a:pt x="100341" y="82344"/>
                    <a:pt x="95411" y="70037"/>
                    <a:pt x="86098" y="63268"/>
                  </a:cubicBezTo>
                  <a:cubicBezTo>
                    <a:pt x="95046" y="56909"/>
                    <a:pt x="106915" y="45216"/>
                    <a:pt x="106915" y="28601"/>
                  </a:cubicBezTo>
                  <a:close/>
                  <a:moveTo>
                    <a:pt x="70760" y="63062"/>
                  </a:moveTo>
                  <a:cubicBezTo>
                    <a:pt x="68021" y="63678"/>
                    <a:pt x="66743" y="64498"/>
                    <a:pt x="61448" y="64498"/>
                  </a:cubicBezTo>
                  <a:cubicBezTo>
                    <a:pt x="58526" y="64498"/>
                    <a:pt x="54144" y="64293"/>
                    <a:pt x="52865" y="63473"/>
                  </a:cubicBezTo>
                  <a:cubicBezTo>
                    <a:pt x="54691" y="62242"/>
                    <a:pt x="59804" y="62037"/>
                    <a:pt x="61448" y="62037"/>
                  </a:cubicBezTo>
                  <a:cubicBezTo>
                    <a:pt x="64187" y="62037"/>
                    <a:pt x="68204" y="62242"/>
                    <a:pt x="70760" y="63062"/>
                  </a:cubicBezTo>
                  <a:close/>
                  <a:moveTo>
                    <a:pt x="94863" y="24909"/>
                  </a:moveTo>
                  <a:cubicBezTo>
                    <a:pt x="94863" y="35780"/>
                    <a:pt x="90116" y="51780"/>
                    <a:pt x="78795" y="58960"/>
                  </a:cubicBezTo>
                  <a:cubicBezTo>
                    <a:pt x="75325" y="57729"/>
                    <a:pt x="71856" y="56293"/>
                    <a:pt x="61630" y="56293"/>
                  </a:cubicBezTo>
                  <a:cubicBezTo>
                    <a:pt x="55239" y="56293"/>
                    <a:pt x="46109" y="56703"/>
                    <a:pt x="46109" y="64088"/>
                  </a:cubicBezTo>
                  <a:cubicBezTo>
                    <a:pt x="46109" y="69216"/>
                    <a:pt x="51770" y="70037"/>
                    <a:pt x="61082" y="70037"/>
                  </a:cubicBezTo>
                  <a:cubicBezTo>
                    <a:pt x="67291" y="70037"/>
                    <a:pt x="72769" y="69011"/>
                    <a:pt x="78429" y="67165"/>
                  </a:cubicBezTo>
                  <a:cubicBezTo>
                    <a:pt x="83907" y="71473"/>
                    <a:pt x="86829" y="79883"/>
                    <a:pt x="86829" y="88909"/>
                  </a:cubicBezTo>
                  <a:cubicBezTo>
                    <a:pt x="86829" y="118652"/>
                    <a:pt x="68752" y="140806"/>
                    <a:pt x="46474" y="140806"/>
                  </a:cubicBezTo>
                  <a:cubicBezTo>
                    <a:pt x="32414" y="140806"/>
                    <a:pt x="22371" y="131165"/>
                    <a:pt x="22371" y="114960"/>
                  </a:cubicBezTo>
                  <a:cubicBezTo>
                    <a:pt x="22371" y="112909"/>
                    <a:pt x="22554" y="110857"/>
                    <a:pt x="22919" y="109011"/>
                  </a:cubicBezTo>
                  <a:lnTo>
                    <a:pt x="34971" y="54447"/>
                  </a:lnTo>
                  <a:cubicBezTo>
                    <a:pt x="39353" y="34960"/>
                    <a:pt x="55422" y="5832"/>
                    <a:pt x="76603" y="5832"/>
                  </a:cubicBezTo>
                  <a:cubicBezTo>
                    <a:pt x="87377" y="5832"/>
                    <a:pt x="94863" y="12396"/>
                    <a:pt x="94863" y="2490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0" name="Dowolny kształt: kształt 459">
              <a:extLst>
                <a:ext uri="{FF2B5EF4-FFF2-40B4-BE49-F238E27FC236}">
                  <a16:creationId xmlns:a16="http://schemas.microsoft.com/office/drawing/2014/main" id="{D28E1B5D-C058-90EF-FA04-37C7685CF20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41736" y="7826857"/>
              <a:ext cx="45910" cy="99340"/>
            </a:xfrm>
            <a:custGeom>
              <a:avLst/>
              <a:gdLst>
                <a:gd name="connsiteX0" fmla="*/ 40014 w 45910"/>
                <a:gd name="connsiteY0" fmla="*/ 6390 h 99340"/>
                <a:gd name="connsiteX1" fmla="*/ 34276 w 45910"/>
                <a:gd name="connsiteY1" fmla="*/ 89 h 99340"/>
                <a:gd name="connsiteX2" fmla="*/ 26319 w 45910"/>
                <a:gd name="connsiteY2" fmla="*/ 8880 h 99340"/>
                <a:gd name="connsiteX3" fmla="*/ 31928 w 45910"/>
                <a:gd name="connsiteY3" fmla="*/ 15181 h 99340"/>
                <a:gd name="connsiteX4" fmla="*/ 40014 w 45910"/>
                <a:gd name="connsiteY4" fmla="*/ 6390 h 99340"/>
                <a:gd name="connsiteX5" fmla="*/ 46145 w 45910"/>
                <a:gd name="connsiteY5" fmla="*/ 76719 h 99340"/>
                <a:gd name="connsiteX6" fmla="*/ 43406 w 45910"/>
                <a:gd name="connsiteY6" fmla="*/ 74668 h 99340"/>
                <a:gd name="connsiteX7" fmla="*/ 40275 w 45910"/>
                <a:gd name="connsiteY7" fmla="*/ 78038 h 99340"/>
                <a:gd name="connsiteX8" fmla="*/ 25667 w 45910"/>
                <a:gd name="connsiteY8" fmla="*/ 94448 h 99340"/>
                <a:gd name="connsiteX9" fmla="*/ 21754 w 45910"/>
                <a:gd name="connsiteY9" fmla="*/ 88880 h 99340"/>
                <a:gd name="connsiteX10" fmla="*/ 23450 w 45910"/>
                <a:gd name="connsiteY10" fmla="*/ 81408 h 99340"/>
                <a:gd name="connsiteX11" fmla="*/ 26189 w 45910"/>
                <a:gd name="connsiteY11" fmla="*/ 73496 h 99340"/>
                <a:gd name="connsiteX12" fmla="*/ 33623 w 45910"/>
                <a:gd name="connsiteY12" fmla="*/ 53276 h 99340"/>
                <a:gd name="connsiteX13" fmla="*/ 35449 w 45910"/>
                <a:gd name="connsiteY13" fmla="*/ 45950 h 99340"/>
                <a:gd name="connsiteX14" fmla="*/ 21233 w 45910"/>
                <a:gd name="connsiteY14" fmla="*/ 33056 h 99340"/>
                <a:gd name="connsiteX15" fmla="*/ 234 w 45910"/>
                <a:gd name="connsiteY15" fmla="*/ 55767 h 99340"/>
                <a:gd name="connsiteX16" fmla="*/ 2973 w 45910"/>
                <a:gd name="connsiteY16" fmla="*/ 57818 h 99340"/>
                <a:gd name="connsiteX17" fmla="*/ 5973 w 45910"/>
                <a:gd name="connsiteY17" fmla="*/ 54888 h 99340"/>
                <a:gd name="connsiteX18" fmla="*/ 20711 w 45910"/>
                <a:gd name="connsiteY18" fmla="*/ 38038 h 99340"/>
                <a:gd name="connsiteX19" fmla="*/ 24624 w 45910"/>
                <a:gd name="connsiteY19" fmla="*/ 43606 h 99340"/>
                <a:gd name="connsiteX20" fmla="*/ 23841 w 45910"/>
                <a:gd name="connsiteY20" fmla="*/ 48880 h 99340"/>
                <a:gd name="connsiteX21" fmla="*/ 15233 w 45910"/>
                <a:gd name="connsiteY21" fmla="*/ 72177 h 99340"/>
                <a:gd name="connsiteX22" fmla="*/ 12364 w 45910"/>
                <a:gd name="connsiteY22" fmla="*/ 79943 h 99340"/>
                <a:gd name="connsiteX23" fmla="*/ 10929 w 45910"/>
                <a:gd name="connsiteY23" fmla="*/ 86536 h 99340"/>
                <a:gd name="connsiteX24" fmla="*/ 25146 w 45910"/>
                <a:gd name="connsiteY24" fmla="*/ 99430 h 99340"/>
                <a:gd name="connsiteX25" fmla="*/ 46145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40014" y="6390"/>
                  </a:moveTo>
                  <a:cubicBezTo>
                    <a:pt x="40014" y="2873"/>
                    <a:pt x="37667" y="89"/>
                    <a:pt x="34276" y="89"/>
                  </a:cubicBezTo>
                  <a:cubicBezTo>
                    <a:pt x="30624" y="89"/>
                    <a:pt x="26319" y="4045"/>
                    <a:pt x="26319" y="8880"/>
                  </a:cubicBezTo>
                  <a:cubicBezTo>
                    <a:pt x="26319" y="12983"/>
                    <a:pt x="29189" y="15181"/>
                    <a:pt x="31928" y="15181"/>
                  </a:cubicBezTo>
                  <a:cubicBezTo>
                    <a:pt x="36232" y="15181"/>
                    <a:pt x="40014" y="10785"/>
                    <a:pt x="40014" y="6390"/>
                  </a:cubicBezTo>
                  <a:close/>
                  <a:moveTo>
                    <a:pt x="46145" y="76719"/>
                  </a:moveTo>
                  <a:cubicBezTo>
                    <a:pt x="46145" y="74668"/>
                    <a:pt x="43927" y="74668"/>
                    <a:pt x="43406" y="74668"/>
                  </a:cubicBezTo>
                  <a:cubicBezTo>
                    <a:pt x="41188" y="74668"/>
                    <a:pt x="41058" y="75254"/>
                    <a:pt x="40275" y="78038"/>
                  </a:cubicBezTo>
                  <a:cubicBezTo>
                    <a:pt x="38058" y="86096"/>
                    <a:pt x="32189" y="94448"/>
                    <a:pt x="25667" y="94448"/>
                  </a:cubicBezTo>
                  <a:cubicBezTo>
                    <a:pt x="22667" y="94448"/>
                    <a:pt x="21754" y="92104"/>
                    <a:pt x="21754" y="88880"/>
                  </a:cubicBezTo>
                  <a:cubicBezTo>
                    <a:pt x="21754" y="85803"/>
                    <a:pt x="22407" y="84192"/>
                    <a:pt x="23450" y="81408"/>
                  </a:cubicBezTo>
                  <a:cubicBezTo>
                    <a:pt x="24493" y="78477"/>
                    <a:pt x="25537" y="75547"/>
                    <a:pt x="26189" y="73496"/>
                  </a:cubicBezTo>
                  <a:cubicBezTo>
                    <a:pt x="26711" y="72177"/>
                    <a:pt x="31797" y="58551"/>
                    <a:pt x="33623" y="53276"/>
                  </a:cubicBezTo>
                  <a:cubicBezTo>
                    <a:pt x="34667" y="50345"/>
                    <a:pt x="35449" y="48441"/>
                    <a:pt x="35449" y="45950"/>
                  </a:cubicBezTo>
                  <a:cubicBezTo>
                    <a:pt x="35449" y="38917"/>
                    <a:pt x="29450" y="33056"/>
                    <a:pt x="21233" y="33056"/>
                  </a:cubicBezTo>
                  <a:cubicBezTo>
                    <a:pt x="7538" y="33056"/>
                    <a:pt x="234" y="51811"/>
                    <a:pt x="234" y="55767"/>
                  </a:cubicBezTo>
                  <a:cubicBezTo>
                    <a:pt x="234" y="57818"/>
                    <a:pt x="2321" y="57818"/>
                    <a:pt x="2973" y="57818"/>
                  </a:cubicBezTo>
                  <a:cubicBezTo>
                    <a:pt x="5190" y="57818"/>
                    <a:pt x="5321" y="57085"/>
                    <a:pt x="5973" y="54888"/>
                  </a:cubicBezTo>
                  <a:cubicBezTo>
                    <a:pt x="8842" y="44485"/>
                    <a:pt x="15103" y="38038"/>
                    <a:pt x="20711" y="38038"/>
                  </a:cubicBezTo>
                  <a:cubicBezTo>
                    <a:pt x="23189" y="38038"/>
                    <a:pt x="24624" y="39650"/>
                    <a:pt x="24624" y="43606"/>
                  </a:cubicBezTo>
                  <a:cubicBezTo>
                    <a:pt x="24624" y="44192"/>
                    <a:pt x="24624" y="46096"/>
                    <a:pt x="23841" y="48880"/>
                  </a:cubicBezTo>
                  <a:cubicBezTo>
                    <a:pt x="22928" y="51518"/>
                    <a:pt x="17059" y="67195"/>
                    <a:pt x="15233" y="72177"/>
                  </a:cubicBezTo>
                  <a:cubicBezTo>
                    <a:pt x="14320" y="74668"/>
                    <a:pt x="14320" y="74961"/>
                    <a:pt x="12364" y="79943"/>
                  </a:cubicBezTo>
                  <a:cubicBezTo>
                    <a:pt x="11712" y="81994"/>
                    <a:pt x="10929" y="84045"/>
                    <a:pt x="10929" y="86536"/>
                  </a:cubicBezTo>
                  <a:cubicBezTo>
                    <a:pt x="10929" y="94155"/>
                    <a:pt x="17320" y="99430"/>
                    <a:pt x="25146" y="99430"/>
                  </a:cubicBezTo>
                  <a:cubicBezTo>
                    <a:pt x="38841" y="99430"/>
                    <a:pt x="46145" y="80382"/>
                    <a:pt x="46145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1" name="Dowolny kształt: kształt 460">
              <a:extLst>
                <a:ext uri="{FF2B5EF4-FFF2-40B4-BE49-F238E27FC236}">
                  <a16:creationId xmlns:a16="http://schemas.microsoft.com/office/drawing/2014/main" id="{6CD4DB1C-53ED-FED5-BDD5-603578C11FE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33501" y="7741436"/>
              <a:ext cx="47475" cy="204922"/>
            </a:xfrm>
            <a:custGeom>
              <a:avLst/>
              <a:gdLst>
                <a:gd name="connsiteX0" fmla="*/ 44061 w 47475"/>
                <a:gd name="connsiteY0" fmla="*/ 88 h 204922"/>
                <a:gd name="connsiteX1" fmla="*/ 237 w 47475"/>
                <a:gd name="connsiteY1" fmla="*/ 102447 h 204922"/>
                <a:gd name="connsiteX2" fmla="*/ 44061 w 47475"/>
                <a:gd name="connsiteY2" fmla="*/ 205011 h 204922"/>
                <a:gd name="connsiteX3" fmla="*/ 47713 w 47475"/>
                <a:gd name="connsiteY3" fmla="*/ 202549 h 204922"/>
                <a:gd name="connsiteX4" fmla="*/ 45887 w 47475"/>
                <a:gd name="connsiteY4" fmla="*/ 199472 h 204922"/>
                <a:gd name="connsiteX5" fmla="*/ 12654 w 47475"/>
                <a:gd name="connsiteY5" fmla="*/ 102652 h 204922"/>
                <a:gd name="connsiteX6" fmla="*/ 46435 w 47475"/>
                <a:gd name="connsiteY6" fmla="*/ 5011 h 204922"/>
                <a:gd name="connsiteX7" fmla="*/ 47713 w 47475"/>
                <a:gd name="connsiteY7" fmla="*/ 2550 h 204922"/>
                <a:gd name="connsiteX8" fmla="*/ 44061 w 47475"/>
                <a:gd name="connsiteY8" fmla="*/ 88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5" h="204922">
                  <a:moveTo>
                    <a:pt x="44061" y="88"/>
                  </a:moveTo>
                  <a:cubicBezTo>
                    <a:pt x="9367" y="27575"/>
                    <a:pt x="237" y="71062"/>
                    <a:pt x="237" y="102447"/>
                  </a:cubicBezTo>
                  <a:cubicBezTo>
                    <a:pt x="237" y="131370"/>
                    <a:pt x="7906" y="176293"/>
                    <a:pt x="44061" y="205011"/>
                  </a:cubicBezTo>
                  <a:cubicBezTo>
                    <a:pt x="45522" y="205011"/>
                    <a:pt x="47713" y="205011"/>
                    <a:pt x="47713" y="202549"/>
                  </a:cubicBezTo>
                  <a:cubicBezTo>
                    <a:pt x="47713" y="201319"/>
                    <a:pt x="47165" y="200908"/>
                    <a:pt x="45887" y="199472"/>
                  </a:cubicBezTo>
                  <a:cubicBezTo>
                    <a:pt x="21601" y="174857"/>
                    <a:pt x="12654" y="139985"/>
                    <a:pt x="12654" y="102652"/>
                  </a:cubicBezTo>
                  <a:cubicBezTo>
                    <a:pt x="12654" y="47268"/>
                    <a:pt x="31461" y="20191"/>
                    <a:pt x="46435" y="5011"/>
                  </a:cubicBezTo>
                  <a:cubicBezTo>
                    <a:pt x="47165" y="4191"/>
                    <a:pt x="47713" y="3575"/>
                    <a:pt x="47713" y="2550"/>
                  </a:cubicBezTo>
                  <a:cubicBezTo>
                    <a:pt x="47713" y="88"/>
                    <a:pt x="45522" y="88"/>
                    <a:pt x="44061" y="8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2" name="Dowolny kształt: kształt 461">
              <a:extLst>
                <a:ext uri="{FF2B5EF4-FFF2-40B4-BE49-F238E27FC236}">
                  <a16:creationId xmlns:a16="http://schemas.microsoft.com/office/drawing/2014/main" id="{65EDF6E2-0CED-5CBF-1DE3-2DAA4AC95F9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07715" y="7752923"/>
              <a:ext cx="99516" cy="144409"/>
            </a:xfrm>
            <a:custGeom>
              <a:avLst/>
              <a:gdLst>
                <a:gd name="connsiteX0" fmla="*/ 43699 w 99516"/>
                <a:gd name="connsiteY0" fmla="*/ 6242 h 144409"/>
                <a:gd name="connsiteX1" fmla="*/ 44429 w 99516"/>
                <a:gd name="connsiteY1" fmla="*/ 2960 h 144409"/>
                <a:gd name="connsiteX2" fmla="*/ 41508 w 99516"/>
                <a:gd name="connsiteY2" fmla="*/ 88 h 144409"/>
                <a:gd name="connsiteX3" fmla="*/ 18135 w 99516"/>
                <a:gd name="connsiteY3" fmla="*/ 2139 h 144409"/>
                <a:gd name="connsiteX4" fmla="*/ 14118 w 99516"/>
                <a:gd name="connsiteY4" fmla="*/ 6857 h 144409"/>
                <a:gd name="connsiteX5" fmla="*/ 18865 w 99516"/>
                <a:gd name="connsiteY5" fmla="*/ 9729 h 144409"/>
                <a:gd name="connsiteX6" fmla="*/ 27630 w 99516"/>
                <a:gd name="connsiteY6" fmla="*/ 12806 h 144409"/>
                <a:gd name="connsiteX7" fmla="*/ 26900 w 99516"/>
                <a:gd name="connsiteY7" fmla="*/ 17319 h 144409"/>
                <a:gd name="connsiteX8" fmla="*/ 1153 w 99516"/>
                <a:gd name="connsiteY8" fmla="*/ 133421 h 144409"/>
                <a:gd name="connsiteX9" fmla="*/ 240 w 99516"/>
                <a:gd name="connsiteY9" fmla="*/ 137934 h 144409"/>
                <a:gd name="connsiteX10" fmla="*/ 6448 w 99516"/>
                <a:gd name="connsiteY10" fmla="*/ 144498 h 144409"/>
                <a:gd name="connsiteX11" fmla="*/ 13935 w 99516"/>
                <a:gd name="connsiteY11" fmla="*/ 139165 h 144409"/>
                <a:gd name="connsiteX12" fmla="*/ 17039 w 99516"/>
                <a:gd name="connsiteY12" fmla="*/ 126242 h 144409"/>
                <a:gd name="connsiteX13" fmla="*/ 21239 w 99516"/>
                <a:gd name="connsiteY13" fmla="*/ 107985 h 144409"/>
                <a:gd name="connsiteX14" fmla="*/ 24161 w 99516"/>
                <a:gd name="connsiteY14" fmla="*/ 94037 h 144409"/>
                <a:gd name="connsiteX15" fmla="*/ 29639 w 99516"/>
                <a:gd name="connsiteY15" fmla="*/ 79473 h 144409"/>
                <a:gd name="connsiteX16" fmla="*/ 58854 w 99516"/>
                <a:gd name="connsiteY16" fmla="*/ 57729 h 144409"/>
                <a:gd name="connsiteX17" fmla="*/ 69628 w 99516"/>
                <a:gd name="connsiteY17" fmla="*/ 72088 h 144409"/>
                <a:gd name="connsiteX18" fmla="*/ 58854 w 99516"/>
                <a:gd name="connsiteY18" fmla="*/ 115780 h 144409"/>
                <a:gd name="connsiteX19" fmla="*/ 56115 w 99516"/>
                <a:gd name="connsiteY19" fmla="*/ 126857 h 144409"/>
                <a:gd name="connsiteX20" fmla="*/ 73462 w 99516"/>
                <a:gd name="connsiteY20" fmla="*/ 144498 h 144409"/>
                <a:gd name="connsiteX21" fmla="*/ 99757 w 99516"/>
                <a:gd name="connsiteY21" fmla="*/ 113114 h 144409"/>
                <a:gd name="connsiteX22" fmla="*/ 96835 w 99516"/>
                <a:gd name="connsiteY22" fmla="*/ 110447 h 144409"/>
                <a:gd name="connsiteX23" fmla="*/ 93366 w 99516"/>
                <a:gd name="connsiteY23" fmla="*/ 113934 h 144409"/>
                <a:gd name="connsiteX24" fmla="*/ 74010 w 99516"/>
                <a:gd name="connsiteY24" fmla="*/ 138755 h 144409"/>
                <a:gd name="connsiteX25" fmla="*/ 69445 w 99516"/>
                <a:gd name="connsiteY25" fmla="*/ 131575 h 144409"/>
                <a:gd name="connsiteX26" fmla="*/ 73645 w 99516"/>
                <a:gd name="connsiteY26" fmla="*/ 114960 h 144409"/>
                <a:gd name="connsiteX27" fmla="*/ 83323 w 99516"/>
                <a:gd name="connsiteY27" fmla="*/ 75370 h 144409"/>
                <a:gd name="connsiteX28" fmla="*/ 76567 w 99516"/>
                <a:gd name="connsiteY28" fmla="*/ 57524 h 144409"/>
                <a:gd name="connsiteX29" fmla="*/ 59585 w 99516"/>
                <a:gd name="connsiteY29" fmla="*/ 51986 h 144409"/>
                <a:gd name="connsiteX30" fmla="*/ 29821 w 99516"/>
                <a:gd name="connsiteY30" fmla="*/ 69011 h 144409"/>
                <a:gd name="connsiteX31" fmla="*/ 43699 w 99516"/>
                <a:gd name="connsiteY31" fmla="*/ 6242 h 1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9516" h="144409">
                  <a:moveTo>
                    <a:pt x="43699" y="6242"/>
                  </a:moveTo>
                  <a:cubicBezTo>
                    <a:pt x="43881" y="5832"/>
                    <a:pt x="44429" y="3165"/>
                    <a:pt x="44429" y="2960"/>
                  </a:cubicBezTo>
                  <a:cubicBezTo>
                    <a:pt x="44429" y="1934"/>
                    <a:pt x="43699" y="88"/>
                    <a:pt x="41508" y="88"/>
                  </a:cubicBezTo>
                  <a:cubicBezTo>
                    <a:pt x="37856" y="88"/>
                    <a:pt x="22700" y="1729"/>
                    <a:pt x="18135" y="2139"/>
                  </a:cubicBezTo>
                  <a:cubicBezTo>
                    <a:pt x="16674" y="2345"/>
                    <a:pt x="14118" y="2550"/>
                    <a:pt x="14118" y="6857"/>
                  </a:cubicBezTo>
                  <a:cubicBezTo>
                    <a:pt x="14118" y="9729"/>
                    <a:pt x="16674" y="9729"/>
                    <a:pt x="18865" y="9729"/>
                  </a:cubicBezTo>
                  <a:cubicBezTo>
                    <a:pt x="27630" y="9729"/>
                    <a:pt x="27630" y="11165"/>
                    <a:pt x="27630" y="12806"/>
                  </a:cubicBezTo>
                  <a:cubicBezTo>
                    <a:pt x="27630" y="14242"/>
                    <a:pt x="27265" y="15473"/>
                    <a:pt x="26900" y="17319"/>
                  </a:cubicBezTo>
                  <a:lnTo>
                    <a:pt x="1153" y="133421"/>
                  </a:lnTo>
                  <a:cubicBezTo>
                    <a:pt x="240" y="137114"/>
                    <a:pt x="240" y="137524"/>
                    <a:pt x="240" y="137934"/>
                  </a:cubicBezTo>
                  <a:cubicBezTo>
                    <a:pt x="240" y="141011"/>
                    <a:pt x="2431" y="144498"/>
                    <a:pt x="6448" y="144498"/>
                  </a:cubicBezTo>
                  <a:cubicBezTo>
                    <a:pt x="8457" y="144498"/>
                    <a:pt x="11926" y="143473"/>
                    <a:pt x="13935" y="139165"/>
                  </a:cubicBezTo>
                  <a:cubicBezTo>
                    <a:pt x="14483" y="137934"/>
                    <a:pt x="16126" y="130550"/>
                    <a:pt x="17039" y="126242"/>
                  </a:cubicBezTo>
                  <a:lnTo>
                    <a:pt x="21239" y="107985"/>
                  </a:lnTo>
                  <a:cubicBezTo>
                    <a:pt x="21787" y="104909"/>
                    <a:pt x="23613" y="97114"/>
                    <a:pt x="24161" y="94037"/>
                  </a:cubicBezTo>
                  <a:cubicBezTo>
                    <a:pt x="25987" y="86242"/>
                    <a:pt x="25987" y="86037"/>
                    <a:pt x="29639" y="79473"/>
                  </a:cubicBezTo>
                  <a:cubicBezTo>
                    <a:pt x="35482" y="69421"/>
                    <a:pt x="44612" y="57729"/>
                    <a:pt x="58854" y="57729"/>
                  </a:cubicBezTo>
                  <a:cubicBezTo>
                    <a:pt x="69080" y="57729"/>
                    <a:pt x="69628" y="67165"/>
                    <a:pt x="69628" y="72088"/>
                  </a:cubicBezTo>
                  <a:cubicBezTo>
                    <a:pt x="69628" y="84396"/>
                    <a:pt x="61776" y="107165"/>
                    <a:pt x="58854" y="115780"/>
                  </a:cubicBezTo>
                  <a:cubicBezTo>
                    <a:pt x="56846" y="121524"/>
                    <a:pt x="56115" y="123370"/>
                    <a:pt x="56115" y="126857"/>
                  </a:cubicBezTo>
                  <a:cubicBezTo>
                    <a:pt x="56115" y="137729"/>
                    <a:pt x="64150" y="144498"/>
                    <a:pt x="73462" y="144498"/>
                  </a:cubicBezTo>
                  <a:cubicBezTo>
                    <a:pt x="91722" y="144498"/>
                    <a:pt x="99757" y="116191"/>
                    <a:pt x="99757" y="113114"/>
                  </a:cubicBezTo>
                  <a:cubicBezTo>
                    <a:pt x="99757" y="110447"/>
                    <a:pt x="97383" y="110447"/>
                    <a:pt x="96835" y="110447"/>
                  </a:cubicBezTo>
                  <a:cubicBezTo>
                    <a:pt x="94279" y="110447"/>
                    <a:pt x="94096" y="111678"/>
                    <a:pt x="93366" y="113934"/>
                  </a:cubicBezTo>
                  <a:cubicBezTo>
                    <a:pt x="89166" y="130344"/>
                    <a:pt x="81132" y="138755"/>
                    <a:pt x="74010" y="138755"/>
                  </a:cubicBezTo>
                  <a:cubicBezTo>
                    <a:pt x="70176" y="138755"/>
                    <a:pt x="69445" y="135883"/>
                    <a:pt x="69445" y="131575"/>
                  </a:cubicBezTo>
                  <a:cubicBezTo>
                    <a:pt x="69445" y="126857"/>
                    <a:pt x="70358" y="124191"/>
                    <a:pt x="73645" y="114960"/>
                  </a:cubicBezTo>
                  <a:cubicBezTo>
                    <a:pt x="75836" y="108601"/>
                    <a:pt x="83323" y="86857"/>
                    <a:pt x="83323" y="75370"/>
                  </a:cubicBezTo>
                  <a:cubicBezTo>
                    <a:pt x="83323" y="72088"/>
                    <a:pt x="83323" y="63473"/>
                    <a:pt x="76567" y="57524"/>
                  </a:cubicBezTo>
                  <a:cubicBezTo>
                    <a:pt x="73462" y="54857"/>
                    <a:pt x="68167" y="51986"/>
                    <a:pt x="59585" y="51986"/>
                  </a:cubicBezTo>
                  <a:cubicBezTo>
                    <a:pt x="46255" y="51986"/>
                    <a:pt x="36577" y="60191"/>
                    <a:pt x="29821" y="69011"/>
                  </a:cubicBezTo>
                  <a:lnTo>
                    <a:pt x="43699" y="624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3" name="Dowolny kształt: kształt 462">
              <a:extLst>
                <a:ext uri="{FF2B5EF4-FFF2-40B4-BE49-F238E27FC236}">
                  <a16:creationId xmlns:a16="http://schemas.microsoft.com/office/drawing/2014/main" id="{F0C4A29E-94AE-1F8B-09E8-74AF941B1AA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28015" y="7826857"/>
              <a:ext cx="45910" cy="99340"/>
            </a:xfrm>
            <a:custGeom>
              <a:avLst/>
              <a:gdLst>
                <a:gd name="connsiteX0" fmla="*/ 40025 w 45910"/>
                <a:gd name="connsiteY0" fmla="*/ 6390 h 99340"/>
                <a:gd name="connsiteX1" fmla="*/ 34287 w 45910"/>
                <a:gd name="connsiteY1" fmla="*/ 89 h 99340"/>
                <a:gd name="connsiteX2" fmla="*/ 26330 w 45910"/>
                <a:gd name="connsiteY2" fmla="*/ 8880 h 99340"/>
                <a:gd name="connsiteX3" fmla="*/ 31939 w 45910"/>
                <a:gd name="connsiteY3" fmla="*/ 15181 h 99340"/>
                <a:gd name="connsiteX4" fmla="*/ 40025 w 45910"/>
                <a:gd name="connsiteY4" fmla="*/ 6390 h 99340"/>
                <a:gd name="connsiteX5" fmla="*/ 46155 w 45910"/>
                <a:gd name="connsiteY5" fmla="*/ 76719 h 99340"/>
                <a:gd name="connsiteX6" fmla="*/ 43416 w 45910"/>
                <a:gd name="connsiteY6" fmla="*/ 74668 h 99340"/>
                <a:gd name="connsiteX7" fmla="*/ 40286 w 45910"/>
                <a:gd name="connsiteY7" fmla="*/ 78038 h 99340"/>
                <a:gd name="connsiteX8" fmla="*/ 25678 w 45910"/>
                <a:gd name="connsiteY8" fmla="*/ 94448 h 99340"/>
                <a:gd name="connsiteX9" fmla="*/ 21765 w 45910"/>
                <a:gd name="connsiteY9" fmla="*/ 88880 h 99340"/>
                <a:gd name="connsiteX10" fmla="*/ 23461 w 45910"/>
                <a:gd name="connsiteY10" fmla="*/ 81408 h 99340"/>
                <a:gd name="connsiteX11" fmla="*/ 26200 w 45910"/>
                <a:gd name="connsiteY11" fmla="*/ 73496 h 99340"/>
                <a:gd name="connsiteX12" fmla="*/ 33634 w 45910"/>
                <a:gd name="connsiteY12" fmla="*/ 53276 h 99340"/>
                <a:gd name="connsiteX13" fmla="*/ 35460 w 45910"/>
                <a:gd name="connsiteY13" fmla="*/ 45950 h 99340"/>
                <a:gd name="connsiteX14" fmla="*/ 21244 w 45910"/>
                <a:gd name="connsiteY14" fmla="*/ 33056 h 99340"/>
                <a:gd name="connsiteX15" fmla="*/ 245 w 45910"/>
                <a:gd name="connsiteY15" fmla="*/ 55767 h 99340"/>
                <a:gd name="connsiteX16" fmla="*/ 2984 w 45910"/>
                <a:gd name="connsiteY16" fmla="*/ 57818 h 99340"/>
                <a:gd name="connsiteX17" fmla="*/ 5984 w 45910"/>
                <a:gd name="connsiteY17" fmla="*/ 54888 h 99340"/>
                <a:gd name="connsiteX18" fmla="*/ 20722 w 45910"/>
                <a:gd name="connsiteY18" fmla="*/ 38038 h 99340"/>
                <a:gd name="connsiteX19" fmla="*/ 24635 w 45910"/>
                <a:gd name="connsiteY19" fmla="*/ 43606 h 99340"/>
                <a:gd name="connsiteX20" fmla="*/ 23852 w 45910"/>
                <a:gd name="connsiteY20" fmla="*/ 48880 h 99340"/>
                <a:gd name="connsiteX21" fmla="*/ 15244 w 45910"/>
                <a:gd name="connsiteY21" fmla="*/ 72177 h 99340"/>
                <a:gd name="connsiteX22" fmla="*/ 12375 w 45910"/>
                <a:gd name="connsiteY22" fmla="*/ 79943 h 99340"/>
                <a:gd name="connsiteX23" fmla="*/ 10940 w 45910"/>
                <a:gd name="connsiteY23" fmla="*/ 86536 h 99340"/>
                <a:gd name="connsiteX24" fmla="*/ 25157 w 45910"/>
                <a:gd name="connsiteY24" fmla="*/ 99430 h 99340"/>
                <a:gd name="connsiteX25" fmla="*/ 46155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40025" y="6390"/>
                  </a:moveTo>
                  <a:cubicBezTo>
                    <a:pt x="40025" y="2873"/>
                    <a:pt x="37678" y="89"/>
                    <a:pt x="34287" y="89"/>
                  </a:cubicBezTo>
                  <a:cubicBezTo>
                    <a:pt x="30635" y="89"/>
                    <a:pt x="26330" y="4045"/>
                    <a:pt x="26330" y="8880"/>
                  </a:cubicBezTo>
                  <a:cubicBezTo>
                    <a:pt x="26330" y="12983"/>
                    <a:pt x="29200" y="15181"/>
                    <a:pt x="31939" y="15181"/>
                  </a:cubicBezTo>
                  <a:cubicBezTo>
                    <a:pt x="36243" y="15181"/>
                    <a:pt x="40025" y="10785"/>
                    <a:pt x="40025" y="6390"/>
                  </a:cubicBezTo>
                  <a:close/>
                  <a:moveTo>
                    <a:pt x="46155" y="76719"/>
                  </a:moveTo>
                  <a:cubicBezTo>
                    <a:pt x="46155" y="74668"/>
                    <a:pt x="43938" y="74668"/>
                    <a:pt x="43416" y="74668"/>
                  </a:cubicBezTo>
                  <a:cubicBezTo>
                    <a:pt x="41199" y="74668"/>
                    <a:pt x="41069" y="75254"/>
                    <a:pt x="40286" y="78038"/>
                  </a:cubicBezTo>
                  <a:cubicBezTo>
                    <a:pt x="38069" y="86096"/>
                    <a:pt x="32200" y="94448"/>
                    <a:pt x="25678" y="94448"/>
                  </a:cubicBezTo>
                  <a:cubicBezTo>
                    <a:pt x="22678" y="94448"/>
                    <a:pt x="21765" y="92104"/>
                    <a:pt x="21765" y="88880"/>
                  </a:cubicBezTo>
                  <a:cubicBezTo>
                    <a:pt x="21765" y="85803"/>
                    <a:pt x="22418" y="84192"/>
                    <a:pt x="23461" y="81408"/>
                  </a:cubicBezTo>
                  <a:cubicBezTo>
                    <a:pt x="24504" y="78477"/>
                    <a:pt x="25548" y="75547"/>
                    <a:pt x="26200" y="73496"/>
                  </a:cubicBezTo>
                  <a:cubicBezTo>
                    <a:pt x="26722" y="72177"/>
                    <a:pt x="31808" y="58551"/>
                    <a:pt x="33634" y="53276"/>
                  </a:cubicBezTo>
                  <a:cubicBezTo>
                    <a:pt x="34678" y="50345"/>
                    <a:pt x="35460" y="48441"/>
                    <a:pt x="35460" y="45950"/>
                  </a:cubicBezTo>
                  <a:cubicBezTo>
                    <a:pt x="35460" y="38917"/>
                    <a:pt x="29461" y="33056"/>
                    <a:pt x="21244" y="33056"/>
                  </a:cubicBezTo>
                  <a:cubicBezTo>
                    <a:pt x="7549" y="33056"/>
                    <a:pt x="245" y="51811"/>
                    <a:pt x="245" y="55767"/>
                  </a:cubicBezTo>
                  <a:cubicBezTo>
                    <a:pt x="245" y="57818"/>
                    <a:pt x="2332" y="57818"/>
                    <a:pt x="2984" y="57818"/>
                  </a:cubicBezTo>
                  <a:cubicBezTo>
                    <a:pt x="5201" y="57818"/>
                    <a:pt x="5331" y="57085"/>
                    <a:pt x="5984" y="54888"/>
                  </a:cubicBezTo>
                  <a:cubicBezTo>
                    <a:pt x="8853" y="44485"/>
                    <a:pt x="15114" y="38038"/>
                    <a:pt x="20722" y="38038"/>
                  </a:cubicBezTo>
                  <a:cubicBezTo>
                    <a:pt x="23200" y="38038"/>
                    <a:pt x="24635" y="39650"/>
                    <a:pt x="24635" y="43606"/>
                  </a:cubicBezTo>
                  <a:cubicBezTo>
                    <a:pt x="24635" y="44192"/>
                    <a:pt x="24635" y="46096"/>
                    <a:pt x="23852" y="48880"/>
                  </a:cubicBezTo>
                  <a:cubicBezTo>
                    <a:pt x="22939" y="51518"/>
                    <a:pt x="17070" y="67195"/>
                    <a:pt x="15244" y="72177"/>
                  </a:cubicBezTo>
                  <a:cubicBezTo>
                    <a:pt x="14331" y="74668"/>
                    <a:pt x="14331" y="74961"/>
                    <a:pt x="12375" y="79943"/>
                  </a:cubicBezTo>
                  <a:cubicBezTo>
                    <a:pt x="11722" y="81994"/>
                    <a:pt x="10940" y="84045"/>
                    <a:pt x="10940" y="86536"/>
                  </a:cubicBezTo>
                  <a:cubicBezTo>
                    <a:pt x="10940" y="94155"/>
                    <a:pt x="17331" y="99430"/>
                    <a:pt x="25157" y="99430"/>
                  </a:cubicBezTo>
                  <a:cubicBezTo>
                    <a:pt x="38852" y="99430"/>
                    <a:pt x="46155" y="80382"/>
                    <a:pt x="46155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4" name="Dowolny kształt: kształt 463">
              <a:extLst>
                <a:ext uri="{FF2B5EF4-FFF2-40B4-BE49-F238E27FC236}">
                  <a16:creationId xmlns:a16="http://schemas.microsoft.com/office/drawing/2014/main" id="{D5BEC0D7-9607-DB71-A7EA-5B952A10171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611746" y="7741436"/>
              <a:ext cx="47293" cy="204922"/>
            </a:xfrm>
            <a:custGeom>
              <a:avLst/>
              <a:gdLst>
                <a:gd name="connsiteX0" fmla="*/ 3717 w 47293"/>
                <a:gd name="connsiteY0" fmla="*/ 88 h 204922"/>
                <a:gd name="connsiteX1" fmla="*/ 248 w 47293"/>
                <a:gd name="connsiteY1" fmla="*/ 2550 h 204922"/>
                <a:gd name="connsiteX2" fmla="*/ 1891 w 47293"/>
                <a:gd name="connsiteY2" fmla="*/ 5627 h 204922"/>
                <a:gd name="connsiteX3" fmla="*/ 35124 w 47293"/>
                <a:gd name="connsiteY3" fmla="*/ 102447 h 204922"/>
                <a:gd name="connsiteX4" fmla="*/ 3535 w 47293"/>
                <a:gd name="connsiteY4" fmla="*/ 197831 h 204922"/>
                <a:gd name="connsiteX5" fmla="*/ 248 w 47293"/>
                <a:gd name="connsiteY5" fmla="*/ 202549 h 204922"/>
                <a:gd name="connsiteX6" fmla="*/ 2622 w 47293"/>
                <a:gd name="connsiteY6" fmla="*/ 205011 h 204922"/>
                <a:gd name="connsiteX7" fmla="*/ 34211 w 47293"/>
                <a:gd name="connsiteY7" fmla="*/ 165831 h 204922"/>
                <a:gd name="connsiteX8" fmla="*/ 47541 w 47293"/>
                <a:gd name="connsiteY8" fmla="*/ 102652 h 204922"/>
                <a:gd name="connsiteX9" fmla="*/ 3717 w 47293"/>
                <a:gd name="connsiteY9" fmla="*/ 88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93" h="204922">
                  <a:moveTo>
                    <a:pt x="3717" y="88"/>
                  </a:moveTo>
                  <a:cubicBezTo>
                    <a:pt x="2439" y="88"/>
                    <a:pt x="248" y="88"/>
                    <a:pt x="248" y="2550"/>
                  </a:cubicBezTo>
                  <a:cubicBezTo>
                    <a:pt x="248" y="3575"/>
                    <a:pt x="796" y="4191"/>
                    <a:pt x="1891" y="5627"/>
                  </a:cubicBezTo>
                  <a:cubicBezTo>
                    <a:pt x="17595" y="21832"/>
                    <a:pt x="35124" y="49524"/>
                    <a:pt x="35124" y="102447"/>
                  </a:cubicBezTo>
                  <a:cubicBezTo>
                    <a:pt x="35124" y="145319"/>
                    <a:pt x="23255" y="177729"/>
                    <a:pt x="3535" y="197831"/>
                  </a:cubicBezTo>
                  <a:cubicBezTo>
                    <a:pt x="431" y="201319"/>
                    <a:pt x="248" y="201524"/>
                    <a:pt x="248" y="202549"/>
                  </a:cubicBezTo>
                  <a:cubicBezTo>
                    <a:pt x="248" y="203575"/>
                    <a:pt x="796" y="205011"/>
                    <a:pt x="2622" y="205011"/>
                  </a:cubicBezTo>
                  <a:cubicBezTo>
                    <a:pt x="4813" y="205011"/>
                    <a:pt x="22160" y="191472"/>
                    <a:pt x="34211" y="165831"/>
                  </a:cubicBezTo>
                  <a:cubicBezTo>
                    <a:pt x="42246" y="148806"/>
                    <a:pt x="47541" y="126652"/>
                    <a:pt x="47541" y="102652"/>
                  </a:cubicBezTo>
                  <a:cubicBezTo>
                    <a:pt x="47541" y="73729"/>
                    <a:pt x="39872" y="28806"/>
                    <a:pt x="3717" y="8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5" name="Dowolny kształt: kształt 464">
              <a:extLst>
                <a:ext uri="{FF2B5EF4-FFF2-40B4-BE49-F238E27FC236}">
                  <a16:creationId xmlns:a16="http://schemas.microsoft.com/office/drawing/2014/main" id="{A76F2C4B-2558-FE68-B2EA-B3A1CE22AB8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693081" y="7816307"/>
              <a:ext cx="134393" cy="55179"/>
            </a:xfrm>
            <a:custGeom>
              <a:avLst/>
              <a:gdLst>
                <a:gd name="connsiteX0" fmla="*/ 127705 w 134393"/>
                <a:gd name="connsiteY0" fmla="*/ 10139 h 55179"/>
                <a:gd name="connsiteX1" fmla="*/ 134644 w 134393"/>
                <a:gd name="connsiteY1" fmla="*/ 5011 h 55179"/>
                <a:gd name="connsiteX2" fmla="*/ 127888 w 134393"/>
                <a:gd name="connsiteY2" fmla="*/ 88 h 55179"/>
                <a:gd name="connsiteX3" fmla="*/ 7007 w 134393"/>
                <a:gd name="connsiteY3" fmla="*/ 88 h 55179"/>
                <a:gd name="connsiteX4" fmla="*/ 251 w 134393"/>
                <a:gd name="connsiteY4" fmla="*/ 5011 h 55179"/>
                <a:gd name="connsiteX5" fmla="*/ 7190 w 134393"/>
                <a:gd name="connsiteY5" fmla="*/ 10139 h 55179"/>
                <a:gd name="connsiteX6" fmla="*/ 127705 w 134393"/>
                <a:gd name="connsiteY6" fmla="*/ 10139 h 55179"/>
                <a:gd name="connsiteX7" fmla="*/ 127888 w 134393"/>
                <a:gd name="connsiteY7" fmla="*/ 55268 h 55179"/>
                <a:gd name="connsiteX8" fmla="*/ 134644 w 134393"/>
                <a:gd name="connsiteY8" fmla="*/ 50345 h 55179"/>
                <a:gd name="connsiteX9" fmla="*/ 127705 w 134393"/>
                <a:gd name="connsiteY9" fmla="*/ 45216 h 55179"/>
                <a:gd name="connsiteX10" fmla="*/ 7190 w 134393"/>
                <a:gd name="connsiteY10" fmla="*/ 45216 h 55179"/>
                <a:gd name="connsiteX11" fmla="*/ 251 w 134393"/>
                <a:gd name="connsiteY11" fmla="*/ 50345 h 55179"/>
                <a:gd name="connsiteX12" fmla="*/ 7007 w 134393"/>
                <a:gd name="connsiteY12" fmla="*/ 55268 h 55179"/>
                <a:gd name="connsiteX13" fmla="*/ 127888 w 134393"/>
                <a:gd name="connsiteY13" fmla="*/ 55268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393" h="55179">
                  <a:moveTo>
                    <a:pt x="127705" y="10139"/>
                  </a:moveTo>
                  <a:cubicBezTo>
                    <a:pt x="130444" y="10139"/>
                    <a:pt x="134644" y="10139"/>
                    <a:pt x="134644" y="5011"/>
                  </a:cubicBezTo>
                  <a:cubicBezTo>
                    <a:pt x="134644" y="88"/>
                    <a:pt x="130262" y="88"/>
                    <a:pt x="127888" y="88"/>
                  </a:cubicBezTo>
                  <a:lnTo>
                    <a:pt x="7007" y="88"/>
                  </a:lnTo>
                  <a:cubicBezTo>
                    <a:pt x="4633" y="88"/>
                    <a:pt x="251" y="88"/>
                    <a:pt x="251" y="5011"/>
                  </a:cubicBezTo>
                  <a:cubicBezTo>
                    <a:pt x="251" y="10139"/>
                    <a:pt x="4451" y="10139"/>
                    <a:pt x="7190" y="10139"/>
                  </a:cubicBezTo>
                  <a:lnTo>
                    <a:pt x="127705" y="10139"/>
                  </a:lnTo>
                  <a:close/>
                  <a:moveTo>
                    <a:pt x="127888" y="55268"/>
                  </a:moveTo>
                  <a:cubicBezTo>
                    <a:pt x="130262" y="55268"/>
                    <a:pt x="134644" y="55268"/>
                    <a:pt x="134644" y="50345"/>
                  </a:cubicBezTo>
                  <a:cubicBezTo>
                    <a:pt x="134644" y="45216"/>
                    <a:pt x="130444" y="45216"/>
                    <a:pt x="127705" y="45216"/>
                  </a:cubicBezTo>
                  <a:lnTo>
                    <a:pt x="7190" y="45216"/>
                  </a:lnTo>
                  <a:cubicBezTo>
                    <a:pt x="4451" y="45216"/>
                    <a:pt x="251" y="45216"/>
                    <a:pt x="251" y="50345"/>
                  </a:cubicBezTo>
                  <a:cubicBezTo>
                    <a:pt x="251" y="55268"/>
                    <a:pt x="4633" y="55268"/>
                    <a:pt x="7007" y="55268"/>
                  </a:cubicBezTo>
                  <a:lnTo>
                    <a:pt x="127888" y="5526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6" name="Dowolny kształt: kształt 465">
              <a:extLst>
                <a:ext uri="{FF2B5EF4-FFF2-40B4-BE49-F238E27FC236}">
                  <a16:creationId xmlns:a16="http://schemas.microsoft.com/office/drawing/2014/main" id="{22257A06-2B4C-FA5D-9B7A-75605636797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49932" y="7759077"/>
              <a:ext cx="84726" cy="140307"/>
            </a:xfrm>
            <a:custGeom>
              <a:avLst/>
              <a:gdLst>
                <a:gd name="connsiteX0" fmla="*/ 84983 w 84726"/>
                <a:gd name="connsiteY0" fmla="*/ 70857 h 140307"/>
                <a:gd name="connsiteX1" fmla="*/ 74210 w 84726"/>
                <a:gd name="connsiteY1" fmla="*/ 17729 h 140307"/>
                <a:gd name="connsiteX2" fmla="*/ 42620 w 84726"/>
                <a:gd name="connsiteY2" fmla="*/ 88 h 140307"/>
                <a:gd name="connsiteX3" fmla="*/ 257 w 84726"/>
                <a:gd name="connsiteY3" fmla="*/ 70857 h 140307"/>
                <a:gd name="connsiteX4" fmla="*/ 42620 w 84726"/>
                <a:gd name="connsiteY4" fmla="*/ 140396 h 140307"/>
                <a:gd name="connsiteX5" fmla="*/ 84983 w 84726"/>
                <a:gd name="connsiteY5" fmla="*/ 70857 h 140307"/>
                <a:gd name="connsiteX6" fmla="*/ 42620 w 84726"/>
                <a:gd name="connsiteY6" fmla="*/ 134652 h 140307"/>
                <a:gd name="connsiteX7" fmla="*/ 19430 w 84726"/>
                <a:gd name="connsiteY7" fmla="*/ 112293 h 140307"/>
                <a:gd name="connsiteX8" fmla="*/ 16874 w 84726"/>
                <a:gd name="connsiteY8" fmla="*/ 68191 h 140307"/>
                <a:gd name="connsiteX9" fmla="*/ 19613 w 84726"/>
                <a:gd name="connsiteY9" fmla="*/ 26345 h 140307"/>
                <a:gd name="connsiteX10" fmla="*/ 42620 w 84726"/>
                <a:gd name="connsiteY10" fmla="*/ 5832 h 140307"/>
                <a:gd name="connsiteX11" fmla="*/ 65263 w 84726"/>
                <a:gd name="connsiteY11" fmla="*/ 24498 h 140307"/>
                <a:gd name="connsiteX12" fmla="*/ 68367 w 84726"/>
                <a:gd name="connsiteY12" fmla="*/ 68191 h 140307"/>
                <a:gd name="connsiteX13" fmla="*/ 65993 w 84726"/>
                <a:gd name="connsiteY13" fmla="*/ 111473 h 140307"/>
                <a:gd name="connsiteX14" fmla="*/ 42620 w 84726"/>
                <a:gd name="connsiteY14" fmla="*/ 134652 h 14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26" h="140307">
                  <a:moveTo>
                    <a:pt x="84983" y="70857"/>
                  </a:moveTo>
                  <a:cubicBezTo>
                    <a:pt x="84983" y="48293"/>
                    <a:pt x="82609" y="32088"/>
                    <a:pt x="74210" y="17729"/>
                  </a:cubicBezTo>
                  <a:cubicBezTo>
                    <a:pt x="68549" y="8293"/>
                    <a:pt x="57228" y="88"/>
                    <a:pt x="42620" y="88"/>
                  </a:cubicBezTo>
                  <a:cubicBezTo>
                    <a:pt x="257" y="88"/>
                    <a:pt x="257" y="56088"/>
                    <a:pt x="257" y="70857"/>
                  </a:cubicBezTo>
                  <a:cubicBezTo>
                    <a:pt x="257" y="85626"/>
                    <a:pt x="257" y="140396"/>
                    <a:pt x="42620" y="140396"/>
                  </a:cubicBezTo>
                  <a:cubicBezTo>
                    <a:pt x="84983" y="140396"/>
                    <a:pt x="84983" y="85627"/>
                    <a:pt x="84983" y="70857"/>
                  </a:cubicBezTo>
                  <a:close/>
                  <a:moveTo>
                    <a:pt x="42620" y="134652"/>
                  </a:moveTo>
                  <a:cubicBezTo>
                    <a:pt x="34221" y="134652"/>
                    <a:pt x="23082" y="129114"/>
                    <a:pt x="19430" y="112293"/>
                  </a:cubicBezTo>
                  <a:cubicBezTo>
                    <a:pt x="16874" y="100191"/>
                    <a:pt x="16874" y="83370"/>
                    <a:pt x="16874" y="68191"/>
                  </a:cubicBezTo>
                  <a:cubicBezTo>
                    <a:pt x="16874" y="53216"/>
                    <a:pt x="16874" y="37627"/>
                    <a:pt x="19613" y="26345"/>
                  </a:cubicBezTo>
                  <a:cubicBezTo>
                    <a:pt x="23447" y="10139"/>
                    <a:pt x="35134" y="5832"/>
                    <a:pt x="42620" y="5832"/>
                  </a:cubicBezTo>
                  <a:cubicBezTo>
                    <a:pt x="52481" y="5832"/>
                    <a:pt x="61976" y="12601"/>
                    <a:pt x="65263" y="24498"/>
                  </a:cubicBezTo>
                  <a:cubicBezTo>
                    <a:pt x="68184" y="35575"/>
                    <a:pt x="68367" y="50345"/>
                    <a:pt x="68367" y="68191"/>
                  </a:cubicBezTo>
                  <a:cubicBezTo>
                    <a:pt x="68367" y="83370"/>
                    <a:pt x="68367" y="98550"/>
                    <a:pt x="65993" y="111473"/>
                  </a:cubicBezTo>
                  <a:cubicBezTo>
                    <a:pt x="62341" y="130139"/>
                    <a:pt x="49924" y="134652"/>
                    <a:pt x="42620" y="13465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7" name="Dowolny kształt: kształt 466">
              <a:extLst>
                <a:ext uri="{FF2B5EF4-FFF2-40B4-BE49-F238E27FC236}">
                  <a16:creationId xmlns:a16="http://schemas.microsoft.com/office/drawing/2014/main" id="{B5E9758B-E9B1-0599-AB68-25873AFBF09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25715" y="7173618"/>
              <a:ext cx="69126" cy="188131"/>
            </a:xfrm>
            <a:custGeom>
              <a:avLst/>
              <a:gdLst>
                <a:gd name="connsiteX0" fmla="*/ 263 w 69126"/>
                <a:gd name="connsiteY0" fmla="*/ 177353 h 188131"/>
                <a:gd name="connsiteX1" fmla="*/ 5741 w 69126"/>
                <a:gd name="connsiteY1" fmla="*/ 188195 h 188131"/>
                <a:gd name="connsiteX2" fmla="*/ 11480 w 69126"/>
                <a:gd name="connsiteY2" fmla="*/ 177353 h 188131"/>
                <a:gd name="connsiteX3" fmla="*/ 11480 w 69126"/>
                <a:gd name="connsiteY3" fmla="*/ 10906 h 188131"/>
                <a:gd name="connsiteX4" fmla="*/ 6002 w 69126"/>
                <a:gd name="connsiteY4" fmla="*/ 64 h 188131"/>
                <a:gd name="connsiteX5" fmla="*/ 263 w 69126"/>
                <a:gd name="connsiteY5" fmla="*/ 10906 h 188131"/>
                <a:gd name="connsiteX6" fmla="*/ 263 w 69126"/>
                <a:gd name="connsiteY6" fmla="*/ 177353 h 188131"/>
                <a:gd name="connsiteX7" fmla="*/ 58173 w 69126"/>
                <a:gd name="connsiteY7" fmla="*/ 177353 h 188131"/>
                <a:gd name="connsiteX8" fmla="*/ 63651 w 69126"/>
                <a:gd name="connsiteY8" fmla="*/ 188195 h 188131"/>
                <a:gd name="connsiteX9" fmla="*/ 69390 w 69126"/>
                <a:gd name="connsiteY9" fmla="*/ 177353 h 188131"/>
                <a:gd name="connsiteX10" fmla="*/ 69390 w 69126"/>
                <a:gd name="connsiteY10" fmla="*/ 10906 h 188131"/>
                <a:gd name="connsiteX11" fmla="*/ 63912 w 69126"/>
                <a:gd name="connsiteY11" fmla="*/ 64 h 188131"/>
                <a:gd name="connsiteX12" fmla="*/ 58173 w 69126"/>
                <a:gd name="connsiteY12" fmla="*/ 10906 h 188131"/>
                <a:gd name="connsiteX13" fmla="*/ 58173 w 69126"/>
                <a:gd name="connsiteY13" fmla="*/ 177353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53"/>
                  </a:moveTo>
                  <a:cubicBezTo>
                    <a:pt x="263" y="182042"/>
                    <a:pt x="263" y="188195"/>
                    <a:pt x="5741" y="188195"/>
                  </a:cubicBezTo>
                  <a:cubicBezTo>
                    <a:pt x="11480" y="188195"/>
                    <a:pt x="11480" y="182335"/>
                    <a:pt x="11480" y="177353"/>
                  </a:cubicBezTo>
                  <a:lnTo>
                    <a:pt x="11480" y="10906"/>
                  </a:lnTo>
                  <a:cubicBezTo>
                    <a:pt x="11480" y="6218"/>
                    <a:pt x="11480" y="64"/>
                    <a:pt x="6002" y="64"/>
                  </a:cubicBezTo>
                  <a:cubicBezTo>
                    <a:pt x="263" y="64"/>
                    <a:pt x="263" y="5925"/>
                    <a:pt x="263" y="10906"/>
                  </a:cubicBezTo>
                  <a:lnTo>
                    <a:pt x="263" y="177353"/>
                  </a:lnTo>
                  <a:close/>
                  <a:moveTo>
                    <a:pt x="58173" y="177353"/>
                  </a:moveTo>
                  <a:cubicBezTo>
                    <a:pt x="58173" y="182042"/>
                    <a:pt x="58173" y="188195"/>
                    <a:pt x="63651" y="188195"/>
                  </a:cubicBezTo>
                  <a:cubicBezTo>
                    <a:pt x="69390" y="188195"/>
                    <a:pt x="69390" y="182335"/>
                    <a:pt x="69390" y="177353"/>
                  </a:cubicBezTo>
                  <a:lnTo>
                    <a:pt x="69390" y="10906"/>
                  </a:lnTo>
                  <a:cubicBezTo>
                    <a:pt x="69390" y="6218"/>
                    <a:pt x="69390" y="64"/>
                    <a:pt x="63912" y="64"/>
                  </a:cubicBezTo>
                  <a:cubicBezTo>
                    <a:pt x="58173" y="64"/>
                    <a:pt x="58173" y="5925"/>
                    <a:pt x="58173" y="10906"/>
                  </a:cubicBezTo>
                  <a:lnTo>
                    <a:pt x="58173" y="17735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8" name="Dowolny kształt: kształt 467">
              <a:extLst>
                <a:ext uri="{FF2B5EF4-FFF2-40B4-BE49-F238E27FC236}">
                  <a16:creationId xmlns:a16="http://schemas.microsoft.com/office/drawing/2014/main" id="{A1A72FC1-F23F-78B8-B9E0-D9A72342623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025715" y="7349444"/>
              <a:ext cx="69126" cy="188131"/>
            </a:xfrm>
            <a:custGeom>
              <a:avLst/>
              <a:gdLst>
                <a:gd name="connsiteX0" fmla="*/ 263 w 69126"/>
                <a:gd name="connsiteY0" fmla="*/ 177359 h 188131"/>
                <a:gd name="connsiteX1" fmla="*/ 5741 w 69126"/>
                <a:gd name="connsiteY1" fmla="*/ 188201 h 188131"/>
                <a:gd name="connsiteX2" fmla="*/ 11480 w 69126"/>
                <a:gd name="connsiteY2" fmla="*/ 177359 h 188131"/>
                <a:gd name="connsiteX3" fmla="*/ 11480 w 69126"/>
                <a:gd name="connsiteY3" fmla="*/ 10912 h 188131"/>
                <a:gd name="connsiteX4" fmla="*/ 6002 w 69126"/>
                <a:gd name="connsiteY4" fmla="*/ 70 h 188131"/>
                <a:gd name="connsiteX5" fmla="*/ 263 w 69126"/>
                <a:gd name="connsiteY5" fmla="*/ 10912 h 188131"/>
                <a:gd name="connsiteX6" fmla="*/ 263 w 69126"/>
                <a:gd name="connsiteY6" fmla="*/ 177359 h 188131"/>
                <a:gd name="connsiteX7" fmla="*/ 58173 w 69126"/>
                <a:gd name="connsiteY7" fmla="*/ 177359 h 188131"/>
                <a:gd name="connsiteX8" fmla="*/ 63651 w 69126"/>
                <a:gd name="connsiteY8" fmla="*/ 188201 h 188131"/>
                <a:gd name="connsiteX9" fmla="*/ 69390 w 69126"/>
                <a:gd name="connsiteY9" fmla="*/ 177359 h 188131"/>
                <a:gd name="connsiteX10" fmla="*/ 69390 w 69126"/>
                <a:gd name="connsiteY10" fmla="*/ 10912 h 188131"/>
                <a:gd name="connsiteX11" fmla="*/ 63912 w 69126"/>
                <a:gd name="connsiteY11" fmla="*/ 70 h 188131"/>
                <a:gd name="connsiteX12" fmla="*/ 58173 w 69126"/>
                <a:gd name="connsiteY12" fmla="*/ 10912 h 188131"/>
                <a:gd name="connsiteX13" fmla="*/ 58173 w 69126"/>
                <a:gd name="connsiteY13" fmla="*/ 177359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59"/>
                  </a:moveTo>
                  <a:cubicBezTo>
                    <a:pt x="263" y="182048"/>
                    <a:pt x="263" y="188201"/>
                    <a:pt x="5741" y="188201"/>
                  </a:cubicBezTo>
                  <a:cubicBezTo>
                    <a:pt x="11480" y="188201"/>
                    <a:pt x="11480" y="182341"/>
                    <a:pt x="11480" y="177359"/>
                  </a:cubicBezTo>
                  <a:lnTo>
                    <a:pt x="11480" y="10912"/>
                  </a:lnTo>
                  <a:cubicBezTo>
                    <a:pt x="11480" y="6224"/>
                    <a:pt x="11480" y="70"/>
                    <a:pt x="6002" y="70"/>
                  </a:cubicBezTo>
                  <a:cubicBezTo>
                    <a:pt x="263" y="70"/>
                    <a:pt x="263" y="5931"/>
                    <a:pt x="263" y="10912"/>
                  </a:cubicBezTo>
                  <a:lnTo>
                    <a:pt x="263" y="177359"/>
                  </a:lnTo>
                  <a:close/>
                  <a:moveTo>
                    <a:pt x="58173" y="177359"/>
                  </a:moveTo>
                  <a:cubicBezTo>
                    <a:pt x="58173" y="182048"/>
                    <a:pt x="58173" y="188201"/>
                    <a:pt x="63651" y="188201"/>
                  </a:cubicBezTo>
                  <a:cubicBezTo>
                    <a:pt x="69390" y="188201"/>
                    <a:pt x="69390" y="182341"/>
                    <a:pt x="69390" y="177359"/>
                  </a:cubicBezTo>
                  <a:lnTo>
                    <a:pt x="69390" y="10912"/>
                  </a:lnTo>
                  <a:cubicBezTo>
                    <a:pt x="69390" y="6224"/>
                    <a:pt x="69390" y="70"/>
                    <a:pt x="63912" y="70"/>
                  </a:cubicBezTo>
                  <a:cubicBezTo>
                    <a:pt x="58173" y="70"/>
                    <a:pt x="58173" y="5931"/>
                    <a:pt x="58173" y="10912"/>
                  </a:cubicBezTo>
                  <a:lnTo>
                    <a:pt x="58173" y="17735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9" name="Dowolny kształt: kształt 468">
              <a:extLst>
                <a:ext uri="{FF2B5EF4-FFF2-40B4-BE49-F238E27FC236}">
                  <a16:creationId xmlns:a16="http://schemas.microsoft.com/office/drawing/2014/main" id="{3674DE29-3C04-EB3C-B575-05242C5645D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25715" y="7525269"/>
              <a:ext cx="69126" cy="188131"/>
            </a:xfrm>
            <a:custGeom>
              <a:avLst/>
              <a:gdLst>
                <a:gd name="connsiteX0" fmla="*/ 263 w 69126"/>
                <a:gd name="connsiteY0" fmla="*/ 177365 h 188131"/>
                <a:gd name="connsiteX1" fmla="*/ 5741 w 69126"/>
                <a:gd name="connsiteY1" fmla="*/ 188207 h 188131"/>
                <a:gd name="connsiteX2" fmla="*/ 11480 w 69126"/>
                <a:gd name="connsiteY2" fmla="*/ 177365 h 188131"/>
                <a:gd name="connsiteX3" fmla="*/ 11480 w 69126"/>
                <a:gd name="connsiteY3" fmla="*/ 10918 h 188131"/>
                <a:gd name="connsiteX4" fmla="*/ 6002 w 69126"/>
                <a:gd name="connsiteY4" fmla="*/ 76 h 188131"/>
                <a:gd name="connsiteX5" fmla="*/ 263 w 69126"/>
                <a:gd name="connsiteY5" fmla="*/ 10918 h 188131"/>
                <a:gd name="connsiteX6" fmla="*/ 263 w 69126"/>
                <a:gd name="connsiteY6" fmla="*/ 177365 h 188131"/>
                <a:gd name="connsiteX7" fmla="*/ 58173 w 69126"/>
                <a:gd name="connsiteY7" fmla="*/ 177365 h 188131"/>
                <a:gd name="connsiteX8" fmla="*/ 63651 w 69126"/>
                <a:gd name="connsiteY8" fmla="*/ 188207 h 188131"/>
                <a:gd name="connsiteX9" fmla="*/ 69390 w 69126"/>
                <a:gd name="connsiteY9" fmla="*/ 177365 h 188131"/>
                <a:gd name="connsiteX10" fmla="*/ 69390 w 69126"/>
                <a:gd name="connsiteY10" fmla="*/ 10918 h 188131"/>
                <a:gd name="connsiteX11" fmla="*/ 63912 w 69126"/>
                <a:gd name="connsiteY11" fmla="*/ 76 h 188131"/>
                <a:gd name="connsiteX12" fmla="*/ 58173 w 69126"/>
                <a:gd name="connsiteY12" fmla="*/ 10918 h 188131"/>
                <a:gd name="connsiteX13" fmla="*/ 58173 w 69126"/>
                <a:gd name="connsiteY13" fmla="*/ 177365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65"/>
                  </a:moveTo>
                  <a:cubicBezTo>
                    <a:pt x="263" y="182054"/>
                    <a:pt x="263" y="188207"/>
                    <a:pt x="5741" y="188207"/>
                  </a:cubicBezTo>
                  <a:cubicBezTo>
                    <a:pt x="11480" y="188207"/>
                    <a:pt x="11480" y="182347"/>
                    <a:pt x="11480" y="177365"/>
                  </a:cubicBezTo>
                  <a:lnTo>
                    <a:pt x="11480" y="10918"/>
                  </a:lnTo>
                  <a:cubicBezTo>
                    <a:pt x="11480" y="6230"/>
                    <a:pt x="11480" y="76"/>
                    <a:pt x="6002" y="76"/>
                  </a:cubicBezTo>
                  <a:cubicBezTo>
                    <a:pt x="263" y="76"/>
                    <a:pt x="263" y="5937"/>
                    <a:pt x="263" y="10918"/>
                  </a:cubicBezTo>
                  <a:lnTo>
                    <a:pt x="263" y="177365"/>
                  </a:lnTo>
                  <a:close/>
                  <a:moveTo>
                    <a:pt x="58173" y="177365"/>
                  </a:moveTo>
                  <a:cubicBezTo>
                    <a:pt x="58173" y="182054"/>
                    <a:pt x="58173" y="188207"/>
                    <a:pt x="63651" y="188207"/>
                  </a:cubicBezTo>
                  <a:cubicBezTo>
                    <a:pt x="69390" y="188207"/>
                    <a:pt x="69390" y="182347"/>
                    <a:pt x="69390" y="177365"/>
                  </a:cubicBezTo>
                  <a:lnTo>
                    <a:pt x="69390" y="10918"/>
                  </a:lnTo>
                  <a:cubicBezTo>
                    <a:pt x="69390" y="6230"/>
                    <a:pt x="69390" y="76"/>
                    <a:pt x="63912" y="76"/>
                  </a:cubicBezTo>
                  <a:cubicBezTo>
                    <a:pt x="58173" y="76"/>
                    <a:pt x="58173" y="5937"/>
                    <a:pt x="58173" y="10918"/>
                  </a:cubicBezTo>
                  <a:lnTo>
                    <a:pt x="58173" y="17736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0" name="Dowolny kształt: kształt 469">
              <a:extLst>
                <a:ext uri="{FF2B5EF4-FFF2-40B4-BE49-F238E27FC236}">
                  <a16:creationId xmlns:a16="http://schemas.microsoft.com/office/drawing/2014/main" id="{908FC3B1-822B-1EED-7C24-109D878B55A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25715" y="7701095"/>
              <a:ext cx="69126" cy="188131"/>
            </a:xfrm>
            <a:custGeom>
              <a:avLst/>
              <a:gdLst>
                <a:gd name="connsiteX0" fmla="*/ 263 w 69126"/>
                <a:gd name="connsiteY0" fmla="*/ 177371 h 188131"/>
                <a:gd name="connsiteX1" fmla="*/ 5741 w 69126"/>
                <a:gd name="connsiteY1" fmla="*/ 188213 h 188131"/>
                <a:gd name="connsiteX2" fmla="*/ 11480 w 69126"/>
                <a:gd name="connsiteY2" fmla="*/ 177371 h 188131"/>
                <a:gd name="connsiteX3" fmla="*/ 11480 w 69126"/>
                <a:gd name="connsiteY3" fmla="*/ 10924 h 188131"/>
                <a:gd name="connsiteX4" fmla="*/ 6002 w 69126"/>
                <a:gd name="connsiteY4" fmla="*/ 82 h 188131"/>
                <a:gd name="connsiteX5" fmla="*/ 263 w 69126"/>
                <a:gd name="connsiteY5" fmla="*/ 10924 h 188131"/>
                <a:gd name="connsiteX6" fmla="*/ 263 w 69126"/>
                <a:gd name="connsiteY6" fmla="*/ 177371 h 188131"/>
                <a:gd name="connsiteX7" fmla="*/ 58173 w 69126"/>
                <a:gd name="connsiteY7" fmla="*/ 177371 h 188131"/>
                <a:gd name="connsiteX8" fmla="*/ 63651 w 69126"/>
                <a:gd name="connsiteY8" fmla="*/ 188213 h 188131"/>
                <a:gd name="connsiteX9" fmla="*/ 69390 w 69126"/>
                <a:gd name="connsiteY9" fmla="*/ 177371 h 188131"/>
                <a:gd name="connsiteX10" fmla="*/ 69390 w 69126"/>
                <a:gd name="connsiteY10" fmla="*/ 10924 h 188131"/>
                <a:gd name="connsiteX11" fmla="*/ 63912 w 69126"/>
                <a:gd name="connsiteY11" fmla="*/ 82 h 188131"/>
                <a:gd name="connsiteX12" fmla="*/ 58173 w 69126"/>
                <a:gd name="connsiteY12" fmla="*/ 10924 h 188131"/>
                <a:gd name="connsiteX13" fmla="*/ 58173 w 69126"/>
                <a:gd name="connsiteY13" fmla="*/ 177371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71"/>
                  </a:moveTo>
                  <a:cubicBezTo>
                    <a:pt x="263" y="182059"/>
                    <a:pt x="263" y="188213"/>
                    <a:pt x="5741" y="188213"/>
                  </a:cubicBezTo>
                  <a:cubicBezTo>
                    <a:pt x="11480" y="188213"/>
                    <a:pt x="11480" y="182353"/>
                    <a:pt x="11480" y="177371"/>
                  </a:cubicBezTo>
                  <a:lnTo>
                    <a:pt x="11480" y="10924"/>
                  </a:lnTo>
                  <a:cubicBezTo>
                    <a:pt x="11480" y="6236"/>
                    <a:pt x="11480" y="82"/>
                    <a:pt x="6002" y="82"/>
                  </a:cubicBezTo>
                  <a:cubicBezTo>
                    <a:pt x="263" y="82"/>
                    <a:pt x="263" y="5943"/>
                    <a:pt x="263" y="10924"/>
                  </a:cubicBezTo>
                  <a:lnTo>
                    <a:pt x="263" y="177371"/>
                  </a:lnTo>
                  <a:close/>
                  <a:moveTo>
                    <a:pt x="58173" y="177371"/>
                  </a:moveTo>
                  <a:cubicBezTo>
                    <a:pt x="58173" y="182059"/>
                    <a:pt x="58173" y="188213"/>
                    <a:pt x="63651" y="188213"/>
                  </a:cubicBezTo>
                  <a:cubicBezTo>
                    <a:pt x="69390" y="188213"/>
                    <a:pt x="69390" y="182353"/>
                    <a:pt x="69390" y="177371"/>
                  </a:cubicBezTo>
                  <a:lnTo>
                    <a:pt x="69390" y="10924"/>
                  </a:lnTo>
                  <a:cubicBezTo>
                    <a:pt x="69390" y="6236"/>
                    <a:pt x="69390" y="82"/>
                    <a:pt x="63912" y="82"/>
                  </a:cubicBezTo>
                  <a:cubicBezTo>
                    <a:pt x="58173" y="82"/>
                    <a:pt x="58173" y="5943"/>
                    <a:pt x="58173" y="10924"/>
                  </a:cubicBezTo>
                  <a:lnTo>
                    <a:pt x="58173" y="1773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1" name="Dowolny kształt: kształt 470">
              <a:extLst>
                <a:ext uri="{FF2B5EF4-FFF2-40B4-BE49-F238E27FC236}">
                  <a16:creationId xmlns:a16="http://schemas.microsoft.com/office/drawing/2014/main" id="{D35AA098-C7BD-7DF5-9D87-1DF33D87D57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025715" y="7876921"/>
              <a:ext cx="69126" cy="188131"/>
            </a:xfrm>
            <a:custGeom>
              <a:avLst/>
              <a:gdLst>
                <a:gd name="connsiteX0" fmla="*/ 263 w 69126"/>
                <a:gd name="connsiteY0" fmla="*/ 177377 h 188131"/>
                <a:gd name="connsiteX1" fmla="*/ 5741 w 69126"/>
                <a:gd name="connsiteY1" fmla="*/ 188219 h 188131"/>
                <a:gd name="connsiteX2" fmla="*/ 11480 w 69126"/>
                <a:gd name="connsiteY2" fmla="*/ 177377 h 188131"/>
                <a:gd name="connsiteX3" fmla="*/ 11480 w 69126"/>
                <a:gd name="connsiteY3" fmla="*/ 10930 h 188131"/>
                <a:gd name="connsiteX4" fmla="*/ 6002 w 69126"/>
                <a:gd name="connsiteY4" fmla="*/ 88 h 188131"/>
                <a:gd name="connsiteX5" fmla="*/ 263 w 69126"/>
                <a:gd name="connsiteY5" fmla="*/ 10930 h 188131"/>
                <a:gd name="connsiteX6" fmla="*/ 263 w 69126"/>
                <a:gd name="connsiteY6" fmla="*/ 177377 h 188131"/>
                <a:gd name="connsiteX7" fmla="*/ 58173 w 69126"/>
                <a:gd name="connsiteY7" fmla="*/ 177377 h 188131"/>
                <a:gd name="connsiteX8" fmla="*/ 63651 w 69126"/>
                <a:gd name="connsiteY8" fmla="*/ 188219 h 188131"/>
                <a:gd name="connsiteX9" fmla="*/ 69390 w 69126"/>
                <a:gd name="connsiteY9" fmla="*/ 177377 h 188131"/>
                <a:gd name="connsiteX10" fmla="*/ 69390 w 69126"/>
                <a:gd name="connsiteY10" fmla="*/ 10930 h 188131"/>
                <a:gd name="connsiteX11" fmla="*/ 63912 w 69126"/>
                <a:gd name="connsiteY11" fmla="*/ 88 h 188131"/>
                <a:gd name="connsiteX12" fmla="*/ 58173 w 69126"/>
                <a:gd name="connsiteY12" fmla="*/ 10930 h 188131"/>
                <a:gd name="connsiteX13" fmla="*/ 58173 w 69126"/>
                <a:gd name="connsiteY13" fmla="*/ 177377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77"/>
                  </a:moveTo>
                  <a:cubicBezTo>
                    <a:pt x="263" y="182065"/>
                    <a:pt x="263" y="188219"/>
                    <a:pt x="5741" y="188219"/>
                  </a:cubicBezTo>
                  <a:cubicBezTo>
                    <a:pt x="11480" y="188219"/>
                    <a:pt x="11480" y="182359"/>
                    <a:pt x="11480" y="177377"/>
                  </a:cubicBezTo>
                  <a:lnTo>
                    <a:pt x="11480" y="10930"/>
                  </a:lnTo>
                  <a:cubicBezTo>
                    <a:pt x="11480" y="6242"/>
                    <a:pt x="11480" y="88"/>
                    <a:pt x="6002" y="88"/>
                  </a:cubicBezTo>
                  <a:cubicBezTo>
                    <a:pt x="263" y="88"/>
                    <a:pt x="263" y="5949"/>
                    <a:pt x="263" y="10930"/>
                  </a:cubicBezTo>
                  <a:lnTo>
                    <a:pt x="263" y="177377"/>
                  </a:lnTo>
                  <a:close/>
                  <a:moveTo>
                    <a:pt x="58173" y="177377"/>
                  </a:moveTo>
                  <a:cubicBezTo>
                    <a:pt x="58173" y="182065"/>
                    <a:pt x="58173" y="188219"/>
                    <a:pt x="63651" y="188219"/>
                  </a:cubicBezTo>
                  <a:cubicBezTo>
                    <a:pt x="69390" y="188219"/>
                    <a:pt x="69390" y="182359"/>
                    <a:pt x="69390" y="177377"/>
                  </a:cubicBezTo>
                  <a:lnTo>
                    <a:pt x="69390" y="10930"/>
                  </a:lnTo>
                  <a:cubicBezTo>
                    <a:pt x="69390" y="6242"/>
                    <a:pt x="69390" y="88"/>
                    <a:pt x="63912" y="88"/>
                  </a:cubicBezTo>
                  <a:cubicBezTo>
                    <a:pt x="58173" y="88"/>
                    <a:pt x="58173" y="5949"/>
                    <a:pt x="58173" y="10930"/>
                  </a:cubicBezTo>
                  <a:lnTo>
                    <a:pt x="58173" y="17737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2" name="Dowolny kształt: kształt 471">
              <a:extLst>
                <a:ext uri="{FF2B5EF4-FFF2-40B4-BE49-F238E27FC236}">
                  <a16:creationId xmlns:a16="http://schemas.microsoft.com/office/drawing/2014/main" id="{BE518C86-3F8E-86B0-8A81-50B8042B8D4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275406" y="7203172"/>
              <a:ext cx="83265" cy="154256"/>
            </a:xfrm>
            <a:custGeom>
              <a:avLst/>
              <a:gdLst>
                <a:gd name="connsiteX0" fmla="*/ 31498 w 83265"/>
                <a:gd name="connsiteY0" fmla="*/ 145299 h 154256"/>
                <a:gd name="connsiteX1" fmla="*/ 30768 w 83265"/>
                <a:gd name="connsiteY1" fmla="*/ 102837 h 154256"/>
                <a:gd name="connsiteX2" fmla="*/ 52314 w 83265"/>
                <a:gd name="connsiteY2" fmla="*/ 114119 h 154256"/>
                <a:gd name="connsiteX3" fmla="*/ 78974 w 83265"/>
                <a:gd name="connsiteY3" fmla="*/ 92171 h 154256"/>
                <a:gd name="connsiteX4" fmla="*/ 83539 w 83265"/>
                <a:gd name="connsiteY4" fmla="*/ 52581 h 154256"/>
                <a:gd name="connsiteX5" fmla="*/ 82443 w 83265"/>
                <a:gd name="connsiteY5" fmla="*/ 25504 h 154256"/>
                <a:gd name="connsiteX6" fmla="*/ 59070 w 83265"/>
                <a:gd name="connsiteY6" fmla="*/ 12376 h 154256"/>
                <a:gd name="connsiteX7" fmla="*/ 30768 w 83265"/>
                <a:gd name="connsiteY7" fmla="*/ 34120 h 154256"/>
                <a:gd name="connsiteX8" fmla="*/ 31133 w 83265"/>
                <a:gd name="connsiteY8" fmla="*/ 27145 h 154256"/>
                <a:gd name="connsiteX9" fmla="*/ 22003 w 83265"/>
                <a:gd name="connsiteY9" fmla="*/ 10530 h 154256"/>
                <a:gd name="connsiteX10" fmla="*/ 25655 w 83265"/>
                <a:gd name="connsiteY10" fmla="*/ 1915 h 154256"/>
                <a:gd name="connsiteX11" fmla="*/ 22733 w 83265"/>
                <a:gd name="connsiteY11" fmla="*/ 68 h 154256"/>
                <a:gd name="connsiteX12" fmla="*/ 6299 w 83265"/>
                <a:gd name="connsiteY12" fmla="*/ 23863 h 154256"/>
                <a:gd name="connsiteX13" fmla="*/ 15429 w 83265"/>
                <a:gd name="connsiteY13" fmla="*/ 38222 h 154256"/>
                <a:gd name="connsiteX14" fmla="*/ 15429 w 83265"/>
                <a:gd name="connsiteY14" fmla="*/ 88889 h 154256"/>
                <a:gd name="connsiteX15" fmla="*/ 273 w 83265"/>
                <a:gd name="connsiteY15" fmla="*/ 102632 h 154256"/>
                <a:gd name="connsiteX16" fmla="*/ 2465 w 83265"/>
                <a:gd name="connsiteY16" fmla="*/ 105504 h 154256"/>
                <a:gd name="connsiteX17" fmla="*/ 15247 w 83265"/>
                <a:gd name="connsiteY17" fmla="*/ 100786 h 154256"/>
                <a:gd name="connsiteX18" fmla="*/ 13421 w 83265"/>
                <a:gd name="connsiteY18" fmla="*/ 152889 h 154256"/>
                <a:gd name="connsiteX19" fmla="*/ 15612 w 83265"/>
                <a:gd name="connsiteY19" fmla="*/ 154325 h 154256"/>
                <a:gd name="connsiteX20" fmla="*/ 31498 w 83265"/>
                <a:gd name="connsiteY20" fmla="*/ 145299 h 154256"/>
                <a:gd name="connsiteX21" fmla="*/ 30950 w 83265"/>
                <a:gd name="connsiteY21" fmla="*/ 39248 h 154256"/>
                <a:gd name="connsiteX22" fmla="*/ 47201 w 83265"/>
                <a:gd name="connsiteY22" fmla="*/ 30222 h 154256"/>
                <a:gd name="connsiteX23" fmla="*/ 66192 w 83265"/>
                <a:gd name="connsiteY23" fmla="*/ 38017 h 154256"/>
                <a:gd name="connsiteX24" fmla="*/ 67287 w 83265"/>
                <a:gd name="connsiteY24" fmla="*/ 63248 h 154256"/>
                <a:gd name="connsiteX25" fmla="*/ 62357 w 83265"/>
                <a:gd name="connsiteY25" fmla="*/ 99761 h 154256"/>
                <a:gd name="connsiteX26" fmla="*/ 30950 w 83265"/>
                <a:gd name="connsiteY26" fmla="*/ 88684 h 154256"/>
                <a:gd name="connsiteX27" fmla="*/ 30950 w 83265"/>
                <a:gd name="connsiteY27" fmla="*/ 39248 h 1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3265" h="154256">
                  <a:moveTo>
                    <a:pt x="31498" y="145299"/>
                  </a:moveTo>
                  <a:cubicBezTo>
                    <a:pt x="30950" y="131145"/>
                    <a:pt x="30768" y="116991"/>
                    <a:pt x="30768" y="102837"/>
                  </a:cubicBezTo>
                  <a:cubicBezTo>
                    <a:pt x="38802" y="104273"/>
                    <a:pt x="45923" y="108786"/>
                    <a:pt x="52314" y="114119"/>
                  </a:cubicBezTo>
                  <a:lnTo>
                    <a:pt x="78974" y="92171"/>
                  </a:lnTo>
                  <a:cubicBezTo>
                    <a:pt x="83356" y="80068"/>
                    <a:pt x="83539" y="65094"/>
                    <a:pt x="83539" y="52581"/>
                  </a:cubicBezTo>
                  <a:cubicBezTo>
                    <a:pt x="83539" y="43556"/>
                    <a:pt x="82991" y="34530"/>
                    <a:pt x="82443" y="25504"/>
                  </a:cubicBezTo>
                  <a:cubicBezTo>
                    <a:pt x="74226" y="22222"/>
                    <a:pt x="66009" y="18120"/>
                    <a:pt x="59070" y="12376"/>
                  </a:cubicBezTo>
                  <a:cubicBezTo>
                    <a:pt x="49758" y="19966"/>
                    <a:pt x="40445" y="27350"/>
                    <a:pt x="30768" y="34120"/>
                  </a:cubicBezTo>
                  <a:cubicBezTo>
                    <a:pt x="30950" y="31658"/>
                    <a:pt x="31133" y="27350"/>
                    <a:pt x="31133" y="27145"/>
                  </a:cubicBezTo>
                  <a:cubicBezTo>
                    <a:pt x="26750" y="22632"/>
                    <a:pt x="22003" y="16479"/>
                    <a:pt x="22003" y="10530"/>
                  </a:cubicBezTo>
                  <a:cubicBezTo>
                    <a:pt x="22003" y="7248"/>
                    <a:pt x="23646" y="4376"/>
                    <a:pt x="25655" y="1915"/>
                  </a:cubicBezTo>
                  <a:lnTo>
                    <a:pt x="22733" y="68"/>
                  </a:lnTo>
                  <a:cubicBezTo>
                    <a:pt x="16707" y="6017"/>
                    <a:pt x="6299" y="17915"/>
                    <a:pt x="6299" y="23863"/>
                  </a:cubicBezTo>
                  <a:cubicBezTo>
                    <a:pt x="6299" y="25915"/>
                    <a:pt x="8856" y="28786"/>
                    <a:pt x="15429" y="38222"/>
                  </a:cubicBezTo>
                  <a:lnTo>
                    <a:pt x="15429" y="88889"/>
                  </a:lnTo>
                  <a:cubicBezTo>
                    <a:pt x="12690" y="90940"/>
                    <a:pt x="5204" y="97914"/>
                    <a:pt x="273" y="102632"/>
                  </a:cubicBezTo>
                  <a:lnTo>
                    <a:pt x="2465" y="105504"/>
                  </a:lnTo>
                  <a:cubicBezTo>
                    <a:pt x="6117" y="102222"/>
                    <a:pt x="10682" y="100786"/>
                    <a:pt x="15247" y="100786"/>
                  </a:cubicBezTo>
                  <a:cubicBezTo>
                    <a:pt x="15247" y="112068"/>
                    <a:pt x="14151" y="135863"/>
                    <a:pt x="13421" y="152889"/>
                  </a:cubicBezTo>
                  <a:lnTo>
                    <a:pt x="15612" y="154325"/>
                  </a:lnTo>
                  <a:lnTo>
                    <a:pt x="31498" y="145299"/>
                  </a:lnTo>
                  <a:close/>
                  <a:moveTo>
                    <a:pt x="30950" y="39248"/>
                  </a:moveTo>
                  <a:cubicBezTo>
                    <a:pt x="36246" y="35761"/>
                    <a:pt x="41358" y="32479"/>
                    <a:pt x="47201" y="30222"/>
                  </a:cubicBezTo>
                  <a:cubicBezTo>
                    <a:pt x="53227" y="32273"/>
                    <a:pt x="61262" y="35350"/>
                    <a:pt x="66192" y="38017"/>
                  </a:cubicBezTo>
                  <a:cubicBezTo>
                    <a:pt x="66922" y="46427"/>
                    <a:pt x="67287" y="54838"/>
                    <a:pt x="67287" y="63248"/>
                  </a:cubicBezTo>
                  <a:cubicBezTo>
                    <a:pt x="67287" y="82735"/>
                    <a:pt x="65461" y="93607"/>
                    <a:pt x="62357" y="99761"/>
                  </a:cubicBezTo>
                  <a:cubicBezTo>
                    <a:pt x="52497" y="94837"/>
                    <a:pt x="38984" y="88684"/>
                    <a:pt x="30950" y="88684"/>
                  </a:cubicBezTo>
                  <a:lnTo>
                    <a:pt x="30950" y="3924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3" name="Dowolny kształt: kształt 472">
              <a:extLst>
                <a:ext uri="{FF2B5EF4-FFF2-40B4-BE49-F238E27FC236}">
                  <a16:creationId xmlns:a16="http://schemas.microsoft.com/office/drawing/2014/main" id="{1F8F1928-7496-FD1E-60C9-BF945FAB8D8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147420" y="7414206"/>
              <a:ext cx="347199" cy="410255"/>
            </a:xfrm>
            <a:custGeom>
              <a:avLst/>
              <a:gdLst>
                <a:gd name="connsiteX0" fmla="*/ 315904 w 347199"/>
                <a:gd name="connsiteY0" fmla="*/ 410328 h 410255"/>
                <a:gd name="connsiteX1" fmla="*/ 347468 w 347199"/>
                <a:gd name="connsiteY1" fmla="*/ 316555 h 410255"/>
                <a:gd name="connsiteX2" fmla="*/ 340947 w 347199"/>
                <a:gd name="connsiteY2" fmla="*/ 316555 h 410255"/>
                <a:gd name="connsiteX3" fmla="*/ 273124 w 347199"/>
                <a:gd name="connsiteY3" fmla="*/ 375749 h 410255"/>
                <a:gd name="connsiteX4" fmla="*/ 191998 w 347199"/>
                <a:gd name="connsiteY4" fmla="*/ 384833 h 410255"/>
                <a:gd name="connsiteX5" fmla="*/ 34701 w 347199"/>
                <a:gd name="connsiteY5" fmla="*/ 384833 h 410255"/>
                <a:gd name="connsiteX6" fmla="*/ 167477 w 347199"/>
                <a:gd name="connsiteY6" fmla="*/ 209888 h 410255"/>
                <a:gd name="connsiteX7" fmla="*/ 169825 w 347199"/>
                <a:gd name="connsiteY7" fmla="*/ 205200 h 410255"/>
                <a:gd name="connsiteX8" fmla="*/ 167999 w 347199"/>
                <a:gd name="connsiteY8" fmla="*/ 200804 h 410255"/>
                <a:gd name="connsiteX9" fmla="*/ 46440 w 347199"/>
                <a:gd name="connsiteY9" fmla="*/ 14138 h 410255"/>
                <a:gd name="connsiteX10" fmla="*/ 189389 w 347199"/>
                <a:gd name="connsiteY10" fmla="*/ 14138 h 410255"/>
                <a:gd name="connsiteX11" fmla="*/ 250429 w 347199"/>
                <a:gd name="connsiteY11" fmla="*/ 18826 h 410255"/>
                <a:gd name="connsiteX12" fmla="*/ 307818 w 347199"/>
                <a:gd name="connsiteY12" fmla="*/ 40804 h 410255"/>
                <a:gd name="connsiteX13" fmla="*/ 340947 w 347199"/>
                <a:gd name="connsiteY13" fmla="*/ 82416 h 410255"/>
                <a:gd name="connsiteX14" fmla="*/ 347468 w 347199"/>
                <a:gd name="connsiteY14" fmla="*/ 82416 h 410255"/>
                <a:gd name="connsiteX15" fmla="*/ 315904 w 347199"/>
                <a:gd name="connsiteY15" fmla="*/ 72 h 410255"/>
                <a:gd name="connsiteX16" fmla="*/ 7572 w 347199"/>
                <a:gd name="connsiteY16" fmla="*/ 72 h 410255"/>
                <a:gd name="connsiteX17" fmla="*/ 529 w 347199"/>
                <a:gd name="connsiteY17" fmla="*/ 2123 h 410255"/>
                <a:gd name="connsiteX18" fmla="*/ 268 w 347199"/>
                <a:gd name="connsiteY18" fmla="*/ 11793 h 410255"/>
                <a:gd name="connsiteX19" fmla="*/ 138261 w 347199"/>
                <a:gd name="connsiteY19" fmla="*/ 223954 h 410255"/>
                <a:gd name="connsiteX20" fmla="*/ 3138 w 347199"/>
                <a:gd name="connsiteY20" fmla="*/ 401829 h 410255"/>
                <a:gd name="connsiteX21" fmla="*/ 529 w 347199"/>
                <a:gd name="connsiteY21" fmla="*/ 407104 h 410255"/>
                <a:gd name="connsiteX22" fmla="*/ 7572 w 347199"/>
                <a:gd name="connsiteY22" fmla="*/ 410328 h 410255"/>
                <a:gd name="connsiteX23" fmla="*/ 315904 w 347199"/>
                <a:gd name="connsiteY23" fmla="*/ 410328 h 41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7199" h="410255">
                  <a:moveTo>
                    <a:pt x="315904" y="410328"/>
                  </a:moveTo>
                  <a:lnTo>
                    <a:pt x="347468" y="316555"/>
                  </a:lnTo>
                  <a:lnTo>
                    <a:pt x="340947" y="316555"/>
                  </a:lnTo>
                  <a:cubicBezTo>
                    <a:pt x="330773" y="347031"/>
                    <a:pt x="303122" y="366958"/>
                    <a:pt x="273124" y="375749"/>
                  </a:cubicBezTo>
                  <a:cubicBezTo>
                    <a:pt x="267646" y="377214"/>
                    <a:pt x="242082" y="384833"/>
                    <a:pt x="191998" y="384833"/>
                  </a:cubicBezTo>
                  <a:lnTo>
                    <a:pt x="34701" y="384833"/>
                  </a:lnTo>
                  <a:lnTo>
                    <a:pt x="167477" y="209888"/>
                  </a:lnTo>
                  <a:cubicBezTo>
                    <a:pt x="169303" y="207544"/>
                    <a:pt x="169825" y="206665"/>
                    <a:pt x="169825" y="205200"/>
                  </a:cubicBezTo>
                  <a:cubicBezTo>
                    <a:pt x="169825" y="204614"/>
                    <a:pt x="169825" y="203734"/>
                    <a:pt x="167999" y="200804"/>
                  </a:cubicBezTo>
                  <a:lnTo>
                    <a:pt x="46440" y="14138"/>
                  </a:lnTo>
                  <a:lnTo>
                    <a:pt x="189389" y="14138"/>
                  </a:lnTo>
                  <a:cubicBezTo>
                    <a:pt x="224344" y="14138"/>
                    <a:pt x="248082" y="18240"/>
                    <a:pt x="250429" y="18826"/>
                  </a:cubicBezTo>
                  <a:cubicBezTo>
                    <a:pt x="264516" y="21171"/>
                    <a:pt x="287210" y="26152"/>
                    <a:pt x="307818" y="40804"/>
                  </a:cubicBezTo>
                  <a:cubicBezTo>
                    <a:pt x="314339" y="45493"/>
                    <a:pt x="332077" y="58680"/>
                    <a:pt x="340947" y="82416"/>
                  </a:cubicBezTo>
                  <a:lnTo>
                    <a:pt x="347468" y="82416"/>
                  </a:lnTo>
                  <a:lnTo>
                    <a:pt x="315904" y="72"/>
                  </a:lnTo>
                  <a:lnTo>
                    <a:pt x="7572" y="72"/>
                  </a:lnTo>
                  <a:cubicBezTo>
                    <a:pt x="1573" y="72"/>
                    <a:pt x="1312" y="365"/>
                    <a:pt x="529" y="2123"/>
                  </a:cubicBezTo>
                  <a:cubicBezTo>
                    <a:pt x="268" y="3002"/>
                    <a:pt x="268" y="8570"/>
                    <a:pt x="268" y="11793"/>
                  </a:cubicBezTo>
                  <a:lnTo>
                    <a:pt x="138261" y="223954"/>
                  </a:lnTo>
                  <a:lnTo>
                    <a:pt x="3138" y="401829"/>
                  </a:lnTo>
                  <a:cubicBezTo>
                    <a:pt x="529" y="405346"/>
                    <a:pt x="529" y="406811"/>
                    <a:pt x="529" y="407104"/>
                  </a:cubicBezTo>
                  <a:cubicBezTo>
                    <a:pt x="529" y="410328"/>
                    <a:pt x="2877" y="410328"/>
                    <a:pt x="7572" y="410328"/>
                  </a:cubicBezTo>
                  <a:lnTo>
                    <a:pt x="315904" y="41032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4" name="Dowolny kształt: kształt 473">
              <a:extLst>
                <a:ext uri="{FF2B5EF4-FFF2-40B4-BE49-F238E27FC236}">
                  <a16:creationId xmlns:a16="http://schemas.microsoft.com/office/drawing/2014/main" id="{D8C801ED-77FF-C493-692E-42126C3A808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60829" y="7902343"/>
              <a:ext cx="55327" cy="138051"/>
            </a:xfrm>
            <a:custGeom>
              <a:avLst/>
              <a:gdLst>
                <a:gd name="connsiteX0" fmla="*/ 50849 w 55327"/>
                <a:gd name="connsiteY0" fmla="*/ 7888 h 138051"/>
                <a:gd name="connsiteX1" fmla="*/ 43545 w 55327"/>
                <a:gd name="connsiteY1" fmla="*/ 93 h 138051"/>
                <a:gd name="connsiteX2" fmla="*/ 33320 w 55327"/>
                <a:gd name="connsiteY2" fmla="*/ 11375 h 138051"/>
                <a:gd name="connsiteX3" fmla="*/ 40624 w 55327"/>
                <a:gd name="connsiteY3" fmla="*/ 19170 h 138051"/>
                <a:gd name="connsiteX4" fmla="*/ 50849 w 55327"/>
                <a:gd name="connsiteY4" fmla="*/ 7888 h 138051"/>
                <a:gd name="connsiteX5" fmla="*/ 13599 w 55327"/>
                <a:gd name="connsiteY5" fmla="*/ 112093 h 138051"/>
                <a:gd name="connsiteX6" fmla="*/ 11955 w 55327"/>
                <a:gd name="connsiteY6" fmla="*/ 120708 h 138051"/>
                <a:gd name="connsiteX7" fmla="*/ 29302 w 55327"/>
                <a:gd name="connsiteY7" fmla="*/ 138144 h 138051"/>
                <a:gd name="connsiteX8" fmla="*/ 55597 w 55327"/>
                <a:gd name="connsiteY8" fmla="*/ 106760 h 138051"/>
                <a:gd name="connsiteX9" fmla="*/ 52675 w 55327"/>
                <a:gd name="connsiteY9" fmla="*/ 104093 h 138051"/>
                <a:gd name="connsiteX10" fmla="*/ 49206 w 55327"/>
                <a:gd name="connsiteY10" fmla="*/ 107580 h 138051"/>
                <a:gd name="connsiteX11" fmla="*/ 29850 w 55327"/>
                <a:gd name="connsiteY11" fmla="*/ 132401 h 138051"/>
                <a:gd name="connsiteX12" fmla="*/ 25285 w 55327"/>
                <a:gd name="connsiteY12" fmla="*/ 125221 h 138051"/>
                <a:gd name="connsiteX13" fmla="*/ 28207 w 55327"/>
                <a:gd name="connsiteY13" fmla="*/ 112093 h 138051"/>
                <a:gd name="connsiteX14" fmla="*/ 34050 w 55327"/>
                <a:gd name="connsiteY14" fmla="*/ 95683 h 138051"/>
                <a:gd name="connsiteX15" fmla="*/ 42997 w 55327"/>
                <a:gd name="connsiteY15" fmla="*/ 69631 h 138051"/>
                <a:gd name="connsiteX16" fmla="*/ 44093 w 55327"/>
                <a:gd name="connsiteY16" fmla="*/ 63067 h 138051"/>
                <a:gd name="connsiteX17" fmla="*/ 26746 w 55327"/>
                <a:gd name="connsiteY17" fmla="*/ 45631 h 138051"/>
                <a:gd name="connsiteX18" fmla="*/ 269 w 55327"/>
                <a:gd name="connsiteY18" fmla="*/ 77016 h 138051"/>
                <a:gd name="connsiteX19" fmla="*/ 3373 w 55327"/>
                <a:gd name="connsiteY19" fmla="*/ 79683 h 138051"/>
                <a:gd name="connsiteX20" fmla="*/ 6660 w 55327"/>
                <a:gd name="connsiteY20" fmla="*/ 76401 h 138051"/>
                <a:gd name="connsiteX21" fmla="*/ 26198 w 55327"/>
                <a:gd name="connsiteY21" fmla="*/ 51375 h 138051"/>
                <a:gd name="connsiteX22" fmla="*/ 30763 w 55327"/>
                <a:gd name="connsiteY22" fmla="*/ 58554 h 138051"/>
                <a:gd name="connsiteX23" fmla="*/ 25103 w 55327"/>
                <a:gd name="connsiteY23" fmla="*/ 79067 h 138051"/>
                <a:gd name="connsiteX24" fmla="*/ 13599 w 55327"/>
                <a:gd name="connsiteY24" fmla="*/ 112093 h 13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27" h="138051">
                  <a:moveTo>
                    <a:pt x="50849" y="7888"/>
                  </a:moveTo>
                  <a:cubicBezTo>
                    <a:pt x="50849" y="4606"/>
                    <a:pt x="48658" y="93"/>
                    <a:pt x="43545" y="93"/>
                  </a:cubicBezTo>
                  <a:cubicBezTo>
                    <a:pt x="38615" y="93"/>
                    <a:pt x="33320" y="5426"/>
                    <a:pt x="33320" y="11375"/>
                  </a:cubicBezTo>
                  <a:cubicBezTo>
                    <a:pt x="33320" y="14862"/>
                    <a:pt x="35693" y="19170"/>
                    <a:pt x="40624" y="19170"/>
                  </a:cubicBezTo>
                  <a:cubicBezTo>
                    <a:pt x="45919" y="19170"/>
                    <a:pt x="50849" y="13426"/>
                    <a:pt x="50849" y="7888"/>
                  </a:cubicBezTo>
                  <a:close/>
                  <a:moveTo>
                    <a:pt x="13599" y="112093"/>
                  </a:moveTo>
                  <a:cubicBezTo>
                    <a:pt x="12868" y="114760"/>
                    <a:pt x="11955" y="117221"/>
                    <a:pt x="11955" y="120708"/>
                  </a:cubicBezTo>
                  <a:cubicBezTo>
                    <a:pt x="11955" y="130349"/>
                    <a:pt x="19259" y="138144"/>
                    <a:pt x="29302" y="138144"/>
                  </a:cubicBezTo>
                  <a:cubicBezTo>
                    <a:pt x="47562" y="138144"/>
                    <a:pt x="55597" y="109836"/>
                    <a:pt x="55597" y="106760"/>
                  </a:cubicBezTo>
                  <a:cubicBezTo>
                    <a:pt x="55597" y="104093"/>
                    <a:pt x="53223" y="104093"/>
                    <a:pt x="52675" y="104093"/>
                  </a:cubicBezTo>
                  <a:cubicBezTo>
                    <a:pt x="50119" y="104093"/>
                    <a:pt x="49936" y="105324"/>
                    <a:pt x="49206" y="107580"/>
                  </a:cubicBezTo>
                  <a:cubicBezTo>
                    <a:pt x="45006" y="123990"/>
                    <a:pt x="36972" y="132401"/>
                    <a:pt x="29850" y="132401"/>
                  </a:cubicBezTo>
                  <a:cubicBezTo>
                    <a:pt x="26198" y="132401"/>
                    <a:pt x="25285" y="129734"/>
                    <a:pt x="25285" y="125221"/>
                  </a:cubicBezTo>
                  <a:cubicBezTo>
                    <a:pt x="25285" y="120503"/>
                    <a:pt x="26563" y="116606"/>
                    <a:pt x="28207" y="112093"/>
                  </a:cubicBezTo>
                  <a:cubicBezTo>
                    <a:pt x="30033" y="106554"/>
                    <a:pt x="32041" y="101016"/>
                    <a:pt x="34050" y="95683"/>
                  </a:cubicBezTo>
                  <a:cubicBezTo>
                    <a:pt x="35693" y="90760"/>
                    <a:pt x="42267" y="72093"/>
                    <a:pt x="42997" y="69631"/>
                  </a:cubicBezTo>
                  <a:cubicBezTo>
                    <a:pt x="43545" y="67580"/>
                    <a:pt x="44093" y="65119"/>
                    <a:pt x="44093" y="63067"/>
                  </a:cubicBezTo>
                  <a:cubicBezTo>
                    <a:pt x="44093" y="53426"/>
                    <a:pt x="36789" y="45631"/>
                    <a:pt x="26746" y="45631"/>
                  </a:cubicBezTo>
                  <a:cubicBezTo>
                    <a:pt x="8669" y="45631"/>
                    <a:pt x="269" y="73529"/>
                    <a:pt x="269" y="77016"/>
                  </a:cubicBezTo>
                  <a:cubicBezTo>
                    <a:pt x="269" y="79683"/>
                    <a:pt x="2825" y="79683"/>
                    <a:pt x="3373" y="79683"/>
                  </a:cubicBezTo>
                  <a:cubicBezTo>
                    <a:pt x="5930" y="79683"/>
                    <a:pt x="6112" y="78657"/>
                    <a:pt x="6660" y="76401"/>
                  </a:cubicBezTo>
                  <a:cubicBezTo>
                    <a:pt x="11408" y="58760"/>
                    <a:pt x="19442" y="51375"/>
                    <a:pt x="26198" y="51375"/>
                  </a:cubicBezTo>
                  <a:cubicBezTo>
                    <a:pt x="29120" y="51375"/>
                    <a:pt x="30763" y="53016"/>
                    <a:pt x="30763" y="58554"/>
                  </a:cubicBezTo>
                  <a:cubicBezTo>
                    <a:pt x="30763" y="63272"/>
                    <a:pt x="29668" y="66349"/>
                    <a:pt x="25103" y="79067"/>
                  </a:cubicBezTo>
                  <a:lnTo>
                    <a:pt x="13599" y="11209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5" name="Dowolny kształt: kształt 474">
              <a:extLst>
                <a:ext uri="{FF2B5EF4-FFF2-40B4-BE49-F238E27FC236}">
                  <a16:creationId xmlns:a16="http://schemas.microsoft.com/office/drawing/2014/main" id="{3D4414C7-5BC7-2698-1791-E218E3DA32C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238833" y="7959369"/>
              <a:ext cx="134393" cy="55179"/>
            </a:xfrm>
            <a:custGeom>
              <a:avLst/>
              <a:gdLst>
                <a:gd name="connsiteX0" fmla="*/ 127726 w 134393"/>
                <a:gd name="connsiteY0" fmla="*/ 10144 h 55179"/>
                <a:gd name="connsiteX1" fmla="*/ 134665 w 134393"/>
                <a:gd name="connsiteY1" fmla="*/ 5016 h 55179"/>
                <a:gd name="connsiteX2" fmla="*/ 127909 w 134393"/>
                <a:gd name="connsiteY2" fmla="*/ 93 h 55179"/>
                <a:gd name="connsiteX3" fmla="*/ 7028 w 134393"/>
                <a:gd name="connsiteY3" fmla="*/ 93 h 55179"/>
                <a:gd name="connsiteX4" fmla="*/ 272 w 134393"/>
                <a:gd name="connsiteY4" fmla="*/ 5016 h 55179"/>
                <a:gd name="connsiteX5" fmla="*/ 7211 w 134393"/>
                <a:gd name="connsiteY5" fmla="*/ 10144 h 55179"/>
                <a:gd name="connsiteX6" fmla="*/ 127726 w 134393"/>
                <a:gd name="connsiteY6" fmla="*/ 10144 h 55179"/>
                <a:gd name="connsiteX7" fmla="*/ 127909 w 134393"/>
                <a:gd name="connsiteY7" fmla="*/ 55272 h 55179"/>
                <a:gd name="connsiteX8" fmla="*/ 134665 w 134393"/>
                <a:gd name="connsiteY8" fmla="*/ 50349 h 55179"/>
                <a:gd name="connsiteX9" fmla="*/ 127726 w 134393"/>
                <a:gd name="connsiteY9" fmla="*/ 45221 h 55179"/>
                <a:gd name="connsiteX10" fmla="*/ 7211 w 134393"/>
                <a:gd name="connsiteY10" fmla="*/ 45221 h 55179"/>
                <a:gd name="connsiteX11" fmla="*/ 272 w 134393"/>
                <a:gd name="connsiteY11" fmla="*/ 50349 h 55179"/>
                <a:gd name="connsiteX12" fmla="*/ 7028 w 134393"/>
                <a:gd name="connsiteY12" fmla="*/ 55272 h 55179"/>
                <a:gd name="connsiteX13" fmla="*/ 127909 w 134393"/>
                <a:gd name="connsiteY13" fmla="*/ 55272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393" h="55179">
                  <a:moveTo>
                    <a:pt x="127726" y="10144"/>
                  </a:moveTo>
                  <a:cubicBezTo>
                    <a:pt x="130465" y="10144"/>
                    <a:pt x="134665" y="10144"/>
                    <a:pt x="134665" y="5016"/>
                  </a:cubicBezTo>
                  <a:cubicBezTo>
                    <a:pt x="134665" y="93"/>
                    <a:pt x="130283" y="93"/>
                    <a:pt x="127909" y="93"/>
                  </a:cubicBezTo>
                  <a:lnTo>
                    <a:pt x="7028" y="93"/>
                  </a:lnTo>
                  <a:cubicBezTo>
                    <a:pt x="4654" y="93"/>
                    <a:pt x="272" y="93"/>
                    <a:pt x="272" y="5016"/>
                  </a:cubicBezTo>
                  <a:cubicBezTo>
                    <a:pt x="272" y="10144"/>
                    <a:pt x="4472" y="10144"/>
                    <a:pt x="7211" y="10144"/>
                  </a:cubicBezTo>
                  <a:lnTo>
                    <a:pt x="127726" y="10144"/>
                  </a:lnTo>
                  <a:close/>
                  <a:moveTo>
                    <a:pt x="127909" y="55272"/>
                  </a:moveTo>
                  <a:cubicBezTo>
                    <a:pt x="130283" y="55272"/>
                    <a:pt x="134665" y="55272"/>
                    <a:pt x="134665" y="50349"/>
                  </a:cubicBezTo>
                  <a:cubicBezTo>
                    <a:pt x="134665" y="45221"/>
                    <a:pt x="130465" y="45221"/>
                    <a:pt x="127726" y="45221"/>
                  </a:cubicBezTo>
                  <a:lnTo>
                    <a:pt x="7211" y="45221"/>
                  </a:lnTo>
                  <a:cubicBezTo>
                    <a:pt x="4472" y="45221"/>
                    <a:pt x="272" y="45221"/>
                    <a:pt x="272" y="50349"/>
                  </a:cubicBezTo>
                  <a:cubicBezTo>
                    <a:pt x="272" y="55272"/>
                    <a:pt x="4654" y="55272"/>
                    <a:pt x="7028" y="55272"/>
                  </a:cubicBezTo>
                  <a:lnTo>
                    <a:pt x="127909" y="5527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6" name="Dowolny kształt: kształt 475">
              <a:extLst>
                <a:ext uri="{FF2B5EF4-FFF2-40B4-BE49-F238E27FC236}">
                  <a16:creationId xmlns:a16="http://schemas.microsoft.com/office/drawing/2014/main" id="{6247811E-5A02-23BC-FAF3-1DFA1F82B9F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406092" y="7902138"/>
              <a:ext cx="66466" cy="136204"/>
            </a:xfrm>
            <a:custGeom>
              <a:avLst/>
              <a:gdLst>
                <a:gd name="connsiteX0" fmla="*/ 41545 w 66466"/>
                <a:gd name="connsiteY0" fmla="*/ 5837 h 136204"/>
                <a:gd name="connsiteX1" fmla="*/ 36067 w 66466"/>
                <a:gd name="connsiteY1" fmla="*/ 93 h 136204"/>
                <a:gd name="connsiteX2" fmla="*/ 278 w 66466"/>
                <a:gd name="connsiteY2" fmla="*/ 13221 h 136204"/>
                <a:gd name="connsiteX3" fmla="*/ 278 w 66466"/>
                <a:gd name="connsiteY3" fmla="*/ 20606 h 136204"/>
                <a:gd name="connsiteX4" fmla="*/ 26755 w 66466"/>
                <a:gd name="connsiteY4" fmla="*/ 14862 h 136204"/>
                <a:gd name="connsiteX5" fmla="*/ 26755 w 66466"/>
                <a:gd name="connsiteY5" fmla="*/ 119477 h 136204"/>
                <a:gd name="connsiteX6" fmla="*/ 8495 w 66466"/>
                <a:gd name="connsiteY6" fmla="*/ 128913 h 136204"/>
                <a:gd name="connsiteX7" fmla="*/ 1556 w 66466"/>
                <a:gd name="connsiteY7" fmla="*/ 128913 h 136204"/>
                <a:gd name="connsiteX8" fmla="*/ 1556 w 66466"/>
                <a:gd name="connsiteY8" fmla="*/ 136298 h 136204"/>
                <a:gd name="connsiteX9" fmla="*/ 34059 w 66466"/>
                <a:gd name="connsiteY9" fmla="*/ 135477 h 136204"/>
                <a:gd name="connsiteX10" fmla="*/ 66744 w 66466"/>
                <a:gd name="connsiteY10" fmla="*/ 136298 h 136204"/>
                <a:gd name="connsiteX11" fmla="*/ 66744 w 66466"/>
                <a:gd name="connsiteY11" fmla="*/ 128913 h 136204"/>
                <a:gd name="connsiteX12" fmla="*/ 59805 w 66466"/>
                <a:gd name="connsiteY12" fmla="*/ 128913 h 136204"/>
                <a:gd name="connsiteX13" fmla="*/ 41545 w 66466"/>
                <a:gd name="connsiteY13" fmla="*/ 119477 h 136204"/>
                <a:gd name="connsiteX14" fmla="*/ 41545 w 66466"/>
                <a:gd name="connsiteY14" fmla="*/ 5837 h 1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66" h="136204">
                  <a:moveTo>
                    <a:pt x="41545" y="5837"/>
                  </a:moveTo>
                  <a:cubicBezTo>
                    <a:pt x="41545" y="298"/>
                    <a:pt x="41180" y="93"/>
                    <a:pt x="36067" y="93"/>
                  </a:cubicBezTo>
                  <a:cubicBezTo>
                    <a:pt x="24381" y="13016"/>
                    <a:pt x="7765" y="13221"/>
                    <a:pt x="278" y="13221"/>
                  </a:cubicBezTo>
                  <a:lnTo>
                    <a:pt x="278" y="20606"/>
                  </a:lnTo>
                  <a:cubicBezTo>
                    <a:pt x="4660" y="20606"/>
                    <a:pt x="16712" y="20606"/>
                    <a:pt x="26755" y="14862"/>
                  </a:cubicBezTo>
                  <a:lnTo>
                    <a:pt x="26755" y="119477"/>
                  </a:lnTo>
                  <a:cubicBezTo>
                    <a:pt x="26755" y="126247"/>
                    <a:pt x="26755" y="128913"/>
                    <a:pt x="8495" y="128913"/>
                  </a:cubicBezTo>
                  <a:lnTo>
                    <a:pt x="1556" y="128913"/>
                  </a:lnTo>
                  <a:lnTo>
                    <a:pt x="1556" y="136298"/>
                  </a:lnTo>
                  <a:cubicBezTo>
                    <a:pt x="4843" y="136093"/>
                    <a:pt x="27303" y="135477"/>
                    <a:pt x="34059" y="135477"/>
                  </a:cubicBezTo>
                  <a:cubicBezTo>
                    <a:pt x="39719" y="135477"/>
                    <a:pt x="62727" y="136093"/>
                    <a:pt x="66744" y="136298"/>
                  </a:cubicBezTo>
                  <a:lnTo>
                    <a:pt x="66744" y="128913"/>
                  </a:lnTo>
                  <a:lnTo>
                    <a:pt x="59805" y="128913"/>
                  </a:lnTo>
                  <a:cubicBezTo>
                    <a:pt x="41545" y="128913"/>
                    <a:pt x="41545" y="126247"/>
                    <a:pt x="41545" y="119477"/>
                  </a:cubicBezTo>
                  <a:lnTo>
                    <a:pt x="41545" y="58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7" name="Dowolny kształt: kształt 476">
              <a:extLst>
                <a:ext uri="{FF2B5EF4-FFF2-40B4-BE49-F238E27FC236}">
                  <a16:creationId xmlns:a16="http://schemas.microsoft.com/office/drawing/2014/main" id="{789CD588-7DF2-98A4-C742-9786FAC5A1C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563775" y="7563072"/>
              <a:ext cx="146340" cy="132747"/>
            </a:xfrm>
            <a:custGeom>
              <a:avLst/>
              <a:gdLst>
                <a:gd name="connsiteX0" fmla="*/ 114018 w 146340"/>
                <a:gd name="connsiteY0" fmla="*/ 60448 h 132747"/>
                <a:gd name="connsiteX1" fmla="*/ 70455 w 146340"/>
                <a:gd name="connsiteY1" fmla="*/ 81 h 132747"/>
                <a:gd name="connsiteX2" fmla="*/ 284 w 146340"/>
                <a:gd name="connsiteY2" fmla="*/ 83305 h 132747"/>
                <a:gd name="connsiteX3" fmla="*/ 42543 w 146340"/>
                <a:gd name="connsiteY3" fmla="*/ 132828 h 132747"/>
                <a:gd name="connsiteX4" fmla="*/ 97584 w 146340"/>
                <a:gd name="connsiteY4" fmla="*/ 108213 h 132747"/>
                <a:gd name="connsiteX5" fmla="*/ 121322 w 146340"/>
                <a:gd name="connsiteY5" fmla="*/ 132828 h 132747"/>
                <a:gd name="connsiteX6" fmla="*/ 143234 w 146340"/>
                <a:gd name="connsiteY6" fmla="*/ 112023 h 132747"/>
                <a:gd name="connsiteX7" fmla="*/ 140103 w 146340"/>
                <a:gd name="connsiteY7" fmla="*/ 109092 h 132747"/>
                <a:gd name="connsiteX8" fmla="*/ 136712 w 146340"/>
                <a:gd name="connsiteY8" fmla="*/ 112023 h 132747"/>
                <a:gd name="connsiteX9" fmla="*/ 122104 w 146340"/>
                <a:gd name="connsiteY9" fmla="*/ 126381 h 132747"/>
                <a:gd name="connsiteX10" fmla="*/ 114018 w 146340"/>
                <a:gd name="connsiteY10" fmla="*/ 96491 h 132747"/>
                <a:gd name="connsiteX11" fmla="*/ 116626 w 146340"/>
                <a:gd name="connsiteY11" fmla="*/ 86235 h 132747"/>
                <a:gd name="connsiteX12" fmla="*/ 146625 w 146340"/>
                <a:gd name="connsiteY12" fmla="*/ 17371 h 132747"/>
                <a:gd name="connsiteX13" fmla="*/ 143494 w 146340"/>
                <a:gd name="connsiteY13" fmla="*/ 14440 h 132747"/>
                <a:gd name="connsiteX14" fmla="*/ 139582 w 146340"/>
                <a:gd name="connsiteY14" fmla="*/ 20594 h 132747"/>
                <a:gd name="connsiteX15" fmla="*/ 114018 w 146340"/>
                <a:gd name="connsiteY15" fmla="*/ 78616 h 132747"/>
                <a:gd name="connsiteX16" fmla="*/ 114018 w 146340"/>
                <a:gd name="connsiteY16" fmla="*/ 60448 h 132747"/>
                <a:gd name="connsiteX17" fmla="*/ 96540 w 146340"/>
                <a:gd name="connsiteY17" fmla="*/ 100594 h 132747"/>
                <a:gd name="connsiteX18" fmla="*/ 43065 w 146340"/>
                <a:gd name="connsiteY18" fmla="*/ 126381 h 132747"/>
                <a:gd name="connsiteX19" fmla="*/ 19588 w 146340"/>
                <a:gd name="connsiteY19" fmla="*/ 94440 h 132747"/>
                <a:gd name="connsiteX20" fmla="*/ 34717 w 146340"/>
                <a:gd name="connsiteY20" fmla="*/ 33488 h 132747"/>
                <a:gd name="connsiteX21" fmla="*/ 70194 w 146340"/>
                <a:gd name="connsiteY21" fmla="*/ 6528 h 132747"/>
                <a:gd name="connsiteX22" fmla="*/ 96019 w 146340"/>
                <a:gd name="connsiteY22" fmla="*/ 67773 h 132747"/>
                <a:gd name="connsiteX23" fmla="*/ 96540 w 146340"/>
                <a:gd name="connsiteY23" fmla="*/ 100594 h 13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340" h="132747">
                  <a:moveTo>
                    <a:pt x="114018" y="60448"/>
                  </a:moveTo>
                  <a:cubicBezTo>
                    <a:pt x="114018" y="14440"/>
                    <a:pt x="89758" y="81"/>
                    <a:pt x="70455" y="81"/>
                  </a:cubicBezTo>
                  <a:cubicBezTo>
                    <a:pt x="34717" y="81"/>
                    <a:pt x="284" y="41986"/>
                    <a:pt x="284" y="83305"/>
                  </a:cubicBezTo>
                  <a:cubicBezTo>
                    <a:pt x="284" y="110557"/>
                    <a:pt x="15936" y="132828"/>
                    <a:pt x="42543" y="132828"/>
                  </a:cubicBezTo>
                  <a:cubicBezTo>
                    <a:pt x="58977" y="132828"/>
                    <a:pt x="77759" y="126088"/>
                    <a:pt x="97584" y="108213"/>
                  </a:cubicBezTo>
                  <a:cubicBezTo>
                    <a:pt x="100975" y="123744"/>
                    <a:pt x="109583" y="132828"/>
                    <a:pt x="121322" y="132828"/>
                  </a:cubicBezTo>
                  <a:cubicBezTo>
                    <a:pt x="135147" y="132828"/>
                    <a:pt x="143234" y="116711"/>
                    <a:pt x="143234" y="112023"/>
                  </a:cubicBezTo>
                  <a:cubicBezTo>
                    <a:pt x="143234" y="109971"/>
                    <a:pt x="141668" y="109092"/>
                    <a:pt x="140103" y="109092"/>
                  </a:cubicBezTo>
                  <a:cubicBezTo>
                    <a:pt x="138277" y="109092"/>
                    <a:pt x="137495" y="109971"/>
                    <a:pt x="136712" y="112023"/>
                  </a:cubicBezTo>
                  <a:cubicBezTo>
                    <a:pt x="132017" y="126381"/>
                    <a:pt x="122626" y="126381"/>
                    <a:pt x="122104" y="126381"/>
                  </a:cubicBezTo>
                  <a:cubicBezTo>
                    <a:pt x="114018" y="126381"/>
                    <a:pt x="114018" y="103524"/>
                    <a:pt x="114018" y="96491"/>
                  </a:cubicBezTo>
                  <a:cubicBezTo>
                    <a:pt x="114018" y="90338"/>
                    <a:pt x="114018" y="89751"/>
                    <a:pt x="116626" y="86235"/>
                  </a:cubicBezTo>
                  <a:cubicBezTo>
                    <a:pt x="141147" y="51656"/>
                    <a:pt x="146625" y="17664"/>
                    <a:pt x="146625" y="17371"/>
                  </a:cubicBezTo>
                  <a:cubicBezTo>
                    <a:pt x="146625" y="16785"/>
                    <a:pt x="146364" y="14440"/>
                    <a:pt x="143494" y="14440"/>
                  </a:cubicBezTo>
                  <a:cubicBezTo>
                    <a:pt x="140886" y="14440"/>
                    <a:pt x="140886" y="15319"/>
                    <a:pt x="139582" y="20594"/>
                  </a:cubicBezTo>
                  <a:cubicBezTo>
                    <a:pt x="134886" y="39056"/>
                    <a:pt x="126278" y="61327"/>
                    <a:pt x="114018" y="78616"/>
                  </a:cubicBezTo>
                  <a:lnTo>
                    <a:pt x="114018" y="60448"/>
                  </a:lnTo>
                  <a:close/>
                  <a:moveTo>
                    <a:pt x="96540" y="100594"/>
                  </a:moveTo>
                  <a:cubicBezTo>
                    <a:pt x="73585" y="123158"/>
                    <a:pt x="53499" y="126381"/>
                    <a:pt x="43065" y="126381"/>
                  </a:cubicBezTo>
                  <a:cubicBezTo>
                    <a:pt x="27413" y="126381"/>
                    <a:pt x="19588" y="113195"/>
                    <a:pt x="19588" y="94440"/>
                  </a:cubicBezTo>
                  <a:cubicBezTo>
                    <a:pt x="19588" y="80081"/>
                    <a:pt x="26370" y="48433"/>
                    <a:pt x="34717" y="33488"/>
                  </a:cubicBezTo>
                  <a:cubicBezTo>
                    <a:pt x="46978" y="12096"/>
                    <a:pt x="61064" y="6528"/>
                    <a:pt x="70194" y="6528"/>
                  </a:cubicBezTo>
                  <a:cubicBezTo>
                    <a:pt x="96019" y="6528"/>
                    <a:pt x="96019" y="44916"/>
                    <a:pt x="96019" y="67773"/>
                  </a:cubicBezTo>
                  <a:cubicBezTo>
                    <a:pt x="96019" y="78616"/>
                    <a:pt x="96019" y="95612"/>
                    <a:pt x="96540" y="100594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8" name="Dowolny kształt: kształt 477">
              <a:extLst>
                <a:ext uri="{FF2B5EF4-FFF2-40B4-BE49-F238E27FC236}">
                  <a16:creationId xmlns:a16="http://schemas.microsoft.com/office/drawing/2014/main" id="{616349D1-34AA-EF44-B240-6D5B4AA1781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28532" y="7600552"/>
              <a:ext cx="55327" cy="138051"/>
            </a:xfrm>
            <a:custGeom>
              <a:avLst/>
              <a:gdLst>
                <a:gd name="connsiteX0" fmla="*/ 50871 w 55327"/>
                <a:gd name="connsiteY0" fmla="*/ 7878 h 138051"/>
                <a:gd name="connsiteX1" fmla="*/ 43567 w 55327"/>
                <a:gd name="connsiteY1" fmla="*/ 83 h 138051"/>
                <a:gd name="connsiteX2" fmla="*/ 33341 w 55327"/>
                <a:gd name="connsiteY2" fmla="*/ 11365 h 138051"/>
                <a:gd name="connsiteX3" fmla="*/ 40645 w 55327"/>
                <a:gd name="connsiteY3" fmla="*/ 19160 h 138051"/>
                <a:gd name="connsiteX4" fmla="*/ 50871 w 55327"/>
                <a:gd name="connsiteY4" fmla="*/ 7878 h 138051"/>
                <a:gd name="connsiteX5" fmla="*/ 13621 w 55327"/>
                <a:gd name="connsiteY5" fmla="*/ 112083 h 138051"/>
                <a:gd name="connsiteX6" fmla="*/ 11977 w 55327"/>
                <a:gd name="connsiteY6" fmla="*/ 120698 h 138051"/>
                <a:gd name="connsiteX7" fmla="*/ 29324 w 55327"/>
                <a:gd name="connsiteY7" fmla="*/ 138134 h 138051"/>
                <a:gd name="connsiteX8" fmla="*/ 55618 w 55327"/>
                <a:gd name="connsiteY8" fmla="*/ 106749 h 138051"/>
                <a:gd name="connsiteX9" fmla="*/ 52697 w 55327"/>
                <a:gd name="connsiteY9" fmla="*/ 104083 h 138051"/>
                <a:gd name="connsiteX10" fmla="*/ 49227 w 55327"/>
                <a:gd name="connsiteY10" fmla="*/ 107570 h 138051"/>
                <a:gd name="connsiteX11" fmla="*/ 29872 w 55327"/>
                <a:gd name="connsiteY11" fmla="*/ 132390 h 138051"/>
                <a:gd name="connsiteX12" fmla="*/ 25307 w 55327"/>
                <a:gd name="connsiteY12" fmla="*/ 125211 h 138051"/>
                <a:gd name="connsiteX13" fmla="*/ 28228 w 55327"/>
                <a:gd name="connsiteY13" fmla="*/ 112083 h 138051"/>
                <a:gd name="connsiteX14" fmla="*/ 34072 w 55327"/>
                <a:gd name="connsiteY14" fmla="*/ 95672 h 138051"/>
                <a:gd name="connsiteX15" fmla="*/ 43019 w 55327"/>
                <a:gd name="connsiteY15" fmla="*/ 69621 h 138051"/>
                <a:gd name="connsiteX16" fmla="*/ 44115 w 55327"/>
                <a:gd name="connsiteY16" fmla="*/ 63057 h 138051"/>
                <a:gd name="connsiteX17" fmla="*/ 26768 w 55327"/>
                <a:gd name="connsiteY17" fmla="*/ 45621 h 138051"/>
                <a:gd name="connsiteX18" fmla="*/ 291 w 55327"/>
                <a:gd name="connsiteY18" fmla="*/ 77006 h 138051"/>
                <a:gd name="connsiteX19" fmla="*/ 3395 w 55327"/>
                <a:gd name="connsiteY19" fmla="*/ 79672 h 138051"/>
                <a:gd name="connsiteX20" fmla="*/ 6682 w 55327"/>
                <a:gd name="connsiteY20" fmla="*/ 76390 h 138051"/>
                <a:gd name="connsiteX21" fmla="*/ 26220 w 55327"/>
                <a:gd name="connsiteY21" fmla="*/ 51365 h 138051"/>
                <a:gd name="connsiteX22" fmla="*/ 30785 w 55327"/>
                <a:gd name="connsiteY22" fmla="*/ 58544 h 138051"/>
                <a:gd name="connsiteX23" fmla="*/ 25124 w 55327"/>
                <a:gd name="connsiteY23" fmla="*/ 79057 h 138051"/>
                <a:gd name="connsiteX24" fmla="*/ 13621 w 55327"/>
                <a:gd name="connsiteY24" fmla="*/ 112083 h 13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27" h="138051">
                  <a:moveTo>
                    <a:pt x="50871" y="7878"/>
                  </a:moveTo>
                  <a:cubicBezTo>
                    <a:pt x="50871" y="4596"/>
                    <a:pt x="48680" y="83"/>
                    <a:pt x="43567" y="83"/>
                  </a:cubicBezTo>
                  <a:cubicBezTo>
                    <a:pt x="38637" y="83"/>
                    <a:pt x="33341" y="5416"/>
                    <a:pt x="33341" y="11365"/>
                  </a:cubicBezTo>
                  <a:cubicBezTo>
                    <a:pt x="33341" y="14852"/>
                    <a:pt x="35715" y="19160"/>
                    <a:pt x="40645" y="19160"/>
                  </a:cubicBezTo>
                  <a:cubicBezTo>
                    <a:pt x="45941" y="19160"/>
                    <a:pt x="50871" y="13416"/>
                    <a:pt x="50871" y="7878"/>
                  </a:cubicBezTo>
                  <a:close/>
                  <a:moveTo>
                    <a:pt x="13621" y="112083"/>
                  </a:moveTo>
                  <a:cubicBezTo>
                    <a:pt x="12890" y="114749"/>
                    <a:pt x="11977" y="117211"/>
                    <a:pt x="11977" y="120698"/>
                  </a:cubicBezTo>
                  <a:cubicBezTo>
                    <a:pt x="11977" y="130339"/>
                    <a:pt x="19281" y="138134"/>
                    <a:pt x="29324" y="138134"/>
                  </a:cubicBezTo>
                  <a:cubicBezTo>
                    <a:pt x="47584" y="138134"/>
                    <a:pt x="55618" y="109826"/>
                    <a:pt x="55618" y="106749"/>
                  </a:cubicBezTo>
                  <a:cubicBezTo>
                    <a:pt x="55618" y="104083"/>
                    <a:pt x="53245" y="104083"/>
                    <a:pt x="52697" y="104083"/>
                  </a:cubicBezTo>
                  <a:cubicBezTo>
                    <a:pt x="50140" y="104083"/>
                    <a:pt x="49958" y="105313"/>
                    <a:pt x="49227" y="107570"/>
                  </a:cubicBezTo>
                  <a:cubicBezTo>
                    <a:pt x="45028" y="123980"/>
                    <a:pt x="36993" y="132390"/>
                    <a:pt x="29872" y="132390"/>
                  </a:cubicBezTo>
                  <a:cubicBezTo>
                    <a:pt x="26220" y="132390"/>
                    <a:pt x="25307" y="129724"/>
                    <a:pt x="25307" y="125211"/>
                  </a:cubicBezTo>
                  <a:cubicBezTo>
                    <a:pt x="25307" y="120493"/>
                    <a:pt x="26585" y="116595"/>
                    <a:pt x="28228" y="112083"/>
                  </a:cubicBezTo>
                  <a:cubicBezTo>
                    <a:pt x="30054" y="106544"/>
                    <a:pt x="32063" y="101006"/>
                    <a:pt x="34072" y="95672"/>
                  </a:cubicBezTo>
                  <a:cubicBezTo>
                    <a:pt x="35715" y="90749"/>
                    <a:pt x="42289" y="72083"/>
                    <a:pt x="43019" y="69621"/>
                  </a:cubicBezTo>
                  <a:cubicBezTo>
                    <a:pt x="43567" y="67570"/>
                    <a:pt x="44115" y="65108"/>
                    <a:pt x="44115" y="63057"/>
                  </a:cubicBezTo>
                  <a:cubicBezTo>
                    <a:pt x="44115" y="53416"/>
                    <a:pt x="36811" y="45621"/>
                    <a:pt x="26768" y="45621"/>
                  </a:cubicBezTo>
                  <a:cubicBezTo>
                    <a:pt x="8690" y="45621"/>
                    <a:pt x="291" y="73519"/>
                    <a:pt x="291" y="77006"/>
                  </a:cubicBezTo>
                  <a:cubicBezTo>
                    <a:pt x="291" y="79672"/>
                    <a:pt x="2847" y="79672"/>
                    <a:pt x="3395" y="79672"/>
                  </a:cubicBezTo>
                  <a:cubicBezTo>
                    <a:pt x="5951" y="79672"/>
                    <a:pt x="6134" y="78647"/>
                    <a:pt x="6682" y="76390"/>
                  </a:cubicBezTo>
                  <a:cubicBezTo>
                    <a:pt x="11429" y="58749"/>
                    <a:pt x="19464" y="51365"/>
                    <a:pt x="26220" y="51365"/>
                  </a:cubicBezTo>
                  <a:cubicBezTo>
                    <a:pt x="29141" y="51365"/>
                    <a:pt x="30785" y="53006"/>
                    <a:pt x="30785" y="58544"/>
                  </a:cubicBezTo>
                  <a:cubicBezTo>
                    <a:pt x="30785" y="63262"/>
                    <a:pt x="29689" y="66339"/>
                    <a:pt x="25124" y="79057"/>
                  </a:cubicBezTo>
                  <a:lnTo>
                    <a:pt x="13621" y="11208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9" name="Dowolny kształt: kształt 478">
              <a:extLst>
                <a:ext uri="{FF2B5EF4-FFF2-40B4-BE49-F238E27FC236}">
                  <a16:creationId xmlns:a16="http://schemas.microsoft.com/office/drawing/2014/main" id="{5C405C88-8783-632B-9559-77C0CF06D84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832621" y="7472816"/>
              <a:ext cx="60518" cy="293039"/>
            </a:xfrm>
            <a:custGeom>
              <a:avLst/>
              <a:gdLst>
                <a:gd name="connsiteX0" fmla="*/ 60813 w 60518"/>
                <a:gd name="connsiteY0" fmla="*/ 290191 h 293039"/>
                <a:gd name="connsiteX1" fmla="*/ 56378 w 60518"/>
                <a:gd name="connsiteY1" fmla="*/ 283744 h 293039"/>
                <a:gd name="connsiteX2" fmla="*/ 15424 w 60518"/>
                <a:gd name="connsiteY2" fmla="*/ 146601 h 293039"/>
                <a:gd name="connsiteX3" fmla="*/ 57422 w 60518"/>
                <a:gd name="connsiteY3" fmla="*/ 7993 h 293039"/>
                <a:gd name="connsiteX4" fmla="*/ 60813 w 60518"/>
                <a:gd name="connsiteY4" fmla="*/ 3012 h 293039"/>
                <a:gd name="connsiteX5" fmla="*/ 58204 w 60518"/>
                <a:gd name="connsiteY5" fmla="*/ 81 h 293039"/>
                <a:gd name="connsiteX6" fmla="*/ 16728 w 60518"/>
                <a:gd name="connsiteY6" fmla="*/ 57224 h 293039"/>
                <a:gd name="connsiteX7" fmla="*/ 294 w 60518"/>
                <a:gd name="connsiteY7" fmla="*/ 146601 h 293039"/>
                <a:gd name="connsiteX8" fmla="*/ 17511 w 60518"/>
                <a:gd name="connsiteY8" fmla="*/ 238030 h 293039"/>
                <a:gd name="connsiteX9" fmla="*/ 58204 w 60518"/>
                <a:gd name="connsiteY9" fmla="*/ 293121 h 293039"/>
                <a:gd name="connsiteX10" fmla="*/ 60813 w 60518"/>
                <a:gd name="connsiteY10" fmla="*/ 290191 h 2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18" h="293039">
                  <a:moveTo>
                    <a:pt x="60813" y="290191"/>
                  </a:moveTo>
                  <a:cubicBezTo>
                    <a:pt x="60813" y="289312"/>
                    <a:pt x="60813" y="288725"/>
                    <a:pt x="56378" y="283744"/>
                  </a:cubicBezTo>
                  <a:cubicBezTo>
                    <a:pt x="23771" y="246821"/>
                    <a:pt x="15424" y="191436"/>
                    <a:pt x="15424" y="146601"/>
                  </a:cubicBezTo>
                  <a:cubicBezTo>
                    <a:pt x="15424" y="95612"/>
                    <a:pt x="25336" y="44623"/>
                    <a:pt x="57422" y="7993"/>
                  </a:cubicBezTo>
                  <a:cubicBezTo>
                    <a:pt x="60813" y="4477"/>
                    <a:pt x="60813" y="3891"/>
                    <a:pt x="60813" y="3012"/>
                  </a:cubicBezTo>
                  <a:cubicBezTo>
                    <a:pt x="60813" y="960"/>
                    <a:pt x="59769" y="81"/>
                    <a:pt x="58204" y="81"/>
                  </a:cubicBezTo>
                  <a:cubicBezTo>
                    <a:pt x="55596" y="81"/>
                    <a:pt x="32119" y="20008"/>
                    <a:pt x="16728" y="57224"/>
                  </a:cubicBezTo>
                  <a:cubicBezTo>
                    <a:pt x="3424" y="89458"/>
                    <a:pt x="294" y="121986"/>
                    <a:pt x="294" y="146601"/>
                  </a:cubicBezTo>
                  <a:cubicBezTo>
                    <a:pt x="294" y="169458"/>
                    <a:pt x="3163" y="204916"/>
                    <a:pt x="17511" y="238030"/>
                  </a:cubicBezTo>
                  <a:cubicBezTo>
                    <a:pt x="33162" y="274073"/>
                    <a:pt x="55596" y="293121"/>
                    <a:pt x="58204" y="293121"/>
                  </a:cubicBezTo>
                  <a:cubicBezTo>
                    <a:pt x="59769" y="293121"/>
                    <a:pt x="60813" y="292242"/>
                    <a:pt x="60813" y="29019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0" name="Dowolny kształt: kształt 479">
              <a:extLst>
                <a:ext uri="{FF2B5EF4-FFF2-40B4-BE49-F238E27FC236}">
                  <a16:creationId xmlns:a16="http://schemas.microsoft.com/office/drawing/2014/main" id="{2DB7E562-8F22-9A56-8149-D4D0A0DAB5C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22588" y="7489226"/>
              <a:ext cx="128080" cy="206593"/>
            </a:xfrm>
            <a:custGeom>
              <a:avLst/>
              <a:gdLst>
                <a:gd name="connsiteX0" fmla="*/ 60817 w 128080"/>
                <a:gd name="connsiteY0" fmla="*/ 3305 h 206593"/>
                <a:gd name="connsiteX1" fmla="*/ 57425 w 128080"/>
                <a:gd name="connsiteY1" fmla="*/ 81 h 206593"/>
                <a:gd name="connsiteX2" fmla="*/ 25601 w 128080"/>
                <a:gd name="connsiteY2" fmla="*/ 3012 h 206593"/>
                <a:gd name="connsiteX3" fmla="*/ 20645 w 128080"/>
                <a:gd name="connsiteY3" fmla="*/ 8872 h 206593"/>
                <a:gd name="connsiteX4" fmla="*/ 26905 w 128080"/>
                <a:gd name="connsiteY4" fmla="*/ 12389 h 206593"/>
                <a:gd name="connsiteX5" fmla="*/ 39948 w 128080"/>
                <a:gd name="connsiteY5" fmla="*/ 17371 h 206593"/>
                <a:gd name="connsiteX6" fmla="*/ 39166 w 128080"/>
                <a:gd name="connsiteY6" fmla="*/ 23231 h 206593"/>
                <a:gd name="connsiteX7" fmla="*/ 1341 w 128080"/>
                <a:gd name="connsiteY7" fmla="*/ 192022 h 206593"/>
                <a:gd name="connsiteX8" fmla="*/ 298 w 128080"/>
                <a:gd name="connsiteY8" fmla="*/ 198469 h 206593"/>
                <a:gd name="connsiteX9" fmla="*/ 7863 w 128080"/>
                <a:gd name="connsiteY9" fmla="*/ 206674 h 206593"/>
                <a:gd name="connsiteX10" fmla="*/ 17514 w 128080"/>
                <a:gd name="connsiteY10" fmla="*/ 199055 h 206593"/>
                <a:gd name="connsiteX11" fmla="*/ 22471 w 128080"/>
                <a:gd name="connsiteY11" fmla="*/ 176784 h 206593"/>
                <a:gd name="connsiteX12" fmla="*/ 28210 w 128080"/>
                <a:gd name="connsiteY12" fmla="*/ 150411 h 206593"/>
                <a:gd name="connsiteX13" fmla="*/ 32644 w 128080"/>
                <a:gd name="connsiteY13" fmla="*/ 130777 h 206593"/>
                <a:gd name="connsiteX14" fmla="*/ 35514 w 128080"/>
                <a:gd name="connsiteY14" fmla="*/ 117590 h 206593"/>
                <a:gd name="connsiteX15" fmla="*/ 53252 w 128080"/>
                <a:gd name="connsiteY15" fmla="*/ 90631 h 206593"/>
                <a:gd name="connsiteX16" fmla="*/ 78294 w 128080"/>
                <a:gd name="connsiteY16" fmla="*/ 80374 h 206593"/>
                <a:gd name="connsiteX17" fmla="*/ 92380 w 128080"/>
                <a:gd name="connsiteY17" fmla="*/ 100887 h 206593"/>
                <a:gd name="connsiteX18" fmla="*/ 76207 w 128080"/>
                <a:gd name="connsiteY18" fmla="*/ 166528 h 206593"/>
                <a:gd name="connsiteX19" fmla="*/ 72816 w 128080"/>
                <a:gd name="connsiteY19" fmla="*/ 182645 h 206593"/>
                <a:gd name="connsiteX20" fmla="*/ 94206 w 128080"/>
                <a:gd name="connsiteY20" fmla="*/ 206674 h 206593"/>
                <a:gd name="connsiteX21" fmla="*/ 128378 w 128080"/>
                <a:gd name="connsiteY21" fmla="*/ 161546 h 206593"/>
                <a:gd name="connsiteX22" fmla="*/ 125248 w 128080"/>
                <a:gd name="connsiteY22" fmla="*/ 158616 h 206593"/>
                <a:gd name="connsiteX23" fmla="*/ 121335 w 128080"/>
                <a:gd name="connsiteY23" fmla="*/ 163891 h 206593"/>
                <a:gd name="connsiteX24" fmla="*/ 94728 w 128080"/>
                <a:gd name="connsiteY24" fmla="*/ 200227 h 206593"/>
                <a:gd name="connsiteX25" fmla="*/ 88467 w 128080"/>
                <a:gd name="connsiteY25" fmla="*/ 190557 h 206593"/>
                <a:gd name="connsiteX26" fmla="*/ 93163 w 128080"/>
                <a:gd name="connsiteY26" fmla="*/ 169751 h 206593"/>
                <a:gd name="connsiteX27" fmla="*/ 109075 w 128080"/>
                <a:gd name="connsiteY27" fmla="*/ 105283 h 206593"/>
                <a:gd name="connsiteX28" fmla="*/ 79077 w 128080"/>
                <a:gd name="connsiteY28" fmla="*/ 73927 h 206593"/>
                <a:gd name="connsiteX29" fmla="*/ 40470 w 128080"/>
                <a:gd name="connsiteY29" fmla="*/ 96491 h 206593"/>
                <a:gd name="connsiteX30" fmla="*/ 60817 w 128080"/>
                <a:gd name="connsiteY30" fmla="*/ 3305 h 2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8080" h="206593">
                  <a:moveTo>
                    <a:pt x="60817" y="3305"/>
                  </a:moveTo>
                  <a:cubicBezTo>
                    <a:pt x="60817" y="3012"/>
                    <a:pt x="60817" y="81"/>
                    <a:pt x="57425" y="81"/>
                  </a:cubicBezTo>
                  <a:cubicBezTo>
                    <a:pt x="51426" y="81"/>
                    <a:pt x="32383" y="2426"/>
                    <a:pt x="25601" y="3012"/>
                  </a:cubicBezTo>
                  <a:cubicBezTo>
                    <a:pt x="23514" y="3305"/>
                    <a:pt x="20645" y="3598"/>
                    <a:pt x="20645" y="8872"/>
                  </a:cubicBezTo>
                  <a:cubicBezTo>
                    <a:pt x="20645" y="12389"/>
                    <a:pt x="22992" y="12389"/>
                    <a:pt x="26905" y="12389"/>
                  </a:cubicBezTo>
                  <a:cubicBezTo>
                    <a:pt x="39426" y="12389"/>
                    <a:pt x="39948" y="14440"/>
                    <a:pt x="39948" y="17371"/>
                  </a:cubicBezTo>
                  <a:lnTo>
                    <a:pt x="39166" y="23231"/>
                  </a:lnTo>
                  <a:lnTo>
                    <a:pt x="1341" y="192022"/>
                  </a:lnTo>
                  <a:cubicBezTo>
                    <a:pt x="298" y="196125"/>
                    <a:pt x="298" y="196711"/>
                    <a:pt x="298" y="198469"/>
                  </a:cubicBezTo>
                  <a:cubicBezTo>
                    <a:pt x="298" y="205209"/>
                    <a:pt x="5515" y="206674"/>
                    <a:pt x="7863" y="206674"/>
                  </a:cubicBezTo>
                  <a:cubicBezTo>
                    <a:pt x="12036" y="206674"/>
                    <a:pt x="16210" y="203158"/>
                    <a:pt x="17514" y="199055"/>
                  </a:cubicBezTo>
                  <a:lnTo>
                    <a:pt x="22471" y="176784"/>
                  </a:lnTo>
                  <a:lnTo>
                    <a:pt x="28210" y="150411"/>
                  </a:lnTo>
                  <a:cubicBezTo>
                    <a:pt x="29775" y="143964"/>
                    <a:pt x="31340" y="137517"/>
                    <a:pt x="32644" y="130777"/>
                  </a:cubicBezTo>
                  <a:cubicBezTo>
                    <a:pt x="33166" y="129019"/>
                    <a:pt x="35253" y="119348"/>
                    <a:pt x="35514" y="117590"/>
                  </a:cubicBezTo>
                  <a:cubicBezTo>
                    <a:pt x="36296" y="114953"/>
                    <a:pt x="44383" y="98543"/>
                    <a:pt x="53252" y="90631"/>
                  </a:cubicBezTo>
                  <a:cubicBezTo>
                    <a:pt x="58991" y="85942"/>
                    <a:pt x="67077" y="80374"/>
                    <a:pt x="78294" y="80374"/>
                  </a:cubicBezTo>
                  <a:cubicBezTo>
                    <a:pt x="89511" y="80374"/>
                    <a:pt x="92380" y="90338"/>
                    <a:pt x="92380" y="100887"/>
                  </a:cubicBezTo>
                  <a:cubicBezTo>
                    <a:pt x="92380" y="116711"/>
                    <a:pt x="82468" y="148652"/>
                    <a:pt x="76207" y="166528"/>
                  </a:cubicBezTo>
                  <a:cubicBezTo>
                    <a:pt x="74120" y="173268"/>
                    <a:pt x="72816" y="176784"/>
                    <a:pt x="72816" y="182645"/>
                  </a:cubicBezTo>
                  <a:cubicBezTo>
                    <a:pt x="72816" y="196418"/>
                    <a:pt x="81946" y="206674"/>
                    <a:pt x="94206" y="206674"/>
                  </a:cubicBezTo>
                  <a:cubicBezTo>
                    <a:pt x="118727" y="206674"/>
                    <a:pt x="128378" y="163891"/>
                    <a:pt x="128378" y="161546"/>
                  </a:cubicBezTo>
                  <a:cubicBezTo>
                    <a:pt x="128378" y="158616"/>
                    <a:pt x="126031" y="158616"/>
                    <a:pt x="125248" y="158616"/>
                  </a:cubicBezTo>
                  <a:cubicBezTo>
                    <a:pt x="122639" y="158616"/>
                    <a:pt x="122639" y="159495"/>
                    <a:pt x="121335" y="163891"/>
                  </a:cubicBezTo>
                  <a:cubicBezTo>
                    <a:pt x="117422" y="179422"/>
                    <a:pt x="109075" y="200227"/>
                    <a:pt x="94728" y="200227"/>
                  </a:cubicBezTo>
                  <a:cubicBezTo>
                    <a:pt x="90293" y="200227"/>
                    <a:pt x="88467" y="197297"/>
                    <a:pt x="88467" y="190557"/>
                  </a:cubicBezTo>
                  <a:cubicBezTo>
                    <a:pt x="88467" y="183231"/>
                    <a:pt x="90815" y="176198"/>
                    <a:pt x="93163" y="169751"/>
                  </a:cubicBezTo>
                  <a:cubicBezTo>
                    <a:pt x="97336" y="157151"/>
                    <a:pt x="109075" y="122279"/>
                    <a:pt x="109075" y="105283"/>
                  </a:cubicBezTo>
                  <a:cubicBezTo>
                    <a:pt x="109075" y="86235"/>
                    <a:pt x="98641" y="73927"/>
                    <a:pt x="79077" y="73927"/>
                  </a:cubicBezTo>
                  <a:cubicBezTo>
                    <a:pt x="62643" y="73927"/>
                    <a:pt x="50121" y="83012"/>
                    <a:pt x="40470" y="96491"/>
                  </a:cubicBezTo>
                  <a:lnTo>
                    <a:pt x="60817" y="33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1" name="Dowolny kształt: kształt 480">
              <a:extLst>
                <a:ext uri="{FF2B5EF4-FFF2-40B4-BE49-F238E27FC236}">
                  <a16:creationId xmlns:a16="http://schemas.microsoft.com/office/drawing/2014/main" id="{DAE10C3B-5CCA-957B-F818-C9814AC966E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067118" y="7600552"/>
              <a:ext cx="55327" cy="138051"/>
            </a:xfrm>
            <a:custGeom>
              <a:avLst/>
              <a:gdLst>
                <a:gd name="connsiteX0" fmla="*/ 50884 w 55327"/>
                <a:gd name="connsiteY0" fmla="*/ 7878 h 138051"/>
                <a:gd name="connsiteX1" fmla="*/ 43580 w 55327"/>
                <a:gd name="connsiteY1" fmla="*/ 83 h 138051"/>
                <a:gd name="connsiteX2" fmla="*/ 33354 w 55327"/>
                <a:gd name="connsiteY2" fmla="*/ 11365 h 138051"/>
                <a:gd name="connsiteX3" fmla="*/ 40658 w 55327"/>
                <a:gd name="connsiteY3" fmla="*/ 19160 h 138051"/>
                <a:gd name="connsiteX4" fmla="*/ 50884 w 55327"/>
                <a:gd name="connsiteY4" fmla="*/ 7878 h 138051"/>
                <a:gd name="connsiteX5" fmla="*/ 13633 w 55327"/>
                <a:gd name="connsiteY5" fmla="*/ 112083 h 138051"/>
                <a:gd name="connsiteX6" fmla="*/ 11990 w 55327"/>
                <a:gd name="connsiteY6" fmla="*/ 120698 h 138051"/>
                <a:gd name="connsiteX7" fmla="*/ 29337 w 55327"/>
                <a:gd name="connsiteY7" fmla="*/ 138134 h 138051"/>
                <a:gd name="connsiteX8" fmla="*/ 55631 w 55327"/>
                <a:gd name="connsiteY8" fmla="*/ 106749 h 138051"/>
                <a:gd name="connsiteX9" fmla="*/ 52710 w 55327"/>
                <a:gd name="connsiteY9" fmla="*/ 104083 h 138051"/>
                <a:gd name="connsiteX10" fmla="*/ 49240 w 55327"/>
                <a:gd name="connsiteY10" fmla="*/ 107570 h 138051"/>
                <a:gd name="connsiteX11" fmla="*/ 29885 w 55327"/>
                <a:gd name="connsiteY11" fmla="*/ 132390 h 138051"/>
                <a:gd name="connsiteX12" fmla="*/ 25320 w 55327"/>
                <a:gd name="connsiteY12" fmla="*/ 125211 h 138051"/>
                <a:gd name="connsiteX13" fmla="*/ 28241 w 55327"/>
                <a:gd name="connsiteY13" fmla="*/ 112083 h 138051"/>
                <a:gd name="connsiteX14" fmla="*/ 34085 w 55327"/>
                <a:gd name="connsiteY14" fmla="*/ 95672 h 138051"/>
                <a:gd name="connsiteX15" fmla="*/ 43032 w 55327"/>
                <a:gd name="connsiteY15" fmla="*/ 69621 h 138051"/>
                <a:gd name="connsiteX16" fmla="*/ 44128 w 55327"/>
                <a:gd name="connsiteY16" fmla="*/ 63057 h 138051"/>
                <a:gd name="connsiteX17" fmla="*/ 26781 w 55327"/>
                <a:gd name="connsiteY17" fmla="*/ 45621 h 138051"/>
                <a:gd name="connsiteX18" fmla="*/ 304 w 55327"/>
                <a:gd name="connsiteY18" fmla="*/ 77006 h 138051"/>
                <a:gd name="connsiteX19" fmla="*/ 3408 w 55327"/>
                <a:gd name="connsiteY19" fmla="*/ 79672 h 138051"/>
                <a:gd name="connsiteX20" fmla="*/ 6695 w 55327"/>
                <a:gd name="connsiteY20" fmla="*/ 76390 h 138051"/>
                <a:gd name="connsiteX21" fmla="*/ 26233 w 55327"/>
                <a:gd name="connsiteY21" fmla="*/ 51365 h 138051"/>
                <a:gd name="connsiteX22" fmla="*/ 30798 w 55327"/>
                <a:gd name="connsiteY22" fmla="*/ 58544 h 138051"/>
                <a:gd name="connsiteX23" fmla="*/ 25137 w 55327"/>
                <a:gd name="connsiteY23" fmla="*/ 79057 h 138051"/>
                <a:gd name="connsiteX24" fmla="*/ 13633 w 55327"/>
                <a:gd name="connsiteY24" fmla="*/ 112083 h 13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27" h="138051">
                  <a:moveTo>
                    <a:pt x="50884" y="7878"/>
                  </a:moveTo>
                  <a:cubicBezTo>
                    <a:pt x="50884" y="4596"/>
                    <a:pt x="48693" y="83"/>
                    <a:pt x="43580" y="83"/>
                  </a:cubicBezTo>
                  <a:cubicBezTo>
                    <a:pt x="38650" y="83"/>
                    <a:pt x="33354" y="5416"/>
                    <a:pt x="33354" y="11365"/>
                  </a:cubicBezTo>
                  <a:cubicBezTo>
                    <a:pt x="33354" y="14852"/>
                    <a:pt x="35728" y="19160"/>
                    <a:pt x="40658" y="19160"/>
                  </a:cubicBezTo>
                  <a:cubicBezTo>
                    <a:pt x="45954" y="19160"/>
                    <a:pt x="50884" y="13416"/>
                    <a:pt x="50884" y="7878"/>
                  </a:cubicBezTo>
                  <a:close/>
                  <a:moveTo>
                    <a:pt x="13633" y="112083"/>
                  </a:moveTo>
                  <a:cubicBezTo>
                    <a:pt x="12903" y="114749"/>
                    <a:pt x="11990" y="117211"/>
                    <a:pt x="11990" y="120698"/>
                  </a:cubicBezTo>
                  <a:cubicBezTo>
                    <a:pt x="11990" y="130339"/>
                    <a:pt x="19294" y="138134"/>
                    <a:pt x="29337" y="138134"/>
                  </a:cubicBezTo>
                  <a:cubicBezTo>
                    <a:pt x="47597" y="138134"/>
                    <a:pt x="55631" y="109826"/>
                    <a:pt x="55631" y="106749"/>
                  </a:cubicBezTo>
                  <a:cubicBezTo>
                    <a:pt x="55631" y="104083"/>
                    <a:pt x="53257" y="104083"/>
                    <a:pt x="52710" y="104083"/>
                  </a:cubicBezTo>
                  <a:cubicBezTo>
                    <a:pt x="50153" y="104083"/>
                    <a:pt x="49971" y="105313"/>
                    <a:pt x="49240" y="107570"/>
                  </a:cubicBezTo>
                  <a:cubicBezTo>
                    <a:pt x="45041" y="123980"/>
                    <a:pt x="37006" y="132390"/>
                    <a:pt x="29885" y="132390"/>
                  </a:cubicBezTo>
                  <a:cubicBezTo>
                    <a:pt x="26233" y="132390"/>
                    <a:pt x="25320" y="129724"/>
                    <a:pt x="25320" y="125211"/>
                  </a:cubicBezTo>
                  <a:cubicBezTo>
                    <a:pt x="25320" y="120493"/>
                    <a:pt x="26598" y="116595"/>
                    <a:pt x="28241" y="112083"/>
                  </a:cubicBezTo>
                  <a:cubicBezTo>
                    <a:pt x="30067" y="106544"/>
                    <a:pt x="32076" y="101006"/>
                    <a:pt x="34085" y="95672"/>
                  </a:cubicBezTo>
                  <a:cubicBezTo>
                    <a:pt x="35728" y="90749"/>
                    <a:pt x="42302" y="72083"/>
                    <a:pt x="43032" y="69621"/>
                  </a:cubicBezTo>
                  <a:cubicBezTo>
                    <a:pt x="43580" y="67570"/>
                    <a:pt x="44128" y="65108"/>
                    <a:pt x="44128" y="63057"/>
                  </a:cubicBezTo>
                  <a:cubicBezTo>
                    <a:pt x="44128" y="53416"/>
                    <a:pt x="36824" y="45621"/>
                    <a:pt x="26781" y="45621"/>
                  </a:cubicBezTo>
                  <a:cubicBezTo>
                    <a:pt x="8703" y="45621"/>
                    <a:pt x="304" y="73519"/>
                    <a:pt x="304" y="77006"/>
                  </a:cubicBezTo>
                  <a:cubicBezTo>
                    <a:pt x="304" y="79672"/>
                    <a:pt x="2860" y="79672"/>
                    <a:pt x="3408" y="79672"/>
                  </a:cubicBezTo>
                  <a:cubicBezTo>
                    <a:pt x="5964" y="79672"/>
                    <a:pt x="6147" y="78647"/>
                    <a:pt x="6695" y="76390"/>
                  </a:cubicBezTo>
                  <a:cubicBezTo>
                    <a:pt x="11442" y="58749"/>
                    <a:pt x="19477" y="51365"/>
                    <a:pt x="26233" y="51365"/>
                  </a:cubicBezTo>
                  <a:cubicBezTo>
                    <a:pt x="29154" y="51365"/>
                    <a:pt x="30798" y="53006"/>
                    <a:pt x="30798" y="58544"/>
                  </a:cubicBezTo>
                  <a:cubicBezTo>
                    <a:pt x="30798" y="63262"/>
                    <a:pt x="29702" y="66339"/>
                    <a:pt x="25137" y="79057"/>
                  </a:cubicBezTo>
                  <a:lnTo>
                    <a:pt x="13633" y="11208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2" name="Dowolny kształt: kształt 481">
              <a:extLst>
                <a:ext uri="{FF2B5EF4-FFF2-40B4-BE49-F238E27FC236}">
                  <a16:creationId xmlns:a16="http://schemas.microsoft.com/office/drawing/2014/main" id="{DA9BA7B9-650D-81B9-0273-B83404EFAFA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60251" y="7472816"/>
              <a:ext cx="60518" cy="293039"/>
            </a:xfrm>
            <a:custGeom>
              <a:avLst/>
              <a:gdLst>
                <a:gd name="connsiteX0" fmla="*/ 60826 w 60518"/>
                <a:gd name="connsiteY0" fmla="*/ 146601 h 293039"/>
                <a:gd name="connsiteX1" fmla="*/ 43609 w 60518"/>
                <a:gd name="connsiteY1" fmla="*/ 55173 h 293039"/>
                <a:gd name="connsiteX2" fmla="*/ 2916 w 60518"/>
                <a:gd name="connsiteY2" fmla="*/ 81 h 293039"/>
                <a:gd name="connsiteX3" fmla="*/ 307 w 60518"/>
                <a:gd name="connsiteY3" fmla="*/ 3012 h 293039"/>
                <a:gd name="connsiteX4" fmla="*/ 5263 w 60518"/>
                <a:gd name="connsiteY4" fmla="*/ 9752 h 293039"/>
                <a:gd name="connsiteX5" fmla="*/ 45696 w 60518"/>
                <a:gd name="connsiteY5" fmla="*/ 146601 h 293039"/>
                <a:gd name="connsiteX6" fmla="*/ 3698 w 60518"/>
                <a:gd name="connsiteY6" fmla="*/ 285209 h 293039"/>
                <a:gd name="connsiteX7" fmla="*/ 307 w 60518"/>
                <a:gd name="connsiteY7" fmla="*/ 290191 h 293039"/>
                <a:gd name="connsiteX8" fmla="*/ 2916 w 60518"/>
                <a:gd name="connsiteY8" fmla="*/ 293121 h 293039"/>
                <a:gd name="connsiteX9" fmla="*/ 44392 w 60518"/>
                <a:gd name="connsiteY9" fmla="*/ 235978 h 293039"/>
                <a:gd name="connsiteX10" fmla="*/ 60826 w 60518"/>
                <a:gd name="connsiteY10" fmla="*/ 146601 h 2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18" h="293039">
                  <a:moveTo>
                    <a:pt x="60826" y="146601"/>
                  </a:moveTo>
                  <a:cubicBezTo>
                    <a:pt x="60826" y="123744"/>
                    <a:pt x="57956" y="88286"/>
                    <a:pt x="43609" y="55173"/>
                  </a:cubicBezTo>
                  <a:cubicBezTo>
                    <a:pt x="27958" y="19129"/>
                    <a:pt x="5524" y="81"/>
                    <a:pt x="2916" y="81"/>
                  </a:cubicBezTo>
                  <a:cubicBezTo>
                    <a:pt x="1350" y="81"/>
                    <a:pt x="307" y="1253"/>
                    <a:pt x="307" y="3012"/>
                  </a:cubicBezTo>
                  <a:cubicBezTo>
                    <a:pt x="307" y="3891"/>
                    <a:pt x="307" y="4477"/>
                    <a:pt x="5263" y="9752"/>
                  </a:cubicBezTo>
                  <a:cubicBezTo>
                    <a:pt x="30827" y="38763"/>
                    <a:pt x="45696" y="85356"/>
                    <a:pt x="45696" y="146601"/>
                  </a:cubicBezTo>
                  <a:cubicBezTo>
                    <a:pt x="45696" y="196711"/>
                    <a:pt x="36044" y="248286"/>
                    <a:pt x="3698" y="285209"/>
                  </a:cubicBezTo>
                  <a:cubicBezTo>
                    <a:pt x="307" y="288725"/>
                    <a:pt x="307" y="289312"/>
                    <a:pt x="307" y="290191"/>
                  </a:cubicBezTo>
                  <a:cubicBezTo>
                    <a:pt x="307" y="291949"/>
                    <a:pt x="1350" y="293121"/>
                    <a:pt x="2916" y="293121"/>
                  </a:cubicBezTo>
                  <a:cubicBezTo>
                    <a:pt x="5524" y="293121"/>
                    <a:pt x="29001" y="273194"/>
                    <a:pt x="44392" y="235978"/>
                  </a:cubicBezTo>
                  <a:cubicBezTo>
                    <a:pt x="57695" y="203744"/>
                    <a:pt x="60826" y="171217"/>
                    <a:pt x="60826" y="14660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3" name="Dowolny kształt: kształt 482">
              <a:extLst>
                <a:ext uri="{FF2B5EF4-FFF2-40B4-BE49-F238E27FC236}">
                  <a16:creationId xmlns:a16="http://schemas.microsoft.com/office/drawing/2014/main" id="{FBDD1BF4-DF2D-3E5C-E093-B95895DC382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261695" y="7472816"/>
              <a:ext cx="60518" cy="293039"/>
            </a:xfrm>
            <a:custGeom>
              <a:avLst/>
              <a:gdLst>
                <a:gd name="connsiteX0" fmla="*/ 60830 w 60518"/>
                <a:gd name="connsiteY0" fmla="*/ 146601 h 293039"/>
                <a:gd name="connsiteX1" fmla="*/ 43613 w 60518"/>
                <a:gd name="connsiteY1" fmla="*/ 55173 h 293039"/>
                <a:gd name="connsiteX2" fmla="*/ 2919 w 60518"/>
                <a:gd name="connsiteY2" fmla="*/ 81 h 293039"/>
                <a:gd name="connsiteX3" fmla="*/ 311 w 60518"/>
                <a:gd name="connsiteY3" fmla="*/ 3012 h 293039"/>
                <a:gd name="connsiteX4" fmla="*/ 5267 w 60518"/>
                <a:gd name="connsiteY4" fmla="*/ 9752 h 293039"/>
                <a:gd name="connsiteX5" fmla="*/ 45700 w 60518"/>
                <a:gd name="connsiteY5" fmla="*/ 146601 h 293039"/>
                <a:gd name="connsiteX6" fmla="*/ 3702 w 60518"/>
                <a:gd name="connsiteY6" fmla="*/ 285209 h 293039"/>
                <a:gd name="connsiteX7" fmla="*/ 311 w 60518"/>
                <a:gd name="connsiteY7" fmla="*/ 290191 h 293039"/>
                <a:gd name="connsiteX8" fmla="*/ 2919 w 60518"/>
                <a:gd name="connsiteY8" fmla="*/ 293121 h 293039"/>
                <a:gd name="connsiteX9" fmla="*/ 44396 w 60518"/>
                <a:gd name="connsiteY9" fmla="*/ 235978 h 293039"/>
                <a:gd name="connsiteX10" fmla="*/ 60830 w 60518"/>
                <a:gd name="connsiteY10" fmla="*/ 146601 h 2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18" h="293039">
                  <a:moveTo>
                    <a:pt x="60830" y="146601"/>
                  </a:moveTo>
                  <a:cubicBezTo>
                    <a:pt x="60830" y="123744"/>
                    <a:pt x="57960" y="88286"/>
                    <a:pt x="43613" y="55173"/>
                  </a:cubicBezTo>
                  <a:cubicBezTo>
                    <a:pt x="27962" y="19129"/>
                    <a:pt x="5528" y="81"/>
                    <a:pt x="2919" y="81"/>
                  </a:cubicBezTo>
                  <a:cubicBezTo>
                    <a:pt x="1354" y="81"/>
                    <a:pt x="311" y="1253"/>
                    <a:pt x="311" y="3012"/>
                  </a:cubicBezTo>
                  <a:cubicBezTo>
                    <a:pt x="311" y="3891"/>
                    <a:pt x="311" y="4477"/>
                    <a:pt x="5267" y="9752"/>
                  </a:cubicBezTo>
                  <a:cubicBezTo>
                    <a:pt x="30831" y="38763"/>
                    <a:pt x="45700" y="85356"/>
                    <a:pt x="45700" y="146601"/>
                  </a:cubicBezTo>
                  <a:cubicBezTo>
                    <a:pt x="45700" y="196711"/>
                    <a:pt x="36048" y="248286"/>
                    <a:pt x="3702" y="285209"/>
                  </a:cubicBezTo>
                  <a:cubicBezTo>
                    <a:pt x="311" y="288725"/>
                    <a:pt x="311" y="289312"/>
                    <a:pt x="311" y="290191"/>
                  </a:cubicBezTo>
                  <a:cubicBezTo>
                    <a:pt x="311" y="291949"/>
                    <a:pt x="1354" y="293121"/>
                    <a:pt x="2919" y="293121"/>
                  </a:cubicBezTo>
                  <a:cubicBezTo>
                    <a:pt x="5528" y="293121"/>
                    <a:pt x="29005" y="273194"/>
                    <a:pt x="44396" y="235978"/>
                  </a:cubicBezTo>
                  <a:cubicBezTo>
                    <a:pt x="57699" y="203744"/>
                    <a:pt x="60830" y="171217"/>
                    <a:pt x="60830" y="14660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4" name="Dowolny kształt: kształt 483">
              <a:extLst>
                <a:ext uri="{FF2B5EF4-FFF2-40B4-BE49-F238E27FC236}">
                  <a16:creationId xmlns:a16="http://schemas.microsoft.com/office/drawing/2014/main" id="{20454A0E-E6A5-DF1C-077B-973A7ABCEDF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86095" y="7173618"/>
              <a:ext cx="69126" cy="188131"/>
            </a:xfrm>
            <a:custGeom>
              <a:avLst/>
              <a:gdLst>
                <a:gd name="connsiteX0" fmla="*/ 315 w 69126"/>
                <a:gd name="connsiteY0" fmla="*/ 177353 h 188131"/>
                <a:gd name="connsiteX1" fmla="*/ 5793 w 69126"/>
                <a:gd name="connsiteY1" fmla="*/ 188195 h 188131"/>
                <a:gd name="connsiteX2" fmla="*/ 11532 w 69126"/>
                <a:gd name="connsiteY2" fmla="*/ 177353 h 188131"/>
                <a:gd name="connsiteX3" fmla="*/ 11532 w 69126"/>
                <a:gd name="connsiteY3" fmla="*/ 10906 h 188131"/>
                <a:gd name="connsiteX4" fmla="*/ 6054 w 69126"/>
                <a:gd name="connsiteY4" fmla="*/ 64 h 188131"/>
                <a:gd name="connsiteX5" fmla="*/ 315 w 69126"/>
                <a:gd name="connsiteY5" fmla="*/ 10906 h 188131"/>
                <a:gd name="connsiteX6" fmla="*/ 315 w 69126"/>
                <a:gd name="connsiteY6" fmla="*/ 177353 h 188131"/>
                <a:gd name="connsiteX7" fmla="*/ 58225 w 69126"/>
                <a:gd name="connsiteY7" fmla="*/ 177353 h 188131"/>
                <a:gd name="connsiteX8" fmla="*/ 63703 w 69126"/>
                <a:gd name="connsiteY8" fmla="*/ 188195 h 188131"/>
                <a:gd name="connsiteX9" fmla="*/ 69442 w 69126"/>
                <a:gd name="connsiteY9" fmla="*/ 177353 h 188131"/>
                <a:gd name="connsiteX10" fmla="*/ 69442 w 69126"/>
                <a:gd name="connsiteY10" fmla="*/ 10906 h 188131"/>
                <a:gd name="connsiteX11" fmla="*/ 63964 w 69126"/>
                <a:gd name="connsiteY11" fmla="*/ 64 h 188131"/>
                <a:gd name="connsiteX12" fmla="*/ 58225 w 69126"/>
                <a:gd name="connsiteY12" fmla="*/ 10906 h 188131"/>
                <a:gd name="connsiteX13" fmla="*/ 58225 w 69126"/>
                <a:gd name="connsiteY13" fmla="*/ 177353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53"/>
                  </a:moveTo>
                  <a:cubicBezTo>
                    <a:pt x="315" y="182042"/>
                    <a:pt x="315" y="188195"/>
                    <a:pt x="5793" y="188195"/>
                  </a:cubicBezTo>
                  <a:cubicBezTo>
                    <a:pt x="11532" y="188195"/>
                    <a:pt x="11532" y="182335"/>
                    <a:pt x="11532" y="177353"/>
                  </a:cubicBezTo>
                  <a:lnTo>
                    <a:pt x="11532" y="10906"/>
                  </a:lnTo>
                  <a:cubicBezTo>
                    <a:pt x="11532" y="6218"/>
                    <a:pt x="11532" y="64"/>
                    <a:pt x="6054" y="64"/>
                  </a:cubicBezTo>
                  <a:cubicBezTo>
                    <a:pt x="315" y="64"/>
                    <a:pt x="315" y="5925"/>
                    <a:pt x="315" y="10906"/>
                  </a:cubicBezTo>
                  <a:lnTo>
                    <a:pt x="315" y="177353"/>
                  </a:lnTo>
                  <a:close/>
                  <a:moveTo>
                    <a:pt x="58225" y="177353"/>
                  </a:moveTo>
                  <a:cubicBezTo>
                    <a:pt x="58225" y="182042"/>
                    <a:pt x="58225" y="188195"/>
                    <a:pt x="63703" y="188195"/>
                  </a:cubicBezTo>
                  <a:cubicBezTo>
                    <a:pt x="69442" y="188195"/>
                    <a:pt x="69442" y="182335"/>
                    <a:pt x="69442" y="177353"/>
                  </a:cubicBezTo>
                  <a:lnTo>
                    <a:pt x="69442" y="10906"/>
                  </a:lnTo>
                  <a:cubicBezTo>
                    <a:pt x="69442" y="6218"/>
                    <a:pt x="69442" y="64"/>
                    <a:pt x="63964" y="64"/>
                  </a:cubicBezTo>
                  <a:cubicBezTo>
                    <a:pt x="58225" y="64"/>
                    <a:pt x="58225" y="5925"/>
                    <a:pt x="58225" y="10906"/>
                  </a:cubicBezTo>
                  <a:lnTo>
                    <a:pt x="58225" y="17735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5" name="Dowolny kształt: kształt 484">
              <a:extLst>
                <a:ext uri="{FF2B5EF4-FFF2-40B4-BE49-F238E27FC236}">
                  <a16:creationId xmlns:a16="http://schemas.microsoft.com/office/drawing/2014/main" id="{38BCF0BE-E37E-B0C5-415A-AF9493645E2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86095" y="7349444"/>
              <a:ext cx="69126" cy="188131"/>
            </a:xfrm>
            <a:custGeom>
              <a:avLst/>
              <a:gdLst>
                <a:gd name="connsiteX0" fmla="*/ 315 w 69126"/>
                <a:gd name="connsiteY0" fmla="*/ 177359 h 188131"/>
                <a:gd name="connsiteX1" fmla="*/ 5793 w 69126"/>
                <a:gd name="connsiteY1" fmla="*/ 188201 h 188131"/>
                <a:gd name="connsiteX2" fmla="*/ 11532 w 69126"/>
                <a:gd name="connsiteY2" fmla="*/ 177359 h 188131"/>
                <a:gd name="connsiteX3" fmla="*/ 11532 w 69126"/>
                <a:gd name="connsiteY3" fmla="*/ 10912 h 188131"/>
                <a:gd name="connsiteX4" fmla="*/ 6054 w 69126"/>
                <a:gd name="connsiteY4" fmla="*/ 70 h 188131"/>
                <a:gd name="connsiteX5" fmla="*/ 315 w 69126"/>
                <a:gd name="connsiteY5" fmla="*/ 10912 h 188131"/>
                <a:gd name="connsiteX6" fmla="*/ 315 w 69126"/>
                <a:gd name="connsiteY6" fmla="*/ 177359 h 188131"/>
                <a:gd name="connsiteX7" fmla="*/ 58225 w 69126"/>
                <a:gd name="connsiteY7" fmla="*/ 177359 h 188131"/>
                <a:gd name="connsiteX8" fmla="*/ 63703 w 69126"/>
                <a:gd name="connsiteY8" fmla="*/ 188201 h 188131"/>
                <a:gd name="connsiteX9" fmla="*/ 69442 w 69126"/>
                <a:gd name="connsiteY9" fmla="*/ 177359 h 188131"/>
                <a:gd name="connsiteX10" fmla="*/ 69442 w 69126"/>
                <a:gd name="connsiteY10" fmla="*/ 10912 h 188131"/>
                <a:gd name="connsiteX11" fmla="*/ 63964 w 69126"/>
                <a:gd name="connsiteY11" fmla="*/ 70 h 188131"/>
                <a:gd name="connsiteX12" fmla="*/ 58225 w 69126"/>
                <a:gd name="connsiteY12" fmla="*/ 10912 h 188131"/>
                <a:gd name="connsiteX13" fmla="*/ 58225 w 69126"/>
                <a:gd name="connsiteY13" fmla="*/ 177359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59"/>
                  </a:moveTo>
                  <a:cubicBezTo>
                    <a:pt x="315" y="182048"/>
                    <a:pt x="315" y="188201"/>
                    <a:pt x="5793" y="188201"/>
                  </a:cubicBezTo>
                  <a:cubicBezTo>
                    <a:pt x="11532" y="188201"/>
                    <a:pt x="11532" y="182341"/>
                    <a:pt x="11532" y="177359"/>
                  </a:cubicBezTo>
                  <a:lnTo>
                    <a:pt x="11532" y="10912"/>
                  </a:lnTo>
                  <a:cubicBezTo>
                    <a:pt x="11532" y="6224"/>
                    <a:pt x="11532" y="70"/>
                    <a:pt x="6054" y="70"/>
                  </a:cubicBezTo>
                  <a:cubicBezTo>
                    <a:pt x="315" y="70"/>
                    <a:pt x="315" y="5931"/>
                    <a:pt x="315" y="10912"/>
                  </a:cubicBezTo>
                  <a:lnTo>
                    <a:pt x="315" y="177359"/>
                  </a:lnTo>
                  <a:close/>
                  <a:moveTo>
                    <a:pt x="58225" y="177359"/>
                  </a:moveTo>
                  <a:cubicBezTo>
                    <a:pt x="58225" y="182048"/>
                    <a:pt x="58225" y="188201"/>
                    <a:pt x="63703" y="188201"/>
                  </a:cubicBezTo>
                  <a:cubicBezTo>
                    <a:pt x="69442" y="188201"/>
                    <a:pt x="69442" y="182341"/>
                    <a:pt x="69442" y="177359"/>
                  </a:cubicBezTo>
                  <a:lnTo>
                    <a:pt x="69442" y="10912"/>
                  </a:lnTo>
                  <a:cubicBezTo>
                    <a:pt x="69442" y="6224"/>
                    <a:pt x="69442" y="70"/>
                    <a:pt x="63964" y="70"/>
                  </a:cubicBezTo>
                  <a:cubicBezTo>
                    <a:pt x="58225" y="70"/>
                    <a:pt x="58225" y="5931"/>
                    <a:pt x="58225" y="10912"/>
                  </a:cubicBezTo>
                  <a:lnTo>
                    <a:pt x="58225" y="17735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6" name="Dowolny kształt: kształt 485">
              <a:extLst>
                <a:ext uri="{FF2B5EF4-FFF2-40B4-BE49-F238E27FC236}">
                  <a16:creationId xmlns:a16="http://schemas.microsoft.com/office/drawing/2014/main" id="{68BEAE53-A54E-1BA9-1335-94556360F10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386095" y="7525269"/>
              <a:ext cx="69126" cy="188131"/>
            </a:xfrm>
            <a:custGeom>
              <a:avLst/>
              <a:gdLst>
                <a:gd name="connsiteX0" fmla="*/ 315 w 69126"/>
                <a:gd name="connsiteY0" fmla="*/ 177365 h 188131"/>
                <a:gd name="connsiteX1" fmla="*/ 5793 w 69126"/>
                <a:gd name="connsiteY1" fmla="*/ 188207 h 188131"/>
                <a:gd name="connsiteX2" fmla="*/ 11532 w 69126"/>
                <a:gd name="connsiteY2" fmla="*/ 177365 h 188131"/>
                <a:gd name="connsiteX3" fmla="*/ 11532 w 69126"/>
                <a:gd name="connsiteY3" fmla="*/ 10918 h 188131"/>
                <a:gd name="connsiteX4" fmla="*/ 6054 w 69126"/>
                <a:gd name="connsiteY4" fmla="*/ 76 h 188131"/>
                <a:gd name="connsiteX5" fmla="*/ 315 w 69126"/>
                <a:gd name="connsiteY5" fmla="*/ 10918 h 188131"/>
                <a:gd name="connsiteX6" fmla="*/ 315 w 69126"/>
                <a:gd name="connsiteY6" fmla="*/ 177365 h 188131"/>
                <a:gd name="connsiteX7" fmla="*/ 58225 w 69126"/>
                <a:gd name="connsiteY7" fmla="*/ 177365 h 188131"/>
                <a:gd name="connsiteX8" fmla="*/ 63703 w 69126"/>
                <a:gd name="connsiteY8" fmla="*/ 188207 h 188131"/>
                <a:gd name="connsiteX9" fmla="*/ 69442 w 69126"/>
                <a:gd name="connsiteY9" fmla="*/ 177365 h 188131"/>
                <a:gd name="connsiteX10" fmla="*/ 69442 w 69126"/>
                <a:gd name="connsiteY10" fmla="*/ 10918 h 188131"/>
                <a:gd name="connsiteX11" fmla="*/ 63964 w 69126"/>
                <a:gd name="connsiteY11" fmla="*/ 76 h 188131"/>
                <a:gd name="connsiteX12" fmla="*/ 58225 w 69126"/>
                <a:gd name="connsiteY12" fmla="*/ 10918 h 188131"/>
                <a:gd name="connsiteX13" fmla="*/ 58225 w 69126"/>
                <a:gd name="connsiteY13" fmla="*/ 177365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65"/>
                  </a:moveTo>
                  <a:cubicBezTo>
                    <a:pt x="315" y="182054"/>
                    <a:pt x="315" y="188207"/>
                    <a:pt x="5793" y="188207"/>
                  </a:cubicBezTo>
                  <a:cubicBezTo>
                    <a:pt x="11532" y="188207"/>
                    <a:pt x="11532" y="182347"/>
                    <a:pt x="11532" y="177365"/>
                  </a:cubicBezTo>
                  <a:lnTo>
                    <a:pt x="11532" y="10918"/>
                  </a:lnTo>
                  <a:cubicBezTo>
                    <a:pt x="11532" y="6230"/>
                    <a:pt x="11532" y="76"/>
                    <a:pt x="6054" y="76"/>
                  </a:cubicBezTo>
                  <a:cubicBezTo>
                    <a:pt x="315" y="76"/>
                    <a:pt x="315" y="5937"/>
                    <a:pt x="315" y="10918"/>
                  </a:cubicBezTo>
                  <a:lnTo>
                    <a:pt x="315" y="177365"/>
                  </a:lnTo>
                  <a:close/>
                  <a:moveTo>
                    <a:pt x="58225" y="177365"/>
                  </a:moveTo>
                  <a:cubicBezTo>
                    <a:pt x="58225" y="182054"/>
                    <a:pt x="58225" y="188207"/>
                    <a:pt x="63703" y="188207"/>
                  </a:cubicBezTo>
                  <a:cubicBezTo>
                    <a:pt x="69442" y="188207"/>
                    <a:pt x="69442" y="182347"/>
                    <a:pt x="69442" y="177365"/>
                  </a:cubicBezTo>
                  <a:lnTo>
                    <a:pt x="69442" y="10918"/>
                  </a:lnTo>
                  <a:cubicBezTo>
                    <a:pt x="69442" y="6230"/>
                    <a:pt x="69442" y="76"/>
                    <a:pt x="63964" y="76"/>
                  </a:cubicBezTo>
                  <a:cubicBezTo>
                    <a:pt x="58225" y="76"/>
                    <a:pt x="58225" y="5937"/>
                    <a:pt x="58225" y="10918"/>
                  </a:cubicBezTo>
                  <a:lnTo>
                    <a:pt x="58225" y="17736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7" name="Dowolny kształt: kształt 486">
              <a:extLst>
                <a:ext uri="{FF2B5EF4-FFF2-40B4-BE49-F238E27FC236}">
                  <a16:creationId xmlns:a16="http://schemas.microsoft.com/office/drawing/2014/main" id="{BBCAD69B-B98E-96B5-416F-F589E657940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86095" y="7701095"/>
              <a:ext cx="69126" cy="188131"/>
            </a:xfrm>
            <a:custGeom>
              <a:avLst/>
              <a:gdLst>
                <a:gd name="connsiteX0" fmla="*/ 315 w 69126"/>
                <a:gd name="connsiteY0" fmla="*/ 177371 h 188131"/>
                <a:gd name="connsiteX1" fmla="*/ 5793 w 69126"/>
                <a:gd name="connsiteY1" fmla="*/ 188213 h 188131"/>
                <a:gd name="connsiteX2" fmla="*/ 11532 w 69126"/>
                <a:gd name="connsiteY2" fmla="*/ 177371 h 188131"/>
                <a:gd name="connsiteX3" fmla="*/ 11532 w 69126"/>
                <a:gd name="connsiteY3" fmla="*/ 10924 h 188131"/>
                <a:gd name="connsiteX4" fmla="*/ 6054 w 69126"/>
                <a:gd name="connsiteY4" fmla="*/ 82 h 188131"/>
                <a:gd name="connsiteX5" fmla="*/ 315 w 69126"/>
                <a:gd name="connsiteY5" fmla="*/ 10924 h 188131"/>
                <a:gd name="connsiteX6" fmla="*/ 315 w 69126"/>
                <a:gd name="connsiteY6" fmla="*/ 177371 h 188131"/>
                <a:gd name="connsiteX7" fmla="*/ 58225 w 69126"/>
                <a:gd name="connsiteY7" fmla="*/ 177371 h 188131"/>
                <a:gd name="connsiteX8" fmla="*/ 63703 w 69126"/>
                <a:gd name="connsiteY8" fmla="*/ 188213 h 188131"/>
                <a:gd name="connsiteX9" fmla="*/ 69442 w 69126"/>
                <a:gd name="connsiteY9" fmla="*/ 177371 h 188131"/>
                <a:gd name="connsiteX10" fmla="*/ 69442 w 69126"/>
                <a:gd name="connsiteY10" fmla="*/ 10924 h 188131"/>
                <a:gd name="connsiteX11" fmla="*/ 63964 w 69126"/>
                <a:gd name="connsiteY11" fmla="*/ 82 h 188131"/>
                <a:gd name="connsiteX12" fmla="*/ 58225 w 69126"/>
                <a:gd name="connsiteY12" fmla="*/ 10924 h 188131"/>
                <a:gd name="connsiteX13" fmla="*/ 58225 w 69126"/>
                <a:gd name="connsiteY13" fmla="*/ 177371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71"/>
                  </a:moveTo>
                  <a:cubicBezTo>
                    <a:pt x="315" y="182059"/>
                    <a:pt x="315" y="188213"/>
                    <a:pt x="5793" y="188213"/>
                  </a:cubicBezTo>
                  <a:cubicBezTo>
                    <a:pt x="11532" y="188213"/>
                    <a:pt x="11532" y="182353"/>
                    <a:pt x="11532" y="177371"/>
                  </a:cubicBezTo>
                  <a:lnTo>
                    <a:pt x="11532" y="10924"/>
                  </a:lnTo>
                  <a:cubicBezTo>
                    <a:pt x="11532" y="6236"/>
                    <a:pt x="11532" y="82"/>
                    <a:pt x="6054" y="82"/>
                  </a:cubicBezTo>
                  <a:cubicBezTo>
                    <a:pt x="315" y="82"/>
                    <a:pt x="315" y="5943"/>
                    <a:pt x="315" y="10924"/>
                  </a:cubicBezTo>
                  <a:lnTo>
                    <a:pt x="315" y="177371"/>
                  </a:lnTo>
                  <a:close/>
                  <a:moveTo>
                    <a:pt x="58225" y="177371"/>
                  </a:moveTo>
                  <a:cubicBezTo>
                    <a:pt x="58225" y="182059"/>
                    <a:pt x="58225" y="188213"/>
                    <a:pt x="63703" y="188213"/>
                  </a:cubicBezTo>
                  <a:cubicBezTo>
                    <a:pt x="69442" y="188213"/>
                    <a:pt x="69442" y="182353"/>
                    <a:pt x="69442" y="177371"/>
                  </a:cubicBezTo>
                  <a:lnTo>
                    <a:pt x="69442" y="10924"/>
                  </a:lnTo>
                  <a:cubicBezTo>
                    <a:pt x="69442" y="6236"/>
                    <a:pt x="69442" y="82"/>
                    <a:pt x="63964" y="82"/>
                  </a:cubicBezTo>
                  <a:cubicBezTo>
                    <a:pt x="58225" y="82"/>
                    <a:pt x="58225" y="5943"/>
                    <a:pt x="58225" y="10924"/>
                  </a:cubicBezTo>
                  <a:lnTo>
                    <a:pt x="58225" y="1773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8" name="Dowolny kształt: kształt 487">
              <a:extLst>
                <a:ext uri="{FF2B5EF4-FFF2-40B4-BE49-F238E27FC236}">
                  <a16:creationId xmlns:a16="http://schemas.microsoft.com/office/drawing/2014/main" id="{ABD8EC42-67A2-9C08-BB6A-AE97913B97E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386095" y="7876921"/>
              <a:ext cx="69126" cy="188131"/>
            </a:xfrm>
            <a:custGeom>
              <a:avLst/>
              <a:gdLst>
                <a:gd name="connsiteX0" fmla="*/ 315 w 69126"/>
                <a:gd name="connsiteY0" fmla="*/ 177377 h 188131"/>
                <a:gd name="connsiteX1" fmla="*/ 5793 w 69126"/>
                <a:gd name="connsiteY1" fmla="*/ 188219 h 188131"/>
                <a:gd name="connsiteX2" fmla="*/ 11532 w 69126"/>
                <a:gd name="connsiteY2" fmla="*/ 177377 h 188131"/>
                <a:gd name="connsiteX3" fmla="*/ 11532 w 69126"/>
                <a:gd name="connsiteY3" fmla="*/ 10930 h 188131"/>
                <a:gd name="connsiteX4" fmla="*/ 6054 w 69126"/>
                <a:gd name="connsiteY4" fmla="*/ 88 h 188131"/>
                <a:gd name="connsiteX5" fmla="*/ 315 w 69126"/>
                <a:gd name="connsiteY5" fmla="*/ 10930 h 188131"/>
                <a:gd name="connsiteX6" fmla="*/ 315 w 69126"/>
                <a:gd name="connsiteY6" fmla="*/ 177377 h 188131"/>
                <a:gd name="connsiteX7" fmla="*/ 58225 w 69126"/>
                <a:gd name="connsiteY7" fmla="*/ 177377 h 188131"/>
                <a:gd name="connsiteX8" fmla="*/ 63703 w 69126"/>
                <a:gd name="connsiteY8" fmla="*/ 188219 h 188131"/>
                <a:gd name="connsiteX9" fmla="*/ 69442 w 69126"/>
                <a:gd name="connsiteY9" fmla="*/ 177377 h 188131"/>
                <a:gd name="connsiteX10" fmla="*/ 69442 w 69126"/>
                <a:gd name="connsiteY10" fmla="*/ 10930 h 188131"/>
                <a:gd name="connsiteX11" fmla="*/ 63964 w 69126"/>
                <a:gd name="connsiteY11" fmla="*/ 88 h 188131"/>
                <a:gd name="connsiteX12" fmla="*/ 58225 w 69126"/>
                <a:gd name="connsiteY12" fmla="*/ 10930 h 188131"/>
                <a:gd name="connsiteX13" fmla="*/ 58225 w 69126"/>
                <a:gd name="connsiteY13" fmla="*/ 177377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77"/>
                  </a:moveTo>
                  <a:cubicBezTo>
                    <a:pt x="315" y="182065"/>
                    <a:pt x="315" y="188219"/>
                    <a:pt x="5793" y="188219"/>
                  </a:cubicBezTo>
                  <a:cubicBezTo>
                    <a:pt x="11532" y="188219"/>
                    <a:pt x="11532" y="182359"/>
                    <a:pt x="11532" y="177377"/>
                  </a:cubicBezTo>
                  <a:lnTo>
                    <a:pt x="11532" y="10930"/>
                  </a:lnTo>
                  <a:cubicBezTo>
                    <a:pt x="11532" y="6242"/>
                    <a:pt x="11532" y="88"/>
                    <a:pt x="6054" y="88"/>
                  </a:cubicBezTo>
                  <a:cubicBezTo>
                    <a:pt x="315" y="88"/>
                    <a:pt x="315" y="5949"/>
                    <a:pt x="315" y="10930"/>
                  </a:cubicBezTo>
                  <a:lnTo>
                    <a:pt x="315" y="177377"/>
                  </a:lnTo>
                  <a:close/>
                  <a:moveTo>
                    <a:pt x="58225" y="177377"/>
                  </a:moveTo>
                  <a:cubicBezTo>
                    <a:pt x="58225" y="182065"/>
                    <a:pt x="58225" y="188219"/>
                    <a:pt x="63703" y="188219"/>
                  </a:cubicBezTo>
                  <a:cubicBezTo>
                    <a:pt x="69442" y="188219"/>
                    <a:pt x="69442" y="182359"/>
                    <a:pt x="69442" y="177377"/>
                  </a:cubicBezTo>
                  <a:lnTo>
                    <a:pt x="69442" y="10930"/>
                  </a:lnTo>
                  <a:cubicBezTo>
                    <a:pt x="69442" y="6242"/>
                    <a:pt x="69442" y="88"/>
                    <a:pt x="63964" y="88"/>
                  </a:cubicBezTo>
                  <a:cubicBezTo>
                    <a:pt x="58225" y="88"/>
                    <a:pt x="58225" y="5949"/>
                    <a:pt x="58225" y="10930"/>
                  </a:cubicBezTo>
                  <a:lnTo>
                    <a:pt x="58225" y="17737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540" name="pole tekstowe 539">
            <a:extLst>
              <a:ext uri="{FF2B5EF4-FFF2-40B4-BE49-F238E27FC236}">
                <a16:creationId xmlns:a16="http://schemas.microsoft.com/office/drawing/2014/main" id="{DA0751C3-17E6-2D59-F77A-D986D6D7A434}"/>
              </a:ext>
            </a:extLst>
          </p:cNvPr>
          <p:cNvSpPr txBox="1"/>
          <p:nvPr/>
        </p:nvSpPr>
        <p:spPr>
          <a:xfrm>
            <a:off x="858192" y="5842337"/>
            <a:ext cx="758191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Allows</a:t>
            </a:r>
            <a:r>
              <a:rPr lang="pl-PL" sz="2000" dirty="0"/>
              <a:t> to </a:t>
            </a:r>
            <a:r>
              <a:rPr lang="pl-PL" sz="2000" dirty="0" err="1"/>
              <a:t>study</a:t>
            </a:r>
            <a:r>
              <a:rPr lang="pl-PL" sz="2000" dirty="0"/>
              <a:t> </a:t>
            </a:r>
            <a:r>
              <a:rPr lang="pl-PL" sz="2000" dirty="0" err="1"/>
              <a:t>asymptotic</a:t>
            </a:r>
            <a:r>
              <a:rPr lang="pl-PL" sz="2000" dirty="0"/>
              <a:t> </a:t>
            </a:r>
            <a:r>
              <a:rPr lang="pl-PL" sz="2000" dirty="0" err="1"/>
              <a:t>effects</a:t>
            </a:r>
            <a:r>
              <a:rPr lang="pl-PL" sz="2000" dirty="0"/>
              <a:t> of </a:t>
            </a:r>
            <a:r>
              <a:rPr lang="pl-PL" sz="2000" dirty="0" err="1"/>
              <a:t>probe</a:t>
            </a:r>
            <a:r>
              <a:rPr lang="pl-PL" sz="2000" dirty="0"/>
              <a:t> </a:t>
            </a:r>
            <a:r>
              <a:rPr lang="pl-PL" sz="2000" dirty="0" err="1"/>
              <a:t>incompatibility</a:t>
            </a:r>
            <a:r>
              <a:rPr lang="pl-PL" sz="2000" dirty="0"/>
              <a:t> in </a:t>
            </a:r>
            <a:r>
              <a:rPr lang="pl-PL" sz="2000" dirty="0" err="1"/>
              <a:t>presence</a:t>
            </a:r>
            <a:r>
              <a:rPr lang="pl-PL" sz="2000" dirty="0"/>
              <a:t> of </a:t>
            </a:r>
            <a:r>
              <a:rPr lang="pl-PL" sz="2000" dirty="0" err="1"/>
              <a:t>noise</a:t>
            </a:r>
            <a:endParaRPr lang="en-US" sz="2000" dirty="0"/>
          </a:p>
        </p:txBody>
      </p:sp>
      <p:sp>
        <p:nvSpPr>
          <p:cNvPr id="541" name="Prostokąt 540">
            <a:extLst>
              <a:ext uri="{FF2B5EF4-FFF2-40B4-BE49-F238E27FC236}">
                <a16:creationId xmlns:a16="http://schemas.microsoft.com/office/drawing/2014/main" id="{4702EE8D-2D25-EA9A-BAEF-510C342D18AA}"/>
              </a:ext>
            </a:extLst>
          </p:cNvPr>
          <p:cNvSpPr/>
          <p:nvPr/>
        </p:nvSpPr>
        <p:spPr>
          <a:xfrm>
            <a:off x="2507206" y="6550223"/>
            <a:ext cx="641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F. Albarelli, R.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Demkowicz-Dobrzanski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PRX 12, 011039 (2022)+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unpublished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5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79232" y="928791"/>
            <a:ext cx="5800902" cy="1486405"/>
            <a:chOff x="35496" y="1928821"/>
            <a:chExt cx="8825238" cy="2088232"/>
          </a:xfrm>
        </p:grpSpPr>
        <p:pic>
          <p:nvPicPr>
            <p:cNvPr id="7" name="Obraz 6" descr="Wycinek ekranu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8" name="Obraz 7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9" name="Grupa 8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12" name="Grupa 11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4" name="Obraz 13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15" name="Grupa 14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16" name="Prostokąt 15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7" name="Obraz 1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18" name="Grupa 17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" name="Obraz 1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4" y="1104700"/>
            <a:ext cx="2256930" cy="548369"/>
          </a:xfrm>
          <a:prstGeom prst="rect">
            <a:avLst/>
          </a:prstGeom>
          <a:noFill/>
          <a:ln/>
          <a:effectLst/>
        </p:spPr>
      </p:pic>
      <p:cxnSp>
        <p:nvCxnSpPr>
          <p:cNvPr id="26" name="Łącznik łamany 25"/>
          <p:cNvCxnSpPr>
            <a:stCxn id="5" idx="1"/>
          </p:cNvCxnSpPr>
          <p:nvPr/>
        </p:nvCxnSpPr>
        <p:spPr>
          <a:xfrm rot="10800000" flipV="1">
            <a:off x="1722920" y="3516198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5" idx="3"/>
          </p:cNvCxnSpPr>
          <p:nvPr/>
        </p:nvCxnSpPr>
        <p:spPr>
          <a:xfrm>
            <a:off x="7123520" y="3516198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Obraz 8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{\theta_k}{K}_i^\dagger) K_i$$ &#10;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72" y="1856323"/>
            <a:ext cx="1773491" cy="441841"/>
          </a:xfrm>
          <a:prstGeom prst="rect">
            <a:avLst/>
          </a:prstGeom>
          <a:noFill/>
          <a:ln/>
          <a:effectLst/>
        </p:spPr>
      </p:pic>
      <p:grpSp>
        <p:nvGrpSpPr>
          <p:cNvPr id="85" name="Grupa 84"/>
          <p:cNvGrpSpPr/>
          <p:nvPr/>
        </p:nvGrpSpPr>
        <p:grpSpPr>
          <a:xfrm>
            <a:off x="2237992" y="2815770"/>
            <a:ext cx="4885528" cy="1400856"/>
            <a:chOff x="2202495" y="2460825"/>
            <a:chExt cx="4885528" cy="1400856"/>
          </a:xfrm>
          <a:solidFill>
            <a:srgbClr val="FFFF00"/>
          </a:solidFill>
        </p:grpSpPr>
        <p:sp>
          <p:nvSpPr>
            <p:cNvPr id="5" name="Schemat blokowy: decyzja 4"/>
            <p:cNvSpPr/>
            <p:nvPr/>
          </p:nvSpPr>
          <p:spPr>
            <a:xfrm>
              <a:off x="2202495" y="2460825"/>
              <a:ext cx="4885528" cy="1400856"/>
            </a:xfrm>
            <a:prstGeom prst="flowChartDecision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7" name="Obraz 3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174" y="2834479"/>
              <a:ext cx="2472983" cy="366384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679" y="3295927"/>
              <a:ext cx="1151072" cy="231823"/>
            </a:xfrm>
            <a:prstGeom prst="rect">
              <a:avLst/>
            </a:prstGeom>
            <a:grpFill/>
            <a:ln/>
            <a:effectLst/>
          </p:spPr>
        </p:pic>
      </p:grpSp>
      <p:sp>
        <p:nvSpPr>
          <p:cNvPr id="40" name="Prostokąt 39"/>
          <p:cNvSpPr/>
          <p:nvPr/>
        </p:nvSpPr>
        <p:spPr>
          <a:xfrm>
            <a:off x="7173634" y="3158386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yes</a:t>
            </a:r>
            <a:endParaRPr lang="pl-PL" sz="1600" dirty="0"/>
          </a:p>
        </p:txBody>
      </p:sp>
      <p:sp>
        <p:nvSpPr>
          <p:cNvPr id="42" name="Schemat blokowy: proces alternatywny 41"/>
          <p:cNvSpPr/>
          <p:nvPr/>
        </p:nvSpPr>
        <p:spPr>
          <a:xfrm>
            <a:off x="321480" y="3999970"/>
            <a:ext cx="2698426" cy="5738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>
                <a:solidFill>
                  <a:sysClr val="windowText" lastClr="000000"/>
                </a:solidFill>
              </a:rPr>
              <a:t>not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</a:t>
            </a:r>
            <a:endParaRPr lang="pl-PL" sz="1600" dirty="0"/>
          </a:p>
        </p:txBody>
      </p:sp>
      <p:sp>
        <p:nvSpPr>
          <p:cNvPr id="43" name="Schemat blokowy: proces alternatywny 42"/>
          <p:cNvSpPr/>
          <p:nvPr/>
        </p:nvSpPr>
        <p:spPr>
          <a:xfrm>
            <a:off x="5613467" y="4234756"/>
            <a:ext cx="3312367" cy="33855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endParaRPr lang="pl-PL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374575" y="928886"/>
            <a:ext cx="5800902" cy="1486405"/>
            <a:chOff x="35496" y="1928821"/>
            <a:chExt cx="8825238" cy="2088232"/>
          </a:xfrm>
        </p:grpSpPr>
        <p:pic>
          <p:nvPicPr>
            <p:cNvPr id="50" name="Obraz 49" descr="Wycinek ekranu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51" name="Obraz 50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52" name="Grupa 51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62" name="Prostokąt 61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3" name="Obraz 62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53" name="Grupa 52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60" name="Prostokąt 59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1" name="Obraz 60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54" name="Grupa 53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9" name="Obraz 58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55" name="Grupa 54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56" name="Prostokąt 55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7" name="Obraz 56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sp>
        <p:nvSpPr>
          <p:cNvPr id="79" name="Tytuł 2"/>
          <p:cNvSpPr txBox="1">
            <a:spLocks/>
          </p:cNvSpPr>
          <p:nvPr/>
        </p:nvSpPr>
        <p:spPr>
          <a:xfrm>
            <a:off x="545270" y="23183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err="1"/>
              <a:t>Summary</a:t>
            </a:r>
            <a:endParaRPr lang="en-GB" dirty="0"/>
          </a:p>
        </p:txBody>
      </p:sp>
      <p:sp>
        <p:nvSpPr>
          <p:cNvPr id="83" name="Prostokąt 82"/>
          <p:cNvSpPr/>
          <p:nvPr/>
        </p:nvSpPr>
        <p:spPr>
          <a:xfrm>
            <a:off x="1652523" y="3127421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no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F7C2995-5290-BA3E-81FD-6E7B43181A91}"/>
              </a:ext>
            </a:extLst>
          </p:cNvPr>
          <p:cNvSpPr/>
          <p:nvPr/>
        </p:nvSpPr>
        <p:spPr>
          <a:xfrm>
            <a:off x="326705" y="5028609"/>
            <a:ext cx="4294955" cy="71509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66AEF017-451C-7EC5-976A-2D77DF288773}"/>
              </a:ext>
            </a:extLst>
          </p:cNvPr>
          <p:cNvSpPr/>
          <p:nvPr/>
        </p:nvSpPr>
        <p:spPr>
          <a:xfrm>
            <a:off x="4841964" y="5022189"/>
            <a:ext cx="4200107" cy="73111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EA5C8C4-D945-49E5-7313-0A0D5B5A9724}"/>
              </a:ext>
            </a:extLst>
          </p:cNvPr>
          <p:cNvSpPr txBox="1"/>
          <p:nvPr/>
        </p:nvSpPr>
        <p:spPr>
          <a:xfrm>
            <a:off x="328164" y="5057243"/>
            <a:ext cx="4408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  <a:p>
            <a:pPr algn="ctr"/>
            <a:r>
              <a:rPr lang="pl-PL" sz="1400" dirty="0" err="1"/>
              <a:t>can</a:t>
            </a:r>
            <a:r>
              <a:rPr lang="pl-PL" sz="1400" dirty="0"/>
              <a:t> </a:t>
            </a:r>
            <a:r>
              <a:rPr lang="pl-PL" sz="1400" dirty="0" err="1"/>
              <a:t>also</a:t>
            </a:r>
            <a:r>
              <a:rPr lang="pl-PL" sz="1400" dirty="0"/>
              <a:t> be </a:t>
            </a:r>
            <a:r>
              <a:rPr lang="pl-PL" sz="1400" dirty="0" err="1"/>
              <a:t>used</a:t>
            </a:r>
            <a:r>
              <a:rPr lang="pl-PL" sz="1400" dirty="0"/>
              <a:t> to </a:t>
            </a:r>
            <a:r>
              <a:rPr lang="pl-PL" sz="1400" dirty="0" err="1"/>
              <a:t>derive</a:t>
            </a:r>
            <a:r>
              <a:rPr lang="pl-PL" sz="1400" dirty="0"/>
              <a:t> </a:t>
            </a:r>
            <a:r>
              <a:rPr lang="pl-PL" sz="1400" dirty="0" err="1"/>
              <a:t>bounds</a:t>
            </a:r>
            <a:endParaRPr lang="pl-PL" sz="14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D9CF82A-09C3-3DB6-8C40-A28F5854DC36}"/>
              </a:ext>
            </a:extLst>
          </p:cNvPr>
          <p:cNvSpPr txBox="1"/>
          <p:nvPr/>
        </p:nvSpPr>
        <p:spPr>
          <a:xfrm>
            <a:off x="4762672" y="5057242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  <a:p>
            <a:pPr algn="ctr"/>
            <a:r>
              <a:rPr lang="pl-PL" sz="1400" dirty="0" err="1"/>
              <a:t>can</a:t>
            </a:r>
            <a:r>
              <a:rPr lang="pl-PL" sz="1400" dirty="0"/>
              <a:t> be </a:t>
            </a:r>
            <a:r>
              <a:rPr lang="pl-PL" sz="1400" dirty="0" err="1"/>
              <a:t>combined</a:t>
            </a:r>
            <a:r>
              <a:rPr lang="pl-PL" sz="1400" dirty="0"/>
              <a:t> with tensor-network </a:t>
            </a:r>
            <a:r>
              <a:rPr lang="pl-PL" sz="1400" dirty="0" err="1"/>
              <a:t>approach</a:t>
            </a:r>
            <a:endParaRPr lang="pl-PL" sz="1400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ED106EF6-8C6F-85D0-3955-400AF785220B}"/>
              </a:ext>
            </a:extLst>
          </p:cNvPr>
          <p:cNvSpPr txBox="1"/>
          <p:nvPr/>
        </p:nvSpPr>
        <p:spPr>
          <a:xfrm>
            <a:off x="213190" y="2417561"/>
            <a:ext cx="855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 err="1"/>
              <a:t>Qualitative</a:t>
            </a:r>
            <a:r>
              <a:rPr lang="pl-PL" sz="1800" b="1" dirty="0"/>
              <a:t> </a:t>
            </a:r>
            <a:r>
              <a:rPr lang="pl-PL" sz="1800" b="1" dirty="0" err="1"/>
              <a:t>multiparameter</a:t>
            </a:r>
            <a:r>
              <a:rPr lang="pl-PL" sz="1800" b="1" dirty="0"/>
              <a:t> </a:t>
            </a:r>
            <a:r>
              <a:rPr lang="pl-PL" sz="1800" b="1" dirty="0" err="1"/>
              <a:t>conditions</a:t>
            </a:r>
            <a:r>
              <a:rPr lang="pl-PL" sz="1800" b="1" dirty="0"/>
              <a:t> for Heisenberg </a:t>
            </a:r>
            <a:r>
              <a:rPr lang="pl-PL" sz="1800" b="1" dirty="0" err="1"/>
              <a:t>scaling</a:t>
            </a:r>
            <a:endParaRPr lang="pl-PL" b="1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DC78342-F071-4859-51AD-1635C09039CE}"/>
              </a:ext>
            </a:extLst>
          </p:cNvPr>
          <p:cNvSpPr txBox="1"/>
          <p:nvPr/>
        </p:nvSpPr>
        <p:spPr>
          <a:xfrm>
            <a:off x="181343" y="4647898"/>
            <a:ext cx="8880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Quantitative</a:t>
            </a:r>
            <a:r>
              <a:rPr lang="pl-PL" b="1" dirty="0"/>
              <a:t> </a:t>
            </a:r>
            <a:r>
              <a:rPr lang="pl-PL" b="1" dirty="0" err="1"/>
              <a:t>optimization</a:t>
            </a:r>
            <a:r>
              <a:rPr lang="pl-PL" b="1" dirty="0"/>
              <a:t> </a:t>
            </a:r>
            <a:r>
              <a:rPr lang="pl-PL" b="1" dirty="0" err="1"/>
              <a:t>methods</a:t>
            </a:r>
            <a:r>
              <a:rPr lang="pl-PL" b="1" dirty="0"/>
              <a:t> for the </a:t>
            </a:r>
            <a:r>
              <a:rPr lang="pl-PL" b="1" dirty="0" err="1"/>
              <a:t>trace</a:t>
            </a:r>
            <a:r>
              <a:rPr lang="pl-PL" b="1" dirty="0"/>
              <a:t> of the channel QFI matrix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2256BF20-FC52-B904-C848-9116E88107F9}"/>
              </a:ext>
            </a:extLst>
          </p:cNvPr>
          <p:cNvSpPr txBox="1"/>
          <p:nvPr/>
        </p:nvSpPr>
        <p:spPr>
          <a:xfrm>
            <a:off x="252351" y="5779968"/>
            <a:ext cx="37456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dirty="0"/>
              <a:t>Single </a:t>
            </a:r>
            <a:r>
              <a:rPr lang="pl-PL" sz="1600" dirty="0" err="1"/>
              <a:t>parameter</a:t>
            </a:r>
            <a:r>
              <a:rPr lang="pl-PL" sz="1600" dirty="0"/>
              <a:t> </a:t>
            </a:r>
            <a:r>
              <a:rPr lang="pl-PL" sz="1600" dirty="0" err="1"/>
              <a:t>references</a:t>
            </a:r>
            <a:r>
              <a:rPr lang="pl-PL" sz="1600" dirty="0"/>
              <a:t>: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F1BBAC65-D88B-FD77-DD90-4D54423284AE}"/>
              </a:ext>
            </a:extLst>
          </p:cNvPr>
          <p:cNvSpPr txBox="1"/>
          <p:nvPr/>
        </p:nvSpPr>
        <p:spPr>
          <a:xfrm>
            <a:off x="6170223" y="5831519"/>
            <a:ext cx="296852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600" dirty="0"/>
              <a:t>Multi-</a:t>
            </a:r>
            <a:r>
              <a:rPr lang="pl-PL" sz="1600" dirty="0" err="1"/>
              <a:t>parameter</a:t>
            </a:r>
            <a:r>
              <a:rPr lang="pl-PL" sz="1600" dirty="0"/>
              <a:t> </a:t>
            </a:r>
            <a:r>
              <a:rPr lang="pl-PL" sz="1600" dirty="0" err="1"/>
              <a:t>references</a:t>
            </a:r>
            <a:r>
              <a:rPr lang="pl-PL" sz="1600" dirty="0"/>
              <a:t>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E698E1-7496-9F46-F777-C932959F0C24}"/>
              </a:ext>
            </a:extLst>
          </p:cNvPr>
          <p:cNvSpPr txBox="1"/>
          <p:nvPr/>
        </p:nvSpPr>
        <p:spPr>
          <a:xfrm>
            <a:off x="5078326" y="6208882"/>
            <a:ext cx="40254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W.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Gorecki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S.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RDD, Quantum 4, 288 (2020)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F. Albarelli, R.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Demkowicz-Dobrzanski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</a:t>
            </a:r>
            <a:br>
              <a:rPr lang="pl-PL" sz="12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</a:b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PRX 12, 011039 (2022)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endParaRPr lang="pl-PL" sz="12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36379C5-2699-0C39-3D75-8960EB20B236}"/>
              </a:ext>
            </a:extLst>
          </p:cNvPr>
          <p:cNvSpPr txBox="1"/>
          <p:nvPr/>
        </p:nvSpPr>
        <p:spPr>
          <a:xfrm>
            <a:off x="252351" y="6038885"/>
            <a:ext cx="45896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</a:p>
          <a:p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Kurdzialek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</a:br>
            <a:r>
              <a:rPr lang="en-GB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New J. Phys. 27 013019 (2025)</a:t>
            </a:r>
            <a:endParaRPr lang="pl-PL" sz="1200" dirty="0">
              <a:solidFill>
                <a:prstClr val="black"/>
              </a:solidFill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 animBg="1"/>
      <p:bldP spid="83" grpId="0"/>
      <p:bldP spid="4" grpId="0" animBg="1"/>
      <p:bldP spid="21" grpId="0" animBg="1"/>
      <p:bldP spid="22" grpId="0"/>
      <p:bldP spid="24" grpId="0"/>
      <p:bldP spid="34" grpId="0"/>
      <p:bldP spid="35" grpId="0"/>
      <p:bldP spid="41" grpId="0" animBg="1"/>
      <p:bldP spid="44" grpId="0" animBg="1"/>
      <p:bldP spid="3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42E2BC6A-F61B-7C05-7429-2EE6458F9CF9}"/>
              </a:ext>
            </a:extLst>
          </p:cNvPr>
          <p:cNvSpPr/>
          <p:nvPr/>
        </p:nvSpPr>
        <p:spPr>
          <a:xfrm>
            <a:off x="315274" y="4752272"/>
            <a:ext cx="3015729" cy="95043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-17895" y="100597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The </a:t>
            </a:r>
            <a:r>
              <a:rPr lang="pl-PL" sz="4000" dirty="0" err="1"/>
              <a:t>potential</a:t>
            </a:r>
            <a:r>
              <a:rPr lang="pl-PL" sz="4000" dirty="0"/>
              <a:t> of the most </a:t>
            </a:r>
            <a:r>
              <a:rPr lang="pl-PL" sz="4000" dirty="0" err="1"/>
              <a:t>general</a:t>
            </a:r>
            <a:r>
              <a:rPr lang="pl-PL" sz="4000" dirty="0"/>
              <a:t> </a:t>
            </a:r>
            <a:r>
              <a:rPr lang="pl-PL" sz="4000" dirty="0" err="1"/>
              <a:t>adaptive</a:t>
            </a:r>
            <a:r>
              <a:rPr lang="pl-PL" sz="4000" dirty="0"/>
              <a:t> </a:t>
            </a:r>
            <a:r>
              <a:rPr lang="pl-PL" sz="4000" dirty="0" err="1"/>
              <a:t>metrological</a:t>
            </a:r>
            <a:r>
              <a:rPr lang="pl-PL" sz="4000" dirty="0"/>
              <a:t> </a:t>
            </a:r>
            <a:r>
              <a:rPr lang="pl-PL" sz="4000" dirty="0" err="1"/>
              <a:t>scheme</a:t>
            </a:r>
            <a:endParaRPr lang="en-US" sz="4000" b="1" dirty="0"/>
          </a:p>
        </p:txBody>
      </p:sp>
      <p:pic>
        <p:nvPicPr>
          <p:cNvPr id="5" name="Obraz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1" y="4482366"/>
            <a:ext cx="4523005" cy="1330926"/>
          </a:xfrm>
          <a:prstGeom prst="rect">
            <a:avLst/>
          </a:prstGeom>
          <a:noFill/>
          <a:ln/>
          <a:effectLst/>
        </p:spPr>
      </p:pic>
      <p:grpSp>
        <p:nvGrpSpPr>
          <p:cNvPr id="159" name="Grupa 158"/>
          <p:cNvGrpSpPr/>
          <p:nvPr/>
        </p:nvGrpSpPr>
        <p:grpSpPr>
          <a:xfrm>
            <a:off x="614452" y="1268760"/>
            <a:ext cx="7915095" cy="3070929"/>
            <a:chOff x="1164326" y="3907641"/>
            <a:chExt cx="4268693" cy="1656184"/>
          </a:xfrm>
        </p:grpSpPr>
        <p:cxnSp>
          <p:nvCxnSpPr>
            <p:cNvPr id="90" name="Łącznik prosty 89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91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Łącznik prosty 95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Łącznik prosty 96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rostokąt 97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Łącznik prosty 98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Obraz 10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5" name="Łącznik prosty 104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3 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Obraz 10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7" name="Obraz 15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8" name="Obraz 10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09" name="Łącznik prosty 108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Prostokąt 110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Łącznik prosty 111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Łącznik prosty 113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114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Obraz 11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17" name="Picture 3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Prostokąt 28"/>
          <p:cNvSpPr/>
          <p:nvPr/>
        </p:nvSpPr>
        <p:spPr>
          <a:xfrm>
            <a:off x="429045" y="4548412"/>
            <a:ext cx="7777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51991" y="5218119"/>
            <a:ext cx="7777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B7C7F32-1EFB-43C5-4A80-10DD2A429887}"/>
              </a:ext>
            </a:extLst>
          </p:cNvPr>
          <p:cNvGrpSpPr/>
          <p:nvPr/>
        </p:nvGrpSpPr>
        <p:grpSpPr>
          <a:xfrm>
            <a:off x="1862147" y="1416988"/>
            <a:ext cx="751274" cy="751274"/>
            <a:chOff x="-1085006" y="2675264"/>
            <a:chExt cx="487841" cy="487841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17F01903-AB01-67A3-2263-9A429F2D5886}"/>
                </a:ext>
              </a:extLst>
            </p:cNvPr>
            <p:cNvSpPr/>
            <p:nvPr/>
          </p:nvSpPr>
          <p:spPr>
            <a:xfrm>
              <a:off x="-1085006" y="2675264"/>
              <a:ext cx="487841" cy="4878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7" name="Grupa 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<a:extLst>
                <a:ext uri="{FF2B5EF4-FFF2-40B4-BE49-F238E27FC236}">
                  <a16:creationId xmlns:a16="http://schemas.microsoft.com/office/drawing/2014/main" id="{B010AAFD-AA7F-6111-E066-71B9600714D5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-1021083" y="2765114"/>
              <a:ext cx="371814" cy="300774"/>
              <a:chOff x="3437708" y="3520797"/>
              <a:chExt cx="377027" cy="304991"/>
            </a:xfrm>
            <a:solidFill>
              <a:schemeClr val="tx1"/>
            </a:solidFill>
          </p:grpSpPr>
          <p:sp>
            <p:nvSpPr>
              <p:cNvPr id="8" name="Dowolny kształt: kształt 7">
                <a:extLst>
                  <a:ext uri="{FF2B5EF4-FFF2-40B4-BE49-F238E27FC236}">
                    <a16:creationId xmlns:a16="http://schemas.microsoft.com/office/drawing/2014/main" id="{A5A54060-A106-0397-599F-366E8D5135E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3437708" y="3520797"/>
                <a:ext cx="206406" cy="214682"/>
              </a:xfrm>
              <a:custGeom>
                <a:avLst/>
                <a:gdLst>
                  <a:gd name="connsiteX0" fmla="*/ 110992 w 206406"/>
                  <a:gd name="connsiteY0" fmla="*/ 6359 h 214682"/>
                  <a:gd name="connsiteX1" fmla="*/ 103444 w 206406"/>
                  <a:gd name="connsiteY1" fmla="*/ 63 h 214682"/>
                  <a:gd name="connsiteX2" fmla="*/ 95897 w 206406"/>
                  <a:gd name="connsiteY2" fmla="*/ 6359 h 214682"/>
                  <a:gd name="connsiteX3" fmla="*/ 32892 w 206406"/>
                  <a:gd name="connsiteY3" fmla="*/ 184762 h 214682"/>
                  <a:gd name="connsiteX4" fmla="*/ 77 w 206406"/>
                  <a:gd name="connsiteY4" fmla="*/ 205450 h 214682"/>
                  <a:gd name="connsiteX5" fmla="*/ 77 w 206406"/>
                  <a:gd name="connsiteY5" fmla="*/ 214745 h 214682"/>
                  <a:gd name="connsiteX6" fmla="*/ 30595 w 206406"/>
                  <a:gd name="connsiteY6" fmla="*/ 213846 h 214682"/>
                  <a:gd name="connsiteX7" fmla="*/ 67676 w 206406"/>
                  <a:gd name="connsiteY7" fmla="*/ 214745 h 214682"/>
                  <a:gd name="connsiteX8" fmla="*/ 67676 w 206406"/>
                  <a:gd name="connsiteY8" fmla="*/ 205450 h 214682"/>
                  <a:gd name="connsiteX9" fmla="*/ 42408 w 206406"/>
                  <a:gd name="connsiteY9" fmla="*/ 189859 h 214682"/>
                  <a:gd name="connsiteX10" fmla="*/ 44049 w 206406"/>
                  <a:gd name="connsiteY10" fmla="*/ 183262 h 214682"/>
                  <a:gd name="connsiteX11" fmla="*/ 93271 w 206406"/>
                  <a:gd name="connsiteY11" fmla="*/ 43539 h 214682"/>
                  <a:gd name="connsiteX12" fmla="*/ 145119 w 206406"/>
                  <a:gd name="connsiteY12" fmla="*/ 191058 h 214682"/>
                  <a:gd name="connsiteX13" fmla="*/ 146760 w 206406"/>
                  <a:gd name="connsiteY13" fmla="*/ 196455 h 214682"/>
                  <a:gd name="connsiteX14" fmla="*/ 118867 w 206406"/>
                  <a:gd name="connsiteY14" fmla="*/ 205450 h 214682"/>
                  <a:gd name="connsiteX15" fmla="*/ 118867 w 206406"/>
                  <a:gd name="connsiteY15" fmla="*/ 214745 h 214682"/>
                  <a:gd name="connsiteX16" fmla="*/ 166121 w 206406"/>
                  <a:gd name="connsiteY16" fmla="*/ 213846 h 214682"/>
                  <a:gd name="connsiteX17" fmla="*/ 206483 w 206406"/>
                  <a:gd name="connsiteY17" fmla="*/ 214745 h 214682"/>
                  <a:gd name="connsiteX18" fmla="*/ 206483 w 206406"/>
                  <a:gd name="connsiteY18" fmla="*/ 205450 h 214682"/>
                  <a:gd name="connsiteX19" fmla="*/ 176622 w 206406"/>
                  <a:gd name="connsiteY19" fmla="*/ 192557 h 214682"/>
                  <a:gd name="connsiteX20" fmla="*/ 110992 w 206406"/>
                  <a:gd name="connsiteY20" fmla="*/ 6359 h 21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6406" h="214682">
                    <a:moveTo>
                      <a:pt x="110992" y="6359"/>
                    </a:moveTo>
                    <a:cubicBezTo>
                      <a:pt x="109023" y="662"/>
                      <a:pt x="107054" y="63"/>
                      <a:pt x="103444" y="63"/>
                    </a:cubicBezTo>
                    <a:cubicBezTo>
                      <a:pt x="98194" y="63"/>
                      <a:pt x="97537" y="1262"/>
                      <a:pt x="95897" y="6359"/>
                    </a:cubicBezTo>
                    <a:lnTo>
                      <a:pt x="32892" y="184762"/>
                    </a:lnTo>
                    <a:cubicBezTo>
                      <a:pt x="29610" y="193757"/>
                      <a:pt x="23047" y="205450"/>
                      <a:pt x="77" y="205450"/>
                    </a:cubicBezTo>
                    <a:lnTo>
                      <a:pt x="77" y="214745"/>
                    </a:lnTo>
                    <a:cubicBezTo>
                      <a:pt x="10906" y="214145"/>
                      <a:pt x="27641" y="213846"/>
                      <a:pt x="30595" y="213846"/>
                    </a:cubicBezTo>
                    <a:cubicBezTo>
                      <a:pt x="40111" y="213846"/>
                      <a:pt x="57503" y="214445"/>
                      <a:pt x="67676" y="214745"/>
                    </a:cubicBezTo>
                    <a:lnTo>
                      <a:pt x="67676" y="205450"/>
                    </a:lnTo>
                    <a:cubicBezTo>
                      <a:pt x="49956" y="205150"/>
                      <a:pt x="42408" y="197055"/>
                      <a:pt x="42408" y="189859"/>
                    </a:cubicBezTo>
                    <a:cubicBezTo>
                      <a:pt x="42408" y="188360"/>
                      <a:pt x="42408" y="187460"/>
                      <a:pt x="44049" y="183262"/>
                    </a:cubicBezTo>
                    <a:lnTo>
                      <a:pt x="93271" y="43539"/>
                    </a:lnTo>
                    <a:lnTo>
                      <a:pt x="145119" y="191058"/>
                    </a:lnTo>
                    <a:cubicBezTo>
                      <a:pt x="146760" y="195256"/>
                      <a:pt x="146760" y="195855"/>
                      <a:pt x="146760" y="196455"/>
                    </a:cubicBezTo>
                    <a:cubicBezTo>
                      <a:pt x="146760" y="205450"/>
                      <a:pt x="127399" y="205450"/>
                      <a:pt x="118867" y="205450"/>
                    </a:cubicBezTo>
                    <a:lnTo>
                      <a:pt x="118867" y="214745"/>
                    </a:lnTo>
                    <a:cubicBezTo>
                      <a:pt x="130352" y="213846"/>
                      <a:pt x="153651" y="213846"/>
                      <a:pt x="166121" y="213846"/>
                    </a:cubicBezTo>
                    <a:cubicBezTo>
                      <a:pt x="178919" y="213846"/>
                      <a:pt x="193685" y="214445"/>
                      <a:pt x="206483" y="214745"/>
                    </a:cubicBezTo>
                    <a:lnTo>
                      <a:pt x="206483" y="205450"/>
                    </a:lnTo>
                    <a:cubicBezTo>
                      <a:pt x="181544" y="205450"/>
                      <a:pt x="180559" y="203651"/>
                      <a:pt x="176622" y="192557"/>
                    </a:cubicBezTo>
                    <a:lnTo>
                      <a:pt x="110992" y="6359"/>
                    </a:ln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" name="Dowolny kształt: kształt 8">
                <a:extLst>
                  <a:ext uri="{FF2B5EF4-FFF2-40B4-BE49-F238E27FC236}">
                    <a16:creationId xmlns:a16="http://schemas.microsoft.com/office/drawing/2014/main" id="{E2D41C7C-E40A-EF75-8B4F-14B968A9E9A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670940" y="3687894"/>
                <a:ext cx="143795" cy="137894"/>
              </a:xfrm>
              <a:custGeom>
                <a:avLst/>
                <a:gdLst>
                  <a:gd name="connsiteX0" fmla="*/ 56821 w 143795"/>
                  <a:gd name="connsiteY0" fmla="*/ 94512 h 137894"/>
                  <a:gd name="connsiteX1" fmla="*/ 64631 w 143795"/>
                  <a:gd name="connsiteY1" fmla="*/ 94722 h 137894"/>
                  <a:gd name="connsiteX2" fmla="*/ 143879 w 143795"/>
                  <a:gd name="connsiteY2" fmla="*/ 30707 h 137894"/>
                  <a:gd name="connsiteX3" fmla="*/ 113788 w 143795"/>
                  <a:gd name="connsiteY3" fmla="*/ 64 h 137894"/>
                  <a:gd name="connsiteX4" fmla="*/ 58888 w 143795"/>
                  <a:gd name="connsiteY4" fmla="*/ 52745 h 137894"/>
                  <a:gd name="connsiteX5" fmla="*/ 49470 w 143795"/>
                  <a:gd name="connsiteY5" fmla="*/ 79191 h 137894"/>
                  <a:gd name="connsiteX6" fmla="*/ 8123 w 143795"/>
                  <a:gd name="connsiteY6" fmla="*/ 50017 h 137894"/>
                  <a:gd name="connsiteX7" fmla="*/ 28108 w 143795"/>
                  <a:gd name="connsiteY7" fmla="*/ 7410 h 137894"/>
                  <a:gd name="connsiteX8" fmla="*/ 29945 w 143795"/>
                  <a:gd name="connsiteY8" fmla="*/ 4682 h 137894"/>
                  <a:gd name="connsiteX9" fmla="*/ 26270 w 143795"/>
                  <a:gd name="connsiteY9" fmla="*/ 2163 h 137894"/>
                  <a:gd name="connsiteX10" fmla="*/ 18919 w 143795"/>
                  <a:gd name="connsiteY10" fmla="*/ 6781 h 137894"/>
                  <a:gd name="connsiteX11" fmla="*/ 84 w 143795"/>
                  <a:gd name="connsiteY11" fmla="*/ 52116 h 137894"/>
                  <a:gd name="connsiteX12" fmla="*/ 44646 w 143795"/>
                  <a:gd name="connsiteY12" fmla="*/ 92833 h 137894"/>
                  <a:gd name="connsiteX13" fmla="*/ 31783 w 143795"/>
                  <a:gd name="connsiteY13" fmla="*/ 131242 h 137894"/>
                  <a:gd name="connsiteX14" fmla="*/ 39593 w 143795"/>
                  <a:gd name="connsiteY14" fmla="*/ 137959 h 137894"/>
                  <a:gd name="connsiteX15" fmla="*/ 48551 w 143795"/>
                  <a:gd name="connsiteY15" fmla="*/ 133341 h 137894"/>
                  <a:gd name="connsiteX16" fmla="*/ 56821 w 143795"/>
                  <a:gd name="connsiteY16" fmla="*/ 94512 h 137894"/>
                  <a:gd name="connsiteX17" fmla="*/ 59807 w 143795"/>
                  <a:gd name="connsiteY17" fmla="*/ 80240 h 137894"/>
                  <a:gd name="connsiteX18" fmla="*/ 77265 w 143795"/>
                  <a:gd name="connsiteY18" fmla="*/ 33016 h 137894"/>
                  <a:gd name="connsiteX19" fmla="*/ 111261 w 143795"/>
                  <a:gd name="connsiteY19" fmla="*/ 14336 h 137894"/>
                  <a:gd name="connsiteX20" fmla="*/ 135610 w 143795"/>
                  <a:gd name="connsiteY20" fmla="*/ 34905 h 137894"/>
                  <a:gd name="connsiteX21" fmla="*/ 67158 w 143795"/>
                  <a:gd name="connsiteY21" fmla="*/ 80450 h 137894"/>
                  <a:gd name="connsiteX22" fmla="*/ 59807 w 143795"/>
                  <a:gd name="connsiteY22" fmla="*/ 80240 h 13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795" h="137894">
                    <a:moveTo>
                      <a:pt x="56821" y="94512"/>
                    </a:moveTo>
                    <a:cubicBezTo>
                      <a:pt x="59348" y="94722"/>
                      <a:pt x="62104" y="94722"/>
                      <a:pt x="64631" y="94722"/>
                    </a:cubicBezTo>
                    <a:cubicBezTo>
                      <a:pt x="105978" y="94722"/>
                      <a:pt x="143879" y="63869"/>
                      <a:pt x="143879" y="30707"/>
                    </a:cubicBezTo>
                    <a:cubicBezTo>
                      <a:pt x="143879" y="12028"/>
                      <a:pt x="131705" y="64"/>
                      <a:pt x="113788" y="64"/>
                    </a:cubicBezTo>
                    <a:cubicBezTo>
                      <a:pt x="82088" y="64"/>
                      <a:pt x="65320" y="37004"/>
                      <a:pt x="58888" y="52745"/>
                    </a:cubicBezTo>
                    <a:cubicBezTo>
                      <a:pt x="55902" y="60511"/>
                      <a:pt x="50848" y="75203"/>
                      <a:pt x="49470" y="79191"/>
                    </a:cubicBezTo>
                    <a:cubicBezTo>
                      <a:pt x="24203" y="76043"/>
                      <a:pt x="8123" y="65548"/>
                      <a:pt x="8123" y="50017"/>
                    </a:cubicBezTo>
                    <a:cubicBezTo>
                      <a:pt x="8123" y="49807"/>
                      <a:pt x="9502" y="26300"/>
                      <a:pt x="28108" y="7410"/>
                    </a:cubicBezTo>
                    <a:cubicBezTo>
                      <a:pt x="29716" y="5941"/>
                      <a:pt x="29945" y="5521"/>
                      <a:pt x="29945" y="4682"/>
                    </a:cubicBezTo>
                    <a:cubicBezTo>
                      <a:pt x="29945" y="2163"/>
                      <a:pt x="26959" y="2163"/>
                      <a:pt x="26270" y="2163"/>
                    </a:cubicBezTo>
                    <a:cubicBezTo>
                      <a:pt x="24203" y="2163"/>
                      <a:pt x="23284" y="2163"/>
                      <a:pt x="18919" y="6781"/>
                    </a:cubicBezTo>
                    <a:cubicBezTo>
                      <a:pt x="6056" y="21263"/>
                      <a:pt x="84" y="43091"/>
                      <a:pt x="84" y="52116"/>
                    </a:cubicBezTo>
                    <a:cubicBezTo>
                      <a:pt x="84" y="70795"/>
                      <a:pt x="15014" y="86957"/>
                      <a:pt x="44646" y="92833"/>
                    </a:cubicBezTo>
                    <a:cubicBezTo>
                      <a:pt x="33161" y="125366"/>
                      <a:pt x="31783" y="129353"/>
                      <a:pt x="31783" y="131242"/>
                    </a:cubicBezTo>
                    <a:cubicBezTo>
                      <a:pt x="31783" y="136909"/>
                      <a:pt x="37066" y="137959"/>
                      <a:pt x="39593" y="137959"/>
                    </a:cubicBezTo>
                    <a:cubicBezTo>
                      <a:pt x="42120" y="137959"/>
                      <a:pt x="46714" y="136489"/>
                      <a:pt x="48551" y="133341"/>
                    </a:cubicBezTo>
                    <a:cubicBezTo>
                      <a:pt x="50159" y="130193"/>
                      <a:pt x="52227" y="119489"/>
                      <a:pt x="56821" y="94512"/>
                    </a:cubicBezTo>
                    <a:close/>
                    <a:moveTo>
                      <a:pt x="59807" y="80240"/>
                    </a:moveTo>
                    <a:cubicBezTo>
                      <a:pt x="64401" y="56104"/>
                      <a:pt x="66239" y="46659"/>
                      <a:pt x="77265" y="33016"/>
                    </a:cubicBezTo>
                    <a:cubicBezTo>
                      <a:pt x="87601" y="20213"/>
                      <a:pt x="99776" y="14336"/>
                      <a:pt x="111261" y="14336"/>
                    </a:cubicBezTo>
                    <a:cubicBezTo>
                      <a:pt x="127111" y="14336"/>
                      <a:pt x="135610" y="23991"/>
                      <a:pt x="135610" y="34905"/>
                    </a:cubicBezTo>
                    <a:cubicBezTo>
                      <a:pt x="135610" y="56104"/>
                      <a:pt x="106667" y="80450"/>
                      <a:pt x="67158" y="80450"/>
                    </a:cubicBezTo>
                    <a:cubicBezTo>
                      <a:pt x="65090" y="80450"/>
                      <a:pt x="61874" y="80450"/>
                      <a:pt x="59807" y="80240"/>
                    </a:cubicBez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CEC5216B-3A4D-AA37-96B6-F046B733DC6E}"/>
              </a:ext>
            </a:extLst>
          </p:cNvPr>
          <p:cNvGrpSpPr/>
          <p:nvPr/>
        </p:nvGrpSpPr>
        <p:grpSpPr>
          <a:xfrm>
            <a:off x="5643752" y="1384103"/>
            <a:ext cx="751274" cy="751274"/>
            <a:chOff x="-1085006" y="2675264"/>
            <a:chExt cx="487841" cy="487841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08A1D5-30CD-2E68-4E31-1B3E5F883C9B}"/>
                </a:ext>
              </a:extLst>
            </p:cNvPr>
            <p:cNvSpPr/>
            <p:nvPr/>
          </p:nvSpPr>
          <p:spPr>
            <a:xfrm>
              <a:off x="-1085006" y="2675264"/>
              <a:ext cx="487841" cy="4878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<a:extLst>
                <a:ext uri="{FF2B5EF4-FFF2-40B4-BE49-F238E27FC236}">
                  <a16:creationId xmlns:a16="http://schemas.microsoft.com/office/drawing/2014/main" id="{F80659D9-2B32-8958-A645-27586B2C3B02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-1021083" y="2765114"/>
              <a:ext cx="371814" cy="300774"/>
              <a:chOff x="3437708" y="3520797"/>
              <a:chExt cx="377027" cy="304991"/>
            </a:xfrm>
            <a:solidFill>
              <a:schemeClr val="tx1"/>
            </a:solidFill>
          </p:grpSpPr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75C1338A-8B09-66F7-AF39-789CED53E035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437708" y="3520797"/>
                <a:ext cx="206406" cy="214682"/>
              </a:xfrm>
              <a:custGeom>
                <a:avLst/>
                <a:gdLst>
                  <a:gd name="connsiteX0" fmla="*/ 110992 w 206406"/>
                  <a:gd name="connsiteY0" fmla="*/ 6359 h 214682"/>
                  <a:gd name="connsiteX1" fmla="*/ 103444 w 206406"/>
                  <a:gd name="connsiteY1" fmla="*/ 63 h 214682"/>
                  <a:gd name="connsiteX2" fmla="*/ 95897 w 206406"/>
                  <a:gd name="connsiteY2" fmla="*/ 6359 h 214682"/>
                  <a:gd name="connsiteX3" fmla="*/ 32892 w 206406"/>
                  <a:gd name="connsiteY3" fmla="*/ 184762 h 214682"/>
                  <a:gd name="connsiteX4" fmla="*/ 77 w 206406"/>
                  <a:gd name="connsiteY4" fmla="*/ 205450 h 214682"/>
                  <a:gd name="connsiteX5" fmla="*/ 77 w 206406"/>
                  <a:gd name="connsiteY5" fmla="*/ 214745 h 214682"/>
                  <a:gd name="connsiteX6" fmla="*/ 30595 w 206406"/>
                  <a:gd name="connsiteY6" fmla="*/ 213846 h 214682"/>
                  <a:gd name="connsiteX7" fmla="*/ 67676 w 206406"/>
                  <a:gd name="connsiteY7" fmla="*/ 214745 h 214682"/>
                  <a:gd name="connsiteX8" fmla="*/ 67676 w 206406"/>
                  <a:gd name="connsiteY8" fmla="*/ 205450 h 214682"/>
                  <a:gd name="connsiteX9" fmla="*/ 42408 w 206406"/>
                  <a:gd name="connsiteY9" fmla="*/ 189859 h 214682"/>
                  <a:gd name="connsiteX10" fmla="*/ 44049 w 206406"/>
                  <a:gd name="connsiteY10" fmla="*/ 183262 h 214682"/>
                  <a:gd name="connsiteX11" fmla="*/ 93271 w 206406"/>
                  <a:gd name="connsiteY11" fmla="*/ 43539 h 214682"/>
                  <a:gd name="connsiteX12" fmla="*/ 145119 w 206406"/>
                  <a:gd name="connsiteY12" fmla="*/ 191058 h 214682"/>
                  <a:gd name="connsiteX13" fmla="*/ 146760 w 206406"/>
                  <a:gd name="connsiteY13" fmla="*/ 196455 h 214682"/>
                  <a:gd name="connsiteX14" fmla="*/ 118867 w 206406"/>
                  <a:gd name="connsiteY14" fmla="*/ 205450 h 214682"/>
                  <a:gd name="connsiteX15" fmla="*/ 118867 w 206406"/>
                  <a:gd name="connsiteY15" fmla="*/ 214745 h 214682"/>
                  <a:gd name="connsiteX16" fmla="*/ 166121 w 206406"/>
                  <a:gd name="connsiteY16" fmla="*/ 213846 h 214682"/>
                  <a:gd name="connsiteX17" fmla="*/ 206483 w 206406"/>
                  <a:gd name="connsiteY17" fmla="*/ 214745 h 214682"/>
                  <a:gd name="connsiteX18" fmla="*/ 206483 w 206406"/>
                  <a:gd name="connsiteY18" fmla="*/ 205450 h 214682"/>
                  <a:gd name="connsiteX19" fmla="*/ 176622 w 206406"/>
                  <a:gd name="connsiteY19" fmla="*/ 192557 h 214682"/>
                  <a:gd name="connsiteX20" fmla="*/ 110992 w 206406"/>
                  <a:gd name="connsiteY20" fmla="*/ 6359 h 21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6406" h="214682">
                    <a:moveTo>
                      <a:pt x="110992" y="6359"/>
                    </a:moveTo>
                    <a:cubicBezTo>
                      <a:pt x="109023" y="662"/>
                      <a:pt x="107054" y="63"/>
                      <a:pt x="103444" y="63"/>
                    </a:cubicBezTo>
                    <a:cubicBezTo>
                      <a:pt x="98194" y="63"/>
                      <a:pt x="97537" y="1262"/>
                      <a:pt x="95897" y="6359"/>
                    </a:cubicBezTo>
                    <a:lnTo>
                      <a:pt x="32892" y="184762"/>
                    </a:lnTo>
                    <a:cubicBezTo>
                      <a:pt x="29610" y="193757"/>
                      <a:pt x="23047" y="205450"/>
                      <a:pt x="77" y="205450"/>
                    </a:cubicBezTo>
                    <a:lnTo>
                      <a:pt x="77" y="214745"/>
                    </a:lnTo>
                    <a:cubicBezTo>
                      <a:pt x="10906" y="214145"/>
                      <a:pt x="27641" y="213846"/>
                      <a:pt x="30595" y="213846"/>
                    </a:cubicBezTo>
                    <a:cubicBezTo>
                      <a:pt x="40111" y="213846"/>
                      <a:pt x="57503" y="214445"/>
                      <a:pt x="67676" y="214745"/>
                    </a:cubicBezTo>
                    <a:lnTo>
                      <a:pt x="67676" y="205450"/>
                    </a:lnTo>
                    <a:cubicBezTo>
                      <a:pt x="49956" y="205150"/>
                      <a:pt x="42408" y="197055"/>
                      <a:pt x="42408" y="189859"/>
                    </a:cubicBezTo>
                    <a:cubicBezTo>
                      <a:pt x="42408" y="188360"/>
                      <a:pt x="42408" y="187460"/>
                      <a:pt x="44049" y="183262"/>
                    </a:cubicBezTo>
                    <a:lnTo>
                      <a:pt x="93271" y="43539"/>
                    </a:lnTo>
                    <a:lnTo>
                      <a:pt x="145119" y="191058"/>
                    </a:lnTo>
                    <a:cubicBezTo>
                      <a:pt x="146760" y="195256"/>
                      <a:pt x="146760" y="195855"/>
                      <a:pt x="146760" y="196455"/>
                    </a:cubicBezTo>
                    <a:cubicBezTo>
                      <a:pt x="146760" y="205450"/>
                      <a:pt x="127399" y="205450"/>
                      <a:pt x="118867" y="205450"/>
                    </a:cubicBezTo>
                    <a:lnTo>
                      <a:pt x="118867" y="214745"/>
                    </a:lnTo>
                    <a:cubicBezTo>
                      <a:pt x="130352" y="213846"/>
                      <a:pt x="153651" y="213846"/>
                      <a:pt x="166121" y="213846"/>
                    </a:cubicBezTo>
                    <a:cubicBezTo>
                      <a:pt x="178919" y="213846"/>
                      <a:pt x="193685" y="214445"/>
                      <a:pt x="206483" y="214745"/>
                    </a:cubicBezTo>
                    <a:lnTo>
                      <a:pt x="206483" y="205450"/>
                    </a:lnTo>
                    <a:cubicBezTo>
                      <a:pt x="181544" y="205450"/>
                      <a:pt x="180559" y="203651"/>
                      <a:pt x="176622" y="192557"/>
                    </a:cubicBezTo>
                    <a:lnTo>
                      <a:pt x="110992" y="6359"/>
                    </a:ln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" name="Dowolny kształt: kształt 13">
                <a:extLst>
                  <a:ext uri="{FF2B5EF4-FFF2-40B4-BE49-F238E27FC236}">
                    <a16:creationId xmlns:a16="http://schemas.microsoft.com/office/drawing/2014/main" id="{31EE9AAE-6743-F6AF-E7BD-0CDE860C2A6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670940" y="3687894"/>
                <a:ext cx="143795" cy="137894"/>
              </a:xfrm>
              <a:custGeom>
                <a:avLst/>
                <a:gdLst>
                  <a:gd name="connsiteX0" fmla="*/ 56821 w 143795"/>
                  <a:gd name="connsiteY0" fmla="*/ 94512 h 137894"/>
                  <a:gd name="connsiteX1" fmla="*/ 64631 w 143795"/>
                  <a:gd name="connsiteY1" fmla="*/ 94722 h 137894"/>
                  <a:gd name="connsiteX2" fmla="*/ 143879 w 143795"/>
                  <a:gd name="connsiteY2" fmla="*/ 30707 h 137894"/>
                  <a:gd name="connsiteX3" fmla="*/ 113788 w 143795"/>
                  <a:gd name="connsiteY3" fmla="*/ 64 h 137894"/>
                  <a:gd name="connsiteX4" fmla="*/ 58888 w 143795"/>
                  <a:gd name="connsiteY4" fmla="*/ 52745 h 137894"/>
                  <a:gd name="connsiteX5" fmla="*/ 49470 w 143795"/>
                  <a:gd name="connsiteY5" fmla="*/ 79191 h 137894"/>
                  <a:gd name="connsiteX6" fmla="*/ 8123 w 143795"/>
                  <a:gd name="connsiteY6" fmla="*/ 50017 h 137894"/>
                  <a:gd name="connsiteX7" fmla="*/ 28108 w 143795"/>
                  <a:gd name="connsiteY7" fmla="*/ 7410 h 137894"/>
                  <a:gd name="connsiteX8" fmla="*/ 29945 w 143795"/>
                  <a:gd name="connsiteY8" fmla="*/ 4682 h 137894"/>
                  <a:gd name="connsiteX9" fmla="*/ 26270 w 143795"/>
                  <a:gd name="connsiteY9" fmla="*/ 2163 h 137894"/>
                  <a:gd name="connsiteX10" fmla="*/ 18919 w 143795"/>
                  <a:gd name="connsiteY10" fmla="*/ 6781 h 137894"/>
                  <a:gd name="connsiteX11" fmla="*/ 84 w 143795"/>
                  <a:gd name="connsiteY11" fmla="*/ 52116 h 137894"/>
                  <a:gd name="connsiteX12" fmla="*/ 44646 w 143795"/>
                  <a:gd name="connsiteY12" fmla="*/ 92833 h 137894"/>
                  <a:gd name="connsiteX13" fmla="*/ 31783 w 143795"/>
                  <a:gd name="connsiteY13" fmla="*/ 131242 h 137894"/>
                  <a:gd name="connsiteX14" fmla="*/ 39593 w 143795"/>
                  <a:gd name="connsiteY14" fmla="*/ 137959 h 137894"/>
                  <a:gd name="connsiteX15" fmla="*/ 48551 w 143795"/>
                  <a:gd name="connsiteY15" fmla="*/ 133341 h 137894"/>
                  <a:gd name="connsiteX16" fmla="*/ 56821 w 143795"/>
                  <a:gd name="connsiteY16" fmla="*/ 94512 h 137894"/>
                  <a:gd name="connsiteX17" fmla="*/ 59807 w 143795"/>
                  <a:gd name="connsiteY17" fmla="*/ 80240 h 137894"/>
                  <a:gd name="connsiteX18" fmla="*/ 77265 w 143795"/>
                  <a:gd name="connsiteY18" fmla="*/ 33016 h 137894"/>
                  <a:gd name="connsiteX19" fmla="*/ 111261 w 143795"/>
                  <a:gd name="connsiteY19" fmla="*/ 14336 h 137894"/>
                  <a:gd name="connsiteX20" fmla="*/ 135610 w 143795"/>
                  <a:gd name="connsiteY20" fmla="*/ 34905 h 137894"/>
                  <a:gd name="connsiteX21" fmla="*/ 67158 w 143795"/>
                  <a:gd name="connsiteY21" fmla="*/ 80450 h 137894"/>
                  <a:gd name="connsiteX22" fmla="*/ 59807 w 143795"/>
                  <a:gd name="connsiteY22" fmla="*/ 80240 h 13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795" h="137894">
                    <a:moveTo>
                      <a:pt x="56821" y="94512"/>
                    </a:moveTo>
                    <a:cubicBezTo>
                      <a:pt x="59348" y="94722"/>
                      <a:pt x="62104" y="94722"/>
                      <a:pt x="64631" y="94722"/>
                    </a:cubicBezTo>
                    <a:cubicBezTo>
                      <a:pt x="105978" y="94722"/>
                      <a:pt x="143879" y="63869"/>
                      <a:pt x="143879" y="30707"/>
                    </a:cubicBezTo>
                    <a:cubicBezTo>
                      <a:pt x="143879" y="12028"/>
                      <a:pt x="131705" y="64"/>
                      <a:pt x="113788" y="64"/>
                    </a:cubicBezTo>
                    <a:cubicBezTo>
                      <a:pt x="82088" y="64"/>
                      <a:pt x="65320" y="37004"/>
                      <a:pt x="58888" y="52745"/>
                    </a:cubicBezTo>
                    <a:cubicBezTo>
                      <a:pt x="55902" y="60511"/>
                      <a:pt x="50848" y="75203"/>
                      <a:pt x="49470" y="79191"/>
                    </a:cubicBezTo>
                    <a:cubicBezTo>
                      <a:pt x="24203" y="76043"/>
                      <a:pt x="8123" y="65548"/>
                      <a:pt x="8123" y="50017"/>
                    </a:cubicBezTo>
                    <a:cubicBezTo>
                      <a:pt x="8123" y="49807"/>
                      <a:pt x="9502" y="26300"/>
                      <a:pt x="28108" y="7410"/>
                    </a:cubicBezTo>
                    <a:cubicBezTo>
                      <a:pt x="29716" y="5941"/>
                      <a:pt x="29945" y="5521"/>
                      <a:pt x="29945" y="4682"/>
                    </a:cubicBezTo>
                    <a:cubicBezTo>
                      <a:pt x="29945" y="2163"/>
                      <a:pt x="26959" y="2163"/>
                      <a:pt x="26270" y="2163"/>
                    </a:cubicBezTo>
                    <a:cubicBezTo>
                      <a:pt x="24203" y="2163"/>
                      <a:pt x="23284" y="2163"/>
                      <a:pt x="18919" y="6781"/>
                    </a:cubicBezTo>
                    <a:cubicBezTo>
                      <a:pt x="6056" y="21263"/>
                      <a:pt x="84" y="43091"/>
                      <a:pt x="84" y="52116"/>
                    </a:cubicBezTo>
                    <a:cubicBezTo>
                      <a:pt x="84" y="70795"/>
                      <a:pt x="15014" y="86957"/>
                      <a:pt x="44646" y="92833"/>
                    </a:cubicBezTo>
                    <a:cubicBezTo>
                      <a:pt x="33161" y="125366"/>
                      <a:pt x="31783" y="129353"/>
                      <a:pt x="31783" y="131242"/>
                    </a:cubicBezTo>
                    <a:cubicBezTo>
                      <a:pt x="31783" y="136909"/>
                      <a:pt x="37066" y="137959"/>
                      <a:pt x="39593" y="137959"/>
                    </a:cubicBezTo>
                    <a:cubicBezTo>
                      <a:pt x="42120" y="137959"/>
                      <a:pt x="46714" y="136489"/>
                      <a:pt x="48551" y="133341"/>
                    </a:cubicBezTo>
                    <a:cubicBezTo>
                      <a:pt x="50159" y="130193"/>
                      <a:pt x="52227" y="119489"/>
                      <a:pt x="56821" y="94512"/>
                    </a:cubicBezTo>
                    <a:close/>
                    <a:moveTo>
                      <a:pt x="59807" y="80240"/>
                    </a:moveTo>
                    <a:cubicBezTo>
                      <a:pt x="64401" y="56104"/>
                      <a:pt x="66239" y="46659"/>
                      <a:pt x="77265" y="33016"/>
                    </a:cubicBezTo>
                    <a:cubicBezTo>
                      <a:pt x="87601" y="20213"/>
                      <a:pt x="99776" y="14336"/>
                      <a:pt x="111261" y="14336"/>
                    </a:cubicBezTo>
                    <a:cubicBezTo>
                      <a:pt x="127111" y="14336"/>
                      <a:pt x="135610" y="23991"/>
                      <a:pt x="135610" y="34905"/>
                    </a:cubicBezTo>
                    <a:cubicBezTo>
                      <a:pt x="135610" y="56104"/>
                      <a:pt x="106667" y="80450"/>
                      <a:pt x="67158" y="80450"/>
                    </a:cubicBezTo>
                    <a:cubicBezTo>
                      <a:pt x="65090" y="80450"/>
                      <a:pt x="61874" y="80450"/>
                      <a:pt x="59807" y="80240"/>
                    </a:cubicBez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000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2C6A-9AC0-9D33-2581-09B73E61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A05F213-D94A-7AA7-53E3-71D2A342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260" y="49098"/>
            <a:ext cx="925251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The „no-go” and the „</a:t>
            </a:r>
            <a:r>
              <a:rPr lang="pl-PL" dirty="0" err="1"/>
              <a:t>constructive</a:t>
            </a:r>
            <a:r>
              <a:rPr lang="pl-PL" dirty="0"/>
              <a:t>” </a:t>
            </a:r>
            <a:r>
              <a:rPr lang="pl-PL" dirty="0" err="1"/>
              <a:t>way</a:t>
            </a:r>
            <a:r>
              <a:rPr lang="pl-PL" dirty="0"/>
              <a:t> </a:t>
            </a:r>
          </a:p>
        </p:txBody>
      </p:sp>
      <p:grpSp>
        <p:nvGrpSpPr>
          <p:cNvPr id="43" name="Grupa 4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 title="IguanaTex Vector Display">
            <a:extLst>
              <a:ext uri="{FF2B5EF4-FFF2-40B4-BE49-F238E27FC236}">
                <a16:creationId xmlns:a16="http://schemas.microsoft.com/office/drawing/2014/main" id="{DE66D4E5-A952-101F-3209-3EC312B920A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83486" y="1684137"/>
            <a:ext cx="2567141" cy="514820"/>
            <a:chOff x="11320206" y="4741644"/>
            <a:chExt cx="2350497" cy="516916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C7E8EE46-7F14-07B0-2F50-B268C59C8E4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320206" y="4893100"/>
              <a:ext cx="300003" cy="217349"/>
            </a:xfrm>
            <a:custGeom>
              <a:avLst/>
              <a:gdLst>
                <a:gd name="connsiteX0" fmla="*/ 30165 w 300003"/>
                <a:gd name="connsiteY0" fmla="*/ 48265 h 217349"/>
                <a:gd name="connsiteX1" fmla="*/ 30165 w 300003"/>
                <a:gd name="connsiteY1" fmla="*/ 180052 h 217349"/>
                <a:gd name="connsiteX2" fmla="*/ 203 w 300003"/>
                <a:gd name="connsiteY2" fmla="*/ 202180 h 217349"/>
                <a:gd name="connsiteX3" fmla="*/ 203 w 300003"/>
                <a:gd name="connsiteY3" fmla="*/ 217424 h 217349"/>
                <a:gd name="connsiteX4" fmla="*/ 43609 w 300003"/>
                <a:gd name="connsiteY4" fmla="*/ 215949 h 217349"/>
                <a:gd name="connsiteX5" fmla="*/ 86632 w 300003"/>
                <a:gd name="connsiteY5" fmla="*/ 217424 h 217349"/>
                <a:gd name="connsiteX6" fmla="*/ 86632 w 300003"/>
                <a:gd name="connsiteY6" fmla="*/ 202180 h 217349"/>
                <a:gd name="connsiteX7" fmla="*/ 56670 w 300003"/>
                <a:gd name="connsiteY7" fmla="*/ 180052 h 217349"/>
                <a:gd name="connsiteX8" fmla="*/ 56670 w 300003"/>
                <a:gd name="connsiteY8" fmla="*/ 89571 h 217349"/>
                <a:gd name="connsiteX9" fmla="*/ 108527 w 300003"/>
                <a:gd name="connsiteY9" fmla="*/ 10893 h 217349"/>
                <a:gd name="connsiteX10" fmla="*/ 136952 w 300003"/>
                <a:gd name="connsiteY10" fmla="*/ 65476 h 217349"/>
                <a:gd name="connsiteX11" fmla="*/ 136952 w 300003"/>
                <a:gd name="connsiteY11" fmla="*/ 180052 h 217349"/>
                <a:gd name="connsiteX12" fmla="*/ 106990 w 300003"/>
                <a:gd name="connsiteY12" fmla="*/ 202180 h 217349"/>
                <a:gd name="connsiteX13" fmla="*/ 106990 w 300003"/>
                <a:gd name="connsiteY13" fmla="*/ 217424 h 217349"/>
                <a:gd name="connsiteX14" fmla="*/ 150397 w 300003"/>
                <a:gd name="connsiteY14" fmla="*/ 215949 h 217349"/>
                <a:gd name="connsiteX15" fmla="*/ 193419 w 300003"/>
                <a:gd name="connsiteY15" fmla="*/ 217424 h 217349"/>
                <a:gd name="connsiteX16" fmla="*/ 193419 w 300003"/>
                <a:gd name="connsiteY16" fmla="*/ 202180 h 217349"/>
                <a:gd name="connsiteX17" fmla="*/ 163457 w 300003"/>
                <a:gd name="connsiteY17" fmla="*/ 180052 h 217349"/>
                <a:gd name="connsiteX18" fmla="*/ 163457 w 300003"/>
                <a:gd name="connsiteY18" fmla="*/ 89571 h 217349"/>
                <a:gd name="connsiteX19" fmla="*/ 215314 w 300003"/>
                <a:gd name="connsiteY19" fmla="*/ 10893 h 217349"/>
                <a:gd name="connsiteX20" fmla="*/ 243740 w 300003"/>
                <a:gd name="connsiteY20" fmla="*/ 65476 h 217349"/>
                <a:gd name="connsiteX21" fmla="*/ 243740 w 300003"/>
                <a:gd name="connsiteY21" fmla="*/ 180052 h 217349"/>
                <a:gd name="connsiteX22" fmla="*/ 213778 w 300003"/>
                <a:gd name="connsiteY22" fmla="*/ 202180 h 217349"/>
                <a:gd name="connsiteX23" fmla="*/ 213778 w 300003"/>
                <a:gd name="connsiteY23" fmla="*/ 217424 h 217349"/>
                <a:gd name="connsiteX24" fmla="*/ 257184 w 300003"/>
                <a:gd name="connsiteY24" fmla="*/ 215949 h 217349"/>
                <a:gd name="connsiteX25" fmla="*/ 300207 w 300003"/>
                <a:gd name="connsiteY25" fmla="*/ 217424 h 217349"/>
                <a:gd name="connsiteX26" fmla="*/ 300207 w 300003"/>
                <a:gd name="connsiteY26" fmla="*/ 202180 h 217349"/>
                <a:gd name="connsiteX27" fmla="*/ 270245 w 300003"/>
                <a:gd name="connsiteY27" fmla="*/ 187428 h 217349"/>
                <a:gd name="connsiteX28" fmla="*/ 270245 w 300003"/>
                <a:gd name="connsiteY28" fmla="*/ 93505 h 217349"/>
                <a:gd name="connsiteX29" fmla="*/ 258337 w 300003"/>
                <a:gd name="connsiteY29" fmla="*/ 18269 h 217349"/>
                <a:gd name="connsiteX30" fmla="*/ 218003 w 300003"/>
                <a:gd name="connsiteY30" fmla="*/ 75 h 217349"/>
                <a:gd name="connsiteX31" fmla="*/ 162305 w 300003"/>
                <a:gd name="connsiteY31" fmla="*/ 48265 h 217349"/>
                <a:gd name="connsiteX32" fmla="*/ 111216 w 300003"/>
                <a:gd name="connsiteY32" fmla="*/ 75 h 217349"/>
                <a:gd name="connsiteX33" fmla="*/ 54365 w 300003"/>
                <a:gd name="connsiteY33" fmla="*/ 51707 h 217349"/>
                <a:gd name="connsiteX34" fmla="*/ 54365 w 300003"/>
                <a:gd name="connsiteY34" fmla="*/ 75 h 217349"/>
                <a:gd name="connsiteX35" fmla="*/ 203 w 300003"/>
                <a:gd name="connsiteY35" fmla="*/ 5484 h 217349"/>
                <a:gd name="connsiteX36" fmla="*/ 203 w 300003"/>
                <a:gd name="connsiteY36" fmla="*/ 20728 h 217349"/>
                <a:gd name="connsiteX37" fmla="*/ 30165 w 300003"/>
                <a:gd name="connsiteY37" fmla="*/ 48265 h 21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0003" h="217349">
                  <a:moveTo>
                    <a:pt x="30165" y="48265"/>
                  </a:moveTo>
                  <a:lnTo>
                    <a:pt x="30165" y="180052"/>
                  </a:lnTo>
                  <a:cubicBezTo>
                    <a:pt x="30165" y="202180"/>
                    <a:pt x="25939" y="202180"/>
                    <a:pt x="203" y="202180"/>
                  </a:cubicBezTo>
                  <a:lnTo>
                    <a:pt x="203" y="217424"/>
                  </a:lnTo>
                  <a:cubicBezTo>
                    <a:pt x="13647" y="216932"/>
                    <a:pt x="33238" y="215949"/>
                    <a:pt x="43609" y="215949"/>
                  </a:cubicBezTo>
                  <a:cubicBezTo>
                    <a:pt x="53596" y="215949"/>
                    <a:pt x="73571" y="216932"/>
                    <a:pt x="86632" y="217424"/>
                  </a:cubicBezTo>
                  <a:lnTo>
                    <a:pt x="86632" y="202180"/>
                  </a:lnTo>
                  <a:cubicBezTo>
                    <a:pt x="60895" y="202180"/>
                    <a:pt x="56670" y="202180"/>
                    <a:pt x="56670" y="180052"/>
                  </a:cubicBezTo>
                  <a:lnTo>
                    <a:pt x="56670" y="89571"/>
                  </a:lnTo>
                  <a:cubicBezTo>
                    <a:pt x="56670" y="38430"/>
                    <a:pt x="83943" y="10893"/>
                    <a:pt x="108527" y="10893"/>
                  </a:cubicBezTo>
                  <a:cubicBezTo>
                    <a:pt x="132727" y="10893"/>
                    <a:pt x="136952" y="37447"/>
                    <a:pt x="136952" y="65476"/>
                  </a:cubicBezTo>
                  <a:lnTo>
                    <a:pt x="136952" y="180052"/>
                  </a:lnTo>
                  <a:cubicBezTo>
                    <a:pt x="136952" y="202180"/>
                    <a:pt x="132727" y="202180"/>
                    <a:pt x="106990" y="202180"/>
                  </a:cubicBezTo>
                  <a:lnTo>
                    <a:pt x="106990" y="217424"/>
                  </a:lnTo>
                  <a:cubicBezTo>
                    <a:pt x="120435" y="216932"/>
                    <a:pt x="140025" y="215949"/>
                    <a:pt x="150397" y="215949"/>
                  </a:cubicBezTo>
                  <a:cubicBezTo>
                    <a:pt x="160384" y="215949"/>
                    <a:pt x="180359" y="216932"/>
                    <a:pt x="193419" y="217424"/>
                  </a:cubicBezTo>
                  <a:lnTo>
                    <a:pt x="193419" y="202180"/>
                  </a:lnTo>
                  <a:cubicBezTo>
                    <a:pt x="167683" y="202180"/>
                    <a:pt x="163457" y="202180"/>
                    <a:pt x="163457" y="180052"/>
                  </a:cubicBezTo>
                  <a:lnTo>
                    <a:pt x="163457" y="89571"/>
                  </a:lnTo>
                  <a:cubicBezTo>
                    <a:pt x="163457" y="38430"/>
                    <a:pt x="190730" y="10893"/>
                    <a:pt x="215314" y="10893"/>
                  </a:cubicBezTo>
                  <a:cubicBezTo>
                    <a:pt x="239514" y="10893"/>
                    <a:pt x="243740" y="37447"/>
                    <a:pt x="243740" y="65476"/>
                  </a:cubicBezTo>
                  <a:lnTo>
                    <a:pt x="243740" y="180052"/>
                  </a:lnTo>
                  <a:cubicBezTo>
                    <a:pt x="243740" y="202180"/>
                    <a:pt x="239514" y="202180"/>
                    <a:pt x="213778" y="202180"/>
                  </a:cubicBezTo>
                  <a:lnTo>
                    <a:pt x="213778" y="217424"/>
                  </a:lnTo>
                  <a:cubicBezTo>
                    <a:pt x="227222" y="216932"/>
                    <a:pt x="246813" y="215949"/>
                    <a:pt x="257184" y="215949"/>
                  </a:cubicBezTo>
                  <a:cubicBezTo>
                    <a:pt x="267172" y="215949"/>
                    <a:pt x="287146" y="216932"/>
                    <a:pt x="300207" y="217424"/>
                  </a:cubicBezTo>
                  <a:lnTo>
                    <a:pt x="300207" y="202180"/>
                  </a:lnTo>
                  <a:cubicBezTo>
                    <a:pt x="280232" y="202180"/>
                    <a:pt x="270629" y="202180"/>
                    <a:pt x="270245" y="187428"/>
                  </a:cubicBezTo>
                  <a:lnTo>
                    <a:pt x="270245" y="93505"/>
                  </a:lnTo>
                  <a:cubicBezTo>
                    <a:pt x="270245" y="51216"/>
                    <a:pt x="270245" y="35972"/>
                    <a:pt x="258337" y="18269"/>
                  </a:cubicBezTo>
                  <a:cubicBezTo>
                    <a:pt x="252959" y="9910"/>
                    <a:pt x="240283" y="75"/>
                    <a:pt x="218003" y="75"/>
                  </a:cubicBezTo>
                  <a:cubicBezTo>
                    <a:pt x="185737" y="75"/>
                    <a:pt x="168835" y="29579"/>
                    <a:pt x="162305" y="48265"/>
                  </a:cubicBezTo>
                  <a:cubicBezTo>
                    <a:pt x="156927" y="5484"/>
                    <a:pt x="128501" y="75"/>
                    <a:pt x="111216" y="75"/>
                  </a:cubicBezTo>
                  <a:cubicBezTo>
                    <a:pt x="83174" y="75"/>
                    <a:pt x="65120" y="21220"/>
                    <a:pt x="54365" y="51707"/>
                  </a:cubicBezTo>
                  <a:lnTo>
                    <a:pt x="54365" y="75"/>
                  </a:lnTo>
                  <a:lnTo>
                    <a:pt x="203" y="5484"/>
                  </a:lnTo>
                  <a:lnTo>
                    <a:pt x="203" y="20728"/>
                  </a:lnTo>
                  <a:cubicBezTo>
                    <a:pt x="27092" y="20728"/>
                    <a:pt x="30165" y="24170"/>
                    <a:pt x="30165" y="48265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6A0F7B55-7166-790D-C50A-5812DEE11C4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644155" y="4890150"/>
              <a:ext cx="173241" cy="225708"/>
            </a:xfrm>
            <a:custGeom>
              <a:avLst/>
              <a:gdLst>
                <a:gd name="connsiteX0" fmla="*/ 111992 w 173241"/>
                <a:gd name="connsiteY0" fmla="*/ 183002 h 225708"/>
                <a:gd name="connsiteX1" fmla="*/ 141954 w 173241"/>
                <a:gd name="connsiteY1" fmla="*/ 223325 h 225708"/>
                <a:gd name="connsiteX2" fmla="*/ 173453 w 173241"/>
                <a:gd name="connsiteY2" fmla="*/ 176609 h 225708"/>
                <a:gd name="connsiteX3" fmla="*/ 173453 w 173241"/>
                <a:gd name="connsiteY3" fmla="*/ 149072 h 225708"/>
                <a:gd name="connsiteX4" fmla="*/ 163850 w 173241"/>
                <a:gd name="connsiteY4" fmla="*/ 149072 h 225708"/>
                <a:gd name="connsiteX5" fmla="*/ 163850 w 173241"/>
                <a:gd name="connsiteY5" fmla="*/ 176609 h 225708"/>
                <a:gd name="connsiteX6" fmla="*/ 150021 w 173241"/>
                <a:gd name="connsiteY6" fmla="*/ 208081 h 225708"/>
                <a:gd name="connsiteX7" fmla="*/ 135808 w 173241"/>
                <a:gd name="connsiteY7" fmla="*/ 183494 h 225708"/>
                <a:gd name="connsiteX8" fmla="*/ 135808 w 173241"/>
                <a:gd name="connsiteY8" fmla="*/ 85146 h 225708"/>
                <a:gd name="connsiteX9" fmla="*/ 121980 w 173241"/>
                <a:gd name="connsiteY9" fmla="*/ 27120 h 225708"/>
                <a:gd name="connsiteX10" fmla="*/ 69354 w 173241"/>
                <a:gd name="connsiteY10" fmla="*/ 75 h 225708"/>
                <a:gd name="connsiteX11" fmla="*/ 11351 w 173241"/>
                <a:gd name="connsiteY11" fmla="*/ 55641 h 225708"/>
                <a:gd name="connsiteX12" fmla="*/ 29021 w 173241"/>
                <a:gd name="connsiteY12" fmla="*/ 78753 h 225708"/>
                <a:gd name="connsiteX13" fmla="*/ 46690 w 173241"/>
                <a:gd name="connsiteY13" fmla="*/ 56133 h 225708"/>
                <a:gd name="connsiteX14" fmla="*/ 27100 w 173241"/>
                <a:gd name="connsiteY14" fmla="*/ 33513 h 225708"/>
                <a:gd name="connsiteX15" fmla="*/ 68586 w 173241"/>
                <a:gd name="connsiteY15" fmla="*/ 10893 h 225708"/>
                <a:gd name="connsiteX16" fmla="*/ 109303 w 173241"/>
                <a:gd name="connsiteY16" fmla="*/ 73836 h 225708"/>
                <a:gd name="connsiteX17" fmla="*/ 109303 w 173241"/>
                <a:gd name="connsiteY17" fmla="*/ 92030 h 225708"/>
                <a:gd name="connsiteX18" fmla="*/ 38624 w 173241"/>
                <a:gd name="connsiteY18" fmla="*/ 109733 h 225708"/>
                <a:gd name="connsiteX19" fmla="*/ 211 w 173241"/>
                <a:gd name="connsiteY19" fmla="*/ 173659 h 225708"/>
                <a:gd name="connsiteX20" fmla="*/ 61671 w 173241"/>
                <a:gd name="connsiteY20" fmla="*/ 225783 h 225708"/>
                <a:gd name="connsiteX21" fmla="*/ 111992 w 173241"/>
                <a:gd name="connsiteY21" fmla="*/ 183002 h 225708"/>
                <a:gd name="connsiteX22" fmla="*/ 109303 w 173241"/>
                <a:gd name="connsiteY22" fmla="*/ 102357 h 225708"/>
                <a:gd name="connsiteX23" fmla="*/ 109303 w 173241"/>
                <a:gd name="connsiteY23" fmla="*/ 151531 h 225708"/>
                <a:gd name="connsiteX24" fmla="*/ 64360 w 173241"/>
                <a:gd name="connsiteY24" fmla="*/ 214965 h 225708"/>
                <a:gd name="connsiteX25" fmla="*/ 29789 w 173241"/>
                <a:gd name="connsiteY25" fmla="*/ 173167 h 225708"/>
                <a:gd name="connsiteX26" fmla="*/ 109303 w 173241"/>
                <a:gd name="connsiteY26" fmla="*/ 102357 h 22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241" h="225708">
                  <a:moveTo>
                    <a:pt x="111992" y="183002"/>
                  </a:moveTo>
                  <a:cubicBezTo>
                    <a:pt x="113529" y="202672"/>
                    <a:pt x="123900" y="223325"/>
                    <a:pt x="141954" y="223325"/>
                  </a:cubicBezTo>
                  <a:cubicBezTo>
                    <a:pt x="150021" y="223325"/>
                    <a:pt x="173453" y="216440"/>
                    <a:pt x="173453" y="176609"/>
                  </a:cubicBezTo>
                  <a:lnTo>
                    <a:pt x="173453" y="149072"/>
                  </a:lnTo>
                  <a:lnTo>
                    <a:pt x="163850" y="149072"/>
                  </a:lnTo>
                  <a:lnTo>
                    <a:pt x="163850" y="176609"/>
                  </a:lnTo>
                  <a:cubicBezTo>
                    <a:pt x="163850" y="205130"/>
                    <a:pt x="154246" y="208081"/>
                    <a:pt x="150021" y="208081"/>
                  </a:cubicBezTo>
                  <a:cubicBezTo>
                    <a:pt x="137345" y="208081"/>
                    <a:pt x="135808" y="185952"/>
                    <a:pt x="135808" y="183494"/>
                  </a:cubicBezTo>
                  <a:lnTo>
                    <a:pt x="135808" y="85146"/>
                  </a:lnTo>
                  <a:cubicBezTo>
                    <a:pt x="135808" y="64493"/>
                    <a:pt x="135808" y="45315"/>
                    <a:pt x="121980" y="27120"/>
                  </a:cubicBezTo>
                  <a:cubicBezTo>
                    <a:pt x="106999" y="7943"/>
                    <a:pt x="87792" y="75"/>
                    <a:pt x="69354" y="75"/>
                  </a:cubicBezTo>
                  <a:cubicBezTo>
                    <a:pt x="37856" y="75"/>
                    <a:pt x="11351" y="23186"/>
                    <a:pt x="11351" y="55641"/>
                  </a:cubicBezTo>
                  <a:cubicBezTo>
                    <a:pt x="11351" y="70394"/>
                    <a:pt x="19033" y="78753"/>
                    <a:pt x="29021" y="78753"/>
                  </a:cubicBezTo>
                  <a:cubicBezTo>
                    <a:pt x="39776" y="78753"/>
                    <a:pt x="46690" y="68918"/>
                    <a:pt x="46690" y="56133"/>
                  </a:cubicBezTo>
                  <a:cubicBezTo>
                    <a:pt x="46690" y="50232"/>
                    <a:pt x="44770" y="34005"/>
                    <a:pt x="27100" y="33513"/>
                  </a:cubicBezTo>
                  <a:cubicBezTo>
                    <a:pt x="37471" y="16302"/>
                    <a:pt x="56294" y="10893"/>
                    <a:pt x="68586" y="10893"/>
                  </a:cubicBezTo>
                  <a:cubicBezTo>
                    <a:pt x="87408" y="10893"/>
                    <a:pt x="109303" y="30071"/>
                    <a:pt x="109303" y="73836"/>
                  </a:cubicBezTo>
                  <a:lnTo>
                    <a:pt x="109303" y="92030"/>
                  </a:lnTo>
                  <a:cubicBezTo>
                    <a:pt x="89713" y="93505"/>
                    <a:pt x="62824" y="94981"/>
                    <a:pt x="38624" y="109733"/>
                  </a:cubicBezTo>
                  <a:cubicBezTo>
                    <a:pt x="9814" y="126452"/>
                    <a:pt x="211" y="152022"/>
                    <a:pt x="211" y="173659"/>
                  </a:cubicBezTo>
                  <a:cubicBezTo>
                    <a:pt x="211" y="213490"/>
                    <a:pt x="37471" y="225783"/>
                    <a:pt x="61671" y="225783"/>
                  </a:cubicBezTo>
                  <a:cubicBezTo>
                    <a:pt x="87024" y="225783"/>
                    <a:pt x="104694" y="206114"/>
                    <a:pt x="111992" y="183002"/>
                  </a:cubicBezTo>
                  <a:close/>
                  <a:moveTo>
                    <a:pt x="109303" y="102357"/>
                  </a:moveTo>
                  <a:lnTo>
                    <a:pt x="109303" y="151531"/>
                  </a:lnTo>
                  <a:cubicBezTo>
                    <a:pt x="109303" y="198246"/>
                    <a:pt x="81646" y="214965"/>
                    <a:pt x="64360" y="214965"/>
                  </a:cubicBezTo>
                  <a:cubicBezTo>
                    <a:pt x="45538" y="214965"/>
                    <a:pt x="29789" y="197754"/>
                    <a:pt x="29789" y="173167"/>
                  </a:cubicBezTo>
                  <a:cubicBezTo>
                    <a:pt x="29789" y="146121"/>
                    <a:pt x="45922" y="105307"/>
                    <a:pt x="109303" y="10235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3C33F2DA-1FD3-A9E8-9F66-62B69F06147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824696" y="4898509"/>
              <a:ext cx="193600" cy="211939"/>
            </a:xfrm>
            <a:custGeom>
              <a:avLst/>
              <a:gdLst>
                <a:gd name="connsiteX0" fmla="*/ 105851 w 193600"/>
                <a:gd name="connsiteY0" fmla="*/ 96456 h 211939"/>
                <a:gd name="connsiteX1" fmla="*/ 141191 w 193600"/>
                <a:gd name="connsiteY1" fmla="*/ 40889 h 211939"/>
                <a:gd name="connsiteX2" fmla="*/ 186902 w 193600"/>
                <a:gd name="connsiteY2" fmla="*/ 15319 h 211939"/>
                <a:gd name="connsiteX3" fmla="*/ 186902 w 193600"/>
                <a:gd name="connsiteY3" fmla="*/ 75 h 211939"/>
                <a:gd name="connsiteX4" fmla="*/ 155404 w 193600"/>
                <a:gd name="connsiteY4" fmla="*/ 1550 h 211939"/>
                <a:gd name="connsiteX5" fmla="*/ 118527 w 193600"/>
                <a:gd name="connsiteY5" fmla="*/ 75 h 211939"/>
                <a:gd name="connsiteX6" fmla="*/ 118527 w 193600"/>
                <a:gd name="connsiteY6" fmla="*/ 15319 h 211939"/>
                <a:gd name="connsiteX7" fmla="*/ 129667 w 193600"/>
                <a:gd name="connsiteY7" fmla="*/ 30563 h 211939"/>
                <a:gd name="connsiteX8" fmla="*/ 123905 w 193600"/>
                <a:gd name="connsiteY8" fmla="*/ 47773 h 211939"/>
                <a:gd name="connsiteX9" fmla="*/ 100089 w 193600"/>
                <a:gd name="connsiteY9" fmla="*/ 86129 h 211939"/>
                <a:gd name="connsiteX10" fmla="*/ 70127 w 193600"/>
                <a:gd name="connsiteY10" fmla="*/ 36463 h 211939"/>
                <a:gd name="connsiteX11" fmla="*/ 66670 w 193600"/>
                <a:gd name="connsiteY11" fmla="*/ 27612 h 211939"/>
                <a:gd name="connsiteX12" fmla="*/ 80115 w 193600"/>
                <a:gd name="connsiteY12" fmla="*/ 15319 h 211939"/>
                <a:gd name="connsiteX13" fmla="*/ 80115 w 193600"/>
                <a:gd name="connsiteY13" fmla="*/ 75 h 211939"/>
                <a:gd name="connsiteX14" fmla="*/ 38629 w 193600"/>
                <a:gd name="connsiteY14" fmla="*/ 1550 h 211939"/>
                <a:gd name="connsiteX15" fmla="*/ 2137 w 193600"/>
                <a:gd name="connsiteY15" fmla="*/ 75 h 211939"/>
                <a:gd name="connsiteX16" fmla="*/ 2137 w 193600"/>
                <a:gd name="connsiteY16" fmla="*/ 15319 h 211939"/>
                <a:gd name="connsiteX17" fmla="*/ 47464 w 193600"/>
                <a:gd name="connsiteY17" fmla="*/ 45315 h 211939"/>
                <a:gd name="connsiteX18" fmla="*/ 85492 w 193600"/>
                <a:gd name="connsiteY18" fmla="*/ 108749 h 211939"/>
                <a:gd name="connsiteX19" fmla="*/ 49384 w 193600"/>
                <a:gd name="connsiteY19" fmla="*/ 167266 h 211939"/>
                <a:gd name="connsiteX20" fmla="*/ 216 w 193600"/>
                <a:gd name="connsiteY20" fmla="*/ 196771 h 211939"/>
                <a:gd name="connsiteX21" fmla="*/ 216 w 193600"/>
                <a:gd name="connsiteY21" fmla="*/ 212015 h 211939"/>
                <a:gd name="connsiteX22" fmla="*/ 32099 w 193600"/>
                <a:gd name="connsiteY22" fmla="*/ 210539 h 211939"/>
                <a:gd name="connsiteX23" fmla="*/ 68591 w 193600"/>
                <a:gd name="connsiteY23" fmla="*/ 212015 h 211939"/>
                <a:gd name="connsiteX24" fmla="*/ 68591 w 193600"/>
                <a:gd name="connsiteY24" fmla="*/ 196771 h 211939"/>
                <a:gd name="connsiteX25" fmla="*/ 57451 w 193600"/>
                <a:gd name="connsiteY25" fmla="*/ 181527 h 211939"/>
                <a:gd name="connsiteX26" fmla="*/ 92023 w 193600"/>
                <a:gd name="connsiteY26" fmla="*/ 119076 h 211939"/>
                <a:gd name="connsiteX27" fmla="*/ 121216 w 193600"/>
                <a:gd name="connsiteY27" fmla="*/ 168250 h 211939"/>
                <a:gd name="connsiteX28" fmla="*/ 129283 w 193600"/>
                <a:gd name="connsiteY28" fmla="*/ 184477 h 211939"/>
                <a:gd name="connsiteX29" fmla="*/ 115454 w 193600"/>
                <a:gd name="connsiteY29" fmla="*/ 196771 h 211939"/>
                <a:gd name="connsiteX30" fmla="*/ 115454 w 193600"/>
                <a:gd name="connsiteY30" fmla="*/ 212015 h 211939"/>
                <a:gd name="connsiteX31" fmla="*/ 156940 w 193600"/>
                <a:gd name="connsiteY31" fmla="*/ 210539 h 211939"/>
                <a:gd name="connsiteX32" fmla="*/ 193816 w 193600"/>
                <a:gd name="connsiteY32" fmla="*/ 212015 h 211939"/>
                <a:gd name="connsiteX33" fmla="*/ 193816 w 193600"/>
                <a:gd name="connsiteY33" fmla="*/ 196771 h 211939"/>
                <a:gd name="connsiteX34" fmla="*/ 157324 w 193600"/>
                <a:gd name="connsiteY34" fmla="*/ 181527 h 211939"/>
                <a:gd name="connsiteX35" fmla="*/ 105851 w 193600"/>
                <a:gd name="connsiteY35" fmla="*/ 96456 h 2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3600" h="211939">
                  <a:moveTo>
                    <a:pt x="105851" y="96456"/>
                  </a:moveTo>
                  <a:cubicBezTo>
                    <a:pt x="117375" y="77770"/>
                    <a:pt x="131972" y="53674"/>
                    <a:pt x="141191" y="40889"/>
                  </a:cubicBezTo>
                  <a:cubicBezTo>
                    <a:pt x="153099" y="23186"/>
                    <a:pt x="168848" y="15810"/>
                    <a:pt x="186902" y="15319"/>
                  </a:cubicBezTo>
                  <a:lnTo>
                    <a:pt x="186902" y="75"/>
                  </a:lnTo>
                  <a:cubicBezTo>
                    <a:pt x="176915" y="1058"/>
                    <a:pt x="165391" y="1550"/>
                    <a:pt x="155404" y="1550"/>
                  </a:cubicBezTo>
                  <a:cubicBezTo>
                    <a:pt x="143880" y="1550"/>
                    <a:pt x="123521" y="566"/>
                    <a:pt x="118527" y="75"/>
                  </a:cubicBezTo>
                  <a:lnTo>
                    <a:pt x="118527" y="15319"/>
                  </a:lnTo>
                  <a:cubicBezTo>
                    <a:pt x="126594" y="16302"/>
                    <a:pt x="129667" y="22695"/>
                    <a:pt x="129667" y="30563"/>
                  </a:cubicBezTo>
                  <a:cubicBezTo>
                    <a:pt x="129667" y="38430"/>
                    <a:pt x="125826" y="44823"/>
                    <a:pt x="123905" y="47773"/>
                  </a:cubicBezTo>
                  <a:lnTo>
                    <a:pt x="100089" y="86129"/>
                  </a:lnTo>
                  <a:lnTo>
                    <a:pt x="70127" y="36463"/>
                  </a:lnTo>
                  <a:cubicBezTo>
                    <a:pt x="66670" y="31546"/>
                    <a:pt x="66670" y="30563"/>
                    <a:pt x="66670" y="27612"/>
                  </a:cubicBezTo>
                  <a:cubicBezTo>
                    <a:pt x="66670" y="20236"/>
                    <a:pt x="72432" y="15810"/>
                    <a:pt x="80115" y="15319"/>
                  </a:cubicBezTo>
                  <a:lnTo>
                    <a:pt x="80115" y="75"/>
                  </a:lnTo>
                  <a:cubicBezTo>
                    <a:pt x="70127" y="566"/>
                    <a:pt x="44775" y="1550"/>
                    <a:pt x="38629" y="1550"/>
                  </a:cubicBezTo>
                  <a:cubicBezTo>
                    <a:pt x="30562" y="1550"/>
                    <a:pt x="12508" y="1058"/>
                    <a:pt x="2137" y="75"/>
                  </a:cubicBezTo>
                  <a:lnTo>
                    <a:pt x="2137" y="15319"/>
                  </a:lnTo>
                  <a:cubicBezTo>
                    <a:pt x="29026" y="15319"/>
                    <a:pt x="29410" y="15810"/>
                    <a:pt x="47464" y="45315"/>
                  </a:cubicBezTo>
                  <a:lnTo>
                    <a:pt x="85492" y="108749"/>
                  </a:lnTo>
                  <a:lnTo>
                    <a:pt x="49384" y="167266"/>
                  </a:lnTo>
                  <a:cubicBezTo>
                    <a:pt x="30946" y="195787"/>
                    <a:pt x="8283" y="196771"/>
                    <a:pt x="216" y="196771"/>
                  </a:cubicBezTo>
                  <a:lnTo>
                    <a:pt x="216" y="212015"/>
                  </a:lnTo>
                  <a:cubicBezTo>
                    <a:pt x="10203" y="211031"/>
                    <a:pt x="22111" y="210539"/>
                    <a:pt x="32099" y="210539"/>
                  </a:cubicBezTo>
                  <a:cubicBezTo>
                    <a:pt x="43238" y="210539"/>
                    <a:pt x="59372" y="211523"/>
                    <a:pt x="68591" y="212015"/>
                  </a:cubicBezTo>
                  <a:lnTo>
                    <a:pt x="68591" y="196771"/>
                  </a:lnTo>
                  <a:cubicBezTo>
                    <a:pt x="60140" y="195295"/>
                    <a:pt x="57451" y="188903"/>
                    <a:pt x="57451" y="181527"/>
                  </a:cubicBezTo>
                  <a:cubicBezTo>
                    <a:pt x="57451" y="170708"/>
                    <a:pt x="68591" y="154481"/>
                    <a:pt x="92023" y="119076"/>
                  </a:cubicBezTo>
                  <a:lnTo>
                    <a:pt x="121216" y="168250"/>
                  </a:lnTo>
                  <a:cubicBezTo>
                    <a:pt x="124289" y="173659"/>
                    <a:pt x="129283" y="181527"/>
                    <a:pt x="129283" y="184477"/>
                  </a:cubicBezTo>
                  <a:cubicBezTo>
                    <a:pt x="129283" y="188903"/>
                    <a:pt x="125826" y="196279"/>
                    <a:pt x="115454" y="196771"/>
                  </a:cubicBezTo>
                  <a:lnTo>
                    <a:pt x="115454" y="212015"/>
                  </a:lnTo>
                  <a:cubicBezTo>
                    <a:pt x="126978" y="211523"/>
                    <a:pt x="148489" y="210539"/>
                    <a:pt x="156940" y="210539"/>
                  </a:cubicBezTo>
                  <a:cubicBezTo>
                    <a:pt x="167312" y="210539"/>
                    <a:pt x="182293" y="211031"/>
                    <a:pt x="193816" y="212015"/>
                  </a:cubicBezTo>
                  <a:lnTo>
                    <a:pt x="193816" y="196771"/>
                  </a:lnTo>
                  <a:cubicBezTo>
                    <a:pt x="173074" y="196771"/>
                    <a:pt x="166159" y="195787"/>
                    <a:pt x="157324" y="181527"/>
                  </a:cubicBezTo>
                  <a:lnTo>
                    <a:pt x="105851" y="96456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9D1A200-207A-DE4C-E853-2F938C281A6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101438" y="4776066"/>
              <a:ext cx="273029" cy="334383"/>
            </a:xfrm>
            <a:custGeom>
              <a:avLst/>
              <a:gdLst>
                <a:gd name="connsiteX0" fmla="*/ 102017 w 273029"/>
                <a:gd name="connsiteY0" fmla="*/ 174642 h 334383"/>
                <a:gd name="connsiteX1" fmla="*/ 139277 w 273029"/>
                <a:gd name="connsiteY1" fmla="*/ 174642 h 334383"/>
                <a:gd name="connsiteX2" fmla="*/ 171160 w 273029"/>
                <a:gd name="connsiteY2" fmla="*/ 196771 h 334383"/>
                <a:gd name="connsiteX3" fmla="*/ 168471 w 273029"/>
                <a:gd name="connsiteY3" fmla="*/ 220866 h 334383"/>
                <a:gd name="connsiteX4" fmla="*/ 167319 w 273029"/>
                <a:gd name="connsiteY4" fmla="*/ 226275 h 334383"/>
                <a:gd name="connsiteX5" fmla="*/ 171928 w 273029"/>
                <a:gd name="connsiteY5" fmla="*/ 232176 h 334383"/>
                <a:gd name="connsiteX6" fmla="*/ 177690 w 273029"/>
                <a:gd name="connsiteY6" fmla="*/ 221849 h 334383"/>
                <a:gd name="connsiteX7" fmla="*/ 198817 w 273029"/>
                <a:gd name="connsiteY7" fmla="*/ 115142 h 334383"/>
                <a:gd name="connsiteX8" fmla="*/ 199969 w 273029"/>
                <a:gd name="connsiteY8" fmla="*/ 107274 h 334383"/>
                <a:gd name="connsiteX9" fmla="*/ 195360 w 273029"/>
                <a:gd name="connsiteY9" fmla="*/ 101865 h 334383"/>
                <a:gd name="connsiteX10" fmla="*/ 189598 w 273029"/>
                <a:gd name="connsiteY10" fmla="*/ 112191 h 334383"/>
                <a:gd name="connsiteX11" fmla="*/ 140045 w 273029"/>
                <a:gd name="connsiteY11" fmla="*/ 159398 h 334383"/>
                <a:gd name="connsiteX12" fmla="*/ 105090 w 273029"/>
                <a:gd name="connsiteY12" fmla="*/ 159398 h 334383"/>
                <a:gd name="connsiteX13" fmla="*/ 129674 w 273029"/>
                <a:gd name="connsiteY13" fmla="*/ 34497 h 334383"/>
                <a:gd name="connsiteX14" fmla="*/ 150417 w 273029"/>
                <a:gd name="connsiteY14" fmla="*/ 15319 h 334383"/>
                <a:gd name="connsiteX15" fmla="*/ 201122 w 273029"/>
                <a:gd name="connsiteY15" fmla="*/ 15319 h 334383"/>
                <a:gd name="connsiteX16" fmla="*/ 257205 w 273029"/>
                <a:gd name="connsiteY16" fmla="*/ 69410 h 334383"/>
                <a:gd name="connsiteX17" fmla="*/ 256052 w 273029"/>
                <a:gd name="connsiteY17" fmla="*/ 95964 h 334383"/>
                <a:gd name="connsiteX18" fmla="*/ 255284 w 273029"/>
                <a:gd name="connsiteY18" fmla="*/ 104815 h 334383"/>
                <a:gd name="connsiteX19" fmla="*/ 259893 w 273029"/>
                <a:gd name="connsiteY19" fmla="*/ 110716 h 334383"/>
                <a:gd name="connsiteX20" fmla="*/ 265271 w 273029"/>
                <a:gd name="connsiteY20" fmla="*/ 98423 h 334383"/>
                <a:gd name="connsiteX21" fmla="*/ 272954 w 273029"/>
                <a:gd name="connsiteY21" fmla="*/ 13352 h 334383"/>
                <a:gd name="connsiteX22" fmla="*/ 262582 w 273029"/>
                <a:gd name="connsiteY22" fmla="*/ 75 h 334383"/>
                <a:gd name="connsiteX23" fmla="*/ 74360 w 273029"/>
                <a:gd name="connsiteY23" fmla="*/ 75 h 334383"/>
                <a:gd name="connsiteX24" fmla="*/ 62836 w 273029"/>
                <a:gd name="connsiteY24" fmla="*/ 9910 h 334383"/>
                <a:gd name="connsiteX25" fmla="*/ 73591 w 273029"/>
                <a:gd name="connsiteY25" fmla="*/ 15319 h 334383"/>
                <a:gd name="connsiteX26" fmla="*/ 98560 w 273029"/>
                <a:gd name="connsiteY26" fmla="*/ 24170 h 334383"/>
                <a:gd name="connsiteX27" fmla="*/ 96639 w 273029"/>
                <a:gd name="connsiteY27" fmla="*/ 35972 h 334383"/>
                <a:gd name="connsiteX28" fmla="*/ 45934 w 273029"/>
                <a:gd name="connsiteY28" fmla="*/ 296102 h 334383"/>
                <a:gd name="connsiteX29" fmla="*/ 10978 w 273029"/>
                <a:gd name="connsiteY29" fmla="*/ 319214 h 334383"/>
                <a:gd name="connsiteX30" fmla="*/ 223 w 273029"/>
                <a:gd name="connsiteY30" fmla="*/ 328557 h 334383"/>
                <a:gd name="connsiteX31" fmla="*/ 5985 w 273029"/>
                <a:gd name="connsiteY31" fmla="*/ 334458 h 334383"/>
                <a:gd name="connsiteX32" fmla="*/ 56690 w 273029"/>
                <a:gd name="connsiteY32" fmla="*/ 332983 h 334383"/>
                <a:gd name="connsiteX33" fmla="*/ 113925 w 273029"/>
                <a:gd name="connsiteY33" fmla="*/ 334458 h 334383"/>
                <a:gd name="connsiteX34" fmla="*/ 121991 w 273029"/>
                <a:gd name="connsiteY34" fmla="*/ 325115 h 334383"/>
                <a:gd name="connsiteX35" fmla="*/ 119687 w 273029"/>
                <a:gd name="connsiteY35" fmla="*/ 319706 h 334383"/>
                <a:gd name="connsiteX36" fmla="*/ 108931 w 273029"/>
                <a:gd name="connsiteY36" fmla="*/ 319214 h 334383"/>
                <a:gd name="connsiteX37" fmla="*/ 88956 w 273029"/>
                <a:gd name="connsiteY37" fmla="*/ 318230 h 334383"/>
                <a:gd name="connsiteX38" fmla="*/ 76664 w 273029"/>
                <a:gd name="connsiteY38" fmla="*/ 308396 h 334383"/>
                <a:gd name="connsiteX39" fmla="*/ 78201 w 273029"/>
                <a:gd name="connsiteY39" fmla="*/ 297086 h 334383"/>
                <a:gd name="connsiteX40" fmla="*/ 102017 w 273029"/>
                <a:gd name="connsiteY40" fmla="*/ 174642 h 33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3029" h="334383">
                  <a:moveTo>
                    <a:pt x="102017" y="174642"/>
                  </a:moveTo>
                  <a:lnTo>
                    <a:pt x="139277" y="174642"/>
                  </a:lnTo>
                  <a:cubicBezTo>
                    <a:pt x="168087" y="174642"/>
                    <a:pt x="171160" y="182510"/>
                    <a:pt x="171160" y="196771"/>
                  </a:cubicBezTo>
                  <a:cubicBezTo>
                    <a:pt x="171160" y="200213"/>
                    <a:pt x="171160" y="206114"/>
                    <a:pt x="168471" y="220866"/>
                  </a:cubicBezTo>
                  <a:cubicBezTo>
                    <a:pt x="167703" y="223325"/>
                    <a:pt x="167319" y="225292"/>
                    <a:pt x="167319" y="226275"/>
                  </a:cubicBezTo>
                  <a:cubicBezTo>
                    <a:pt x="167319" y="230209"/>
                    <a:pt x="169623" y="232176"/>
                    <a:pt x="171928" y="232176"/>
                  </a:cubicBezTo>
                  <a:cubicBezTo>
                    <a:pt x="175769" y="232176"/>
                    <a:pt x="175769" y="230701"/>
                    <a:pt x="177690" y="221849"/>
                  </a:cubicBezTo>
                  <a:lnTo>
                    <a:pt x="198817" y="115142"/>
                  </a:lnTo>
                  <a:cubicBezTo>
                    <a:pt x="199969" y="109733"/>
                    <a:pt x="199969" y="108749"/>
                    <a:pt x="199969" y="107274"/>
                  </a:cubicBezTo>
                  <a:cubicBezTo>
                    <a:pt x="199969" y="106291"/>
                    <a:pt x="199201" y="101865"/>
                    <a:pt x="195360" y="101865"/>
                  </a:cubicBezTo>
                  <a:cubicBezTo>
                    <a:pt x="191519" y="101865"/>
                    <a:pt x="191134" y="104324"/>
                    <a:pt x="189598" y="112191"/>
                  </a:cubicBezTo>
                  <a:cubicBezTo>
                    <a:pt x="181531" y="150547"/>
                    <a:pt x="172696" y="159398"/>
                    <a:pt x="140045" y="159398"/>
                  </a:cubicBezTo>
                  <a:lnTo>
                    <a:pt x="105090" y="159398"/>
                  </a:lnTo>
                  <a:lnTo>
                    <a:pt x="129674" y="34497"/>
                  </a:lnTo>
                  <a:cubicBezTo>
                    <a:pt x="133131" y="17286"/>
                    <a:pt x="133515" y="15319"/>
                    <a:pt x="150417" y="15319"/>
                  </a:cubicBezTo>
                  <a:lnTo>
                    <a:pt x="201122" y="15319"/>
                  </a:lnTo>
                  <a:cubicBezTo>
                    <a:pt x="248370" y="15319"/>
                    <a:pt x="257205" y="31546"/>
                    <a:pt x="257205" y="69410"/>
                  </a:cubicBezTo>
                  <a:cubicBezTo>
                    <a:pt x="257205" y="80720"/>
                    <a:pt x="257205" y="82687"/>
                    <a:pt x="256052" y="95964"/>
                  </a:cubicBezTo>
                  <a:cubicBezTo>
                    <a:pt x="255284" y="102357"/>
                    <a:pt x="255284" y="103340"/>
                    <a:pt x="255284" y="104815"/>
                  </a:cubicBezTo>
                  <a:cubicBezTo>
                    <a:pt x="255284" y="107274"/>
                    <a:pt x="256436" y="110716"/>
                    <a:pt x="259893" y="110716"/>
                  </a:cubicBezTo>
                  <a:cubicBezTo>
                    <a:pt x="264119" y="110716"/>
                    <a:pt x="264503" y="107766"/>
                    <a:pt x="265271" y="98423"/>
                  </a:cubicBezTo>
                  <a:lnTo>
                    <a:pt x="272954" y="13352"/>
                  </a:lnTo>
                  <a:cubicBezTo>
                    <a:pt x="274106" y="75"/>
                    <a:pt x="272186" y="75"/>
                    <a:pt x="262582" y="75"/>
                  </a:cubicBezTo>
                  <a:lnTo>
                    <a:pt x="74360" y="75"/>
                  </a:lnTo>
                  <a:cubicBezTo>
                    <a:pt x="66677" y="75"/>
                    <a:pt x="62836" y="75"/>
                    <a:pt x="62836" y="9910"/>
                  </a:cubicBezTo>
                  <a:cubicBezTo>
                    <a:pt x="62836" y="15319"/>
                    <a:pt x="66293" y="15319"/>
                    <a:pt x="73591" y="15319"/>
                  </a:cubicBezTo>
                  <a:cubicBezTo>
                    <a:pt x="87804" y="15319"/>
                    <a:pt x="98560" y="15319"/>
                    <a:pt x="98560" y="24170"/>
                  </a:cubicBezTo>
                  <a:cubicBezTo>
                    <a:pt x="98560" y="26137"/>
                    <a:pt x="98560" y="27120"/>
                    <a:pt x="96639" y="35972"/>
                  </a:cubicBezTo>
                  <a:lnTo>
                    <a:pt x="45934" y="296102"/>
                  </a:lnTo>
                  <a:cubicBezTo>
                    <a:pt x="42093" y="315280"/>
                    <a:pt x="41325" y="319214"/>
                    <a:pt x="10978" y="319214"/>
                  </a:cubicBezTo>
                  <a:cubicBezTo>
                    <a:pt x="4448" y="319214"/>
                    <a:pt x="223" y="319214"/>
                    <a:pt x="223" y="328557"/>
                  </a:cubicBezTo>
                  <a:cubicBezTo>
                    <a:pt x="223" y="334458"/>
                    <a:pt x="4832" y="334458"/>
                    <a:pt x="5985" y="334458"/>
                  </a:cubicBezTo>
                  <a:cubicBezTo>
                    <a:pt x="17125" y="334458"/>
                    <a:pt x="45550" y="332983"/>
                    <a:pt x="56690" y="332983"/>
                  </a:cubicBezTo>
                  <a:cubicBezTo>
                    <a:pt x="69366" y="332983"/>
                    <a:pt x="101249" y="334458"/>
                    <a:pt x="113925" y="334458"/>
                  </a:cubicBezTo>
                  <a:cubicBezTo>
                    <a:pt x="117382" y="334458"/>
                    <a:pt x="121991" y="334458"/>
                    <a:pt x="121991" y="325115"/>
                  </a:cubicBezTo>
                  <a:cubicBezTo>
                    <a:pt x="121991" y="321181"/>
                    <a:pt x="119687" y="320197"/>
                    <a:pt x="119687" y="319706"/>
                  </a:cubicBezTo>
                  <a:cubicBezTo>
                    <a:pt x="118534" y="319214"/>
                    <a:pt x="117766" y="319214"/>
                    <a:pt x="108931" y="319214"/>
                  </a:cubicBezTo>
                  <a:cubicBezTo>
                    <a:pt x="100480" y="319214"/>
                    <a:pt x="98560" y="319214"/>
                    <a:pt x="88956" y="318230"/>
                  </a:cubicBezTo>
                  <a:cubicBezTo>
                    <a:pt x="77817" y="316755"/>
                    <a:pt x="76664" y="314788"/>
                    <a:pt x="76664" y="308396"/>
                  </a:cubicBezTo>
                  <a:cubicBezTo>
                    <a:pt x="76664" y="307412"/>
                    <a:pt x="76664" y="304462"/>
                    <a:pt x="78201" y="297086"/>
                  </a:cubicBezTo>
                  <a:lnTo>
                    <a:pt x="102017" y="174642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75B0EFA4-3F6D-A75F-0C26-EA041B3C378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425237" y="4741644"/>
              <a:ext cx="89117" cy="491739"/>
            </a:xfrm>
            <a:custGeom>
              <a:avLst/>
              <a:gdLst>
                <a:gd name="connsiteX0" fmla="*/ 89348 w 89117"/>
                <a:gd name="connsiteY0" fmla="*/ 486897 h 491739"/>
                <a:gd name="connsiteX1" fmla="*/ 82818 w 89117"/>
                <a:gd name="connsiteY1" fmla="*/ 476079 h 491739"/>
                <a:gd name="connsiteX2" fmla="*/ 22510 w 89117"/>
                <a:gd name="connsiteY2" fmla="*/ 245945 h 491739"/>
                <a:gd name="connsiteX3" fmla="*/ 84355 w 89117"/>
                <a:gd name="connsiteY3" fmla="*/ 13352 h 491739"/>
                <a:gd name="connsiteX4" fmla="*/ 89348 w 89117"/>
                <a:gd name="connsiteY4" fmla="*/ 4992 h 491739"/>
                <a:gd name="connsiteX5" fmla="*/ 85507 w 89117"/>
                <a:gd name="connsiteY5" fmla="*/ 75 h 491739"/>
                <a:gd name="connsiteX6" fmla="*/ 24431 w 89117"/>
                <a:gd name="connsiteY6" fmla="*/ 95964 h 491739"/>
                <a:gd name="connsiteX7" fmla="*/ 231 w 89117"/>
                <a:gd name="connsiteY7" fmla="*/ 245945 h 491739"/>
                <a:gd name="connsiteX8" fmla="*/ 25583 w 89117"/>
                <a:gd name="connsiteY8" fmla="*/ 399368 h 491739"/>
                <a:gd name="connsiteX9" fmla="*/ 85507 w 89117"/>
                <a:gd name="connsiteY9" fmla="*/ 491815 h 491739"/>
                <a:gd name="connsiteX10" fmla="*/ 89348 w 89117"/>
                <a:gd name="connsiteY10" fmla="*/ 486897 h 4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117" h="491739">
                  <a:moveTo>
                    <a:pt x="89348" y="486897"/>
                  </a:moveTo>
                  <a:cubicBezTo>
                    <a:pt x="89348" y="485422"/>
                    <a:pt x="89348" y="484439"/>
                    <a:pt x="82818" y="476079"/>
                  </a:cubicBezTo>
                  <a:cubicBezTo>
                    <a:pt x="34802" y="414120"/>
                    <a:pt x="22510" y="321181"/>
                    <a:pt x="22510" y="245945"/>
                  </a:cubicBezTo>
                  <a:cubicBezTo>
                    <a:pt x="22510" y="160382"/>
                    <a:pt x="37107" y="74819"/>
                    <a:pt x="84355" y="13352"/>
                  </a:cubicBezTo>
                  <a:cubicBezTo>
                    <a:pt x="89348" y="7451"/>
                    <a:pt x="89348" y="6467"/>
                    <a:pt x="89348" y="4992"/>
                  </a:cubicBezTo>
                  <a:cubicBezTo>
                    <a:pt x="89348" y="1550"/>
                    <a:pt x="87812" y="75"/>
                    <a:pt x="85507" y="75"/>
                  </a:cubicBezTo>
                  <a:cubicBezTo>
                    <a:pt x="81666" y="75"/>
                    <a:pt x="47094" y="33513"/>
                    <a:pt x="24431" y="95964"/>
                  </a:cubicBezTo>
                  <a:cubicBezTo>
                    <a:pt x="4840" y="150055"/>
                    <a:pt x="231" y="204639"/>
                    <a:pt x="231" y="245945"/>
                  </a:cubicBezTo>
                  <a:cubicBezTo>
                    <a:pt x="231" y="284300"/>
                    <a:pt x="4456" y="343801"/>
                    <a:pt x="25583" y="399368"/>
                  </a:cubicBezTo>
                  <a:cubicBezTo>
                    <a:pt x="48631" y="459852"/>
                    <a:pt x="81666" y="491815"/>
                    <a:pt x="85507" y="491815"/>
                  </a:cubicBezTo>
                  <a:cubicBezTo>
                    <a:pt x="87812" y="491815"/>
                    <a:pt x="89348" y="490339"/>
                    <a:pt x="89348" y="48689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01665A79-71C1-3D8B-0E3F-E434D942356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548116" y="4893100"/>
              <a:ext cx="181308" cy="323564"/>
            </a:xfrm>
            <a:custGeom>
              <a:avLst/>
              <a:gdLst>
                <a:gd name="connsiteX0" fmla="*/ 1387 w 181308"/>
                <a:gd name="connsiteY0" fmla="*/ 302495 h 323564"/>
                <a:gd name="connsiteX1" fmla="*/ 235 w 181308"/>
                <a:gd name="connsiteY1" fmla="*/ 310363 h 323564"/>
                <a:gd name="connsiteX2" fmla="*/ 10990 w 181308"/>
                <a:gd name="connsiteY2" fmla="*/ 323640 h 323564"/>
                <a:gd name="connsiteX3" fmla="*/ 24435 w 181308"/>
                <a:gd name="connsiteY3" fmla="*/ 313313 h 323564"/>
                <a:gd name="connsiteX4" fmla="*/ 49019 w 181308"/>
                <a:gd name="connsiteY4" fmla="*/ 189886 h 323564"/>
                <a:gd name="connsiteX5" fmla="*/ 87047 w 181308"/>
                <a:gd name="connsiteY5" fmla="*/ 222833 h 323564"/>
                <a:gd name="connsiteX6" fmla="*/ 181543 w 181308"/>
                <a:gd name="connsiteY6" fmla="*/ 80228 h 323564"/>
                <a:gd name="connsiteX7" fmla="*/ 128149 w 181308"/>
                <a:gd name="connsiteY7" fmla="*/ 75 h 323564"/>
                <a:gd name="connsiteX8" fmla="*/ 39032 w 181308"/>
                <a:gd name="connsiteY8" fmla="*/ 109241 h 323564"/>
                <a:gd name="connsiteX9" fmla="*/ 1387 w 181308"/>
                <a:gd name="connsiteY9" fmla="*/ 302495 h 323564"/>
                <a:gd name="connsiteX10" fmla="*/ 86663 w 181308"/>
                <a:gd name="connsiteY10" fmla="*/ 212015 h 323564"/>
                <a:gd name="connsiteX11" fmla="*/ 53628 w 181308"/>
                <a:gd name="connsiteY11" fmla="*/ 168250 h 323564"/>
                <a:gd name="connsiteX12" fmla="*/ 56701 w 181308"/>
                <a:gd name="connsiteY12" fmla="*/ 150055 h 323564"/>
                <a:gd name="connsiteX13" fmla="*/ 79749 w 181308"/>
                <a:gd name="connsiteY13" fmla="*/ 57608 h 323564"/>
                <a:gd name="connsiteX14" fmla="*/ 127381 w 181308"/>
                <a:gd name="connsiteY14" fmla="*/ 10893 h 323564"/>
                <a:gd name="connsiteX15" fmla="*/ 153886 w 181308"/>
                <a:gd name="connsiteY15" fmla="*/ 59084 h 323564"/>
                <a:gd name="connsiteX16" fmla="*/ 132375 w 181308"/>
                <a:gd name="connsiteY16" fmla="*/ 165299 h 323564"/>
                <a:gd name="connsiteX17" fmla="*/ 86663 w 181308"/>
                <a:gd name="connsiteY17" fmla="*/ 212015 h 32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308" h="323564">
                  <a:moveTo>
                    <a:pt x="1387" y="302495"/>
                  </a:moveTo>
                  <a:cubicBezTo>
                    <a:pt x="235" y="308396"/>
                    <a:pt x="235" y="309379"/>
                    <a:pt x="235" y="310363"/>
                  </a:cubicBezTo>
                  <a:cubicBezTo>
                    <a:pt x="235" y="317739"/>
                    <a:pt x="4460" y="323640"/>
                    <a:pt x="10990" y="323640"/>
                  </a:cubicBezTo>
                  <a:cubicBezTo>
                    <a:pt x="19057" y="323640"/>
                    <a:pt x="23666" y="314788"/>
                    <a:pt x="24435" y="313313"/>
                  </a:cubicBezTo>
                  <a:cubicBezTo>
                    <a:pt x="26355" y="308887"/>
                    <a:pt x="38647" y="242994"/>
                    <a:pt x="49019" y="189886"/>
                  </a:cubicBezTo>
                  <a:cubicBezTo>
                    <a:pt x="56701" y="209556"/>
                    <a:pt x="68993" y="222833"/>
                    <a:pt x="87047" y="222833"/>
                  </a:cubicBezTo>
                  <a:cubicBezTo>
                    <a:pt x="131990" y="222833"/>
                    <a:pt x="181543" y="153498"/>
                    <a:pt x="181543" y="80228"/>
                  </a:cubicBezTo>
                  <a:cubicBezTo>
                    <a:pt x="181543" y="28104"/>
                    <a:pt x="156191" y="75"/>
                    <a:pt x="128149" y="75"/>
                  </a:cubicBezTo>
                  <a:cubicBezTo>
                    <a:pt x="90889" y="75"/>
                    <a:pt x="50555" y="49249"/>
                    <a:pt x="39032" y="109241"/>
                  </a:cubicBezTo>
                  <a:lnTo>
                    <a:pt x="1387" y="302495"/>
                  </a:lnTo>
                  <a:close/>
                  <a:moveTo>
                    <a:pt x="86663" y="212015"/>
                  </a:moveTo>
                  <a:cubicBezTo>
                    <a:pt x="59774" y="212015"/>
                    <a:pt x="53628" y="172675"/>
                    <a:pt x="53628" y="168250"/>
                  </a:cubicBezTo>
                  <a:cubicBezTo>
                    <a:pt x="53628" y="166283"/>
                    <a:pt x="55549" y="156448"/>
                    <a:pt x="56701" y="150055"/>
                  </a:cubicBezTo>
                  <a:cubicBezTo>
                    <a:pt x="67457" y="94981"/>
                    <a:pt x="71298" y="77278"/>
                    <a:pt x="79749" y="57608"/>
                  </a:cubicBezTo>
                  <a:cubicBezTo>
                    <a:pt x="96267" y="21711"/>
                    <a:pt x="115473" y="10893"/>
                    <a:pt x="127381" y="10893"/>
                  </a:cubicBezTo>
                  <a:cubicBezTo>
                    <a:pt x="141594" y="10893"/>
                    <a:pt x="153886" y="25153"/>
                    <a:pt x="153886" y="59084"/>
                  </a:cubicBezTo>
                  <a:cubicBezTo>
                    <a:pt x="153886" y="86129"/>
                    <a:pt x="142746" y="141204"/>
                    <a:pt x="132375" y="165299"/>
                  </a:cubicBezTo>
                  <a:cubicBezTo>
                    <a:pt x="119698" y="196279"/>
                    <a:pt x="101260" y="212015"/>
                    <a:pt x="86663" y="212015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C978CA30-1C81-1961-938F-825A40DA611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753746" y="5032409"/>
              <a:ext cx="168324" cy="226151"/>
            </a:xfrm>
            <a:custGeom>
              <a:avLst/>
              <a:gdLst>
                <a:gd name="connsiteX0" fmla="*/ 66655 w 168324"/>
                <a:gd name="connsiteY0" fmla="*/ 154974 h 226151"/>
                <a:gd name="connsiteX1" fmla="*/ 75798 w 168324"/>
                <a:gd name="connsiteY1" fmla="*/ 155319 h 226151"/>
                <a:gd name="connsiteX2" fmla="*/ 168565 w 168324"/>
                <a:gd name="connsiteY2" fmla="*/ 50332 h 226151"/>
                <a:gd name="connsiteX3" fmla="*/ 133340 w 168324"/>
                <a:gd name="connsiteY3" fmla="*/ 76 h 226151"/>
                <a:gd name="connsiteX4" fmla="*/ 69075 w 168324"/>
                <a:gd name="connsiteY4" fmla="*/ 86475 h 226151"/>
                <a:gd name="connsiteX5" fmla="*/ 58051 w 168324"/>
                <a:gd name="connsiteY5" fmla="*/ 129846 h 226151"/>
                <a:gd name="connsiteX6" fmla="*/ 9651 w 168324"/>
                <a:gd name="connsiteY6" fmla="*/ 82000 h 226151"/>
                <a:gd name="connsiteX7" fmla="*/ 33044 w 168324"/>
                <a:gd name="connsiteY7" fmla="*/ 12124 h 226151"/>
                <a:gd name="connsiteX8" fmla="*/ 35195 w 168324"/>
                <a:gd name="connsiteY8" fmla="*/ 7649 h 226151"/>
                <a:gd name="connsiteX9" fmla="*/ 30893 w 168324"/>
                <a:gd name="connsiteY9" fmla="*/ 3518 h 226151"/>
                <a:gd name="connsiteX10" fmla="*/ 22289 w 168324"/>
                <a:gd name="connsiteY10" fmla="*/ 11091 h 226151"/>
                <a:gd name="connsiteX11" fmla="*/ 240 w 168324"/>
                <a:gd name="connsiteY11" fmla="*/ 85442 h 226151"/>
                <a:gd name="connsiteX12" fmla="*/ 52404 w 168324"/>
                <a:gd name="connsiteY12" fmla="*/ 152221 h 226151"/>
                <a:gd name="connsiteX13" fmla="*/ 37346 w 168324"/>
                <a:gd name="connsiteY13" fmla="*/ 215212 h 226151"/>
                <a:gd name="connsiteX14" fmla="*/ 46489 w 168324"/>
                <a:gd name="connsiteY14" fmla="*/ 226227 h 226151"/>
                <a:gd name="connsiteX15" fmla="*/ 56975 w 168324"/>
                <a:gd name="connsiteY15" fmla="*/ 218655 h 226151"/>
                <a:gd name="connsiteX16" fmla="*/ 66655 w 168324"/>
                <a:gd name="connsiteY16" fmla="*/ 154974 h 226151"/>
                <a:gd name="connsiteX17" fmla="*/ 70151 w 168324"/>
                <a:gd name="connsiteY17" fmla="*/ 131567 h 226151"/>
                <a:gd name="connsiteX18" fmla="*/ 90587 w 168324"/>
                <a:gd name="connsiteY18" fmla="*/ 54118 h 226151"/>
                <a:gd name="connsiteX19" fmla="*/ 130382 w 168324"/>
                <a:gd name="connsiteY19" fmla="*/ 23483 h 226151"/>
                <a:gd name="connsiteX20" fmla="*/ 158885 w 168324"/>
                <a:gd name="connsiteY20" fmla="*/ 57216 h 226151"/>
                <a:gd name="connsiteX21" fmla="*/ 78755 w 168324"/>
                <a:gd name="connsiteY21" fmla="*/ 131912 h 226151"/>
                <a:gd name="connsiteX22" fmla="*/ 70151 w 168324"/>
                <a:gd name="connsiteY22" fmla="*/ 131567 h 22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324" h="226151">
                  <a:moveTo>
                    <a:pt x="66655" y="154974"/>
                  </a:moveTo>
                  <a:cubicBezTo>
                    <a:pt x="69613" y="155319"/>
                    <a:pt x="72840" y="155319"/>
                    <a:pt x="75798" y="155319"/>
                  </a:cubicBezTo>
                  <a:cubicBezTo>
                    <a:pt x="124198" y="155319"/>
                    <a:pt x="168565" y="104719"/>
                    <a:pt x="168565" y="50332"/>
                  </a:cubicBezTo>
                  <a:cubicBezTo>
                    <a:pt x="168565" y="19697"/>
                    <a:pt x="154313" y="76"/>
                    <a:pt x="133340" y="76"/>
                  </a:cubicBezTo>
                  <a:cubicBezTo>
                    <a:pt x="96233" y="76"/>
                    <a:pt x="76604" y="60659"/>
                    <a:pt x="69075" y="86475"/>
                  </a:cubicBezTo>
                  <a:cubicBezTo>
                    <a:pt x="65580" y="99211"/>
                    <a:pt x="59664" y="123306"/>
                    <a:pt x="58051" y="129846"/>
                  </a:cubicBezTo>
                  <a:cubicBezTo>
                    <a:pt x="28473" y="124683"/>
                    <a:pt x="9651" y="107472"/>
                    <a:pt x="9651" y="82000"/>
                  </a:cubicBezTo>
                  <a:cubicBezTo>
                    <a:pt x="9651" y="81656"/>
                    <a:pt x="11264" y="43103"/>
                    <a:pt x="33044" y="12124"/>
                  </a:cubicBezTo>
                  <a:cubicBezTo>
                    <a:pt x="34926" y="9714"/>
                    <a:pt x="35195" y="9026"/>
                    <a:pt x="35195" y="7649"/>
                  </a:cubicBezTo>
                  <a:cubicBezTo>
                    <a:pt x="35195" y="3518"/>
                    <a:pt x="31700" y="3518"/>
                    <a:pt x="30893" y="3518"/>
                  </a:cubicBezTo>
                  <a:cubicBezTo>
                    <a:pt x="28473" y="3518"/>
                    <a:pt x="27398" y="3518"/>
                    <a:pt x="22289" y="11091"/>
                  </a:cubicBezTo>
                  <a:cubicBezTo>
                    <a:pt x="7231" y="34842"/>
                    <a:pt x="240" y="70641"/>
                    <a:pt x="240" y="85442"/>
                  </a:cubicBezTo>
                  <a:cubicBezTo>
                    <a:pt x="240" y="116078"/>
                    <a:pt x="17718" y="142582"/>
                    <a:pt x="52404" y="152221"/>
                  </a:cubicBezTo>
                  <a:cubicBezTo>
                    <a:pt x="38960" y="205574"/>
                    <a:pt x="37346" y="212114"/>
                    <a:pt x="37346" y="215212"/>
                  </a:cubicBezTo>
                  <a:cubicBezTo>
                    <a:pt x="37346" y="224506"/>
                    <a:pt x="43531" y="226227"/>
                    <a:pt x="46489" y="226227"/>
                  </a:cubicBezTo>
                  <a:cubicBezTo>
                    <a:pt x="49446" y="226227"/>
                    <a:pt x="54824" y="223818"/>
                    <a:pt x="56975" y="218655"/>
                  </a:cubicBezTo>
                  <a:cubicBezTo>
                    <a:pt x="58858" y="213491"/>
                    <a:pt x="61278" y="195936"/>
                    <a:pt x="66655" y="154974"/>
                  </a:cubicBezTo>
                  <a:close/>
                  <a:moveTo>
                    <a:pt x="70151" y="131567"/>
                  </a:moveTo>
                  <a:cubicBezTo>
                    <a:pt x="75529" y="91982"/>
                    <a:pt x="77680" y="76493"/>
                    <a:pt x="90587" y="54118"/>
                  </a:cubicBezTo>
                  <a:cubicBezTo>
                    <a:pt x="102687" y="33121"/>
                    <a:pt x="116938" y="23483"/>
                    <a:pt x="130382" y="23483"/>
                  </a:cubicBezTo>
                  <a:cubicBezTo>
                    <a:pt x="148936" y="23483"/>
                    <a:pt x="158885" y="39317"/>
                    <a:pt x="158885" y="57216"/>
                  </a:cubicBezTo>
                  <a:cubicBezTo>
                    <a:pt x="158885" y="91982"/>
                    <a:pt x="125004" y="131912"/>
                    <a:pt x="78755" y="131912"/>
                  </a:cubicBezTo>
                  <a:cubicBezTo>
                    <a:pt x="76335" y="131912"/>
                    <a:pt x="72571" y="131912"/>
                    <a:pt x="70151" y="13156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725E29E4-6E60-63CE-B969-ADDE7A1928E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978336" y="4741644"/>
              <a:ext cx="89117" cy="491739"/>
            </a:xfrm>
            <a:custGeom>
              <a:avLst/>
              <a:gdLst>
                <a:gd name="connsiteX0" fmla="*/ 89363 w 89117"/>
                <a:gd name="connsiteY0" fmla="*/ 245945 h 491739"/>
                <a:gd name="connsiteX1" fmla="*/ 64011 w 89117"/>
                <a:gd name="connsiteY1" fmla="*/ 92522 h 491739"/>
                <a:gd name="connsiteX2" fmla="*/ 4087 w 89117"/>
                <a:gd name="connsiteY2" fmla="*/ 75 h 491739"/>
                <a:gd name="connsiteX3" fmla="*/ 245 w 89117"/>
                <a:gd name="connsiteY3" fmla="*/ 4992 h 491739"/>
                <a:gd name="connsiteX4" fmla="*/ 7544 w 89117"/>
                <a:gd name="connsiteY4" fmla="*/ 16302 h 491739"/>
                <a:gd name="connsiteX5" fmla="*/ 67084 w 89117"/>
                <a:gd name="connsiteY5" fmla="*/ 245945 h 491739"/>
                <a:gd name="connsiteX6" fmla="*/ 5239 w 89117"/>
                <a:gd name="connsiteY6" fmla="*/ 478538 h 491739"/>
                <a:gd name="connsiteX7" fmla="*/ 245 w 89117"/>
                <a:gd name="connsiteY7" fmla="*/ 486897 h 491739"/>
                <a:gd name="connsiteX8" fmla="*/ 4087 w 89117"/>
                <a:gd name="connsiteY8" fmla="*/ 491815 h 491739"/>
                <a:gd name="connsiteX9" fmla="*/ 65163 w 89117"/>
                <a:gd name="connsiteY9" fmla="*/ 395925 h 491739"/>
                <a:gd name="connsiteX10" fmla="*/ 89363 w 89117"/>
                <a:gd name="connsiteY10" fmla="*/ 245945 h 4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117" h="491739">
                  <a:moveTo>
                    <a:pt x="89363" y="245945"/>
                  </a:moveTo>
                  <a:cubicBezTo>
                    <a:pt x="89363" y="207589"/>
                    <a:pt x="85138" y="148088"/>
                    <a:pt x="64011" y="92522"/>
                  </a:cubicBezTo>
                  <a:cubicBezTo>
                    <a:pt x="40963" y="32038"/>
                    <a:pt x="7928" y="75"/>
                    <a:pt x="4087" y="75"/>
                  </a:cubicBezTo>
                  <a:cubicBezTo>
                    <a:pt x="1782" y="75"/>
                    <a:pt x="245" y="2042"/>
                    <a:pt x="245" y="4992"/>
                  </a:cubicBezTo>
                  <a:cubicBezTo>
                    <a:pt x="245" y="6467"/>
                    <a:pt x="245" y="7451"/>
                    <a:pt x="7544" y="16302"/>
                  </a:cubicBezTo>
                  <a:cubicBezTo>
                    <a:pt x="45188" y="64984"/>
                    <a:pt x="67084" y="143171"/>
                    <a:pt x="67084" y="245945"/>
                  </a:cubicBezTo>
                  <a:cubicBezTo>
                    <a:pt x="67084" y="330032"/>
                    <a:pt x="52871" y="416578"/>
                    <a:pt x="5239" y="478538"/>
                  </a:cubicBezTo>
                  <a:cubicBezTo>
                    <a:pt x="245" y="484439"/>
                    <a:pt x="245" y="485422"/>
                    <a:pt x="245" y="486897"/>
                  </a:cubicBezTo>
                  <a:cubicBezTo>
                    <a:pt x="245" y="489848"/>
                    <a:pt x="1782" y="491815"/>
                    <a:pt x="4087" y="491815"/>
                  </a:cubicBezTo>
                  <a:cubicBezTo>
                    <a:pt x="7928" y="491815"/>
                    <a:pt x="42500" y="458376"/>
                    <a:pt x="65163" y="395925"/>
                  </a:cubicBezTo>
                  <a:cubicBezTo>
                    <a:pt x="84754" y="341834"/>
                    <a:pt x="89363" y="287251"/>
                    <a:pt x="89363" y="245945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04A74861-085D-6222-1ECC-96023D8C971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234035" y="4929981"/>
              <a:ext cx="255445" cy="115067"/>
            </a:xfrm>
            <a:custGeom>
              <a:avLst/>
              <a:gdLst>
                <a:gd name="connsiteX0" fmla="*/ 242637 w 255445"/>
                <a:gd name="connsiteY0" fmla="*/ 19744 h 115067"/>
                <a:gd name="connsiteX1" fmla="*/ 255697 w 255445"/>
                <a:gd name="connsiteY1" fmla="*/ 9910 h 115067"/>
                <a:gd name="connsiteX2" fmla="*/ 243021 w 255445"/>
                <a:gd name="connsiteY2" fmla="*/ 75 h 115067"/>
                <a:gd name="connsiteX3" fmla="*/ 12928 w 255445"/>
                <a:gd name="connsiteY3" fmla="*/ 75 h 115067"/>
                <a:gd name="connsiteX4" fmla="*/ 252 w 255445"/>
                <a:gd name="connsiteY4" fmla="*/ 9910 h 115067"/>
                <a:gd name="connsiteX5" fmla="*/ 13312 w 255445"/>
                <a:gd name="connsiteY5" fmla="*/ 19744 h 115067"/>
                <a:gd name="connsiteX6" fmla="*/ 242637 w 255445"/>
                <a:gd name="connsiteY6" fmla="*/ 19744 h 115067"/>
                <a:gd name="connsiteX7" fmla="*/ 243021 w 255445"/>
                <a:gd name="connsiteY7" fmla="*/ 115142 h 115067"/>
                <a:gd name="connsiteX8" fmla="*/ 255697 w 255445"/>
                <a:gd name="connsiteY8" fmla="*/ 105307 h 115067"/>
                <a:gd name="connsiteX9" fmla="*/ 242637 w 255445"/>
                <a:gd name="connsiteY9" fmla="*/ 95472 h 115067"/>
                <a:gd name="connsiteX10" fmla="*/ 13312 w 255445"/>
                <a:gd name="connsiteY10" fmla="*/ 95472 h 115067"/>
                <a:gd name="connsiteX11" fmla="*/ 252 w 255445"/>
                <a:gd name="connsiteY11" fmla="*/ 105307 h 115067"/>
                <a:gd name="connsiteX12" fmla="*/ 12928 w 255445"/>
                <a:gd name="connsiteY12" fmla="*/ 115142 h 115067"/>
                <a:gd name="connsiteX13" fmla="*/ 243021 w 255445"/>
                <a:gd name="connsiteY13" fmla="*/ 115142 h 1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445" h="115067">
                  <a:moveTo>
                    <a:pt x="242637" y="19744"/>
                  </a:moveTo>
                  <a:cubicBezTo>
                    <a:pt x="248399" y="19744"/>
                    <a:pt x="255697" y="19744"/>
                    <a:pt x="255697" y="9910"/>
                  </a:cubicBezTo>
                  <a:cubicBezTo>
                    <a:pt x="255697" y="75"/>
                    <a:pt x="248399" y="75"/>
                    <a:pt x="243021" y="75"/>
                  </a:cubicBezTo>
                  <a:lnTo>
                    <a:pt x="12928" y="75"/>
                  </a:lnTo>
                  <a:cubicBezTo>
                    <a:pt x="7551" y="75"/>
                    <a:pt x="252" y="75"/>
                    <a:pt x="252" y="9910"/>
                  </a:cubicBezTo>
                  <a:cubicBezTo>
                    <a:pt x="252" y="19744"/>
                    <a:pt x="7551" y="19744"/>
                    <a:pt x="13312" y="19744"/>
                  </a:cubicBezTo>
                  <a:lnTo>
                    <a:pt x="242637" y="19744"/>
                  </a:lnTo>
                  <a:close/>
                  <a:moveTo>
                    <a:pt x="243021" y="115142"/>
                  </a:moveTo>
                  <a:cubicBezTo>
                    <a:pt x="248399" y="115142"/>
                    <a:pt x="255697" y="115142"/>
                    <a:pt x="255697" y="105307"/>
                  </a:cubicBezTo>
                  <a:cubicBezTo>
                    <a:pt x="255697" y="95472"/>
                    <a:pt x="248399" y="95472"/>
                    <a:pt x="242637" y="95472"/>
                  </a:cubicBezTo>
                  <a:lnTo>
                    <a:pt x="13312" y="95472"/>
                  </a:lnTo>
                  <a:cubicBezTo>
                    <a:pt x="7551" y="95472"/>
                    <a:pt x="252" y="95472"/>
                    <a:pt x="252" y="105307"/>
                  </a:cubicBezTo>
                  <a:cubicBezTo>
                    <a:pt x="252" y="115142"/>
                    <a:pt x="7551" y="115142"/>
                    <a:pt x="12928" y="115142"/>
                  </a:cubicBezTo>
                  <a:lnTo>
                    <a:pt x="243021" y="115142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408AB1A9-7E71-A68F-380A-78E2970F873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532802" y="4763773"/>
              <a:ext cx="137901" cy="346676"/>
            </a:xfrm>
            <a:custGeom>
              <a:avLst/>
              <a:gdLst>
                <a:gd name="connsiteX0" fmla="*/ 69019 w 137901"/>
                <a:gd name="connsiteY0" fmla="*/ 224308 h 346676"/>
                <a:gd name="connsiteX1" fmla="*/ 119724 w 137901"/>
                <a:gd name="connsiteY1" fmla="*/ 114650 h 346676"/>
                <a:gd name="connsiteX2" fmla="*/ 138162 w 137901"/>
                <a:gd name="connsiteY2" fmla="*/ 66460 h 346676"/>
                <a:gd name="connsiteX3" fmla="*/ 65562 w 137901"/>
                <a:gd name="connsiteY3" fmla="*/ 75 h 346676"/>
                <a:gd name="connsiteX4" fmla="*/ 260 w 137901"/>
                <a:gd name="connsiteY4" fmla="*/ 65476 h 346676"/>
                <a:gd name="connsiteX5" fmla="*/ 17930 w 137901"/>
                <a:gd name="connsiteY5" fmla="*/ 89080 h 346676"/>
                <a:gd name="connsiteX6" fmla="*/ 35600 w 137901"/>
                <a:gd name="connsiteY6" fmla="*/ 66460 h 346676"/>
                <a:gd name="connsiteX7" fmla="*/ 14088 w 137901"/>
                <a:gd name="connsiteY7" fmla="*/ 44331 h 346676"/>
                <a:gd name="connsiteX8" fmla="*/ 64409 w 137901"/>
                <a:gd name="connsiteY8" fmla="*/ 10893 h 346676"/>
                <a:gd name="connsiteX9" fmla="*/ 106279 w 137901"/>
                <a:gd name="connsiteY9" fmla="*/ 63509 h 346676"/>
                <a:gd name="connsiteX10" fmla="*/ 93219 w 137901"/>
                <a:gd name="connsiteY10" fmla="*/ 110224 h 346676"/>
                <a:gd name="connsiteX11" fmla="*/ 59416 w 137901"/>
                <a:gd name="connsiteY11" fmla="*/ 220866 h 346676"/>
                <a:gd name="connsiteX12" fmla="*/ 59416 w 137901"/>
                <a:gd name="connsiteY12" fmla="*/ 242994 h 346676"/>
                <a:gd name="connsiteX13" fmla="*/ 64025 w 137901"/>
                <a:gd name="connsiteY13" fmla="*/ 254796 h 346676"/>
                <a:gd name="connsiteX14" fmla="*/ 69019 w 137901"/>
                <a:gd name="connsiteY14" fmla="*/ 241519 h 346676"/>
                <a:gd name="connsiteX15" fmla="*/ 69019 w 137901"/>
                <a:gd name="connsiteY15" fmla="*/ 224308 h 346676"/>
                <a:gd name="connsiteX16" fmla="*/ 84384 w 137901"/>
                <a:gd name="connsiteY16" fmla="*/ 320689 h 346676"/>
                <a:gd name="connsiteX17" fmla="*/ 64025 w 137901"/>
                <a:gd name="connsiteY17" fmla="*/ 294627 h 346676"/>
                <a:gd name="connsiteX18" fmla="*/ 43666 w 137901"/>
                <a:gd name="connsiteY18" fmla="*/ 320689 h 346676"/>
                <a:gd name="connsiteX19" fmla="*/ 64025 w 137901"/>
                <a:gd name="connsiteY19" fmla="*/ 346751 h 346676"/>
                <a:gd name="connsiteX20" fmla="*/ 84384 w 137901"/>
                <a:gd name="connsiteY20" fmla="*/ 320689 h 34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901" h="346676">
                  <a:moveTo>
                    <a:pt x="69019" y="224308"/>
                  </a:moveTo>
                  <a:cubicBezTo>
                    <a:pt x="69019" y="162349"/>
                    <a:pt x="106279" y="127435"/>
                    <a:pt x="119724" y="114650"/>
                  </a:cubicBezTo>
                  <a:cubicBezTo>
                    <a:pt x="130095" y="104815"/>
                    <a:pt x="138162" y="87113"/>
                    <a:pt x="138162" y="66460"/>
                  </a:cubicBezTo>
                  <a:cubicBezTo>
                    <a:pt x="138162" y="37939"/>
                    <a:pt x="122797" y="75"/>
                    <a:pt x="65562" y="75"/>
                  </a:cubicBezTo>
                  <a:cubicBezTo>
                    <a:pt x="24076" y="75"/>
                    <a:pt x="260" y="33513"/>
                    <a:pt x="260" y="65476"/>
                  </a:cubicBezTo>
                  <a:cubicBezTo>
                    <a:pt x="260" y="82195"/>
                    <a:pt x="9095" y="89080"/>
                    <a:pt x="17930" y="89080"/>
                  </a:cubicBezTo>
                  <a:cubicBezTo>
                    <a:pt x="28685" y="89080"/>
                    <a:pt x="35600" y="79245"/>
                    <a:pt x="35600" y="66460"/>
                  </a:cubicBezTo>
                  <a:cubicBezTo>
                    <a:pt x="35600" y="44331"/>
                    <a:pt x="19466" y="44331"/>
                    <a:pt x="14088" y="44331"/>
                  </a:cubicBezTo>
                  <a:cubicBezTo>
                    <a:pt x="25996" y="18269"/>
                    <a:pt x="48276" y="10893"/>
                    <a:pt x="64409" y="10893"/>
                  </a:cubicBezTo>
                  <a:cubicBezTo>
                    <a:pt x="106279" y="10893"/>
                    <a:pt x="106279" y="44331"/>
                    <a:pt x="106279" y="63509"/>
                  </a:cubicBezTo>
                  <a:cubicBezTo>
                    <a:pt x="106279" y="92522"/>
                    <a:pt x="100133" y="101373"/>
                    <a:pt x="93219" y="110224"/>
                  </a:cubicBezTo>
                  <a:cubicBezTo>
                    <a:pt x="67866" y="145630"/>
                    <a:pt x="59416" y="190870"/>
                    <a:pt x="59416" y="220866"/>
                  </a:cubicBezTo>
                  <a:lnTo>
                    <a:pt x="59416" y="242994"/>
                  </a:lnTo>
                  <a:cubicBezTo>
                    <a:pt x="59416" y="251846"/>
                    <a:pt x="59416" y="254796"/>
                    <a:pt x="64025" y="254796"/>
                  </a:cubicBezTo>
                  <a:cubicBezTo>
                    <a:pt x="69019" y="254796"/>
                    <a:pt x="69019" y="250370"/>
                    <a:pt x="69019" y="241519"/>
                  </a:cubicBezTo>
                  <a:lnTo>
                    <a:pt x="69019" y="224308"/>
                  </a:lnTo>
                  <a:close/>
                  <a:moveTo>
                    <a:pt x="84384" y="320689"/>
                  </a:moveTo>
                  <a:cubicBezTo>
                    <a:pt x="84384" y="306429"/>
                    <a:pt x="75165" y="294627"/>
                    <a:pt x="64025" y="294627"/>
                  </a:cubicBezTo>
                  <a:cubicBezTo>
                    <a:pt x="52885" y="294627"/>
                    <a:pt x="43666" y="306429"/>
                    <a:pt x="43666" y="320689"/>
                  </a:cubicBezTo>
                  <a:cubicBezTo>
                    <a:pt x="43666" y="334950"/>
                    <a:pt x="52885" y="346751"/>
                    <a:pt x="64025" y="346751"/>
                  </a:cubicBezTo>
                  <a:cubicBezTo>
                    <a:pt x="75165" y="346751"/>
                    <a:pt x="84384" y="334950"/>
                    <a:pt x="84384" y="320689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1B2C94A-2CC6-12E6-9248-53377FF5C629}"/>
              </a:ext>
            </a:extLst>
          </p:cNvPr>
          <p:cNvCxnSpPr>
            <a:cxnSpLocks/>
          </p:cNvCxnSpPr>
          <p:nvPr/>
        </p:nvCxnSpPr>
        <p:spPr>
          <a:xfrm flipH="1">
            <a:off x="2051720" y="2480497"/>
            <a:ext cx="2288400" cy="74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FAE8419-98A9-F0F5-3ECA-967F237186D9}"/>
              </a:ext>
            </a:extLst>
          </p:cNvPr>
          <p:cNvCxnSpPr>
            <a:cxnSpLocks/>
          </p:cNvCxnSpPr>
          <p:nvPr/>
        </p:nvCxnSpPr>
        <p:spPr>
          <a:xfrm>
            <a:off x="4420457" y="2480497"/>
            <a:ext cx="2496649" cy="7266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EDA4FDCA-159E-BA4C-B9A2-D4895A28E387}"/>
              </a:ext>
            </a:extLst>
          </p:cNvPr>
          <p:cNvSpPr/>
          <p:nvPr/>
        </p:nvSpPr>
        <p:spPr>
          <a:xfrm>
            <a:off x="3052072" y="1585464"/>
            <a:ext cx="3024336" cy="6923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25244C1-89A8-1C1A-81FA-DF16B0D9552C}"/>
              </a:ext>
            </a:extLst>
          </p:cNvPr>
          <p:cNvSpPr txBox="1"/>
          <p:nvPr/>
        </p:nvSpPr>
        <p:spPr>
          <a:xfrm rot="20593550">
            <a:off x="2006680" y="2499300"/>
            <a:ext cx="233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no-go </a:t>
            </a:r>
            <a:r>
              <a:rPr lang="pl-PL" dirty="0" err="1">
                <a:solidFill>
                  <a:srgbClr val="FF0000"/>
                </a:solidFill>
              </a:rPr>
              <a:t>way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6D4193-50F9-EB78-7689-2CA9B09F2BD6}"/>
              </a:ext>
            </a:extLst>
          </p:cNvPr>
          <p:cNvSpPr txBox="1"/>
          <p:nvPr/>
        </p:nvSpPr>
        <p:spPr>
          <a:xfrm rot="956457">
            <a:off x="5299495" y="2672996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constructive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err="1">
                <a:solidFill>
                  <a:srgbClr val="00B050"/>
                </a:solidFill>
              </a:rPr>
              <a:t>way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6D898DA-D192-0142-02D3-4E774260F35B}"/>
              </a:ext>
            </a:extLst>
          </p:cNvPr>
          <p:cNvSpPr/>
          <p:nvPr/>
        </p:nvSpPr>
        <p:spPr>
          <a:xfrm>
            <a:off x="277180" y="3339767"/>
            <a:ext cx="3488956" cy="742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86A1B42-F2E9-14DB-A414-38D151289109}"/>
              </a:ext>
            </a:extLst>
          </p:cNvPr>
          <p:cNvSpPr/>
          <p:nvPr/>
        </p:nvSpPr>
        <p:spPr>
          <a:xfrm>
            <a:off x="5220072" y="3330760"/>
            <a:ext cx="3488956" cy="8315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4AF1B7E-45DE-C9D6-D92B-8DF5F5F4BD42}"/>
              </a:ext>
            </a:extLst>
          </p:cNvPr>
          <p:cNvSpPr txBox="1"/>
          <p:nvPr/>
        </p:nvSpPr>
        <p:spPr>
          <a:xfrm>
            <a:off x="272514" y="3442958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FF0000"/>
                </a:solidFill>
              </a:rPr>
              <a:t>Derive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analytical</a:t>
            </a:r>
            <a:r>
              <a:rPr lang="pl-PL" sz="1600" dirty="0">
                <a:solidFill>
                  <a:srgbClr val="FF0000"/>
                </a:solidFill>
              </a:rPr>
              <a:t>/</a:t>
            </a:r>
            <a:r>
              <a:rPr lang="pl-PL" sz="1600" dirty="0" err="1">
                <a:solidFill>
                  <a:srgbClr val="FF0000"/>
                </a:solidFill>
              </a:rPr>
              <a:t>semianalytical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upper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bounds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EFA78A0-A0DF-1D01-8351-EC96F7C0626C}"/>
              </a:ext>
            </a:extLst>
          </p:cNvPr>
          <p:cNvSpPr txBox="1"/>
          <p:nvPr/>
        </p:nvSpPr>
        <p:spPr>
          <a:xfrm>
            <a:off x="5220072" y="3419115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B050"/>
                </a:solidFill>
              </a:rPr>
              <a:t>Find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numerically</a:t>
            </a:r>
            <a:r>
              <a:rPr lang="pl-PL" sz="1600" dirty="0">
                <a:solidFill>
                  <a:srgbClr val="00B050"/>
                </a:solidFill>
              </a:rPr>
              <a:t>/</a:t>
            </a:r>
            <a:r>
              <a:rPr lang="pl-PL" sz="1600" dirty="0" err="1">
                <a:solidFill>
                  <a:srgbClr val="00B050"/>
                </a:solidFill>
              </a:rPr>
              <a:t>guess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good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metrological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protocols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614F94E-DF8C-0E8B-9674-C84104A71C76}"/>
              </a:ext>
            </a:extLst>
          </p:cNvPr>
          <p:cNvSpPr txBox="1"/>
          <p:nvPr/>
        </p:nvSpPr>
        <p:spPr>
          <a:xfrm>
            <a:off x="3973375" y="3893841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Ideally</a:t>
            </a:r>
            <a:r>
              <a:rPr lang="pl-PL" dirty="0"/>
              <a:t>!</a:t>
            </a:r>
          </a:p>
        </p:txBody>
      </p:sp>
      <p:sp>
        <p:nvSpPr>
          <p:cNvPr id="78" name="Grafika 76">
            <a:extLst>
              <a:ext uri="{FF2B5EF4-FFF2-40B4-BE49-F238E27FC236}">
                <a16:creationId xmlns:a16="http://schemas.microsoft.com/office/drawing/2014/main" id="{966C3C37-4700-A004-B481-D72A89792F4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55594" y="3507650"/>
            <a:ext cx="511463" cy="243989"/>
          </a:xfrm>
          <a:custGeom>
            <a:avLst/>
            <a:gdLst>
              <a:gd name="connsiteX0" fmla="*/ 227441 w 239453"/>
              <a:gd name="connsiteY0" fmla="*/ 19601 h 114229"/>
              <a:gd name="connsiteX1" fmla="*/ 239684 w 239453"/>
              <a:gd name="connsiteY1" fmla="*/ 9838 h 114229"/>
              <a:gd name="connsiteX2" fmla="*/ 227801 w 239453"/>
              <a:gd name="connsiteY2" fmla="*/ 75 h 114229"/>
              <a:gd name="connsiteX3" fmla="*/ 12112 w 239453"/>
              <a:gd name="connsiteY3" fmla="*/ 75 h 114229"/>
              <a:gd name="connsiteX4" fmla="*/ 230 w 239453"/>
              <a:gd name="connsiteY4" fmla="*/ 9838 h 114229"/>
              <a:gd name="connsiteX5" fmla="*/ 12473 w 239453"/>
              <a:gd name="connsiteY5" fmla="*/ 19601 h 114229"/>
              <a:gd name="connsiteX6" fmla="*/ 227441 w 239453"/>
              <a:gd name="connsiteY6" fmla="*/ 19601 h 114229"/>
              <a:gd name="connsiteX7" fmla="*/ 227801 w 239453"/>
              <a:gd name="connsiteY7" fmla="*/ 114304 h 114229"/>
              <a:gd name="connsiteX8" fmla="*/ 239684 w 239453"/>
              <a:gd name="connsiteY8" fmla="*/ 104541 h 114229"/>
              <a:gd name="connsiteX9" fmla="*/ 227441 w 239453"/>
              <a:gd name="connsiteY9" fmla="*/ 94778 h 114229"/>
              <a:gd name="connsiteX10" fmla="*/ 12473 w 239453"/>
              <a:gd name="connsiteY10" fmla="*/ 94778 h 114229"/>
              <a:gd name="connsiteX11" fmla="*/ 230 w 239453"/>
              <a:gd name="connsiteY11" fmla="*/ 104541 h 114229"/>
              <a:gd name="connsiteX12" fmla="*/ 12112 w 239453"/>
              <a:gd name="connsiteY12" fmla="*/ 114304 h 114229"/>
              <a:gd name="connsiteX13" fmla="*/ 227801 w 239453"/>
              <a:gd name="connsiteY13" fmla="*/ 114304 h 1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453" h="114229">
                <a:moveTo>
                  <a:pt x="227441" y="19601"/>
                </a:moveTo>
                <a:cubicBezTo>
                  <a:pt x="232842" y="19601"/>
                  <a:pt x="239684" y="19601"/>
                  <a:pt x="239684" y="9838"/>
                </a:cubicBezTo>
                <a:cubicBezTo>
                  <a:pt x="239684" y="75"/>
                  <a:pt x="232842" y="75"/>
                  <a:pt x="227801" y="75"/>
                </a:cubicBezTo>
                <a:lnTo>
                  <a:pt x="12112" y="75"/>
                </a:lnTo>
                <a:cubicBezTo>
                  <a:pt x="7071" y="75"/>
                  <a:pt x="230" y="75"/>
                  <a:pt x="230" y="9838"/>
                </a:cubicBezTo>
                <a:cubicBezTo>
                  <a:pt x="230" y="19601"/>
                  <a:pt x="7071" y="19601"/>
                  <a:pt x="12473" y="19601"/>
                </a:cubicBezTo>
                <a:lnTo>
                  <a:pt x="227441" y="19601"/>
                </a:lnTo>
                <a:close/>
                <a:moveTo>
                  <a:pt x="227801" y="114304"/>
                </a:moveTo>
                <a:cubicBezTo>
                  <a:pt x="232842" y="114304"/>
                  <a:pt x="239684" y="114304"/>
                  <a:pt x="239684" y="104541"/>
                </a:cubicBezTo>
                <a:cubicBezTo>
                  <a:pt x="239684" y="94778"/>
                  <a:pt x="232842" y="94778"/>
                  <a:pt x="227441" y="94778"/>
                </a:cubicBezTo>
                <a:lnTo>
                  <a:pt x="12473" y="94778"/>
                </a:lnTo>
                <a:cubicBezTo>
                  <a:pt x="7071" y="94778"/>
                  <a:pt x="230" y="94778"/>
                  <a:pt x="230" y="104541"/>
                </a:cubicBezTo>
                <a:cubicBezTo>
                  <a:pt x="230" y="114304"/>
                  <a:pt x="7071" y="114304"/>
                  <a:pt x="12112" y="114304"/>
                </a:cubicBezTo>
                <a:lnTo>
                  <a:pt x="227801" y="114304"/>
                </a:lnTo>
                <a:close/>
              </a:path>
            </a:pathLst>
          </a:custGeom>
          <a:solidFill>
            <a:srgbClr val="000000"/>
          </a:solidFill>
          <a:ln w="3571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20EFC0-39D4-A345-2655-B5E99E1E71F5}"/>
              </a:ext>
            </a:extLst>
          </p:cNvPr>
          <p:cNvSpPr txBox="1"/>
          <p:nvPr/>
        </p:nvSpPr>
        <p:spPr>
          <a:xfrm>
            <a:off x="1261491" y="6105418"/>
            <a:ext cx="78546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S.Kurdzialek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</a:t>
            </a:r>
            <a:r>
              <a:rPr lang="en-GB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New J. Phys. 27 013019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(2025)</a:t>
            </a: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Q.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Liu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Y. Yang, Quantum 8, 1571 (2024</a:t>
            </a:r>
            <a:r>
              <a:rPr lang="pl-PL" sz="16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80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rostokąt 107">
            <a:extLst>
              <a:ext uri="{FF2B5EF4-FFF2-40B4-BE49-F238E27FC236}">
                <a16:creationId xmlns:a16="http://schemas.microsoft.com/office/drawing/2014/main" id="{7ACF3146-4C4A-9A8C-9271-2994F6E68C1D}"/>
              </a:ext>
            </a:extLst>
          </p:cNvPr>
          <p:cNvSpPr/>
          <p:nvPr/>
        </p:nvSpPr>
        <p:spPr>
          <a:xfrm>
            <a:off x="611560" y="2564904"/>
            <a:ext cx="7926204" cy="17583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D68D36-4B50-CF60-0B4F-5357470F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46" y="102609"/>
            <a:ext cx="8569226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Optimization</a:t>
            </a:r>
            <a:r>
              <a:rPr lang="pl-PL" dirty="0"/>
              <a:t> of QFI for </a:t>
            </a:r>
            <a:r>
              <a:rPr lang="pl-PL" dirty="0" err="1"/>
              <a:t>mixed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tricky</a:t>
            </a:r>
            <a:r>
              <a:rPr lang="pl-PL" dirty="0"/>
              <a:t>…</a:t>
            </a:r>
          </a:p>
        </p:txBody>
      </p:sp>
      <p:grpSp>
        <p:nvGrpSpPr>
          <p:cNvPr id="53" name="Grupa 52">
            <a:extLst>
              <a:ext uri="{FF2B5EF4-FFF2-40B4-BE49-F238E27FC236}">
                <a16:creationId xmlns:a16="http://schemas.microsoft.com/office/drawing/2014/main" id="{3C7B0BBB-899F-0BF5-FE17-81B895BA88CD}"/>
              </a:ext>
            </a:extLst>
          </p:cNvPr>
          <p:cNvGrpSpPr/>
          <p:nvPr/>
        </p:nvGrpSpPr>
        <p:grpSpPr>
          <a:xfrm>
            <a:off x="1061617" y="1283550"/>
            <a:ext cx="4127965" cy="946364"/>
            <a:chOff x="1403648" y="1637952"/>
            <a:chExt cx="4127965" cy="946364"/>
          </a:xfrm>
        </p:grpSpPr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954F1206-FD41-555B-94AA-1744B0D94BCF}"/>
                </a:ext>
              </a:extLst>
            </p:cNvPr>
            <p:cNvSpPr/>
            <p:nvPr/>
          </p:nvSpPr>
          <p:spPr>
            <a:xfrm>
              <a:off x="3182394" y="1637952"/>
              <a:ext cx="1057115" cy="9463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5" name="Obraz 54" descr="TP_tmp.emf">
              <a:extLst>
                <a:ext uri="{FF2B5EF4-FFF2-40B4-BE49-F238E27FC236}">
                  <a16:creationId xmlns:a16="http://schemas.microsoft.com/office/drawing/2014/main" id="{467DEFF4-F5E3-E938-BA63-D8809E1D5EA4}"/>
                </a:ext>
              </a:extLst>
            </p:cNvPr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5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048589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F4BEA0B-1FD5-FF9C-578E-707DA3EF3963}"/>
                </a:ext>
              </a:extLst>
            </p:cNvPr>
            <p:cNvGrpSpPr>
              <a:grpSpLocks noChangeAspect="1"/>
            </p:cNvGrpSpPr>
            <p:nvPr>
              <p:custDataLst>
                <p:tags r:id="rId52"/>
              </p:custDataLst>
            </p:nvPr>
          </p:nvGrpSpPr>
          <p:grpSpPr>
            <a:xfrm>
              <a:off x="3492500" y="1917700"/>
              <a:ext cx="438717" cy="377156"/>
              <a:chOff x="12222708" y="4434866"/>
              <a:chExt cx="438717" cy="377156"/>
            </a:xfrm>
          </p:grpSpPr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05853A0D-1B19-D8A5-A13E-DE44D8F068E7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2222708" y="4434866"/>
                <a:ext cx="240179" cy="265478"/>
              </a:xfrm>
              <a:custGeom>
                <a:avLst/>
                <a:gdLst>
                  <a:gd name="connsiteX0" fmla="*/ 129291 w 240179"/>
                  <a:gd name="connsiteY0" fmla="*/ 7861 h 265478"/>
                  <a:gd name="connsiteX1" fmla="*/ 120508 w 240179"/>
                  <a:gd name="connsiteY1" fmla="*/ 75 h 265478"/>
                  <a:gd name="connsiteX2" fmla="*/ 111726 w 240179"/>
                  <a:gd name="connsiteY2" fmla="*/ 7861 h 265478"/>
                  <a:gd name="connsiteX3" fmla="*/ 38412 w 240179"/>
                  <a:gd name="connsiteY3" fmla="*/ 228476 h 265478"/>
                  <a:gd name="connsiteX4" fmla="*/ 227 w 240179"/>
                  <a:gd name="connsiteY4" fmla="*/ 254059 h 265478"/>
                  <a:gd name="connsiteX5" fmla="*/ 227 w 240179"/>
                  <a:gd name="connsiteY5" fmla="*/ 265554 h 265478"/>
                  <a:gd name="connsiteX6" fmla="*/ 35739 w 240179"/>
                  <a:gd name="connsiteY6" fmla="*/ 264441 h 265478"/>
                  <a:gd name="connsiteX7" fmla="*/ 78887 w 240179"/>
                  <a:gd name="connsiteY7" fmla="*/ 265554 h 265478"/>
                  <a:gd name="connsiteX8" fmla="*/ 78887 w 240179"/>
                  <a:gd name="connsiteY8" fmla="*/ 254059 h 265478"/>
                  <a:gd name="connsiteX9" fmla="*/ 49485 w 240179"/>
                  <a:gd name="connsiteY9" fmla="*/ 234779 h 265478"/>
                  <a:gd name="connsiteX10" fmla="*/ 51394 w 240179"/>
                  <a:gd name="connsiteY10" fmla="*/ 226622 h 265478"/>
                  <a:gd name="connsiteX11" fmla="*/ 108671 w 240179"/>
                  <a:gd name="connsiteY11" fmla="*/ 53838 h 265478"/>
                  <a:gd name="connsiteX12" fmla="*/ 169002 w 240179"/>
                  <a:gd name="connsiteY12" fmla="*/ 236262 h 265478"/>
                  <a:gd name="connsiteX13" fmla="*/ 170912 w 240179"/>
                  <a:gd name="connsiteY13" fmla="*/ 242936 h 265478"/>
                  <a:gd name="connsiteX14" fmla="*/ 138455 w 240179"/>
                  <a:gd name="connsiteY14" fmla="*/ 254059 h 265478"/>
                  <a:gd name="connsiteX15" fmla="*/ 138455 w 240179"/>
                  <a:gd name="connsiteY15" fmla="*/ 265554 h 265478"/>
                  <a:gd name="connsiteX16" fmla="*/ 193440 w 240179"/>
                  <a:gd name="connsiteY16" fmla="*/ 264441 h 265478"/>
                  <a:gd name="connsiteX17" fmla="*/ 240407 w 240179"/>
                  <a:gd name="connsiteY17" fmla="*/ 265554 h 265478"/>
                  <a:gd name="connsiteX18" fmla="*/ 240407 w 240179"/>
                  <a:gd name="connsiteY18" fmla="*/ 254059 h 265478"/>
                  <a:gd name="connsiteX19" fmla="*/ 205659 w 240179"/>
                  <a:gd name="connsiteY19" fmla="*/ 238116 h 265478"/>
                  <a:gd name="connsiteX20" fmla="*/ 129291 w 240179"/>
                  <a:gd name="connsiteY20" fmla="*/ 7861 h 2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79" h="265478">
                    <a:moveTo>
                      <a:pt x="129291" y="7861"/>
                    </a:moveTo>
                    <a:cubicBezTo>
                      <a:pt x="126999" y="816"/>
                      <a:pt x="124708" y="75"/>
                      <a:pt x="120508" y="75"/>
                    </a:cubicBezTo>
                    <a:cubicBezTo>
                      <a:pt x="114399" y="75"/>
                      <a:pt x="113635" y="1558"/>
                      <a:pt x="111726" y="7861"/>
                    </a:cubicBezTo>
                    <a:lnTo>
                      <a:pt x="38412" y="228476"/>
                    </a:lnTo>
                    <a:cubicBezTo>
                      <a:pt x="34593" y="239599"/>
                      <a:pt x="26956" y="254059"/>
                      <a:pt x="227" y="254059"/>
                    </a:cubicBezTo>
                    <a:lnTo>
                      <a:pt x="227" y="265554"/>
                    </a:lnTo>
                    <a:cubicBezTo>
                      <a:pt x="12828" y="264812"/>
                      <a:pt x="32302" y="264441"/>
                      <a:pt x="35739" y="264441"/>
                    </a:cubicBezTo>
                    <a:cubicBezTo>
                      <a:pt x="46812" y="264441"/>
                      <a:pt x="67050" y="265183"/>
                      <a:pt x="78887" y="265554"/>
                    </a:cubicBezTo>
                    <a:lnTo>
                      <a:pt x="78887" y="254059"/>
                    </a:lnTo>
                    <a:cubicBezTo>
                      <a:pt x="58268" y="253689"/>
                      <a:pt x="49485" y="243678"/>
                      <a:pt x="49485" y="234779"/>
                    </a:cubicBezTo>
                    <a:cubicBezTo>
                      <a:pt x="49485" y="232925"/>
                      <a:pt x="49485" y="231813"/>
                      <a:pt x="51394" y="226622"/>
                    </a:cubicBezTo>
                    <a:lnTo>
                      <a:pt x="108671" y="53838"/>
                    </a:lnTo>
                    <a:lnTo>
                      <a:pt x="169002" y="236262"/>
                    </a:lnTo>
                    <a:cubicBezTo>
                      <a:pt x="170912" y="241453"/>
                      <a:pt x="170912" y="242194"/>
                      <a:pt x="170912" y="242936"/>
                    </a:cubicBezTo>
                    <a:cubicBezTo>
                      <a:pt x="170912" y="254059"/>
                      <a:pt x="148383" y="254059"/>
                      <a:pt x="138455" y="254059"/>
                    </a:cubicBezTo>
                    <a:lnTo>
                      <a:pt x="138455" y="265554"/>
                    </a:lnTo>
                    <a:cubicBezTo>
                      <a:pt x="151819" y="264441"/>
                      <a:pt x="178930" y="264441"/>
                      <a:pt x="193440" y="264441"/>
                    </a:cubicBezTo>
                    <a:cubicBezTo>
                      <a:pt x="208332" y="264441"/>
                      <a:pt x="225515" y="265183"/>
                      <a:pt x="240407" y="265554"/>
                    </a:cubicBezTo>
                    <a:lnTo>
                      <a:pt x="240407" y="254059"/>
                    </a:lnTo>
                    <a:cubicBezTo>
                      <a:pt x="211387" y="254059"/>
                      <a:pt x="210241" y="251835"/>
                      <a:pt x="205659" y="238116"/>
                    </a:cubicBezTo>
                    <a:lnTo>
                      <a:pt x="129291" y="7861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076024A2-6021-DECC-F2BE-743DB73D160B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2494102" y="4641501"/>
                <a:ext cx="167323" cy="170521"/>
              </a:xfrm>
              <a:custGeom>
                <a:avLst/>
                <a:gdLst>
                  <a:gd name="connsiteX0" fmla="*/ 66255 w 167323"/>
                  <a:gd name="connsiteY0" fmla="*/ 116872 h 170521"/>
                  <a:gd name="connsiteX1" fmla="*/ 75343 w 167323"/>
                  <a:gd name="connsiteY1" fmla="*/ 117132 h 170521"/>
                  <a:gd name="connsiteX2" fmla="*/ 167558 w 167323"/>
                  <a:gd name="connsiteY2" fmla="*/ 37970 h 170521"/>
                  <a:gd name="connsiteX3" fmla="*/ 132543 w 167323"/>
                  <a:gd name="connsiteY3" fmla="*/ 76 h 170521"/>
                  <a:gd name="connsiteX4" fmla="*/ 68661 w 167323"/>
                  <a:gd name="connsiteY4" fmla="*/ 65222 h 170521"/>
                  <a:gd name="connsiteX5" fmla="*/ 57702 w 167323"/>
                  <a:gd name="connsiteY5" fmla="*/ 97925 h 170521"/>
                  <a:gd name="connsiteX6" fmla="*/ 9589 w 167323"/>
                  <a:gd name="connsiteY6" fmla="*/ 61848 h 170521"/>
                  <a:gd name="connsiteX7" fmla="*/ 32844 w 167323"/>
                  <a:gd name="connsiteY7" fmla="*/ 9160 h 170521"/>
                  <a:gd name="connsiteX8" fmla="*/ 34982 w 167323"/>
                  <a:gd name="connsiteY8" fmla="*/ 5786 h 170521"/>
                  <a:gd name="connsiteX9" fmla="*/ 30705 w 167323"/>
                  <a:gd name="connsiteY9" fmla="*/ 2672 h 170521"/>
                  <a:gd name="connsiteX10" fmla="*/ 22152 w 167323"/>
                  <a:gd name="connsiteY10" fmla="*/ 8382 h 170521"/>
                  <a:gd name="connsiteX11" fmla="*/ 234 w 167323"/>
                  <a:gd name="connsiteY11" fmla="*/ 64444 h 170521"/>
                  <a:gd name="connsiteX12" fmla="*/ 52089 w 167323"/>
                  <a:gd name="connsiteY12" fmla="*/ 114796 h 170521"/>
                  <a:gd name="connsiteX13" fmla="*/ 37120 w 167323"/>
                  <a:gd name="connsiteY13" fmla="*/ 162293 h 170521"/>
                  <a:gd name="connsiteX14" fmla="*/ 46208 w 167323"/>
                  <a:gd name="connsiteY14" fmla="*/ 170598 h 170521"/>
                  <a:gd name="connsiteX15" fmla="*/ 56633 w 167323"/>
                  <a:gd name="connsiteY15" fmla="*/ 164888 h 170521"/>
                  <a:gd name="connsiteX16" fmla="*/ 66255 w 167323"/>
                  <a:gd name="connsiteY16" fmla="*/ 116872 h 170521"/>
                  <a:gd name="connsiteX17" fmla="*/ 69730 w 167323"/>
                  <a:gd name="connsiteY17" fmla="*/ 99223 h 170521"/>
                  <a:gd name="connsiteX18" fmla="*/ 90044 w 167323"/>
                  <a:gd name="connsiteY18" fmla="*/ 40825 h 170521"/>
                  <a:gd name="connsiteX19" fmla="*/ 129603 w 167323"/>
                  <a:gd name="connsiteY19" fmla="*/ 17725 h 170521"/>
                  <a:gd name="connsiteX20" fmla="*/ 157936 w 167323"/>
                  <a:gd name="connsiteY20" fmla="*/ 43161 h 170521"/>
                  <a:gd name="connsiteX21" fmla="*/ 78283 w 167323"/>
                  <a:gd name="connsiteY21" fmla="*/ 99483 h 170521"/>
                  <a:gd name="connsiteX22" fmla="*/ 69730 w 167323"/>
                  <a:gd name="connsiteY22" fmla="*/ 99223 h 17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323" h="170521">
                    <a:moveTo>
                      <a:pt x="66255" y="116872"/>
                    </a:moveTo>
                    <a:cubicBezTo>
                      <a:pt x="69195" y="117132"/>
                      <a:pt x="72403" y="117132"/>
                      <a:pt x="75343" y="117132"/>
                    </a:cubicBezTo>
                    <a:cubicBezTo>
                      <a:pt x="123455" y="117132"/>
                      <a:pt x="167558" y="78978"/>
                      <a:pt x="167558" y="37970"/>
                    </a:cubicBezTo>
                    <a:cubicBezTo>
                      <a:pt x="167558" y="14870"/>
                      <a:pt x="153392" y="76"/>
                      <a:pt x="132543" y="76"/>
                    </a:cubicBezTo>
                    <a:cubicBezTo>
                      <a:pt x="95657" y="76"/>
                      <a:pt x="76145" y="45756"/>
                      <a:pt x="68661" y="65222"/>
                    </a:cubicBezTo>
                    <a:cubicBezTo>
                      <a:pt x="65186" y="74826"/>
                      <a:pt x="59305" y="92994"/>
                      <a:pt x="57702" y="97925"/>
                    </a:cubicBezTo>
                    <a:cubicBezTo>
                      <a:pt x="28300" y="94032"/>
                      <a:pt x="9589" y="81055"/>
                      <a:pt x="9589" y="61848"/>
                    </a:cubicBezTo>
                    <a:cubicBezTo>
                      <a:pt x="9589" y="61589"/>
                      <a:pt x="11193" y="32520"/>
                      <a:pt x="32844" y="9160"/>
                    </a:cubicBezTo>
                    <a:cubicBezTo>
                      <a:pt x="34715" y="7344"/>
                      <a:pt x="34982" y="6824"/>
                      <a:pt x="34982" y="5786"/>
                    </a:cubicBezTo>
                    <a:cubicBezTo>
                      <a:pt x="34982" y="2672"/>
                      <a:pt x="31507" y="2672"/>
                      <a:pt x="30705" y="2672"/>
                    </a:cubicBezTo>
                    <a:cubicBezTo>
                      <a:pt x="28300" y="2672"/>
                      <a:pt x="27231" y="2672"/>
                      <a:pt x="22152" y="8382"/>
                    </a:cubicBezTo>
                    <a:cubicBezTo>
                      <a:pt x="7184" y="26290"/>
                      <a:pt x="234" y="53283"/>
                      <a:pt x="234" y="64444"/>
                    </a:cubicBezTo>
                    <a:cubicBezTo>
                      <a:pt x="234" y="87543"/>
                      <a:pt x="17608" y="107528"/>
                      <a:pt x="52089" y="114796"/>
                    </a:cubicBezTo>
                    <a:cubicBezTo>
                      <a:pt x="38724" y="155025"/>
                      <a:pt x="37120" y="159957"/>
                      <a:pt x="37120" y="162293"/>
                    </a:cubicBezTo>
                    <a:cubicBezTo>
                      <a:pt x="37120" y="169300"/>
                      <a:pt x="43268" y="170598"/>
                      <a:pt x="46208" y="170598"/>
                    </a:cubicBezTo>
                    <a:cubicBezTo>
                      <a:pt x="49148" y="170598"/>
                      <a:pt x="54494" y="168781"/>
                      <a:pt x="56633" y="164888"/>
                    </a:cubicBezTo>
                    <a:cubicBezTo>
                      <a:pt x="58504" y="160995"/>
                      <a:pt x="60909" y="147758"/>
                      <a:pt x="66255" y="116872"/>
                    </a:cubicBezTo>
                    <a:close/>
                    <a:moveTo>
                      <a:pt x="69730" y="99223"/>
                    </a:moveTo>
                    <a:cubicBezTo>
                      <a:pt x="75076" y="69375"/>
                      <a:pt x="77214" y="57696"/>
                      <a:pt x="90044" y="40825"/>
                    </a:cubicBezTo>
                    <a:cubicBezTo>
                      <a:pt x="102072" y="24993"/>
                      <a:pt x="116238" y="17725"/>
                      <a:pt x="129603" y="17725"/>
                    </a:cubicBezTo>
                    <a:cubicBezTo>
                      <a:pt x="148046" y="17725"/>
                      <a:pt x="157936" y="29665"/>
                      <a:pt x="157936" y="43161"/>
                    </a:cubicBezTo>
                    <a:cubicBezTo>
                      <a:pt x="157936" y="69375"/>
                      <a:pt x="124257" y="99483"/>
                      <a:pt x="78283" y="99483"/>
                    </a:cubicBezTo>
                    <a:cubicBezTo>
                      <a:pt x="75877" y="99483"/>
                      <a:pt x="72135" y="99483"/>
                      <a:pt x="69730" y="992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57" name="Łącznik prosty ze strzałką 56">
              <a:extLst>
                <a:ext uri="{FF2B5EF4-FFF2-40B4-BE49-F238E27FC236}">
                  <a16:creationId xmlns:a16="http://schemas.microsoft.com/office/drawing/2014/main" id="{5E0028D1-A5B0-1A42-AF7E-4542C03FEC25}"/>
                </a:ext>
              </a:extLst>
            </p:cNvPr>
            <p:cNvCxnSpPr/>
            <p:nvPr/>
          </p:nvCxnSpPr>
          <p:spPr>
            <a:xfrm>
              <a:off x="1954906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ze strzałką 57">
              <a:extLst>
                <a:ext uri="{FF2B5EF4-FFF2-40B4-BE49-F238E27FC236}">
                  <a16:creationId xmlns:a16="http://schemas.microsoft.com/office/drawing/2014/main" id="{0381CA9C-2825-B0E1-5E47-C06784A32253}"/>
                </a:ext>
              </a:extLst>
            </p:cNvPr>
            <p:cNvCxnSpPr/>
            <p:nvPr/>
          </p:nvCxnSpPr>
          <p:spPr>
            <a:xfrm>
              <a:off x="4525664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CF04FFE9-22C7-8100-9066-96CD78A2710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25369" y="1563298"/>
            <a:ext cx="1829024" cy="420519"/>
            <a:chOff x="13761526" y="4619746"/>
            <a:chExt cx="1829024" cy="420519"/>
          </a:xfrm>
        </p:grpSpPr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4537837F-E9E0-2A7D-7F13-CD271B334B7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761526" y="4742958"/>
              <a:ext cx="177573" cy="263224"/>
            </a:xfrm>
            <a:custGeom>
              <a:avLst/>
              <a:gdLst>
                <a:gd name="connsiteX0" fmla="*/ 1337 w 177573"/>
                <a:gd name="connsiteY0" fmla="*/ 246098 h 263224"/>
                <a:gd name="connsiteX1" fmla="*/ 209 w 177573"/>
                <a:gd name="connsiteY1" fmla="*/ 252499 h 263224"/>
                <a:gd name="connsiteX2" fmla="*/ 10743 w 177573"/>
                <a:gd name="connsiteY2" fmla="*/ 263300 h 263224"/>
                <a:gd name="connsiteX3" fmla="*/ 23910 w 177573"/>
                <a:gd name="connsiteY3" fmla="*/ 254899 h 263224"/>
                <a:gd name="connsiteX4" fmla="*/ 47988 w 177573"/>
                <a:gd name="connsiteY4" fmla="*/ 154489 h 263224"/>
                <a:gd name="connsiteX5" fmla="*/ 85234 w 177573"/>
                <a:gd name="connsiteY5" fmla="*/ 181292 h 263224"/>
                <a:gd name="connsiteX6" fmla="*/ 177783 w 177573"/>
                <a:gd name="connsiteY6" fmla="*/ 65281 h 263224"/>
                <a:gd name="connsiteX7" fmla="*/ 125489 w 177573"/>
                <a:gd name="connsiteY7" fmla="*/ 75 h 263224"/>
                <a:gd name="connsiteX8" fmla="*/ 38207 w 177573"/>
                <a:gd name="connsiteY8" fmla="*/ 88883 h 263224"/>
                <a:gd name="connsiteX9" fmla="*/ 1337 w 177573"/>
                <a:gd name="connsiteY9" fmla="*/ 246098 h 263224"/>
                <a:gd name="connsiteX10" fmla="*/ 84857 w 177573"/>
                <a:gd name="connsiteY10" fmla="*/ 172491 h 263224"/>
                <a:gd name="connsiteX11" fmla="*/ 52503 w 177573"/>
                <a:gd name="connsiteY11" fmla="*/ 136888 h 263224"/>
                <a:gd name="connsiteX12" fmla="*/ 55512 w 177573"/>
                <a:gd name="connsiteY12" fmla="*/ 122086 h 263224"/>
                <a:gd name="connsiteX13" fmla="*/ 78085 w 177573"/>
                <a:gd name="connsiteY13" fmla="*/ 46879 h 263224"/>
                <a:gd name="connsiteX14" fmla="*/ 124736 w 177573"/>
                <a:gd name="connsiteY14" fmla="*/ 8876 h 263224"/>
                <a:gd name="connsiteX15" fmla="*/ 150695 w 177573"/>
                <a:gd name="connsiteY15" fmla="*/ 48079 h 263224"/>
                <a:gd name="connsiteX16" fmla="*/ 129627 w 177573"/>
                <a:gd name="connsiteY16" fmla="*/ 134487 h 263224"/>
                <a:gd name="connsiteX17" fmla="*/ 84857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37" y="246098"/>
                  </a:moveTo>
                  <a:cubicBezTo>
                    <a:pt x="209" y="250898"/>
                    <a:pt x="209" y="251699"/>
                    <a:pt x="209" y="252499"/>
                  </a:cubicBezTo>
                  <a:cubicBezTo>
                    <a:pt x="209" y="258499"/>
                    <a:pt x="4347" y="263300"/>
                    <a:pt x="10743" y="263300"/>
                  </a:cubicBezTo>
                  <a:cubicBezTo>
                    <a:pt x="18643" y="263300"/>
                    <a:pt x="23158" y="256099"/>
                    <a:pt x="23910" y="254899"/>
                  </a:cubicBezTo>
                  <a:cubicBezTo>
                    <a:pt x="25791" y="251299"/>
                    <a:pt x="37830" y="197693"/>
                    <a:pt x="47988" y="154489"/>
                  </a:cubicBezTo>
                  <a:cubicBezTo>
                    <a:pt x="55512" y="170491"/>
                    <a:pt x="67551" y="181292"/>
                    <a:pt x="85234" y="181292"/>
                  </a:cubicBezTo>
                  <a:cubicBezTo>
                    <a:pt x="129251" y="181292"/>
                    <a:pt x="177783" y="124887"/>
                    <a:pt x="177783" y="65281"/>
                  </a:cubicBezTo>
                  <a:cubicBezTo>
                    <a:pt x="177783" y="22877"/>
                    <a:pt x="152952" y="75"/>
                    <a:pt x="125489" y="75"/>
                  </a:cubicBezTo>
                  <a:cubicBezTo>
                    <a:pt x="88996" y="75"/>
                    <a:pt x="49493" y="40079"/>
                    <a:pt x="38207" y="88883"/>
                  </a:cubicBezTo>
                  <a:lnTo>
                    <a:pt x="1337" y="246098"/>
                  </a:lnTo>
                  <a:close/>
                  <a:moveTo>
                    <a:pt x="84857" y="172491"/>
                  </a:moveTo>
                  <a:cubicBezTo>
                    <a:pt x="58522" y="172491"/>
                    <a:pt x="52503" y="140488"/>
                    <a:pt x="52503" y="136888"/>
                  </a:cubicBezTo>
                  <a:cubicBezTo>
                    <a:pt x="52503" y="135288"/>
                    <a:pt x="54384" y="127287"/>
                    <a:pt x="55512" y="122086"/>
                  </a:cubicBezTo>
                  <a:cubicBezTo>
                    <a:pt x="66046" y="77282"/>
                    <a:pt x="69809" y="62881"/>
                    <a:pt x="78085" y="46879"/>
                  </a:cubicBezTo>
                  <a:cubicBezTo>
                    <a:pt x="94263" y="17676"/>
                    <a:pt x="113073" y="8876"/>
                    <a:pt x="124736" y="8876"/>
                  </a:cubicBezTo>
                  <a:cubicBezTo>
                    <a:pt x="138656" y="8876"/>
                    <a:pt x="150695" y="20477"/>
                    <a:pt x="150695" y="48079"/>
                  </a:cubicBezTo>
                  <a:cubicBezTo>
                    <a:pt x="150695" y="70081"/>
                    <a:pt x="139785" y="114886"/>
                    <a:pt x="129627" y="134487"/>
                  </a:cubicBezTo>
                  <a:cubicBezTo>
                    <a:pt x="117212" y="159690"/>
                    <a:pt x="99153" y="172491"/>
                    <a:pt x="84857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F94618D1-D596-FAE7-34FB-B48DAC6E373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962920" y="4856288"/>
              <a:ext cx="164857" cy="183977"/>
            </a:xfrm>
            <a:custGeom>
              <a:avLst/>
              <a:gdLst>
                <a:gd name="connsiteX0" fmla="*/ 65262 w 164857"/>
                <a:gd name="connsiteY0" fmla="*/ 126088 h 183977"/>
                <a:gd name="connsiteX1" fmla="*/ 74216 w 164857"/>
                <a:gd name="connsiteY1" fmla="*/ 126368 h 183977"/>
                <a:gd name="connsiteX2" fmla="*/ 165072 w 164857"/>
                <a:gd name="connsiteY2" fmla="*/ 40960 h 183977"/>
                <a:gd name="connsiteX3" fmla="*/ 130573 w 164857"/>
                <a:gd name="connsiteY3" fmla="*/ 76 h 183977"/>
                <a:gd name="connsiteX4" fmla="*/ 67632 w 164857"/>
                <a:gd name="connsiteY4" fmla="*/ 70363 h 183977"/>
                <a:gd name="connsiteX5" fmla="*/ 56834 w 164857"/>
                <a:gd name="connsiteY5" fmla="*/ 105646 h 183977"/>
                <a:gd name="connsiteX6" fmla="*/ 9431 w 164857"/>
                <a:gd name="connsiteY6" fmla="*/ 66723 h 183977"/>
                <a:gd name="connsiteX7" fmla="*/ 32343 w 164857"/>
                <a:gd name="connsiteY7" fmla="*/ 9877 h 183977"/>
                <a:gd name="connsiteX8" fmla="*/ 34450 w 164857"/>
                <a:gd name="connsiteY8" fmla="*/ 6237 h 183977"/>
                <a:gd name="connsiteX9" fmla="*/ 30236 w 164857"/>
                <a:gd name="connsiteY9" fmla="*/ 2876 h 183977"/>
                <a:gd name="connsiteX10" fmla="*/ 21809 w 164857"/>
                <a:gd name="connsiteY10" fmla="*/ 9037 h 183977"/>
                <a:gd name="connsiteX11" fmla="*/ 214 w 164857"/>
                <a:gd name="connsiteY11" fmla="*/ 69523 h 183977"/>
                <a:gd name="connsiteX12" fmla="*/ 51304 w 164857"/>
                <a:gd name="connsiteY12" fmla="*/ 123848 h 183977"/>
                <a:gd name="connsiteX13" fmla="*/ 36556 w 164857"/>
                <a:gd name="connsiteY13" fmla="*/ 175093 h 183977"/>
                <a:gd name="connsiteX14" fmla="*/ 45510 w 164857"/>
                <a:gd name="connsiteY14" fmla="*/ 184054 h 183977"/>
                <a:gd name="connsiteX15" fmla="*/ 55781 w 164857"/>
                <a:gd name="connsiteY15" fmla="*/ 177893 h 183977"/>
                <a:gd name="connsiteX16" fmla="*/ 65262 w 164857"/>
                <a:gd name="connsiteY16" fmla="*/ 126088 h 183977"/>
                <a:gd name="connsiteX17" fmla="*/ 68685 w 164857"/>
                <a:gd name="connsiteY17" fmla="*/ 107046 h 183977"/>
                <a:gd name="connsiteX18" fmla="*/ 88700 w 164857"/>
                <a:gd name="connsiteY18" fmla="*/ 44040 h 183977"/>
                <a:gd name="connsiteX19" fmla="*/ 127676 w 164857"/>
                <a:gd name="connsiteY19" fmla="*/ 19118 h 183977"/>
                <a:gd name="connsiteX20" fmla="*/ 155591 w 164857"/>
                <a:gd name="connsiteY20" fmla="*/ 46561 h 183977"/>
                <a:gd name="connsiteX21" fmla="*/ 77112 w 164857"/>
                <a:gd name="connsiteY21" fmla="*/ 107326 h 183977"/>
                <a:gd name="connsiteX22" fmla="*/ 68685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62" y="126088"/>
                  </a:moveTo>
                  <a:cubicBezTo>
                    <a:pt x="68158" y="126368"/>
                    <a:pt x="71319" y="126368"/>
                    <a:pt x="74216" y="126368"/>
                  </a:cubicBezTo>
                  <a:cubicBezTo>
                    <a:pt x="121619" y="126368"/>
                    <a:pt x="165072" y="85204"/>
                    <a:pt x="165072" y="40960"/>
                  </a:cubicBezTo>
                  <a:cubicBezTo>
                    <a:pt x="165072" y="16038"/>
                    <a:pt x="151114" y="76"/>
                    <a:pt x="130573" y="76"/>
                  </a:cubicBezTo>
                  <a:cubicBezTo>
                    <a:pt x="94230" y="76"/>
                    <a:pt x="75006" y="49361"/>
                    <a:pt x="67632" y="70363"/>
                  </a:cubicBezTo>
                  <a:cubicBezTo>
                    <a:pt x="64208" y="80724"/>
                    <a:pt x="58414" y="100326"/>
                    <a:pt x="56834" y="105646"/>
                  </a:cubicBezTo>
                  <a:cubicBezTo>
                    <a:pt x="27866" y="101446"/>
                    <a:pt x="9431" y="87445"/>
                    <a:pt x="9431" y="66723"/>
                  </a:cubicBezTo>
                  <a:cubicBezTo>
                    <a:pt x="9431" y="66443"/>
                    <a:pt x="11011" y="35080"/>
                    <a:pt x="32343" y="9877"/>
                  </a:cubicBezTo>
                  <a:cubicBezTo>
                    <a:pt x="34186" y="7917"/>
                    <a:pt x="34450" y="7357"/>
                    <a:pt x="34450" y="6237"/>
                  </a:cubicBezTo>
                  <a:cubicBezTo>
                    <a:pt x="34450" y="2876"/>
                    <a:pt x="31026" y="2876"/>
                    <a:pt x="30236" y="2876"/>
                  </a:cubicBezTo>
                  <a:cubicBezTo>
                    <a:pt x="27866" y="2876"/>
                    <a:pt x="26812" y="2876"/>
                    <a:pt x="21809" y="9037"/>
                  </a:cubicBezTo>
                  <a:cubicBezTo>
                    <a:pt x="7061" y="28359"/>
                    <a:pt x="214" y="57482"/>
                    <a:pt x="214" y="69523"/>
                  </a:cubicBezTo>
                  <a:cubicBezTo>
                    <a:pt x="214" y="94445"/>
                    <a:pt x="17332" y="116007"/>
                    <a:pt x="51304" y="123848"/>
                  </a:cubicBezTo>
                  <a:cubicBezTo>
                    <a:pt x="38136" y="167252"/>
                    <a:pt x="36556" y="172573"/>
                    <a:pt x="36556" y="175093"/>
                  </a:cubicBezTo>
                  <a:cubicBezTo>
                    <a:pt x="36556" y="182654"/>
                    <a:pt x="42613" y="184054"/>
                    <a:pt x="45510" y="184054"/>
                  </a:cubicBezTo>
                  <a:cubicBezTo>
                    <a:pt x="48407" y="184054"/>
                    <a:pt x="53674" y="182093"/>
                    <a:pt x="55781" y="177893"/>
                  </a:cubicBezTo>
                  <a:cubicBezTo>
                    <a:pt x="57624" y="173693"/>
                    <a:pt x="59995" y="159411"/>
                    <a:pt x="65262" y="126088"/>
                  </a:cubicBezTo>
                  <a:close/>
                  <a:moveTo>
                    <a:pt x="68685" y="107046"/>
                  </a:moveTo>
                  <a:cubicBezTo>
                    <a:pt x="73952" y="74843"/>
                    <a:pt x="76059" y="62242"/>
                    <a:pt x="88700" y="44040"/>
                  </a:cubicBezTo>
                  <a:cubicBezTo>
                    <a:pt x="100551" y="26959"/>
                    <a:pt x="114508" y="19118"/>
                    <a:pt x="127676" y="19118"/>
                  </a:cubicBezTo>
                  <a:cubicBezTo>
                    <a:pt x="145847" y="19118"/>
                    <a:pt x="155591" y="31999"/>
                    <a:pt x="155591" y="46561"/>
                  </a:cubicBezTo>
                  <a:cubicBezTo>
                    <a:pt x="155591" y="74843"/>
                    <a:pt x="122409" y="107326"/>
                    <a:pt x="77112" y="107326"/>
                  </a:cubicBezTo>
                  <a:cubicBezTo>
                    <a:pt x="74742" y="107326"/>
                    <a:pt x="71055" y="107326"/>
                    <a:pt x="68685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CFC594E0-ECC6-E3D5-CCE2-9E5C710EB19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287009" y="4772961"/>
              <a:ext cx="250183" cy="93608"/>
            </a:xfrm>
            <a:custGeom>
              <a:avLst/>
              <a:gdLst>
                <a:gd name="connsiteX0" fmla="*/ 237614 w 250183"/>
                <a:gd name="connsiteY0" fmla="*/ 16076 h 93608"/>
                <a:gd name="connsiteX1" fmla="*/ 250406 w 250183"/>
                <a:gd name="connsiteY1" fmla="*/ 8075 h 93608"/>
                <a:gd name="connsiteX2" fmla="*/ 237991 w 250183"/>
                <a:gd name="connsiteY2" fmla="*/ 75 h 93608"/>
                <a:gd name="connsiteX3" fmla="*/ 12638 w 250183"/>
                <a:gd name="connsiteY3" fmla="*/ 75 h 93608"/>
                <a:gd name="connsiteX4" fmla="*/ 222 w 250183"/>
                <a:gd name="connsiteY4" fmla="*/ 8075 h 93608"/>
                <a:gd name="connsiteX5" fmla="*/ 13014 w 250183"/>
                <a:gd name="connsiteY5" fmla="*/ 16076 h 93608"/>
                <a:gd name="connsiteX6" fmla="*/ 237614 w 250183"/>
                <a:gd name="connsiteY6" fmla="*/ 16076 h 93608"/>
                <a:gd name="connsiteX7" fmla="*/ 237991 w 250183"/>
                <a:gd name="connsiteY7" fmla="*/ 93684 h 93608"/>
                <a:gd name="connsiteX8" fmla="*/ 250406 w 250183"/>
                <a:gd name="connsiteY8" fmla="*/ 85683 h 93608"/>
                <a:gd name="connsiteX9" fmla="*/ 237614 w 250183"/>
                <a:gd name="connsiteY9" fmla="*/ 77682 h 93608"/>
                <a:gd name="connsiteX10" fmla="*/ 13014 w 250183"/>
                <a:gd name="connsiteY10" fmla="*/ 77682 h 93608"/>
                <a:gd name="connsiteX11" fmla="*/ 222 w 250183"/>
                <a:gd name="connsiteY11" fmla="*/ 85683 h 93608"/>
                <a:gd name="connsiteX12" fmla="*/ 12638 w 250183"/>
                <a:gd name="connsiteY12" fmla="*/ 93684 h 93608"/>
                <a:gd name="connsiteX13" fmla="*/ 237991 w 250183"/>
                <a:gd name="connsiteY13" fmla="*/ 93684 h 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183" h="93608">
                  <a:moveTo>
                    <a:pt x="237614" y="16076"/>
                  </a:moveTo>
                  <a:cubicBezTo>
                    <a:pt x="243258" y="16076"/>
                    <a:pt x="250406" y="16076"/>
                    <a:pt x="250406" y="8075"/>
                  </a:cubicBezTo>
                  <a:cubicBezTo>
                    <a:pt x="250406" y="75"/>
                    <a:pt x="243258" y="75"/>
                    <a:pt x="237991" y="75"/>
                  </a:cubicBezTo>
                  <a:lnTo>
                    <a:pt x="12638" y="75"/>
                  </a:lnTo>
                  <a:cubicBezTo>
                    <a:pt x="7371" y="75"/>
                    <a:pt x="222" y="75"/>
                    <a:pt x="222" y="8075"/>
                  </a:cubicBezTo>
                  <a:cubicBezTo>
                    <a:pt x="222" y="16076"/>
                    <a:pt x="7371" y="16076"/>
                    <a:pt x="13014" y="16076"/>
                  </a:cubicBezTo>
                  <a:lnTo>
                    <a:pt x="237614" y="16076"/>
                  </a:lnTo>
                  <a:close/>
                  <a:moveTo>
                    <a:pt x="237991" y="93684"/>
                  </a:moveTo>
                  <a:cubicBezTo>
                    <a:pt x="243258" y="93684"/>
                    <a:pt x="250406" y="93684"/>
                    <a:pt x="250406" y="85683"/>
                  </a:cubicBezTo>
                  <a:cubicBezTo>
                    <a:pt x="250406" y="77682"/>
                    <a:pt x="243258" y="77682"/>
                    <a:pt x="237614" y="77682"/>
                  </a:cubicBezTo>
                  <a:lnTo>
                    <a:pt x="13014" y="77682"/>
                  </a:lnTo>
                  <a:cubicBezTo>
                    <a:pt x="7371" y="77682"/>
                    <a:pt x="222" y="77682"/>
                    <a:pt x="222" y="85683"/>
                  </a:cubicBezTo>
                  <a:cubicBezTo>
                    <a:pt x="222" y="93684"/>
                    <a:pt x="7371" y="93684"/>
                    <a:pt x="12638" y="93684"/>
                  </a:cubicBezTo>
                  <a:lnTo>
                    <a:pt x="237991" y="93684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41754E1C-98D7-2150-3F5B-E414BCF92AC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4675095" y="4633347"/>
              <a:ext cx="236639" cy="286427"/>
            </a:xfrm>
            <a:custGeom>
              <a:avLst/>
              <a:gdLst>
                <a:gd name="connsiteX0" fmla="*/ 127394 w 236639"/>
                <a:gd name="connsiteY0" fmla="*/ 8476 h 286427"/>
                <a:gd name="connsiteX1" fmla="*/ 118741 w 236639"/>
                <a:gd name="connsiteY1" fmla="*/ 75 h 286427"/>
                <a:gd name="connsiteX2" fmla="*/ 110088 w 236639"/>
                <a:gd name="connsiteY2" fmla="*/ 8476 h 286427"/>
                <a:gd name="connsiteX3" fmla="*/ 37854 w 236639"/>
                <a:gd name="connsiteY3" fmla="*/ 246498 h 286427"/>
                <a:gd name="connsiteX4" fmla="*/ 233 w 236639"/>
                <a:gd name="connsiteY4" fmla="*/ 274101 h 286427"/>
                <a:gd name="connsiteX5" fmla="*/ 233 w 236639"/>
                <a:gd name="connsiteY5" fmla="*/ 286502 h 286427"/>
                <a:gd name="connsiteX6" fmla="*/ 35221 w 236639"/>
                <a:gd name="connsiteY6" fmla="*/ 285302 h 286427"/>
                <a:gd name="connsiteX7" fmla="*/ 77733 w 236639"/>
                <a:gd name="connsiteY7" fmla="*/ 286502 h 286427"/>
                <a:gd name="connsiteX8" fmla="*/ 77733 w 236639"/>
                <a:gd name="connsiteY8" fmla="*/ 274101 h 286427"/>
                <a:gd name="connsiteX9" fmla="*/ 48765 w 236639"/>
                <a:gd name="connsiteY9" fmla="*/ 253299 h 286427"/>
                <a:gd name="connsiteX10" fmla="*/ 50646 w 236639"/>
                <a:gd name="connsiteY10" fmla="*/ 244498 h 286427"/>
                <a:gd name="connsiteX11" fmla="*/ 107078 w 236639"/>
                <a:gd name="connsiteY11" fmla="*/ 58080 h 286427"/>
                <a:gd name="connsiteX12" fmla="*/ 166520 w 236639"/>
                <a:gd name="connsiteY12" fmla="*/ 254899 h 286427"/>
                <a:gd name="connsiteX13" fmla="*/ 168401 w 236639"/>
                <a:gd name="connsiteY13" fmla="*/ 262100 h 286427"/>
                <a:gd name="connsiteX14" fmla="*/ 136423 w 236639"/>
                <a:gd name="connsiteY14" fmla="*/ 274101 h 286427"/>
                <a:gd name="connsiteX15" fmla="*/ 136423 w 236639"/>
                <a:gd name="connsiteY15" fmla="*/ 286502 h 286427"/>
                <a:gd name="connsiteX16" fmla="*/ 190598 w 236639"/>
                <a:gd name="connsiteY16" fmla="*/ 285302 h 286427"/>
                <a:gd name="connsiteX17" fmla="*/ 236873 w 236639"/>
                <a:gd name="connsiteY17" fmla="*/ 286502 h 286427"/>
                <a:gd name="connsiteX18" fmla="*/ 236873 w 236639"/>
                <a:gd name="connsiteY18" fmla="*/ 274101 h 286427"/>
                <a:gd name="connsiteX19" fmla="*/ 202637 w 236639"/>
                <a:gd name="connsiteY19" fmla="*/ 256899 h 286427"/>
                <a:gd name="connsiteX20" fmla="*/ 127394 w 236639"/>
                <a:gd name="connsiteY20" fmla="*/ 8476 h 28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639" h="286427">
                  <a:moveTo>
                    <a:pt x="127394" y="8476"/>
                  </a:moveTo>
                  <a:cubicBezTo>
                    <a:pt x="125137" y="875"/>
                    <a:pt x="122879" y="75"/>
                    <a:pt x="118741" y="75"/>
                  </a:cubicBezTo>
                  <a:cubicBezTo>
                    <a:pt x="112721" y="75"/>
                    <a:pt x="111969" y="1675"/>
                    <a:pt x="110088" y="8476"/>
                  </a:cubicBezTo>
                  <a:lnTo>
                    <a:pt x="37854" y="246498"/>
                  </a:lnTo>
                  <a:cubicBezTo>
                    <a:pt x="34092" y="258499"/>
                    <a:pt x="26568" y="274101"/>
                    <a:pt x="233" y="274101"/>
                  </a:cubicBezTo>
                  <a:lnTo>
                    <a:pt x="233" y="286502"/>
                  </a:lnTo>
                  <a:cubicBezTo>
                    <a:pt x="12648" y="285702"/>
                    <a:pt x="31835" y="285302"/>
                    <a:pt x="35221" y="285302"/>
                  </a:cubicBezTo>
                  <a:cubicBezTo>
                    <a:pt x="46131" y="285302"/>
                    <a:pt x="66071" y="286102"/>
                    <a:pt x="77733" y="286502"/>
                  </a:cubicBezTo>
                  <a:lnTo>
                    <a:pt x="77733" y="274101"/>
                  </a:lnTo>
                  <a:cubicBezTo>
                    <a:pt x="57418" y="273701"/>
                    <a:pt x="48765" y="262900"/>
                    <a:pt x="48765" y="253299"/>
                  </a:cubicBezTo>
                  <a:cubicBezTo>
                    <a:pt x="48765" y="251299"/>
                    <a:pt x="48765" y="250098"/>
                    <a:pt x="50646" y="244498"/>
                  </a:cubicBezTo>
                  <a:lnTo>
                    <a:pt x="107078" y="58080"/>
                  </a:lnTo>
                  <a:lnTo>
                    <a:pt x="166520" y="254899"/>
                  </a:lnTo>
                  <a:cubicBezTo>
                    <a:pt x="168401" y="260499"/>
                    <a:pt x="168401" y="261299"/>
                    <a:pt x="168401" y="262100"/>
                  </a:cubicBezTo>
                  <a:cubicBezTo>
                    <a:pt x="168401" y="274101"/>
                    <a:pt x="146205" y="274101"/>
                    <a:pt x="136423" y="274101"/>
                  </a:cubicBezTo>
                  <a:lnTo>
                    <a:pt x="136423" y="286502"/>
                  </a:lnTo>
                  <a:cubicBezTo>
                    <a:pt x="149591" y="285302"/>
                    <a:pt x="176302" y="285302"/>
                    <a:pt x="190598" y="285302"/>
                  </a:cubicBezTo>
                  <a:cubicBezTo>
                    <a:pt x="205270" y="285302"/>
                    <a:pt x="222200" y="286102"/>
                    <a:pt x="236873" y="286502"/>
                  </a:cubicBezTo>
                  <a:lnTo>
                    <a:pt x="236873" y="274101"/>
                  </a:lnTo>
                  <a:cubicBezTo>
                    <a:pt x="208280" y="274101"/>
                    <a:pt x="207152" y="271700"/>
                    <a:pt x="202637" y="256899"/>
                  </a:cubicBezTo>
                  <a:lnTo>
                    <a:pt x="127394" y="8476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DBA16709-DA2D-1367-2F64-6C33DD3D3DC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4942489" y="4856288"/>
              <a:ext cx="164857" cy="183977"/>
            </a:xfrm>
            <a:custGeom>
              <a:avLst/>
              <a:gdLst>
                <a:gd name="connsiteX0" fmla="*/ 65288 w 164857"/>
                <a:gd name="connsiteY0" fmla="*/ 126088 h 183977"/>
                <a:gd name="connsiteX1" fmla="*/ 74241 w 164857"/>
                <a:gd name="connsiteY1" fmla="*/ 126368 h 183977"/>
                <a:gd name="connsiteX2" fmla="*/ 165098 w 164857"/>
                <a:gd name="connsiteY2" fmla="*/ 40960 h 183977"/>
                <a:gd name="connsiteX3" fmla="*/ 130599 w 164857"/>
                <a:gd name="connsiteY3" fmla="*/ 76 h 183977"/>
                <a:gd name="connsiteX4" fmla="*/ 67658 w 164857"/>
                <a:gd name="connsiteY4" fmla="*/ 70363 h 183977"/>
                <a:gd name="connsiteX5" fmla="*/ 56860 w 164857"/>
                <a:gd name="connsiteY5" fmla="*/ 105646 h 183977"/>
                <a:gd name="connsiteX6" fmla="*/ 9457 w 164857"/>
                <a:gd name="connsiteY6" fmla="*/ 66723 h 183977"/>
                <a:gd name="connsiteX7" fmla="*/ 32369 w 164857"/>
                <a:gd name="connsiteY7" fmla="*/ 9877 h 183977"/>
                <a:gd name="connsiteX8" fmla="*/ 34475 w 164857"/>
                <a:gd name="connsiteY8" fmla="*/ 6237 h 183977"/>
                <a:gd name="connsiteX9" fmla="*/ 30262 w 164857"/>
                <a:gd name="connsiteY9" fmla="*/ 2876 h 183977"/>
                <a:gd name="connsiteX10" fmla="*/ 21835 w 164857"/>
                <a:gd name="connsiteY10" fmla="*/ 9037 h 183977"/>
                <a:gd name="connsiteX11" fmla="*/ 240 w 164857"/>
                <a:gd name="connsiteY11" fmla="*/ 69523 h 183977"/>
                <a:gd name="connsiteX12" fmla="*/ 51330 w 164857"/>
                <a:gd name="connsiteY12" fmla="*/ 123848 h 183977"/>
                <a:gd name="connsiteX13" fmla="*/ 36582 w 164857"/>
                <a:gd name="connsiteY13" fmla="*/ 175093 h 183977"/>
                <a:gd name="connsiteX14" fmla="*/ 45536 w 164857"/>
                <a:gd name="connsiteY14" fmla="*/ 184054 h 183977"/>
                <a:gd name="connsiteX15" fmla="*/ 55807 w 164857"/>
                <a:gd name="connsiteY15" fmla="*/ 177893 h 183977"/>
                <a:gd name="connsiteX16" fmla="*/ 65288 w 164857"/>
                <a:gd name="connsiteY16" fmla="*/ 126088 h 183977"/>
                <a:gd name="connsiteX17" fmla="*/ 68711 w 164857"/>
                <a:gd name="connsiteY17" fmla="*/ 107046 h 183977"/>
                <a:gd name="connsiteX18" fmla="*/ 88726 w 164857"/>
                <a:gd name="connsiteY18" fmla="*/ 44040 h 183977"/>
                <a:gd name="connsiteX19" fmla="*/ 127702 w 164857"/>
                <a:gd name="connsiteY19" fmla="*/ 19118 h 183977"/>
                <a:gd name="connsiteX20" fmla="*/ 155617 w 164857"/>
                <a:gd name="connsiteY20" fmla="*/ 46561 h 183977"/>
                <a:gd name="connsiteX21" fmla="*/ 77138 w 164857"/>
                <a:gd name="connsiteY21" fmla="*/ 107326 h 183977"/>
                <a:gd name="connsiteX22" fmla="*/ 68711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88" y="126088"/>
                  </a:moveTo>
                  <a:cubicBezTo>
                    <a:pt x="68184" y="126368"/>
                    <a:pt x="71345" y="126368"/>
                    <a:pt x="74241" y="126368"/>
                  </a:cubicBezTo>
                  <a:cubicBezTo>
                    <a:pt x="121645" y="126368"/>
                    <a:pt x="165098" y="85204"/>
                    <a:pt x="165098" y="40960"/>
                  </a:cubicBezTo>
                  <a:cubicBezTo>
                    <a:pt x="165098" y="16038"/>
                    <a:pt x="151140" y="76"/>
                    <a:pt x="130599" y="76"/>
                  </a:cubicBezTo>
                  <a:cubicBezTo>
                    <a:pt x="94256" y="76"/>
                    <a:pt x="75031" y="49361"/>
                    <a:pt x="67658" y="70363"/>
                  </a:cubicBezTo>
                  <a:cubicBezTo>
                    <a:pt x="64234" y="80724"/>
                    <a:pt x="58440" y="100326"/>
                    <a:pt x="56860" y="105646"/>
                  </a:cubicBezTo>
                  <a:cubicBezTo>
                    <a:pt x="27892" y="101446"/>
                    <a:pt x="9457" y="87445"/>
                    <a:pt x="9457" y="66723"/>
                  </a:cubicBezTo>
                  <a:cubicBezTo>
                    <a:pt x="9457" y="66443"/>
                    <a:pt x="11037" y="35080"/>
                    <a:pt x="32369" y="9877"/>
                  </a:cubicBezTo>
                  <a:cubicBezTo>
                    <a:pt x="34212" y="7917"/>
                    <a:pt x="34475" y="7357"/>
                    <a:pt x="34475" y="6237"/>
                  </a:cubicBezTo>
                  <a:cubicBezTo>
                    <a:pt x="34475" y="2876"/>
                    <a:pt x="31052" y="2876"/>
                    <a:pt x="30262" y="2876"/>
                  </a:cubicBezTo>
                  <a:cubicBezTo>
                    <a:pt x="27892" y="2876"/>
                    <a:pt x="26838" y="2876"/>
                    <a:pt x="21835" y="9037"/>
                  </a:cubicBezTo>
                  <a:cubicBezTo>
                    <a:pt x="7087" y="28359"/>
                    <a:pt x="240" y="57482"/>
                    <a:pt x="240" y="69523"/>
                  </a:cubicBezTo>
                  <a:cubicBezTo>
                    <a:pt x="240" y="94445"/>
                    <a:pt x="17358" y="116007"/>
                    <a:pt x="51330" y="123848"/>
                  </a:cubicBezTo>
                  <a:cubicBezTo>
                    <a:pt x="38162" y="167252"/>
                    <a:pt x="36582" y="172573"/>
                    <a:pt x="36582" y="175093"/>
                  </a:cubicBezTo>
                  <a:cubicBezTo>
                    <a:pt x="36582" y="182654"/>
                    <a:pt x="42639" y="184054"/>
                    <a:pt x="45536" y="184054"/>
                  </a:cubicBezTo>
                  <a:cubicBezTo>
                    <a:pt x="48433" y="184054"/>
                    <a:pt x="53700" y="182093"/>
                    <a:pt x="55807" y="177893"/>
                  </a:cubicBezTo>
                  <a:cubicBezTo>
                    <a:pt x="57650" y="173693"/>
                    <a:pt x="60020" y="159411"/>
                    <a:pt x="65288" y="126088"/>
                  </a:cubicBezTo>
                  <a:close/>
                  <a:moveTo>
                    <a:pt x="68711" y="107046"/>
                  </a:moveTo>
                  <a:cubicBezTo>
                    <a:pt x="73978" y="74843"/>
                    <a:pt x="76085" y="62242"/>
                    <a:pt x="88726" y="44040"/>
                  </a:cubicBezTo>
                  <a:cubicBezTo>
                    <a:pt x="100577" y="26959"/>
                    <a:pt x="114534" y="19118"/>
                    <a:pt x="127702" y="19118"/>
                  </a:cubicBezTo>
                  <a:cubicBezTo>
                    <a:pt x="145873" y="19118"/>
                    <a:pt x="155617" y="31999"/>
                    <a:pt x="155617" y="46561"/>
                  </a:cubicBezTo>
                  <a:cubicBezTo>
                    <a:pt x="155617" y="74843"/>
                    <a:pt x="122435" y="107326"/>
                    <a:pt x="77138" y="107326"/>
                  </a:cubicBezTo>
                  <a:cubicBezTo>
                    <a:pt x="74768" y="107326"/>
                    <a:pt x="71081" y="107326"/>
                    <a:pt x="68711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F00B3BD2-544D-BE89-3A22-33D960955C0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5178253" y="4619746"/>
              <a:ext cx="87282" cy="400037"/>
            </a:xfrm>
            <a:custGeom>
              <a:avLst/>
              <a:gdLst>
                <a:gd name="connsiteX0" fmla="*/ 87528 w 87282"/>
                <a:gd name="connsiteY0" fmla="*/ 396112 h 400037"/>
                <a:gd name="connsiteX1" fmla="*/ 81132 w 87282"/>
                <a:gd name="connsiteY1" fmla="*/ 387311 h 400037"/>
                <a:gd name="connsiteX2" fmla="*/ 22066 w 87282"/>
                <a:gd name="connsiteY2" fmla="*/ 200094 h 400037"/>
                <a:gd name="connsiteX3" fmla="*/ 82637 w 87282"/>
                <a:gd name="connsiteY3" fmla="*/ 10876 h 400037"/>
                <a:gd name="connsiteX4" fmla="*/ 87528 w 87282"/>
                <a:gd name="connsiteY4" fmla="*/ 4075 h 400037"/>
                <a:gd name="connsiteX5" fmla="*/ 83765 w 87282"/>
                <a:gd name="connsiteY5" fmla="*/ 75 h 400037"/>
                <a:gd name="connsiteX6" fmla="*/ 23947 w 87282"/>
                <a:gd name="connsiteY6" fmla="*/ 78082 h 400037"/>
                <a:gd name="connsiteX7" fmla="*/ 246 w 87282"/>
                <a:gd name="connsiteY7" fmla="*/ 200094 h 400037"/>
                <a:gd name="connsiteX8" fmla="*/ 25076 w 87282"/>
                <a:gd name="connsiteY8" fmla="*/ 324905 h 400037"/>
                <a:gd name="connsiteX9" fmla="*/ 83765 w 87282"/>
                <a:gd name="connsiteY9" fmla="*/ 400113 h 400037"/>
                <a:gd name="connsiteX10" fmla="*/ 87528 w 87282"/>
                <a:gd name="connsiteY10" fmla="*/ 396112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28" y="396112"/>
                  </a:moveTo>
                  <a:cubicBezTo>
                    <a:pt x="87528" y="394912"/>
                    <a:pt x="87528" y="394112"/>
                    <a:pt x="81132" y="387311"/>
                  </a:cubicBezTo>
                  <a:cubicBezTo>
                    <a:pt x="34105" y="336907"/>
                    <a:pt x="22066" y="261299"/>
                    <a:pt x="22066" y="200094"/>
                  </a:cubicBezTo>
                  <a:cubicBezTo>
                    <a:pt x="22066" y="130487"/>
                    <a:pt x="36362" y="60880"/>
                    <a:pt x="82637" y="10876"/>
                  </a:cubicBezTo>
                  <a:cubicBezTo>
                    <a:pt x="87528" y="6075"/>
                    <a:pt x="87528" y="5275"/>
                    <a:pt x="87528" y="4075"/>
                  </a:cubicBezTo>
                  <a:cubicBezTo>
                    <a:pt x="87528" y="1275"/>
                    <a:pt x="86023" y="75"/>
                    <a:pt x="83765" y="75"/>
                  </a:cubicBezTo>
                  <a:cubicBezTo>
                    <a:pt x="80003" y="75"/>
                    <a:pt x="46144" y="27277"/>
                    <a:pt x="23947" y="78082"/>
                  </a:cubicBezTo>
                  <a:cubicBezTo>
                    <a:pt x="4760" y="122086"/>
                    <a:pt x="246" y="166490"/>
                    <a:pt x="246" y="200094"/>
                  </a:cubicBezTo>
                  <a:cubicBezTo>
                    <a:pt x="246" y="231297"/>
                    <a:pt x="4384" y="279701"/>
                    <a:pt x="25076" y="324905"/>
                  </a:cubicBezTo>
                  <a:cubicBezTo>
                    <a:pt x="47649" y="374110"/>
                    <a:pt x="80003" y="400113"/>
                    <a:pt x="83765" y="400113"/>
                  </a:cubicBezTo>
                  <a:cubicBezTo>
                    <a:pt x="86023" y="400113"/>
                    <a:pt x="87528" y="398912"/>
                    <a:pt x="87528" y="396112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81487345-7637-60FA-584C-25CE2353AC8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298601" y="4742958"/>
              <a:ext cx="177573" cy="263224"/>
            </a:xfrm>
            <a:custGeom>
              <a:avLst/>
              <a:gdLst>
                <a:gd name="connsiteX0" fmla="*/ 1378 w 177573"/>
                <a:gd name="connsiteY0" fmla="*/ 246098 h 263224"/>
                <a:gd name="connsiteX1" fmla="*/ 249 w 177573"/>
                <a:gd name="connsiteY1" fmla="*/ 252499 h 263224"/>
                <a:gd name="connsiteX2" fmla="*/ 10784 w 177573"/>
                <a:gd name="connsiteY2" fmla="*/ 263300 h 263224"/>
                <a:gd name="connsiteX3" fmla="*/ 23951 w 177573"/>
                <a:gd name="connsiteY3" fmla="*/ 254899 h 263224"/>
                <a:gd name="connsiteX4" fmla="*/ 48029 w 177573"/>
                <a:gd name="connsiteY4" fmla="*/ 154489 h 263224"/>
                <a:gd name="connsiteX5" fmla="*/ 85274 w 177573"/>
                <a:gd name="connsiteY5" fmla="*/ 181292 h 263224"/>
                <a:gd name="connsiteX6" fmla="*/ 177823 w 177573"/>
                <a:gd name="connsiteY6" fmla="*/ 65281 h 263224"/>
                <a:gd name="connsiteX7" fmla="*/ 125529 w 177573"/>
                <a:gd name="connsiteY7" fmla="*/ 75 h 263224"/>
                <a:gd name="connsiteX8" fmla="*/ 38247 w 177573"/>
                <a:gd name="connsiteY8" fmla="*/ 88883 h 263224"/>
                <a:gd name="connsiteX9" fmla="*/ 1378 w 177573"/>
                <a:gd name="connsiteY9" fmla="*/ 246098 h 263224"/>
                <a:gd name="connsiteX10" fmla="*/ 84898 w 177573"/>
                <a:gd name="connsiteY10" fmla="*/ 172491 h 263224"/>
                <a:gd name="connsiteX11" fmla="*/ 52543 w 177573"/>
                <a:gd name="connsiteY11" fmla="*/ 136888 h 263224"/>
                <a:gd name="connsiteX12" fmla="*/ 55553 w 177573"/>
                <a:gd name="connsiteY12" fmla="*/ 122086 h 263224"/>
                <a:gd name="connsiteX13" fmla="*/ 78126 w 177573"/>
                <a:gd name="connsiteY13" fmla="*/ 46879 h 263224"/>
                <a:gd name="connsiteX14" fmla="*/ 124777 w 177573"/>
                <a:gd name="connsiteY14" fmla="*/ 8876 h 263224"/>
                <a:gd name="connsiteX15" fmla="*/ 150736 w 177573"/>
                <a:gd name="connsiteY15" fmla="*/ 48079 h 263224"/>
                <a:gd name="connsiteX16" fmla="*/ 129668 w 177573"/>
                <a:gd name="connsiteY16" fmla="*/ 134487 h 263224"/>
                <a:gd name="connsiteX17" fmla="*/ 84898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78" y="246098"/>
                  </a:moveTo>
                  <a:cubicBezTo>
                    <a:pt x="249" y="250898"/>
                    <a:pt x="249" y="251699"/>
                    <a:pt x="249" y="252499"/>
                  </a:cubicBezTo>
                  <a:cubicBezTo>
                    <a:pt x="249" y="258499"/>
                    <a:pt x="4388" y="263300"/>
                    <a:pt x="10784" y="263300"/>
                  </a:cubicBezTo>
                  <a:cubicBezTo>
                    <a:pt x="18684" y="263300"/>
                    <a:pt x="23199" y="256099"/>
                    <a:pt x="23951" y="254899"/>
                  </a:cubicBezTo>
                  <a:cubicBezTo>
                    <a:pt x="25832" y="251299"/>
                    <a:pt x="37871" y="197693"/>
                    <a:pt x="48029" y="154489"/>
                  </a:cubicBezTo>
                  <a:cubicBezTo>
                    <a:pt x="55553" y="170491"/>
                    <a:pt x="67592" y="181292"/>
                    <a:pt x="85274" y="181292"/>
                  </a:cubicBezTo>
                  <a:cubicBezTo>
                    <a:pt x="129291" y="181292"/>
                    <a:pt x="177823" y="124887"/>
                    <a:pt x="177823" y="65281"/>
                  </a:cubicBezTo>
                  <a:cubicBezTo>
                    <a:pt x="177823" y="22877"/>
                    <a:pt x="152993" y="75"/>
                    <a:pt x="125529" y="75"/>
                  </a:cubicBezTo>
                  <a:cubicBezTo>
                    <a:pt x="89036" y="75"/>
                    <a:pt x="49534" y="40079"/>
                    <a:pt x="38247" y="88883"/>
                  </a:cubicBezTo>
                  <a:lnTo>
                    <a:pt x="1378" y="246098"/>
                  </a:lnTo>
                  <a:close/>
                  <a:moveTo>
                    <a:pt x="84898" y="172491"/>
                  </a:moveTo>
                  <a:cubicBezTo>
                    <a:pt x="58563" y="172491"/>
                    <a:pt x="52543" y="140488"/>
                    <a:pt x="52543" y="136888"/>
                  </a:cubicBezTo>
                  <a:cubicBezTo>
                    <a:pt x="52543" y="135288"/>
                    <a:pt x="54425" y="127287"/>
                    <a:pt x="55553" y="122086"/>
                  </a:cubicBezTo>
                  <a:cubicBezTo>
                    <a:pt x="66087" y="77282"/>
                    <a:pt x="69849" y="62881"/>
                    <a:pt x="78126" y="46879"/>
                  </a:cubicBezTo>
                  <a:cubicBezTo>
                    <a:pt x="94303" y="17676"/>
                    <a:pt x="113114" y="8876"/>
                    <a:pt x="124777" y="8876"/>
                  </a:cubicBezTo>
                  <a:cubicBezTo>
                    <a:pt x="138697" y="8876"/>
                    <a:pt x="150736" y="20477"/>
                    <a:pt x="150736" y="48079"/>
                  </a:cubicBezTo>
                  <a:cubicBezTo>
                    <a:pt x="150736" y="70081"/>
                    <a:pt x="139825" y="114886"/>
                    <a:pt x="129668" y="134487"/>
                  </a:cubicBezTo>
                  <a:cubicBezTo>
                    <a:pt x="117253" y="159690"/>
                    <a:pt x="99194" y="172491"/>
                    <a:pt x="84898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06354596-F0A3-A58A-BF27-CDE3CF52056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5503268" y="4619746"/>
              <a:ext cx="87282" cy="400037"/>
            </a:xfrm>
            <a:custGeom>
              <a:avLst/>
              <a:gdLst>
                <a:gd name="connsiteX0" fmla="*/ 87537 w 87282"/>
                <a:gd name="connsiteY0" fmla="*/ 200094 h 400037"/>
                <a:gd name="connsiteX1" fmla="*/ 62706 w 87282"/>
                <a:gd name="connsiteY1" fmla="*/ 75282 h 400037"/>
                <a:gd name="connsiteX2" fmla="*/ 4017 w 87282"/>
                <a:gd name="connsiteY2" fmla="*/ 75 h 400037"/>
                <a:gd name="connsiteX3" fmla="*/ 255 w 87282"/>
                <a:gd name="connsiteY3" fmla="*/ 4075 h 400037"/>
                <a:gd name="connsiteX4" fmla="*/ 7403 w 87282"/>
                <a:gd name="connsiteY4" fmla="*/ 13276 h 400037"/>
                <a:gd name="connsiteX5" fmla="*/ 65716 w 87282"/>
                <a:gd name="connsiteY5" fmla="*/ 200094 h 400037"/>
                <a:gd name="connsiteX6" fmla="*/ 5145 w 87282"/>
                <a:gd name="connsiteY6" fmla="*/ 389312 h 400037"/>
                <a:gd name="connsiteX7" fmla="*/ 255 w 87282"/>
                <a:gd name="connsiteY7" fmla="*/ 396112 h 400037"/>
                <a:gd name="connsiteX8" fmla="*/ 4017 w 87282"/>
                <a:gd name="connsiteY8" fmla="*/ 400113 h 400037"/>
                <a:gd name="connsiteX9" fmla="*/ 63835 w 87282"/>
                <a:gd name="connsiteY9" fmla="*/ 322105 h 400037"/>
                <a:gd name="connsiteX10" fmla="*/ 87537 w 87282"/>
                <a:gd name="connsiteY10" fmla="*/ 200094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37" y="200094"/>
                  </a:moveTo>
                  <a:cubicBezTo>
                    <a:pt x="87537" y="168891"/>
                    <a:pt x="83398" y="120486"/>
                    <a:pt x="62706" y="75282"/>
                  </a:cubicBezTo>
                  <a:cubicBezTo>
                    <a:pt x="40133" y="26077"/>
                    <a:pt x="7779" y="75"/>
                    <a:pt x="4017" y="75"/>
                  </a:cubicBezTo>
                  <a:cubicBezTo>
                    <a:pt x="1759" y="75"/>
                    <a:pt x="255" y="1675"/>
                    <a:pt x="255" y="4075"/>
                  </a:cubicBezTo>
                  <a:cubicBezTo>
                    <a:pt x="255" y="5275"/>
                    <a:pt x="255" y="6075"/>
                    <a:pt x="7403" y="13276"/>
                  </a:cubicBezTo>
                  <a:cubicBezTo>
                    <a:pt x="44272" y="52880"/>
                    <a:pt x="65716" y="116486"/>
                    <a:pt x="65716" y="200094"/>
                  </a:cubicBezTo>
                  <a:cubicBezTo>
                    <a:pt x="65716" y="268500"/>
                    <a:pt x="51796" y="338907"/>
                    <a:pt x="5145" y="389312"/>
                  </a:cubicBezTo>
                  <a:cubicBezTo>
                    <a:pt x="255" y="394112"/>
                    <a:pt x="255" y="394912"/>
                    <a:pt x="255" y="396112"/>
                  </a:cubicBezTo>
                  <a:cubicBezTo>
                    <a:pt x="255" y="398512"/>
                    <a:pt x="1759" y="400113"/>
                    <a:pt x="4017" y="400113"/>
                  </a:cubicBezTo>
                  <a:cubicBezTo>
                    <a:pt x="7779" y="400113"/>
                    <a:pt x="41638" y="372910"/>
                    <a:pt x="63835" y="322105"/>
                  </a:cubicBezTo>
                  <a:cubicBezTo>
                    <a:pt x="83022" y="278101"/>
                    <a:pt x="87537" y="233697"/>
                    <a:pt x="87537" y="200094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" name="Grupa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 title="IguanaTex Vector Display">
            <a:extLst>
              <a:ext uri="{FF2B5EF4-FFF2-40B4-BE49-F238E27FC236}">
                <a16:creationId xmlns:a16="http://schemas.microsoft.com/office/drawing/2014/main" id="{42DE69C5-E471-AC60-9A1E-4DDAFA68675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68558" y="2973067"/>
            <a:ext cx="3123123" cy="467635"/>
            <a:chOff x="4436726" y="5436997"/>
            <a:chExt cx="3123123" cy="467635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7683B49-F558-4135-DEAA-61F3B8B8277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436726" y="5493327"/>
              <a:ext cx="266658" cy="259350"/>
            </a:xfrm>
            <a:custGeom>
              <a:avLst/>
              <a:gdLst>
                <a:gd name="connsiteX0" fmla="*/ 99495 w 266658"/>
                <a:gd name="connsiteY0" fmla="*/ 135459 h 259350"/>
                <a:gd name="connsiteX1" fmla="*/ 135886 w 266658"/>
                <a:gd name="connsiteY1" fmla="*/ 135459 h 259350"/>
                <a:gd name="connsiteX2" fmla="*/ 167025 w 266658"/>
                <a:gd name="connsiteY2" fmla="*/ 152622 h 259350"/>
                <a:gd name="connsiteX3" fmla="*/ 164399 w 266658"/>
                <a:gd name="connsiteY3" fmla="*/ 171310 h 259350"/>
                <a:gd name="connsiteX4" fmla="*/ 163273 w 266658"/>
                <a:gd name="connsiteY4" fmla="*/ 175506 h 259350"/>
                <a:gd name="connsiteX5" fmla="*/ 167775 w 266658"/>
                <a:gd name="connsiteY5" fmla="*/ 180083 h 259350"/>
                <a:gd name="connsiteX6" fmla="*/ 173403 w 266658"/>
                <a:gd name="connsiteY6" fmla="*/ 172073 h 259350"/>
                <a:gd name="connsiteX7" fmla="*/ 194037 w 266658"/>
                <a:gd name="connsiteY7" fmla="*/ 89310 h 259350"/>
                <a:gd name="connsiteX8" fmla="*/ 195162 w 266658"/>
                <a:gd name="connsiteY8" fmla="*/ 83208 h 259350"/>
                <a:gd name="connsiteX9" fmla="*/ 190660 w 266658"/>
                <a:gd name="connsiteY9" fmla="*/ 79012 h 259350"/>
                <a:gd name="connsiteX10" fmla="*/ 185033 w 266658"/>
                <a:gd name="connsiteY10" fmla="*/ 87022 h 259350"/>
                <a:gd name="connsiteX11" fmla="*/ 136637 w 266658"/>
                <a:gd name="connsiteY11" fmla="*/ 123636 h 259350"/>
                <a:gd name="connsiteX12" fmla="*/ 102497 w 266658"/>
                <a:gd name="connsiteY12" fmla="*/ 123636 h 259350"/>
                <a:gd name="connsiteX13" fmla="*/ 126507 w 266658"/>
                <a:gd name="connsiteY13" fmla="*/ 26761 h 259350"/>
                <a:gd name="connsiteX14" fmla="*/ 146766 w 266658"/>
                <a:gd name="connsiteY14" fmla="*/ 11886 h 259350"/>
                <a:gd name="connsiteX15" fmla="*/ 196288 w 266658"/>
                <a:gd name="connsiteY15" fmla="*/ 11886 h 259350"/>
                <a:gd name="connsiteX16" fmla="*/ 251062 w 266658"/>
                <a:gd name="connsiteY16" fmla="*/ 53840 h 259350"/>
                <a:gd name="connsiteX17" fmla="*/ 249936 w 266658"/>
                <a:gd name="connsiteY17" fmla="*/ 74435 h 259350"/>
                <a:gd name="connsiteX18" fmla="*/ 249186 w 266658"/>
                <a:gd name="connsiteY18" fmla="*/ 81301 h 259350"/>
                <a:gd name="connsiteX19" fmla="*/ 253688 w 266658"/>
                <a:gd name="connsiteY19" fmla="*/ 85877 h 259350"/>
                <a:gd name="connsiteX20" fmla="*/ 258940 w 266658"/>
                <a:gd name="connsiteY20" fmla="*/ 76342 h 259350"/>
                <a:gd name="connsiteX21" fmla="*/ 266444 w 266658"/>
                <a:gd name="connsiteY21" fmla="*/ 10361 h 259350"/>
                <a:gd name="connsiteX22" fmla="*/ 256314 w 266658"/>
                <a:gd name="connsiteY22" fmla="*/ 63 h 259350"/>
                <a:gd name="connsiteX23" fmla="*/ 72484 w 266658"/>
                <a:gd name="connsiteY23" fmla="*/ 63 h 259350"/>
                <a:gd name="connsiteX24" fmla="*/ 61229 w 266658"/>
                <a:gd name="connsiteY24" fmla="*/ 7691 h 259350"/>
                <a:gd name="connsiteX25" fmla="*/ 71733 w 266658"/>
                <a:gd name="connsiteY25" fmla="*/ 11886 h 259350"/>
                <a:gd name="connsiteX26" fmla="*/ 96119 w 266658"/>
                <a:gd name="connsiteY26" fmla="*/ 18751 h 259350"/>
                <a:gd name="connsiteX27" fmla="*/ 94243 w 266658"/>
                <a:gd name="connsiteY27" fmla="*/ 27905 h 259350"/>
                <a:gd name="connsiteX28" fmla="*/ 44721 w 266658"/>
                <a:gd name="connsiteY28" fmla="*/ 229664 h 259350"/>
                <a:gd name="connsiteX29" fmla="*/ 10581 w 266658"/>
                <a:gd name="connsiteY29" fmla="*/ 247590 h 259350"/>
                <a:gd name="connsiteX30" fmla="*/ 77 w 266658"/>
                <a:gd name="connsiteY30" fmla="*/ 254837 h 259350"/>
                <a:gd name="connsiteX31" fmla="*/ 5704 w 266658"/>
                <a:gd name="connsiteY31" fmla="*/ 259413 h 259350"/>
                <a:gd name="connsiteX32" fmla="*/ 55226 w 266658"/>
                <a:gd name="connsiteY32" fmla="*/ 258269 h 259350"/>
                <a:gd name="connsiteX33" fmla="*/ 111125 w 266658"/>
                <a:gd name="connsiteY33" fmla="*/ 259413 h 259350"/>
                <a:gd name="connsiteX34" fmla="*/ 119004 w 266658"/>
                <a:gd name="connsiteY34" fmla="*/ 252167 h 259350"/>
                <a:gd name="connsiteX35" fmla="*/ 116753 w 266658"/>
                <a:gd name="connsiteY35" fmla="*/ 247972 h 259350"/>
                <a:gd name="connsiteX36" fmla="*/ 106248 w 266658"/>
                <a:gd name="connsiteY36" fmla="*/ 247590 h 259350"/>
                <a:gd name="connsiteX37" fmla="*/ 86740 w 266658"/>
                <a:gd name="connsiteY37" fmla="*/ 246827 h 259350"/>
                <a:gd name="connsiteX38" fmla="*/ 74735 w 266658"/>
                <a:gd name="connsiteY38" fmla="*/ 239199 h 259350"/>
                <a:gd name="connsiteX39" fmla="*/ 76235 w 266658"/>
                <a:gd name="connsiteY39" fmla="*/ 230427 h 259350"/>
                <a:gd name="connsiteX40" fmla="*/ 99495 w 266658"/>
                <a:gd name="connsiteY40" fmla="*/ 135459 h 25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6658" h="259350">
                  <a:moveTo>
                    <a:pt x="99495" y="135459"/>
                  </a:moveTo>
                  <a:lnTo>
                    <a:pt x="135886" y="135459"/>
                  </a:lnTo>
                  <a:cubicBezTo>
                    <a:pt x="164024" y="135459"/>
                    <a:pt x="167025" y="141561"/>
                    <a:pt x="167025" y="152622"/>
                  </a:cubicBezTo>
                  <a:cubicBezTo>
                    <a:pt x="167025" y="155292"/>
                    <a:pt x="167025" y="159869"/>
                    <a:pt x="164399" y="171310"/>
                  </a:cubicBezTo>
                  <a:cubicBezTo>
                    <a:pt x="163649" y="173217"/>
                    <a:pt x="163273" y="174743"/>
                    <a:pt x="163273" y="175506"/>
                  </a:cubicBezTo>
                  <a:cubicBezTo>
                    <a:pt x="163273" y="178557"/>
                    <a:pt x="165524" y="180083"/>
                    <a:pt x="167775" y="180083"/>
                  </a:cubicBezTo>
                  <a:cubicBezTo>
                    <a:pt x="171527" y="180083"/>
                    <a:pt x="171527" y="178938"/>
                    <a:pt x="173403" y="172073"/>
                  </a:cubicBezTo>
                  <a:lnTo>
                    <a:pt x="194037" y="89310"/>
                  </a:lnTo>
                  <a:cubicBezTo>
                    <a:pt x="195162" y="85115"/>
                    <a:pt x="195162" y="84352"/>
                    <a:pt x="195162" y="83208"/>
                  </a:cubicBezTo>
                  <a:cubicBezTo>
                    <a:pt x="195162" y="82445"/>
                    <a:pt x="194412" y="79012"/>
                    <a:pt x="190660" y="79012"/>
                  </a:cubicBezTo>
                  <a:cubicBezTo>
                    <a:pt x="186909" y="79012"/>
                    <a:pt x="186534" y="80919"/>
                    <a:pt x="185033" y="87022"/>
                  </a:cubicBezTo>
                  <a:cubicBezTo>
                    <a:pt x="177154" y="116771"/>
                    <a:pt x="168526" y="123636"/>
                    <a:pt x="136637" y="123636"/>
                  </a:cubicBezTo>
                  <a:lnTo>
                    <a:pt x="102497" y="123636"/>
                  </a:lnTo>
                  <a:lnTo>
                    <a:pt x="126507" y="26761"/>
                  </a:lnTo>
                  <a:cubicBezTo>
                    <a:pt x="129884" y="13412"/>
                    <a:pt x="130259" y="11886"/>
                    <a:pt x="146766" y="11886"/>
                  </a:cubicBezTo>
                  <a:lnTo>
                    <a:pt x="196288" y="11886"/>
                  </a:lnTo>
                  <a:cubicBezTo>
                    <a:pt x="242433" y="11886"/>
                    <a:pt x="251062" y="24472"/>
                    <a:pt x="251062" y="53840"/>
                  </a:cubicBezTo>
                  <a:cubicBezTo>
                    <a:pt x="251062" y="62612"/>
                    <a:pt x="251062" y="64138"/>
                    <a:pt x="249936" y="74435"/>
                  </a:cubicBezTo>
                  <a:cubicBezTo>
                    <a:pt x="249186" y="79394"/>
                    <a:pt x="249186" y="80156"/>
                    <a:pt x="249186" y="81301"/>
                  </a:cubicBezTo>
                  <a:cubicBezTo>
                    <a:pt x="249186" y="83208"/>
                    <a:pt x="250312" y="85877"/>
                    <a:pt x="253688" y="85877"/>
                  </a:cubicBezTo>
                  <a:cubicBezTo>
                    <a:pt x="257815" y="85877"/>
                    <a:pt x="258190" y="83589"/>
                    <a:pt x="258940" y="76342"/>
                  </a:cubicBezTo>
                  <a:lnTo>
                    <a:pt x="266444" y="10361"/>
                  </a:lnTo>
                  <a:cubicBezTo>
                    <a:pt x="267569" y="63"/>
                    <a:pt x="265693" y="63"/>
                    <a:pt x="256314" y="63"/>
                  </a:cubicBezTo>
                  <a:lnTo>
                    <a:pt x="72484" y="63"/>
                  </a:lnTo>
                  <a:cubicBezTo>
                    <a:pt x="64980" y="63"/>
                    <a:pt x="61229" y="63"/>
                    <a:pt x="61229" y="7691"/>
                  </a:cubicBezTo>
                  <a:cubicBezTo>
                    <a:pt x="61229" y="11886"/>
                    <a:pt x="64605" y="11886"/>
                    <a:pt x="71733" y="11886"/>
                  </a:cubicBezTo>
                  <a:cubicBezTo>
                    <a:pt x="85614" y="11886"/>
                    <a:pt x="96119" y="11886"/>
                    <a:pt x="96119" y="18751"/>
                  </a:cubicBezTo>
                  <a:cubicBezTo>
                    <a:pt x="96119" y="20277"/>
                    <a:pt x="96119" y="21040"/>
                    <a:pt x="94243" y="27905"/>
                  </a:cubicBezTo>
                  <a:lnTo>
                    <a:pt x="44721" y="229664"/>
                  </a:lnTo>
                  <a:cubicBezTo>
                    <a:pt x="40970" y="244539"/>
                    <a:pt x="40219" y="247590"/>
                    <a:pt x="10581" y="247590"/>
                  </a:cubicBezTo>
                  <a:cubicBezTo>
                    <a:pt x="4204" y="247590"/>
                    <a:pt x="77" y="247590"/>
                    <a:pt x="77" y="254837"/>
                  </a:cubicBezTo>
                  <a:cubicBezTo>
                    <a:pt x="77" y="259413"/>
                    <a:pt x="4579" y="259413"/>
                    <a:pt x="5704" y="259413"/>
                  </a:cubicBezTo>
                  <a:cubicBezTo>
                    <a:pt x="16584" y="259413"/>
                    <a:pt x="44346" y="258269"/>
                    <a:pt x="55226" y="258269"/>
                  </a:cubicBezTo>
                  <a:cubicBezTo>
                    <a:pt x="67606" y="258269"/>
                    <a:pt x="98745" y="259413"/>
                    <a:pt x="111125" y="259413"/>
                  </a:cubicBezTo>
                  <a:cubicBezTo>
                    <a:pt x="114502" y="259413"/>
                    <a:pt x="119004" y="259413"/>
                    <a:pt x="119004" y="252167"/>
                  </a:cubicBezTo>
                  <a:cubicBezTo>
                    <a:pt x="119004" y="249116"/>
                    <a:pt x="116753" y="248353"/>
                    <a:pt x="116753" y="247972"/>
                  </a:cubicBezTo>
                  <a:cubicBezTo>
                    <a:pt x="115627" y="247590"/>
                    <a:pt x="114877" y="247590"/>
                    <a:pt x="106248" y="247590"/>
                  </a:cubicBezTo>
                  <a:cubicBezTo>
                    <a:pt x="97995" y="247590"/>
                    <a:pt x="96119" y="247590"/>
                    <a:pt x="86740" y="246827"/>
                  </a:cubicBezTo>
                  <a:cubicBezTo>
                    <a:pt x="75860" y="245683"/>
                    <a:pt x="74735" y="244158"/>
                    <a:pt x="74735" y="239199"/>
                  </a:cubicBezTo>
                  <a:cubicBezTo>
                    <a:pt x="74735" y="238437"/>
                    <a:pt x="74735" y="236148"/>
                    <a:pt x="76235" y="230427"/>
                  </a:cubicBezTo>
                  <a:lnTo>
                    <a:pt x="99495" y="135459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0BF1B0A4-AD59-0A80-476C-FB6B6A39216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681842" y="5622201"/>
              <a:ext cx="199587" cy="239479"/>
            </a:xfrm>
            <a:custGeom>
              <a:avLst/>
              <a:gdLst>
                <a:gd name="connsiteX0" fmla="*/ 104079 w 199587"/>
                <a:gd name="connsiteY0" fmla="*/ 203769 h 239479"/>
                <a:gd name="connsiteX1" fmla="*/ 129027 w 199587"/>
                <a:gd name="connsiteY1" fmla="*/ 239544 h 239479"/>
                <a:gd name="connsiteX2" fmla="*/ 176035 w 199587"/>
                <a:gd name="connsiteY2" fmla="*/ 187750 h 239479"/>
                <a:gd name="connsiteX3" fmla="*/ 172359 w 199587"/>
                <a:gd name="connsiteY3" fmla="*/ 184013 h 239479"/>
                <a:gd name="connsiteX4" fmla="*/ 168682 w 199587"/>
                <a:gd name="connsiteY4" fmla="*/ 187483 h 239479"/>
                <a:gd name="connsiteX5" fmla="*/ 136118 w 199587"/>
                <a:gd name="connsiteY5" fmla="*/ 211511 h 239479"/>
                <a:gd name="connsiteX6" fmla="*/ 115371 w 199587"/>
                <a:gd name="connsiteY6" fmla="*/ 185614 h 239479"/>
                <a:gd name="connsiteX7" fmla="*/ 199671 w 199587"/>
                <a:gd name="connsiteY7" fmla="*/ 74284 h 239479"/>
                <a:gd name="connsiteX8" fmla="*/ 123512 w 199587"/>
                <a:gd name="connsiteY8" fmla="*/ 64 h 239479"/>
                <a:gd name="connsiteX9" fmla="*/ 83 w 199587"/>
                <a:gd name="connsiteY9" fmla="*/ 119938 h 239479"/>
                <a:gd name="connsiteX10" fmla="*/ 76504 w 199587"/>
                <a:gd name="connsiteY10" fmla="*/ 193090 h 239479"/>
                <a:gd name="connsiteX11" fmla="*/ 104079 w 199587"/>
                <a:gd name="connsiteY11" fmla="*/ 189352 h 239479"/>
                <a:gd name="connsiteX12" fmla="*/ 104079 w 199587"/>
                <a:gd name="connsiteY12" fmla="*/ 203769 h 239479"/>
                <a:gd name="connsiteX13" fmla="*/ 58646 w 199587"/>
                <a:gd name="connsiteY13" fmla="*/ 181076 h 239479"/>
                <a:gd name="connsiteX14" fmla="*/ 25557 w 199587"/>
                <a:gd name="connsiteY14" fmla="*/ 126612 h 239479"/>
                <a:gd name="connsiteX15" fmla="*/ 54970 w 199587"/>
                <a:gd name="connsiteY15" fmla="*/ 43849 h 239479"/>
                <a:gd name="connsiteX16" fmla="*/ 121411 w 199587"/>
                <a:gd name="connsiteY16" fmla="*/ 8608 h 239479"/>
                <a:gd name="connsiteX17" fmla="*/ 174197 w 199587"/>
                <a:gd name="connsiteY17" fmla="*/ 67076 h 239479"/>
                <a:gd name="connsiteX18" fmla="*/ 113270 w 199587"/>
                <a:gd name="connsiteY18" fmla="*/ 175469 h 239479"/>
                <a:gd name="connsiteX19" fmla="*/ 86746 w 199587"/>
                <a:gd name="connsiteY19" fmla="*/ 147436 h 239479"/>
                <a:gd name="connsiteX20" fmla="*/ 57596 w 199587"/>
                <a:gd name="connsiteY20" fmla="*/ 174134 h 239479"/>
                <a:gd name="connsiteX21" fmla="*/ 58646 w 199587"/>
                <a:gd name="connsiteY21" fmla="*/ 181076 h 239479"/>
                <a:gd name="connsiteX22" fmla="*/ 104079 w 199587"/>
                <a:gd name="connsiteY22" fmla="*/ 179741 h 239479"/>
                <a:gd name="connsiteX23" fmla="*/ 78342 w 199587"/>
                <a:gd name="connsiteY23" fmla="*/ 184547 h 239479"/>
                <a:gd name="connsiteX24" fmla="*/ 64949 w 199587"/>
                <a:gd name="connsiteY24" fmla="*/ 174134 h 239479"/>
                <a:gd name="connsiteX25" fmla="*/ 86746 w 199587"/>
                <a:gd name="connsiteY25" fmla="*/ 154912 h 239479"/>
                <a:gd name="connsiteX26" fmla="*/ 104079 w 199587"/>
                <a:gd name="connsiteY26" fmla="*/ 179741 h 23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587" h="239479">
                  <a:moveTo>
                    <a:pt x="104079" y="203769"/>
                  </a:moveTo>
                  <a:cubicBezTo>
                    <a:pt x="104079" y="221123"/>
                    <a:pt x="107493" y="239544"/>
                    <a:pt x="129027" y="239544"/>
                  </a:cubicBezTo>
                  <a:cubicBezTo>
                    <a:pt x="160804" y="239544"/>
                    <a:pt x="176035" y="193624"/>
                    <a:pt x="176035" y="187750"/>
                  </a:cubicBezTo>
                  <a:cubicBezTo>
                    <a:pt x="176035" y="185881"/>
                    <a:pt x="174460" y="184013"/>
                    <a:pt x="172359" y="184013"/>
                  </a:cubicBezTo>
                  <a:cubicBezTo>
                    <a:pt x="169733" y="184013"/>
                    <a:pt x="168945" y="186415"/>
                    <a:pt x="168682" y="187483"/>
                  </a:cubicBezTo>
                  <a:cubicBezTo>
                    <a:pt x="162379" y="206172"/>
                    <a:pt x="145047" y="211511"/>
                    <a:pt x="136118" y="211511"/>
                  </a:cubicBezTo>
                  <a:cubicBezTo>
                    <a:pt x="125613" y="211511"/>
                    <a:pt x="120098" y="206973"/>
                    <a:pt x="115371" y="185614"/>
                  </a:cubicBezTo>
                  <a:cubicBezTo>
                    <a:pt x="162117" y="168795"/>
                    <a:pt x="199671" y="121540"/>
                    <a:pt x="199671" y="74284"/>
                  </a:cubicBezTo>
                  <a:cubicBezTo>
                    <a:pt x="199671" y="32369"/>
                    <a:pt x="169995" y="64"/>
                    <a:pt x="123512" y="64"/>
                  </a:cubicBezTo>
                  <a:cubicBezTo>
                    <a:pt x="60747" y="64"/>
                    <a:pt x="83" y="59867"/>
                    <a:pt x="83" y="119938"/>
                  </a:cubicBezTo>
                  <a:cubicBezTo>
                    <a:pt x="83" y="162921"/>
                    <a:pt x="31334" y="193090"/>
                    <a:pt x="76504" y="193090"/>
                  </a:cubicBezTo>
                  <a:cubicBezTo>
                    <a:pt x="81494" y="193090"/>
                    <a:pt x="90423" y="192823"/>
                    <a:pt x="104079" y="189352"/>
                  </a:cubicBezTo>
                  <a:lnTo>
                    <a:pt x="104079" y="203769"/>
                  </a:lnTo>
                  <a:close/>
                  <a:moveTo>
                    <a:pt x="58646" y="181076"/>
                  </a:moveTo>
                  <a:cubicBezTo>
                    <a:pt x="44990" y="176270"/>
                    <a:pt x="25557" y="162387"/>
                    <a:pt x="25557" y="126612"/>
                  </a:cubicBezTo>
                  <a:cubicBezTo>
                    <a:pt x="25557" y="109526"/>
                    <a:pt x="31072" y="74017"/>
                    <a:pt x="54970" y="43849"/>
                  </a:cubicBezTo>
                  <a:cubicBezTo>
                    <a:pt x="71514" y="23291"/>
                    <a:pt x="96988" y="8608"/>
                    <a:pt x="121411" y="8608"/>
                  </a:cubicBezTo>
                  <a:cubicBezTo>
                    <a:pt x="150036" y="8608"/>
                    <a:pt x="174197" y="28097"/>
                    <a:pt x="174197" y="67076"/>
                  </a:cubicBezTo>
                  <a:cubicBezTo>
                    <a:pt x="174197" y="93774"/>
                    <a:pt x="161329" y="151174"/>
                    <a:pt x="113270" y="175469"/>
                  </a:cubicBezTo>
                  <a:cubicBezTo>
                    <a:pt x="109068" y="158650"/>
                    <a:pt x="102240" y="147436"/>
                    <a:pt x="86746" y="147436"/>
                  </a:cubicBezTo>
                  <a:cubicBezTo>
                    <a:pt x="72040" y="147436"/>
                    <a:pt x="57596" y="159984"/>
                    <a:pt x="57596" y="174134"/>
                  </a:cubicBezTo>
                  <a:cubicBezTo>
                    <a:pt x="57596" y="178940"/>
                    <a:pt x="57858" y="179207"/>
                    <a:pt x="58646" y="181076"/>
                  </a:cubicBezTo>
                  <a:close/>
                  <a:moveTo>
                    <a:pt x="104079" y="179741"/>
                  </a:moveTo>
                  <a:cubicBezTo>
                    <a:pt x="98301" y="181877"/>
                    <a:pt x="88584" y="184547"/>
                    <a:pt x="78342" y="184547"/>
                  </a:cubicBezTo>
                  <a:cubicBezTo>
                    <a:pt x="74141" y="184547"/>
                    <a:pt x="64949" y="184547"/>
                    <a:pt x="64949" y="174134"/>
                  </a:cubicBezTo>
                  <a:cubicBezTo>
                    <a:pt x="64949" y="163989"/>
                    <a:pt x="75716" y="154912"/>
                    <a:pt x="86746" y="154912"/>
                  </a:cubicBezTo>
                  <a:cubicBezTo>
                    <a:pt x="96200" y="154912"/>
                    <a:pt x="103291" y="159184"/>
                    <a:pt x="104079" y="179741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892ED58C-E7A3-A3F1-A1DD-BEF2767DFCB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63020" y="5466629"/>
              <a:ext cx="51397" cy="381398"/>
            </a:xfrm>
            <a:custGeom>
              <a:avLst/>
              <a:gdLst>
                <a:gd name="connsiteX0" fmla="*/ 51487 w 51397"/>
                <a:gd name="connsiteY0" fmla="*/ 381461 h 381398"/>
                <a:gd name="connsiteX1" fmla="*/ 51487 w 51397"/>
                <a:gd name="connsiteY1" fmla="*/ 366205 h 381398"/>
                <a:gd name="connsiteX2" fmla="*/ 15096 w 51397"/>
                <a:gd name="connsiteY2" fmla="*/ 366205 h 381398"/>
                <a:gd name="connsiteX3" fmla="*/ 15096 w 51397"/>
                <a:gd name="connsiteY3" fmla="*/ 15319 h 381398"/>
                <a:gd name="connsiteX4" fmla="*/ 51487 w 51397"/>
                <a:gd name="connsiteY4" fmla="*/ 15319 h 381398"/>
                <a:gd name="connsiteX5" fmla="*/ 51487 w 51397"/>
                <a:gd name="connsiteY5" fmla="*/ 63 h 381398"/>
                <a:gd name="connsiteX6" fmla="*/ 90 w 51397"/>
                <a:gd name="connsiteY6" fmla="*/ 63 h 381398"/>
                <a:gd name="connsiteX7" fmla="*/ 90 w 51397"/>
                <a:gd name="connsiteY7" fmla="*/ 381461 h 381398"/>
                <a:gd name="connsiteX8" fmla="*/ 51487 w 51397"/>
                <a:gd name="connsiteY8" fmla="*/ 381461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7" h="381398">
                  <a:moveTo>
                    <a:pt x="51487" y="381461"/>
                  </a:moveTo>
                  <a:lnTo>
                    <a:pt x="51487" y="366205"/>
                  </a:lnTo>
                  <a:lnTo>
                    <a:pt x="15096" y="366205"/>
                  </a:lnTo>
                  <a:lnTo>
                    <a:pt x="15096" y="15319"/>
                  </a:lnTo>
                  <a:lnTo>
                    <a:pt x="51487" y="15319"/>
                  </a:lnTo>
                  <a:lnTo>
                    <a:pt x="51487" y="63"/>
                  </a:lnTo>
                  <a:lnTo>
                    <a:pt x="90" y="63"/>
                  </a:lnTo>
                  <a:lnTo>
                    <a:pt x="90" y="381461"/>
                  </a:lnTo>
                  <a:lnTo>
                    <a:pt x="51487" y="381461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8C52D6F9-A11B-30A5-914F-0664CDFB92B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34218" y="5584100"/>
              <a:ext cx="177077" cy="250959"/>
            </a:xfrm>
            <a:custGeom>
              <a:avLst/>
              <a:gdLst>
                <a:gd name="connsiteX0" fmla="*/ 1218 w 177077"/>
                <a:gd name="connsiteY0" fmla="*/ 234623 h 250959"/>
                <a:gd name="connsiteX1" fmla="*/ 93 w 177077"/>
                <a:gd name="connsiteY1" fmla="*/ 240725 h 250959"/>
                <a:gd name="connsiteX2" fmla="*/ 10597 w 177077"/>
                <a:gd name="connsiteY2" fmla="*/ 251023 h 250959"/>
                <a:gd name="connsiteX3" fmla="*/ 23728 w 177077"/>
                <a:gd name="connsiteY3" fmla="*/ 243013 h 250959"/>
                <a:gd name="connsiteX4" fmla="*/ 47739 w 177077"/>
                <a:gd name="connsiteY4" fmla="*/ 147282 h 250959"/>
                <a:gd name="connsiteX5" fmla="*/ 84880 w 177077"/>
                <a:gd name="connsiteY5" fmla="*/ 172836 h 250959"/>
                <a:gd name="connsiteX6" fmla="*/ 177170 w 177077"/>
                <a:gd name="connsiteY6" fmla="*/ 62231 h 250959"/>
                <a:gd name="connsiteX7" fmla="*/ 125022 w 177077"/>
                <a:gd name="connsiteY7" fmla="*/ 63 h 250959"/>
                <a:gd name="connsiteX8" fmla="*/ 37984 w 177077"/>
                <a:gd name="connsiteY8" fmla="*/ 84733 h 250959"/>
                <a:gd name="connsiteX9" fmla="*/ 1218 w 177077"/>
                <a:gd name="connsiteY9" fmla="*/ 234623 h 250959"/>
                <a:gd name="connsiteX10" fmla="*/ 84505 w 177077"/>
                <a:gd name="connsiteY10" fmla="*/ 164445 h 250959"/>
                <a:gd name="connsiteX11" fmla="*/ 52241 w 177077"/>
                <a:gd name="connsiteY11" fmla="*/ 130501 h 250959"/>
                <a:gd name="connsiteX12" fmla="*/ 55242 w 177077"/>
                <a:gd name="connsiteY12" fmla="*/ 116389 h 250959"/>
                <a:gd name="connsiteX13" fmla="*/ 77752 w 177077"/>
                <a:gd name="connsiteY13" fmla="*/ 44686 h 250959"/>
                <a:gd name="connsiteX14" fmla="*/ 124272 w 177077"/>
                <a:gd name="connsiteY14" fmla="*/ 8454 h 250959"/>
                <a:gd name="connsiteX15" fmla="*/ 150159 w 177077"/>
                <a:gd name="connsiteY15" fmla="*/ 45831 h 250959"/>
                <a:gd name="connsiteX16" fmla="*/ 129149 w 177077"/>
                <a:gd name="connsiteY16" fmla="*/ 128213 h 250959"/>
                <a:gd name="connsiteX17" fmla="*/ 84505 w 177077"/>
                <a:gd name="connsiteY17" fmla="*/ 164445 h 25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77" h="250959">
                  <a:moveTo>
                    <a:pt x="1218" y="234623"/>
                  </a:moveTo>
                  <a:cubicBezTo>
                    <a:pt x="93" y="239199"/>
                    <a:pt x="93" y="239962"/>
                    <a:pt x="93" y="240725"/>
                  </a:cubicBezTo>
                  <a:cubicBezTo>
                    <a:pt x="93" y="246446"/>
                    <a:pt x="4219" y="251023"/>
                    <a:pt x="10597" y="251023"/>
                  </a:cubicBezTo>
                  <a:cubicBezTo>
                    <a:pt x="18476" y="251023"/>
                    <a:pt x="22978" y="244158"/>
                    <a:pt x="23728" y="243013"/>
                  </a:cubicBezTo>
                  <a:cubicBezTo>
                    <a:pt x="25604" y="239581"/>
                    <a:pt x="37609" y="188473"/>
                    <a:pt x="47739" y="147282"/>
                  </a:cubicBezTo>
                  <a:cubicBezTo>
                    <a:pt x="55242" y="162538"/>
                    <a:pt x="67247" y="172836"/>
                    <a:pt x="84880" y="172836"/>
                  </a:cubicBezTo>
                  <a:cubicBezTo>
                    <a:pt x="128774" y="172836"/>
                    <a:pt x="177170" y="119059"/>
                    <a:pt x="177170" y="62231"/>
                  </a:cubicBezTo>
                  <a:cubicBezTo>
                    <a:pt x="177170" y="21802"/>
                    <a:pt x="152410" y="63"/>
                    <a:pt x="125022" y="63"/>
                  </a:cubicBezTo>
                  <a:cubicBezTo>
                    <a:pt x="88632" y="63"/>
                    <a:pt x="49239" y="38203"/>
                    <a:pt x="37984" y="84733"/>
                  </a:cubicBezTo>
                  <a:lnTo>
                    <a:pt x="1218" y="234623"/>
                  </a:lnTo>
                  <a:close/>
                  <a:moveTo>
                    <a:pt x="84505" y="164445"/>
                  </a:moveTo>
                  <a:cubicBezTo>
                    <a:pt x="58243" y="164445"/>
                    <a:pt x="52241" y="133934"/>
                    <a:pt x="52241" y="130501"/>
                  </a:cubicBezTo>
                  <a:cubicBezTo>
                    <a:pt x="52241" y="128975"/>
                    <a:pt x="54116" y="121347"/>
                    <a:pt x="55242" y="116389"/>
                  </a:cubicBezTo>
                  <a:cubicBezTo>
                    <a:pt x="65746" y="73673"/>
                    <a:pt x="69498" y="59942"/>
                    <a:pt x="77752" y="44686"/>
                  </a:cubicBezTo>
                  <a:cubicBezTo>
                    <a:pt x="93884" y="16844"/>
                    <a:pt x="112642" y="8454"/>
                    <a:pt x="124272" y="8454"/>
                  </a:cubicBezTo>
                  <a:cubicBezTo>
                    <a:pt x="138153" y="8454"/>
                    <a:pt x="150159" y="19514"/>
                    <a:pt x="150159" y="45831"/>
                  </a:cubicBezTo>
                  <a:cubicBezTo>
                    <a:pt x="150159" y="66807"/>
                    <a:pt x="139279" y="109524"/>
                    <a:pt x="129149" y="128213"/>
                  </a:cubicBezTo>
                  <a:cubicBezTo>
                    <a:pt x="116769" y="152241"/>
                    <a:pt x="98761" y="164445"/>
                    <a:pt x="84505" y="164445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36A7624B-CC66-4ACC-8283-50239B7C4FD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35049" y="5692149"/>
              <a:ext cx="164397" cy="175404"/>
            </a:xfrm>
            <a:custGeom>
              <a:avLst/>
              <a:gdLst>
                <a:gd name="connsiteX0" fmla="*/ 64964 w 164397"/>
                <a:gd name="connsiteY0" fmla="*/ 120205 h 175404"/>
                <a:gd name="connsiteX1" fmla="*/ 73893 w 164397"/>
                <a:gd name="connsiteY1" fmla="*/ 120472 h 175404"/>
                <a:gd name="connsiteX2" fmla="*/ 164495 w 164397"/>
                <a:gd name="connsiteY2" fmla="*/ 39043 h 175404"/>
                <a:gd name="connsiteX3" fmla="*/ 130092 w 164397"/>
                <a:gd name="connsiteY3" fmla="*/ 64 h 175404"/>
                <a:gd name="connsiteX4" fmla="*/ 67327 w 164397"/>
                <a:gd name="connsiteY4" fmla="*/ 67076 h 175404"/>
                <a:gd name="connsiteX5" fmla="*/ 56560 w 164397"/>
                <a:gd name="connsiteY5" fmla="*/ 100715 h 175404"/>
                <a:gd name="connsiteX6" fmla="*/ 9289 w 164397"/>
                <a:gd name="connsiteY6" fmla="*/ 63605 h 175404"/>
                <a:gd name="connsiteX7" fmla="*/ 32137 w 164397"/>
                <a:gd name="connsiteY7" fmla="*/ 9409 h 175404"/>
                <a:gd name="connsiteX8" fmla="*/ 34238 w 164397"/>
                <a:gd name="connsiteY8" fmla="*/ 5938 h 175404"/>
                <a:gd name="connsiteX9" fmla="*/ 30036 w 164397"/>
                <a:gd name="connsiteY9" fmla="*/ 2734 h 175404"/>
                <a:gd name="connsiteX10" fmla="*/ 21632 w 164397"/>
                <a:gd name="connsiteY10" fmla="*/ 8608 h 175404"/>
                <a:gd name="connsiteX11" fmla="*/ 98 w 164397"/>
                <a:gd name="connsiteY11" fmla="*/ 66275 h 175404"/>
                <a:gd name="connsiteX12" fmla="*/ 51045 w 164397"/>
                <a:gd name="connsiteY12" fmla="*/ 118069 h 175404"/>
                <a:gd name="connsiteX13" fmla="*/ 36339 w 164397"/>
                <a:gd name="connsiteY13" fmla="*/ 166926 h 175404"/>
                <a:gd name="connsiteX14" fmla="*/ 45268 w 164397"/>
                <a:gd name="connsiteY14" fmla="*/ 175469 h 175404"/>
                <a:gd name="connsiteX15" fmla="*/ 55510 w 164397"/>
                <a:gd name="connsiteY15" fmla="*/ 169596 h 175404"/>
                <a:gd name="connsiteX16" fmla="*/ 64964 w 164397"/>
                <a:gd name="connsiteY16" fmla="*/ 120205 h 175404"/>
                <a:gd name="connsiteX17" fmla="*/ 68378 w 164397"/>
                <a:gd name="connsiteY17" fmla="*/ 102050 h 175404"/>
                <a:gd name="connsiteX18" fmla="*/ 88337 w 164397"/>
                <a:gd name="connsiteY18" fmla="*/ 41980 h 175404"/>
                <a:gd name="connsiteX19" fmla="*/ 127204 w 164397"/>
                <a:gd name="connsiteY19" fmla="*/ 18219 h 175404"/>
                <a:gd name="connsiteX20" fmla="*/ 155041 w 164397"/>
                <a:gd name="connsiteY20" fmla="*/ 44383 h 175404"/>
                <a:gd name="connsiteX21" fmla="*/ 76781 w 164397"/>
                <a:gd name="connsiteY21" fmla="*/ 102317 h 175404"/>
                <a:gd name="connsiteX22" fmla="*/ 68378 w 164397"/>
                <a:gd name="connsiteY22" fmla="*/ 10205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4964" y="120205"/>
                  </a:moveTo>
                  <a:cubicBezTo>
                    <a:pt x="67853" y="120472"/>
                    <a:pt x="71004" y="120472"/>
                    <a:pt x="73893" y="120472"/>
                  </a:cubicBezTo>
                  <a:cubicBezTo>
                    <a:pt x="121163" y="120472"/>
                    <a:pt x="164495" y="81226"/>
                    <a:pt x="164495" y="39043"/>
                  </a:cubicBezTo>
                  <a:cubicBezTo>
                    <a:pt x="164495" y="15282"/>
                    <a:pt x="150576" y="64"/>
                    <a:pt x="130092" y="64"/>
                  </a:cubicBezTo>
                  <a:cubicBezTo>
                    <a:pt x="93851" y="64"/>
                    <a:pt x="74681" y="47052"/>
                    <a:pt x="67327" y="67076"/>
                  </a:cubicBezTo>
                  <a:cubicBezTo>
                    <a:pt x="63913" y="76954"/>
                    <a:pt x="58136" y="95643"/>
                    <a:pt x="56560" y="100715"/>
                  </a:cubicBezTo>
                  <a:cubicBezTo>
                    <a:pt x="27672" y="96711"/>
                    <a:pt x="9289" y="83362"/>
                    <a:pt x="9289" y="63605"/>
                  </a:cubicBezTo>
                  <a:cubicBezTo>
                    <a:pt x="9289" y="63338"/>
                    <a:pt x="10865" y="33437"/>
                    <a:pt x="32137" y="9409"/>
                  </a:cubicBezTo>
                  <a:cubicBezTo>
                    <a:pt x="33975" y="7540"/>
                    <a:pt x="34238" y="7006"/>
                    <a:pt x="34238" y="5938"/>
                  </a:cubicBezTo>
                  <a:cubicBezTo>
                    <a:pt x="34238" y="2734"/>
                    <a:pt x="30824" y="2734"/>
                    <a:pt x="30036" y="2734"/>
                  </a:cubicBezTo>
                  <a:cubicBezTo>
                    <a:pt x="27672" y="2734"/>
                    <a:pt x="26622" y="2734"/>
                    <a:pt x="21632" y="8608"/>
                  </a:cubicBezTo>
                  <a:cubicBezTo>
                    <a:pt x="6926" y="27029"/>
                    <a:pt x="98" y="54795"/>
                    <a:pt x="98" y="66275"/>
                  </a:cubicBezTo>
                  <a:cubicBezTo>
                    <a:pt x="98" y="90036"/>
                    <a:pt x="17168" y="110593"/>
                    <a:pt x="51045" y="118069"/>
                  </a:cubicBezTo>
                  <a:cubicBezTo>
                    <a:pt x="37914" y="159451"/>
                    <a:pt x="36339" y="164523"/>
                    <a:pt x="36339" y="166926"/>
                  </a:cubicBezTo>
                  <a:cubicBezTo>
                    <a:pt x="36339" y="174134"/>
                    <a:pt x="42379" y="175469"/>
                    <a:pt x="45268" y="175469"/>
                  </a:cubicBezTo>
                  <a:cubicBezTo>
                    <a:pt x="48156" y="175469"/>
                    <a:pt x="53409" y="173600"/>
                    <a:pt x="55510" y="169596"/>
                  </a:cubicBezTo>
                  <a:cubicBezTo>
                    <a:pt x="57348" y="165591"/>
                    <a:pt x="59711" y="151975"/>
                    <a:pt x="64964" y="120205"/>
                  </a:cubicBezTo>
                  <a:close/>
                  <a:moveTo>
                    <a:pt x="68378" y="102050"/>
                  </a:moveTo>
                  <a:cubicBezTo>
                    <a:pt x="73630" y="71348"/>
                    <a:pt x="75731" y="59334"/>
                    <a:pt x="88337" y="41980"/>
                  </a:cubicBezTo>
                  <a:cubicBezTo>
                    <a:pt x="100154" y="25694"/>
                    <a:pt x="114073" y="18219"/>
                    <a:pt x="127204" y="18219"/>
                  </a:cubicBezTo>
                  <a:cubicBezTo>
                    <a:pt x="145324" y="18219"/>
                    <a:pt x="155041" y="30500"/>
                    <a:pt x="155041" y="44383"/>
                  </a:cubicBezTo>
                  <a:cubicBezTo>
                    <a:pt x="155041" y="71348"/>
                    <a:pt x="121951" y="102317"/>
                    <a:pt x="76781" y="102317"/>
                  </a:cubicBezTo>
                  <a:cubicBezTo>
                    <a:pt x="74418" y="102317"/>
                    <a:pt x="70741" y="102317"/>
                    <a:pt x="68378" y="102050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98DFE4C3-22C9-B2E6-F207-8CEB3FE2B68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41268" y="5466629"/>
              <a:ext cx="51397" cy="381398"/>
            </a:xfrm>
            <a:custGeom>
              <a:avLst/>
              <a:gdLst>
                <a:gd name="connsiteX0" fmla="*/ 51501 w 51397"/>
                <a:gd name="connsiteY0" fmla="*/ 63 h 381398"/>
                <a:gd name="connsiteX1" fmla="*/ 104 w 51397"/>
                <a:gd name="connsiteY1" fmla="*/ 63 h 381398"/>
                <a:gd name="connsiteX2" fmla="*/ 104 w 51397"/>
                <a:gd name="connsiteY2" fmla="*/ 15319 h 381398"/>
                <a:gd name="connsiteX3" fmla="*/ 36495 w 51397"/>
                <a:gd name="connsiteY3" fmla="*/ 15319 h 381398"/>
                <a:gd name="connsiteX4" fmla="*/ 36495 w 51397"/>
                <a:gd name="connsiteY4" fmla="*/ 366205 h 381398"/>
                <a:gd name="connsiteX5" fmla="*/ 104 w 51397"/>
                <a:gd name="connsiteY5" fmla="*/ 366205 h 381398"/>
                <a:gd name="connsiteX6" fmla="*/ 104 w 51397"/>
                <a:gd name="connsiteY6" fmla="*/ 381461 h 381398"/>
                <a:gd name="connsiteX7" fmla="*/ 51501 w 51397"/>
                <a:gd name="connsiteY7" fmla="*/ 381461 h 381398"/>
                <a:gd name="connsiteX8" fmla="*/ 51501 w 51397"/>
                <a:gd name="connsiteY8" fmla="*/ 63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7" h="381398">
                  <a:moveTo>
                    <a:pt x="51501" y="63"/>
                  </a:moveTo>
                  <a:lnTo>
                    <a:pt x="104" y="63"/>
                  </a:lnTo>
                  <a:lnTo>
                    <a:pt x="104" y="15319"/>
                  </a:lnTo>
                  <a:lnTo>
                    <a:pt x="36495" y="15319"/>
                  </a:lnTo>
                  <a:lnTo>
                    <a:pt x="36495" y="366205"/>
                  </a:lnTo>
                  <a:lnTo>
                    <a:pt x="104" y="366205"/>
                  </a:lnTo>
                  <a:lnTo>
                    <a:pt x="104" y="381461"/>
                  </a:lnTo>
                  <a:lnTo>
                    <a:pt x="51501" y="381461"/>
                  </a:lnTo>
                  <a:lnTo>
                    <a:pt x="51501" y="6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D50038AC-8831-FFCC-C453-CBAD0786358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62446" y="5612704"/>
              <a:ext cx="249484" cy="89247"/>
            </a:xfrm>
            <a:custGeom>
              <a:avLst/>
              <a:gdLst>
                <a:gd name="connsiteX0" fmla="*/ 236838 w 249484"/>
                <a:gd name="connsiteY0" fmla="*/ 15319 h 89247"/>
                <a:gd name="connsiteX1" fmla="*/ 249594 w 249484"/>
                <a:gd name="connsiteY1" fmla="*/ 7691 h 89247"/>
                <a:gd name="connsiteX2" fmla="*/ 237213 w 249484"/>
                <a:gd name="connsiteY2" fmla="*/ 63 h 89247"/>
                <a:gd name="connsiteX3" fmla="*/ 12490 w 249484"/>
                <a:gd name="connsiteY3" fmla="*/ 63 h 89247"/>
                <a:gd name="connsiteX4" fmla="*/ 109 w 249484"/>
                <a:gd name="connsiteY4" fmla="*/ 7691 h 89247"/>
                <a:gd name="connsiteX5" fmla="*/ 12865 w 249484"/>
                <a:gd name="connsiteY5" fmla="*/ 15319 h 89247"/>
                <a:gd name="connsiteX6" fmla="*/ 236838 w 249484"/>
                <a:gd name="connsiteY6" fmla="*/ 15319 h 89247"/>
                <a:gd name="connsiteX7" fmla="*/ 237213 w 249484"/>
                <a:gd name="connsiteY7" fmla="*/ 89310 h 89247"/>
                <a:gd name="connsiteX8" fmla="*/ 249594 w 249484"/>
                <a:gd name="connsiteY8" fmla="*/ 81682 h 89247"/>
                <a:gd name="connsiteX9" fmla="*/ 236838 w 249484"/>
                <a:gd name="connsiteY9" fmla="*/ 74054 h 89247"/>
                <a:gd name="connsiteX10" fmla="*/ 12865 w 249484"/>
                <a:gd name="connsiteY10" fmla="*/ 74054 h 89247"/>
                <a:gd name="connsiteX11" fmla="*/ 109 w 249484"/>
                <a:gd name="connsiteY11" fmla="*/ 81682 h 89247"/>
                <a:gd name="connsiteX12" fmla="*/ 12490 w 249484"/>
                <a:gd name="connsiteY12" fmla="*/ 89310 h 89247"/>
                <a:gd name="connsiteX13" fmla="*/ 237213 w 249484"/>
                <a:gd name="connsiteY13" fmla="*/ 89310 h 8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484" h="89247">
                  <a:moveTo>
                    <a:pt x="236838" y="15319"/>
                  </a:moveTo>
                  <a:cubicBezTo>
                    <a:pt x="242465" y="15319"/>
                    <a:pt x="249594" y="15319"/>
                    <a:pt x="249594" y="7691"/>
                  </a:cubicBezTo>
                  <a:cubicBezTo>
                    <a:pt x="249594" y="63"/>
                    <a:pt x="242465" y="63"/>
                    <a:pt x="237213" y="63"/>
                  </a:cubicBezTo>
                  <a:lnTo>
                    <a:pt x="12490" y="63"/>
                  </a:lnTo>
                  <a:cubicBezTo>
                    <a:pt x="7237" y="63"/>
                    <a:pt x="109" y="63"/>
                    <a:pt x="109" y="7691"/>
                  </a:cubicBezTo>
                  <a:cubicBezTo>
                    <a:pt x="109" y="15319"/>
                    <a:pt x="7237" y="15319"/>
                    <a:pt x="12865" y="15319"/>
                  </a:cubicBezTo>
                  <a:lnTo>
                    <a:pt x="236838" y="15319"/>
                  </a:lnTo>
                  <a:close/>
                  <a:moveTo>
                    <a:pt x="237213" y="89310"/>
                  </a:moveTo>
                  <a:cubicBezTo>
                    <a:pt x="242465" y="89310"/>
                    <a:pt x="249594" y="89310"/>
                    <a:pt x="249594" y="81682"/>
                  </a:cubicBezTo>
                  <a:cubicBezTo>
                    <a:pt x="249594" y="74054"/>
                    <a:pt x="242465" y="74054"/>
                    <a:pt x="236838" y="74054"/>
                  </a:cubicBezTo>
                  <a:lnTo>
                    <a:pt x="12865" y="74054"/>
                  </a:lnTo>
                  <a:cubicBezTo>
                    <a:pt x="7237" y="74054"/>
                    <a:pt x="109" y="74054"/>
                    <a:pt x="109" y="81682"/>
                  </a:cubicBezTo>
                  <a:cubicBezTo>
                    <a:pt x="109" y="89310"/>
                    <a:pt x="7237" y="89310"/>
                    <a:pt x="12490" y="89310"/>
                  </a:cubicBezTo>
                  <a:lnTo>
                    <a:pt x="237213" y="89310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4CB760C3-5502-9B2C-4A39-60788F404F4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50949" y="5494471"/>
              <a:ext cx="243481" cy="258206"/>
            </a:xfrm>
            <a:custGeom>
              <a:avLst/>
              <a:gdLst>
                <a:gd name="connsiteX0" fmla="*/ 236473 w 243481"/>
                <a:gd name="connsiteY0" fmla="*/ 63 h 258206"/>
                <a:gd name="connsiteX1" fmla="*/ 7248 w 243481"/>
                <a:gd name="connsiteY1" fmla="*/ 63 h 258206"/>
                <a:gd name="connsiteX2" fmla="*/ 120 w 243481"/>
                <a:gd name="connsiteY2" fmla="*/ 85877 h 258206"/>
                <a:gd name="connsiteX3" fmla="*/ 9499 w 243481"/>
                <a:gd name="connsiteY3" fmla="*/ 85877 h 258206"/>
                <a:gd name="connsiteX4" fmla="*/ 77028 w 243481"/>
                <a:gd name="connsiteY4" fmla="*/ 11886 h 258206"/>
                <a:gd name="connsiteX5" fmla="*/ 97287 w 243481"/>
                <a:gd name="connsiteY5" fmla="*/ 12649 h 258206"/>
                <a:gd name="connsiteX6" fmla="*/ 105166 w 243481"/>
                <a:gd name="connsiteY6" fmla="*/ 27142 h 258206"/>
                <a:gd name="connsiteX7" fmla="*/ 105166 w 243481"/>
                <a:gd name="connsiteY7" fmla="*/ 228139 h 258206"/>
                <a:gd name="connsiteX8" fmla="*/ 65773 w 243481"/>
                <a:gd name="connsiteY8" fmla="*/ 246446 h 258206"/>
                <a:gd name="connsiteX9" fmla="*/ 50767 w 243481"/>
                <a:gd name="connsiteY9" fmla="*/ 246446 h 258206"/>
                <a:gd name="connsiteX10" fmla="*/ 50767 w 243481"/>
                <a:gd name="connsiteY10" fmla="*/ 258269 h 258206"/>
                <a:gd name="connsiteX11" fmla="*/ 121673 w 243481"/>
                <a:gd name="connsiteY11" fmla="*/ 257125 h 258206"/>
                <a:gd name="connsiteX12" fmla="*/ 192954 w 243481"/>
                <a:gd name="connsiteY12" fmla="*/ 258269 h 258206"/>
                <a:gd name="connsiteX13" fmla="*/ 192954 w 243481"/>
                <a:gd name="connsiteY13" fmla="*/ 246446 h 258206"/>
                <a:gd name="connsiteX14" fmla="*/ 177948 w 243481"/>
                <a:gd name="connsiteY14" fmla="*/ 246446 h 258206"/>
                <a:gd name="connsiteX15" fmla="*/ 138555 w 243481"/>
                <a:gd name="connsiteY15" fmla="*/ 228139 h 258206"/>
                <a:gd name="connsiteX16" fmla="*/ 138555 w 243481"/>
                <a:gd name="connsiteY16" fmla="*/ 27142 h 258206"/>
                <a:gd name="connsiteX17" fmla="*/ 145308 w 243481"/>
                <a:gd name="connsiteY17" fmla="*/ 12649 h 258206"/>
                <a:gd name="connsiteX18" fmla="*/ 166693 w 243481"/>
                <a:gd name="connsiteY18" fmla="*/ 11886 h 258206"/>
                <a:gd name="connsiteX19" fmla="*/ 234222 w 243481"/>
                <a:gd name="connsiteY19" fmla="*/ 85877 h 258206"/>
                <a:gd name="connsiteX20" fmla="*/ 243601 w 243481"/>
                <a:gd name="connsiteY20" fmla="*/ 85877 h 258206"/>
                <a:gd name="connsiteX21" fmla="*/ 236473 w 243481"/>
                <a:gd name="connsiteY21" fmla="*/ 63 h 25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481" h="258206">
                  <a:moveTo>
                    <a:pt x="236473" y="63"/>
                  </a:moveTo>
                  <a:lnTo>
                    <a:pt x="7248" y="63"/>
                  </a:lnTo>
                  <a:lnTo>
                    <a:pt x="120" y="85877"/>
                  </a:lnTo>
                  <a:lnTo>
                    <a:pt x="9499" y="85877"/>
                  </a:lnTo>
                  <a:cubicBezTo>
                    <a:pt x="14751" y="24472"/>
                    <a:pt x="20379" y="11886"/>
                    <a:pt x="77028" y="11886"/>
                  </a:cubicBezTo>
                  <a:cubicBezTo>
                    <a:pt x="83781" y="11886"/>
                    <a:pt x="93536" y="11886"/>
                    <a:pt x="97287" y="12649"/>
                  </a:cubicBezTo>
                  <a:cubicBezTo>
                    <a:pt x="105166" y="14174"/>
                    <a:pt x="105166" y="18370"/>
                    <a:pt x="105166" y="27142"/>
                  </a:cubicBezTo>
                  <a:lnTo>
                    <a:pt x="105166" y="228139"/>
                  </a:lnTo>
                  <a:cubicBezTo>
                    <a:pt x="105166" y="241106"/>
                    <a:pt x="105166" y="246446"/>
                    <a:pt x="65773" y="246446"/>
                  </a:cubicBezTo>
                  <a:lnTo>
                    <a:pt x="50767" y="246446"/>
                  </a:lnTo>
                  <a:lnTo>
                    <a:pt x="50767" y="258269"/>
                  </a:lnTo>
                  <a:cubicBezTo>
                    <a:pt x="66149" y="257125"/>
                    <a:pt x="104415" y="257125"/>
                    <a:pt x="121673" y="257125"/>
                  </a:cubicBezTo>
                  <a:cubicBezTo>
                    <a:pt x="138930" y="257125"/>
                    <a:pt x="177573" y="257125"/>
                    <a:pt x="192954" y="258269"/>
                  </a:cubicBezTo>
                  <a:lnTo>
                    <a:pt x="192954" y="246446"/>
                  </a:lnTo>
                  <a:lnTo>
                    <a:pt x="177948" y="246446"/>
                  </a:lnTo>
                  <a:cubicBezTo>
                    <a:pt x="138555" y="246446"/>
                    <a:pt x="138555" y="241106"/>
                    <a:pt x="138555" y="228139"/>
                  </a:cubicBezTo>
                  <a:lnTo>
                    <a:pt x="138555" y="27142"/>
                  </a:lnTo>
                  <a:cubicBezTo>
                    <a:pt x="138555" y="19514"/>
                    <a:pt x="138555" y="14174"/>
                    <a:pt x="145308" y="12649"/>
                  </a:cubicBezTo>
                  <a:cubicBezTo>
                    <a:pt x="149435" y="11886"/>
                    <a:pt x="159565" y="11886"/>
                    <a:pt x="166693" y="11886"/>
                  </a:cubicBezTo>
                  <a:cubicBezTo>
                    <a:pt x="223343" y="11886"/>
                    <a:pt x="228970" y="24472"/>
                    <a:pt x="234222" y="85877"/>
                  </a:cubicBezTo>
                  <a:lnTo>
                    <a:pt x="243601" y="85877"/>
                  </a:lnTo>
                  <a:lnTo>
                    <a:pt x="236473" y="6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B25EA2ED-918E-FF1D-EB8B-1BF97010734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87636" y="5584100"/>
              <a:ext cx="126055" cy="168577"/>
            </a:xfrm>
            <a:custGeom>
              <a:avLst/>
              <a:gdLst>
                <a:gd name="connsiteX0" fmla="*/ 52274 w 126055"/>
                <a:gd name="connsiteY0" fmla="*/ 42017 h 168577"/>
                <a:gd name="connsiteX1" fmla="*/ 52274 w 126055"/>
                <a:gd name="connsiteY1" fmla="*/ 63 h 168577"/>
                <a:gd name="connsiteX2" fmla="*/ 126 w 126055"/>
                <a:gd name="connsiteY2" fmla="*/ 4258 h 168577"/>
                <a:gd name="connsiteX3" fmla="*/ 126 w 126055"/>
                <a:gd name="connsiteY3" fmla="*/ 16082 h 168577"/>
                <a:gd name="connsiteX4" fmla="*/ 29389 w 126055"/>
                <a:gd name="connsiteY4" fmla="*/ 37440 h 168577"/>
                <a:gd name="connsiteX5" fmla="*/ 29389 w 126055"/>
                <a:gd name="connsiteY5" fmla="*/ 139654 h 168577"/>
                <a:gd name="connsiteX6" fmla="*/ 126 w 126055"/>
                <a:gd name="connsiteY6" fmla="*/ 156817 h 168577"/>
                <a:gd name="connsiteX7" fmla="*/ 126 w 126055"/>
                <a:gd name="connsiteY7" fmla="*/ 168641 h 168577"/>
                <a:gd name="connsiteX8" fmla="*/ 42895 w 126055"/>
                <a:gd name="connsiteY8" fmla="*/ 167497 h 168577"/>
                <a:gd name="connsiteX9" fmla="*/ 90541 w 126055"/>
                <a:gd name="connsiteY9" fmla="*/ 168641 h 168577"/>
                <a:gd name="connsiteX10" fmla="*/ 90541 w 126055"/>
                <a:gd name="connsiteY10" fmla="*/ 156817 h 168577"/>
                <a:gd name="connsiteX11" fmla="*/ 82662 w 126055"/>
                <a:gd name="connsiteY11" fmla="*/ 156817 h 168577"/>
                <a:gd name="connsiteX12" fmla="*/ 54150 w 126055"/>
                <a:gd name="connsiteY12" fmla="*/ 138892 h 168577"/>
                <a:gd name="connsiteX13" fmla="*/ 54150 w 126055"/>
                <a:gd name="connsiteY13" fmla="*/ 80156 h 168577"/>
                <a:gd name="connsiteX14" fmla="*/ 98419 w 126055"/>
                <a:gd name="connsiteY14" fmla="*/ 8454 h 168577"/>
                <a:gd name="connsiteX15" fmla="*/ 102546 w 126055"/>
                <a:gd name="connsiteY15" fmla="*/ 8835 h 168577"/>
                <a:gd name="connsiteX16" fmla="*/ 93917 w 126055"/>
                <a:gd name="connsiteY16" fmla="*/ 23709 h 168577"/>
                <a:gd name="connsiteX17" fmla="*/ 110049 w 126055"/>
                <a:gd name="connsiteY17" fmla="*/ 40110 h 168577"/>
                <a:gd name="connsiteX18" fmla="*/ 126181 w 126055"/>
                <a:gd name="connsiteY18" fmla="*/ 23328 h 168577"/>
                <a:gd name="connsiteX19" fmla="*/ 98419 w 126055"/>
                <a:gd name="connsiteY19" fmla="*/ 63 h 168577"/>
                <a:gd name="connsiteX20" fmla="*/ 52274 w 126055"/>
                <a:gd name="connsiteY20" fmla="*/ 42017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055" h="168577">
                  <a:moveTo>
                    <a:pt x="52274" y="42017"/>
                  </a:moveTo>
                  <a:lnTo>
                    <a:pt x="52274" y="63"/>
                  </a:lnTo>
                  <a:lnTo>
                    <a:pt x="126" y="4258"/>
                  </a:lnTo>
                  <a:lnTo>
                    <a:pt x="126" y="16082"/>
                  </a:lnTo>
                  <a:cubicBezTo>
                    <a:pt x="26387" y="16082"/>
                    <a:pt x="29389" y="18751"/>
                    <a:pt x="29389" y="37440"/>
                  </a:cubicBezTo>
                  <a:lnTo>
                    <a:pt x="29389" y="139654"/>
                  </a:lnTo>
                  <a:cubicBezTo>
                    <a:pt x="29389" y="156817"/>
                    <a:pt x="25262" y="156817"/>
                    <a:pt x="126" y="156817"/>
                  </a:cubicBezTo>
                  <a:lnTo>
                    <a:pt x="126" y="168641"/>
                  </a:lnTo>
                  <a:cubicBezTo>
                    <a:pt x="14757" y="168259"/>
                    <a:pt x="32390" y="167497"/>
                    <a:pt x="42895" y="167497"/>
                  </a:cubicBezTo>
                  <a:cubicBezTo>
                    <a:pt x="57901" y="167497"/>
                    <a:pt x="75534" y="167497"/>
                    <a:pt x="90541" y="168641"/>
                  </a:cubicBezTo>
                  <a:lnTo>
                    <a:pt x="90541" y="156817"/>
                  </a:lnTo>
                  <a:lnTo>
                    <a:pt x="82662" y="156817"/>
                  </a:lnTo>
                  <a:cubicBezTo>
                    <a:pt x="54900" y="156817"/>
                    <a:pt x="54150" y="152622"/>
                    <a:pt x="54150" y="138892"/>
                  </a:cubicBezTo>
                  <a:lnTo>
                    <a:pt x="54150" y="80156"/>
                  </a:lnTo>
                  <a:cubicBezTo>
                    <a:pt x="54150" y="42398"/>
                    <a:pt x="69907" y="8454"/>
                    <a:pt x="98419" y="8454"/>
                  </a:cubicBezTo>
                  <a:cubicBezTo>
                    <a:pt x="101045" y="8454"/>
                    <a:pt x="101796" y="8454"/>
                    <a:pt x="102546" y="8835"/>
                  </a:cubicBezTo>
                  <a:cubicBezTo>
                    <a:pt x="101420" y="9216"/>
                    <a:pt x="93917" y="13793"/>
                    <a:pt x="93917" y="23709"/>
                  </a:cubicBezTo>
                  <a:cubicBezTo>
                    <a:pt x="93917" y="34389"/>
                    <a:pt x="101796" y="40110"/>
                    <a:pt x="110049" y="40110"/>
                  </a:cubicBezTo>
                  <a:cubicBezTo>
                    <a:pt x="116802" y="40110"/>
                    <a:pt x="126181" y="35533"/>
                    <a:pt x="126181" y="23328"/>
                  </a:cubicBezTo>
                  <a:cubicBezTo>
                    <a:pt x="126181" y="11123"/>
                    <a:pt x="114551" y="63"/>
                    <a:pt x="98419" y="63"/>
                  </a:cubicBezTo>
                  <a:cubicBezTo>
                    <a:pt x="71032" y="63"/>
                    <a:pt x="57526" y="25616"/>
                    <a:pt x="52274" y="42017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2C3E90DA-89B6-A7EA-9B4A-11EFA157B74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61212" y="5466629"/>
              <a:ext cx="87038" cy="381398"/>
            </a:xfrm>
            <a:custGeom>
              <a:avLst/>
              <a:gdLst>
                <a:gd name="connsiteX0" fmla="*/ 87168 w 87038"/>
                <a:gd name="connsiteY0" fmla="*/ 377647 h 381398"/>
                <a:gd name="connsiteX1" fmla="*/ 80790 w 87038"/>
                <a:gd name="connsiteY1" fmla="*/ 369256 h 381398"/>
                <a:gd name="connsiteX2" fmla="*/ 21889 w 87038"/>
                <a:gd name="connsiteY2" fmla="*/ 190762 h 381398"/>
                <a:gd name="connsiteX3" fmla="*/ 82291 w 87038"/>
                <a:gd name="connsiteY3" fmla="*/ 10361 h 381398"/>
                <a:gd name="connsiteX4" fmla="*/ 87168 w 87038"/>
                <a:gd name="connsiteY4" fmla="*/ 3877 h 381398"/>
                <a:gd name="connsiteX5" fmla="*/ 83416 w 87038"/>
                <a:gd name="connsiteY5" fmla="*/ 63 h 381398"/>
                <a:gd name="connsiteX6" fmla="*/ 23765 w 87038"/>
                <a:gd name="connsiteY6" fmla="*/ 74435 h 381398"/>
                <a:gd name="connsiteX7" fmla="*/ 130 w 87038"/>
                <a:gd name="connsiteY7" fmla="*/ 190762 h 381398"/>
                <a:gd name="connsiteX8" fmla="*/ 24891 w 87038"/>
                <a:gd name="connsiteY8" fmla="*/ 309758 h 381398"/>
                <a:gd name="connsiteX9" fmla="*/ 83416 w 87038"/>
                <a:gd name="connsiteY9" fmla="*/ 381461 h 381398"/>
                <a:gd name="connsiteX10" fmla="*/ 87168 w 87038"/>
                <a:gd name="connsiteY10" fmla="*/ 377647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38" h="381398">
                  <a:moveTo>
                    <a:pt x="87168" y="377647"/>
                  </a:moveTo>
                  <a:cubicBezTo>
                    <a:pt x="87168" y="376503"/>
                    <a:pt x="87168" y="375740"/>
                    <a:pt x="80790" y="369256"/>
                  </a:cubicBezTo>
                  <a:cubicBezTo>
                    <a:pt x="33895" y="321200"/>
                    <a:pt x="21889" y="249116"/>
                    <a:pt x="21889" y="190762"/>
                  </a:cubicBezTo>
                  <a:cubicBezTo>
                    <a:pt x="21889" y="124399"/>
                    <a:pt x="36146" y="58035"/>
                    <a:pt x="82291" y="10361"/>
                  </a:cubicBezTo>
                  <a:cubicBezTo>
                    <a:pt x="87168" y="5784"/>
                    <a:pt x="87168" y="5021"/>
                    <a:pt x="87168" y="3877"/>
                  </a:cubicBezTo>
                  <a:cubicBezTo>
                    <a:pt x="87168" y="1207"/>
                    <a:pt x="85667" y="63"/>
                    <a:pt x="83416" y="63"/>
                  </a:cubicBezTo>
                  <a:cubicBezTo>
                    <a:pt x="79665" y="63"/>
                    <a:pt x="45900" y="25998"/>
                    <a:pt x="23765" y="74435"/>
                  </a:cubicBezTo>
                  <a:cubicBezTo>
                    <a:pt x="4632" y="116389"/>
                    <a:pt x="130" y="158724"/>
                    <a:pt x="130" y="190762"/>
                  </a:cubicBezTo>
                  <a:cubicBezTo>
                    <a:pt x="130" y="220511"/>
                    <a:pt x="4257" y="266660"/>
                    <a:pt x="24891" y="309758"/>
                  </a:cubicBezTo>
                  <a:cubicBezTo>
                    <a:pt x="47401" y="356670"/>
                    <a:pt x="79665" y="381461"/>
                    <a:pt x="83416" y="381461"/>
                  </a:cubicBezTo>
                  <a:cubicBezTo>
                    <a:pt x="85667" y="381461"/>
                    <a:pt x="87168" y="380317"/>
                    <a:pt x="87168" y="377647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757F0A22-050E-5299-7E7B-02F3EDEC935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81224" y="5584100"/>
              <a:ext cx="177077" cy="250959"/>
            </a:xfrm>
            <a:custGeom>
              <a:avLst/>
              <a:gdLst>
                <a:gd name="connsiteX0" fmla="*/ 1259 w 177077"/>
                <a:gd name="connsiteY0" fmla="*/ 234623 h 250959"/>
                <a:gd name="connsiteX1" fmla="*/ 134 w 177077"/>
                <a:gd name="connsiteY1" fmla="*/ 240725 h 250959"/>
                <a:gd name="connsiteX2" fmla="*/ 10638 w 177077"/>
                <a:gd name="connsiteY2" fmla="*/ 251023 h 250959"/>
                <a:gd name="connsiteX3" fmla="*/ 23769 w 177077"/>
                <a:gd name="connsiteY3" fmla="*/ 243013 h 250959"/>
                <a:gd name="connsiteX4" fmla="*/ 47780 w 177077"/>
                <a:gd name="connsiteY4" fmla="*/ 147282 h 250959"/>
                <a:gd name="connsiteX5" fmla="*/ 84921 w 177077"/>
                <a:gd name="connsiteY5" fmla="*/ 172836 h 250959"/>
                <a:gd name="connsiteX6" fmla="*/ 177211 w 177077"/>
                <a:gd name="connsiteY6" fmla="*/ 62231 h 250959"/>
                <a:gd name="connsiteX7" fmla="*/ 125064 w 177077"/>
                <a:gd name="connsiteY7" fmla="*/ 63 h 250959"/>
                <a:gd name="connsiteX8" fmla="*/ 38025 w 177077"/>
                <a:gd name="connsiteY8" fmla="*/ 84733 h 250959"/>
                <a:gd name="connsiteX9" fmla="*/ 1259 w 177077"/>
                <a:gd name="connsiteY9" fmla="*/ 234623 h 250959"/>
                <a:gd name="connsiteX10" fmla="*/ 84546 w 177077"/>
                <a:gd name="connsiteY10" fmla="*/ 164445 h 250959"/>
                <a:gd name="connsiteX11" fmla="*/ 52282 w 177077"/>
                <a:gd name="connsiteY11" fmla="*/ 130501 h 250959"/>
                <a:gd name="connsiteX12" fmla="*/ 55283 w 177077"/>
                <a:gd name="connsiteY12" fmla="*/ 116389 h 250959"/>
                <a:gd name="connsiteX13" fmla="*/ 77793 w 177077"/>
                <a:gd name="connsiteY13" fmla="*/ 44686 h 250959"/>
                <a:gd name="connsiteX14" fmla="*/ 124313 w 177077"/>
                <a:gd name="connsiteY14" fmla="*/ 8454 h 250959"/>
                <a:gd name="connsiteX15" fmla="*/ 150200 w 177077"/>
                <a:gd name="connsiteY15" fmla="*/ 45831 h 250959"/>
                <a:gd name="connsiteX16" fmla="*/ 129190 w 177077"/>
                <a:gd name="connsiteY16" fmla="*/ 128213 h 250959"/>
                <a:gd name="connsiteX17" fmla="*/ 84546 w 177077"/>
                <a:gd name="connsiteY17" fmla="*/ 164445 h 25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77" h="250959">
                  <a:moveTo>
                    <a:pt x="1259" y="234623"/>
                  </a:moveTo>
                  <a:cubicBezTo>
                    <a:pt x="134" y="239199"/>
                    <a:pt x="134" y="239962"/>
                    <a:pt x="134" y="240725"/>
                  </a:cubicBezTo>
                  <a:cubicBezTo>
                    <a:pt x="134" y="246446"/>
                    <a:pt x="4261" y="251023"/>
                    <a:pt x="10638" y="251023"/>
                  </a:cubicBezTo>
                  <a:cubicBezTo>
                    <a:pt x="18517" y="251023"/>
                    <a:pt x="23019" y="244158"/>
                    <a:pt x="23769" y="243013"/>
                  </a:cubicBezTo>
                  <a:cubicBezTo>
                    <a:pt x="25645" y="239581"/>
                    <a:pt x="37650" y="188473"/>
                    <a:pt x="47780" y="147282"/>
                  </a:cubicBezTo>
                  <a:cubicBezTo>
                    <a:pt x="55283" y="162538"/>
                    <a:pt x="67288" y="172836"/>
                    <a:pt x="84921" y="172836"/>
                  </a:cubicBezTo>
                  <a:cubicBezTo>
                    <a:pt x="128815" y="172836"/>
                    <a:pt x="177211" y="119059"/>
                    <a:pt x="177211" y="62231"/>
                  </a:cubicBezTo>
                  <a:cubicBezTo>
                    <a:pt x="177211" y="21802"/>
                    <a:pt x="152451" y="63"/>
                    <a:pt x="125064" y="63"/>
                  </a:cubicBezTo>
                  <a:cubicBezTo>
                    <a:pt x="88673" y="63"/>
                    <a:pt x="49280" y="38203"/>
                    <a:pt x="38025" y="84733"/>
                  </a:cubicBezTo>
                  <a:lnTo>
                    <a:pt x="1259" y="234623"/>
                  </a:lnTo>
                  <a:close/>
                  <a:moveTo>
                    <a:pt x="84546" y="164445"/>
                  </a:moveTo>
                  <a:cubicBezTo>
                    <a:pt x="58284" y="164445"/>
                    <a:pt x="52282" y="133934"/>
                    <a:pt x="52282" y="130501"/>
                  </a:cubicBezTo>
                  <a:cubicBezTo>
                    <a:pt x="52282" y="128975"/>
                    <a:pt x="54157" y="121347"/>
                    <a:pt x="55283" y="116389"/>
                  </a:cubicBezTo>
                  <a:cubicBezTo>
                    <a:pt x="65788" y="73673"/>
                    <a:pt x="69539" y="59942"/>
                    <a:pt x="77793" y="44686"/>
                  </a:cubicBezTo>
                  <a:cubicBezTo>
                    <a:pt x="93925" y="16844"/>
                    <a:pt x="112683" y="8454"/>
                    <a:pt x="124313" y="8454"/>
                  </a:cubicBezTo>
                  <a:cubicBezTo>
                    <a:pt x="138194" y="8454"/>
                    <a:pt x="150200" y="19514"/>
                    <a:pt x="150200" y="45831"/>
                  </a:cubicBezTo>
                  <a:cubicBezTo>
                    <a:pt x="150200" y="66807"/>
                    <a:pt x="139320" y="109524"/>
                    <a:pt x="129190" y="128213"/>
                  </a:cubicBezTo>
                  <a:cubicBezTo>
                    <a:pt x="116810" y="152241"/>
                    <a:pt x="98802" y="164445"/>
                    <a:pt x="84546" y="164445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7026ACDB-6527-71EF-EC1E-CFD59A711C8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82055" y="5692149"/>
              <a:ext cx="164397" cy="175404"/>
            </a:xfrm>
            <a:custGeom>
              <a:avLst/>
              <a:gdLst>
                <a:gd name="connsiteX0" fmla="*/ 65005 w 164397"/>
                <a:gd name="connsiteY0" fmla="*/ 120205 h 175404"/>
                <a:gd name="connsiteX1" fmla="*/ 73934 w 164397"/>
                <a:gd name="connsiteY1" fmla="*/ 120472 h 175404"/>
                <a:gd name="connsiteX2" fmla="*/ 164536 w 164397"/>
                <a:gd name="connsiteY2" fmla="*/ 39043 h 175404"/>
                <a:gd name="connsiteX3" fmla="*/ 130133 w 164397"/>
                <a:gd name="connsiteY3" fmla="*/ 64 h 175404"/>
                <a:gd name="connsiteX4" fmla="*/ 67368 w 164397"/>
                <a:gd name="connsiteY4" fmla="*/ 67076 h 175404"/>
                <a:gd name="connsiteX5" fmla="*/ 56601 w 164397"/>
                <a:gd name="connsiteY5" fmla="*/ 100715 h 175404"/>
                <a:gd name="connsiteX6" fmla="*/ 9330 w 164397"/>
                <a:gd name="connsiteY6" fmla="*/ 63605 h 175404"/>
                <a:gd name="connsiteX7" fmla="*/ 32178 w 164397"/>
                <a:gd name="connsiteY7" fmla="*/ 9409 h 175404"/>
                <a:gd name="connsiteX8" fmla="*/ 34279 w 164397"/>
                <a:gd name="connsiteY8" fmla="*/ 5938 h 175404"/>
                <a:gd name="connsiteX9" fmla="*/ 30077 w 164397"/>
                <a:gd name="connsiteY9" fmla="*/ 2734 h 175404"/>
                <a:gd name="connsiteX10" fmla="*/ 21673 w 164397"/>
                <a:gd name="connsiteY10" fmla="*/ 8608 h 175404"/>
                <a:gd name="connsiteX11" fmla="*/ 139 w 164397"/>
                <a:gd name="connsiteY11" fmla="*/ 66275 h 175404"/>
                <a:gd name="connsiteX12" fmla="*/ 51086 w 164397"/>
                <a:gd name="connsiteY12" fmla="*/ 118069 h 175404"/>
                <a:gd name="connsiteX13" fmla="*/ 36380 w 164397"/>
                <a:gd name="connsiteY13" fmla="*/ 166926 h 175404"/>
                <a:gd name="connsiteX14" fmla="*/ 45309 w 164397"/>
                <a:gd name="connsiteY14" fmla="*/ 175469 h 175404"/>
                <a:gd name="connsiteX15" fmla="*/ 55551 w 164397"/>
                <a:gd name="connsiteY15" fmla="*/ 169596 h 175404"/>
                <a:gd name="connsiteX16" fmla="*/ 65005 w 164397"/>
                <a:gd name="connsiteY16" fmla="*/ 120205 h 175404"/>
                <a:gd name="connsiteX17" fmla="*/ 68419 w 164397"/>
                <a:gd name="connsiteY17" fmla="*/ 102050 h 175404"/>
                <a:gd name="connsiteX18" fmla="*/ 88378 w 164397"/>
                <a:gd name="connsiteY18" fmla="*/ 41980 h 175404"/>
                <a:gd name="connsiteX19" fmla="*/ 127245 w 164397"/>
                <a:gd name="connsiteY19" fmla="*/ 18219 h 175404"/>
                <a:gd name="connsiteX20" fmla="*/ 155082 w 164397"/>
                <a:gd name="connsiteY20" fmla="*/ 44383 h 175404"/>
                <a:gd name="connsiteX21" fmla="*/ 76823 w 164397"/>
                <a:gd name="connsiteY21" fmla="*/ 102317 h 175404"/>
                <a:gd name="connsiteX22" fmla="*/ 68419 w 164397"/>
                <a:gd name="connsiteY22" fmla="*/ 10205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5005" y="120205"/>
                  </a:moveTo>
                  <a:cubicBezTo>
                    <a:pt x="67894" y="120472"/>
                    <a:pt x="71045" y="120472"/>
                    <a:pt x="73934" y="120472"/>
                  </a:cubicBezTo>
                  <a:cubicBezTo>
                    <a:pt x="121205" y="120472"/>
                    <a:pt x="164536" y="81226"/>
                    <a:pt x="164536" y="39043"/>
                  </a:cubicBezTo>
                  <a:cubicBezTo>
                    <a:pt x="164536" y="15282"/>
                    <a:pt x="150617" y="64"/>
                    <a:pt x="130133" y="64"/>
                  </a:cubicBezTo>
                  <a:cubicBezTo>
                    <a:pt x="93893" y="64"/>
                    <a:pt x="74722" y="47052"/>
                    <a:pt x="67368" y="67076"/>
                  </a:cubicBezTo>
                  <a:cubicBezTo>
                    <a:pt x="63954" y="76954"/>
                    <a:pt x="58177" y="95643"/>
                    <a:pt x="56601" y="100715"/>
                  </a:cubicBezTo>
                  <a:cubicBezTo>
                    <a:pt x="27713" y="96711"/>
                    <a:pt x="9330" y="83362"/>
                    <a:pt x="9330" y="63605"/>
                  </a:cubicBezTo>
                  <a:cubicBezTo>
                    <a:pt x="9330" y="63338"/>
                    <a:pt x="10906" y="33437"/>
                    <a:pt x="32178" y="9409"/>
                  </a:cubicBezTo>
                  <a:cubicBezTo>
                    <a:pt x="34016" y="7540"/>
                    <a:pt x="34279" y="7006"/>
                    <a:pt x="34279" y="5938"/>
                  </a:cubicBezTo>
                  <a:cubicBezTo>
                    <a:pt x="34279" y="2734"/>
                    <a:pt x="30865" y="2734"/>
                    <a:pt x="30077" y="2734"/>
                  </a:cubicBezTo>
                  <a:cubicBezTo>
                    <a:pt x="27713" y="2734"/>
                    <a:pt x="26663" y="2734"/>
                    <a:pt x="21673" y="8608"/>
                  </a:cubicBezTo>
                  <a:cubicBezTo>
                    <a:pt x="6967" y="27029"/>
                    <a:pt x="139" y="54795"/>
                    <a:pt x="139" y="66275"/>
                  </a:cubicBezTo>
                  <a:cubicBezTo>
                    <a:pt x="139" y="90036"/>
                    <a:pt x="17209" y="110593"/>
                    <a:pt x="51086" y="118069"/>
                  </a:cubicBezTo>
                  <a:cubicBezTo>
                    <a:pt x="37955" y="159451"/>
                    <a:pt x="36380" y="164523"/>
                    <a:pt x="36380" y="166926"/>
                  </a:cubicBezTo>
                  <a:cubicBezTo>
                    <a:pt x="36380" y="174134"/>
                    <a:pt x="42420" y="175469"/>
                    <a:pt x="45309" y="175469"/>
                  </a:cubicBezTo>
                  <a:cubicBezTo>
                    <a:pt x="48197" y="175469"/>
                    <a:pt x="53450" y="173600"/>
                    <a:pt x="55551" y="169596"/>
                  </a:cubicBezTo>
                  <a:cubicBezTo>
                    <a:pt x="57389" y="165591"/>
                    <a:pt x="59753" y="151975"/>
                    <a:pt x="65005" y="120205"/>
                  </a:cubicBezTo>
                  <a:close/>
                  <a:moveTo>
                    <a:pt x="68419" y="102050"/>
                  </a:moveTo>
                  <a:cubicBezTo>
                    <a:pt x="73671" y="71348"/>
                    <a:pt x="75772" y="59334"/>
                    <a:pt x="88378" y="41980"/>
                  </a:cubicBezTo>
                  <a:cubicBezTo>
                    <a:pt x="100195" y="25694"/>
                    <a:pt x="114114" y="18219"/>
                    <a:pt x="127245" y="18219"/>
                  </a:cubicBezTo>
                  <a:cubicBezTo>
                    <a:pt x="145365" y="18219"/>
                    <a:pt x="155082" y="30500"/>
                    <a:pt x="155082" y="44383"/>
                  </a:cubicBezTo>
                  <a:cubicBezTo>
                    <a:pt x="155082" y="71348"/>
                    <a:pt x="121992" y="102317"/>
                    <a:pt x="76823" y="102317"/>
                  </a:cubicBezTo>
                  <a:cubicBezTo>
                    <a:pt x="74459" y="102317"/>
                    <a:pt x="70782" y="102317"/>
                    <a:pt x="68419" y="102050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2B16630-4FB4-C5A5-3154-D94C9528A99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94652" y="5492183"/>
              <a:ext cx="226599" cy="260494"/>
            </a:xfrm>
            <a:custGeom>
              <a:avLst/>
              <a:gdLst>
                <a:gd name="connsiteX0" fmla="*/ 125825 w 226599"/>
                <a:gd name="connsiteY0" fmla="*/ 29812 h 260494"/>
                <a:gd name="connsiteX1" fmla="*/ 165592 w 226599"/>
                <a:gd name="connsiteY1" fmla="*/ 11886 h 260494"/>
                <a:gd name="connsiteX2" fmla="*/ 179849 w 226599"/>
                <a:gd name="connsiteY2" fmla="*/ 4640 h 260494"/>
                <a:gd name="connsiteX3" fmla="*/ 173846 w 226599"/>
                <a:gd name="connsiteY3" fmla="*/ 63 h 260494"/>
                <a:gd name="connsiteX4" fmla="*/ 118322 w 226599"/>
                <a:gd name="connsiteY4" fmla="*/ 1207 h 260494"/>
                <a:gd name="connsiteX5" fmla="*/ 68425 w 226599"/>
                <a:gd name="connsiteY5" fmla="*/ 63 h 260494"/>
                <a:gd name="connsiteX6" fmla="*/ 61296 w 226599"/>
                <a:gd name="connsiteY6" fmla="*/ 7691 h 260494"/>
                <a:gd name="connsiteX7" fmla="*/ 71801 w 226599"/>
                <a:gd name="connsiteY7" fmla="*/ 11886 h 260494"/>
                <a:gd name="connsiteX8" fmla="*/ 86057 w 226599"/>
                <a:gd name="connsiteY8" fmla="*/ 12649 h 260494"/>
                <a:gd name="connsiteX9" fmla="*/ 96187 w 226599"/>
                <a:gd name="connsiteY9" fmla="*/ 18751 h 260494"/>
                <a:gd name="connsiteX10" fmla="*/ 94686 w 226599"/>
                <a:gd name="connsiteY10" fmla="*/ 25998 h 260494"/>
                <a:gd name="connsiteX11" fmla="*/ 44414 w 226599"/>
                <a:gd name="connsiteY11" fmla="*/ 230809 h 260494"/>
                <a:gd name="connsiteX12" fmla="*/ 10274 w 226599"/>
                <a:gd name="connsiteY12" fmla="*/ 248734 h 260494"/>
                <a:gd name="connsiteX13" fmla="*/ 145 w 226599"/>
                <a:gd name="connsiteY13" fmla="*/ 256362 h 260494"/>
                <a:gd name="connsiteX14" fmla="*/ 10274 w 226599"/>
                <a:gd name="connsiteY14" fmla="*/ 260558 h 260494"/>
                <a:gd name="connsiteX15" fmla="*/ 183975 w 226599"/>
                <a:gd name="connsiteY15" fmla="*/ 260558 h 260494"/>
                <a:gd name="connsiteX16" fmla="*/ 195605 w 226599"/>
                <a:gd name="connsiteY16" fmla="*/ 254074 h 260494"/>
                <a:gd name="connsiteX17" fmla="*/ 225243 w 226599"/>
                <a:gd name="connsiteY17" fmla="*/ 171692 h 260494"/>
                <a:gd name="connsiteX18" fmla="*/ 226744 w 226599"/>
                <a:gd name="connsiteY18" fmla="*/ 166352 h 260494"/>
                <a:gd name="connsiteX19" fmla="*/ 222242 w 226599"/>
                <a:gd name="connsiteY19" fmla="*/ 162157 h 260494"/>
                <a:gd name="connsiteX20" fmla="*/ 215864 w 226599"/>
                <a:gd name="connsiteY20" fmla="*/ 170166 h 260494"/>
                <a:gd name="connsiteX21" fmla="*/ 121698 w 226599"/>
                <a:gd name="connsiteY21" fmla="*/ 248734 h 260494"/>
                <a:gd name="connsiteX22" fmla="*/ 86433 w 226599"/>
                <a:gd name="connsiteY22" fmla="*/ 248734 h 260494"/>
                <a:gd name="connsiteX23" fmla="*/ 78179 w 226599"/>
                <a:gd name="connsiteY23" fmla="*/ 248353 h 260494"/>
                <a:gd name="connsiteX24" fmla="*/ 73302 w 226599"/>
                <a:gd name="connsiteY24" fmla="*/ 244539 h 260494"/>
                <a:gd name="connsiteX25" fmla="*/ 75178 w 226599"/>
                <a:gd name="connsiteY25" fmla="*/ 235767 h 260494"/>
                <a:gd name="connsiteX26" fmla="*/ 125825 w 226599"/>
                <a:gd name="connsiteY26" fmla="*/ 29812 h 26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599" h="260494">
                  <a:moveTo>
                    <a:pt x="125825" y="29812"/>
                  </a:moveTo>
                  <a:cubicBezTo>
                    <a:pt x="129201" y="16081"/>
                    <a:pt x="130327" y="11886"/>
                    <a:pt x="165592" y="11886"/>
                  </a:cubicBezTo>
                  <a:cubicBezTo>
                    <a:pt x="176847" y="11886"/>
                    <a:pt x="179849" y="11886"/>
                    <a:pt x="179849" y="4640"/>
                  </a:cubicBezTo>
                  <a:cubicBezTo>
                    <a:pt x="179849" y="63"/>
                    <a:pt x="175722" y="63"/>
                    <a:pt x="173846" y="63"/>
                  </a:cubicBezTo>
                  <a:cubicBezTo>
                    <a:pt x="161465" y="63"/>
                    <a:pt x="130702" y="1207"/>
                    <a:pt x="118322" y="1207"/>
                  </a:cubicBezTo>
                  <a:cubicBezTo>
                    <a:pt x="107067" y="1207"/>
                    <a:pt x="79680" y="63"/>
                    <a:pt x="68425" y="63"/>
                  </a:cubicBezTo>
                  <a:cubicBezTo>
                    <a:pt x="65798" y="63"/>
                    <a:pt x="61296" y="63"/>
                    <a:pt x="61296" y="7691"/>
                  </a:cubicBezTo>
                  <a:cubicBezTo>
                    <a:pt x="61296" y="11886"/>
                    <a:pt x="64673" y="11886"/>
                    <a:pt x="71801" y="11886"/>
                  </a:cubicBezTo>
                  <a:cubicBezTo>
                    <a:pt x="72551" y="11886"/>
                    <a:pt x="79680" y="11886"/>
                    <a:pt x="86057" y="12649"/>
                  </a:cubicBezTo>
                  <a:cubicBezTo>
                    <a:pt x="92810" y="13412"/>
                    <a:pt x="96187" y="13793"/>
                    <a:pt x="96187" y="18751"/>
                  </a:cubicBezTo>
                  <a:cubicBezTo>
                    <a:pt x="96187" y="20277"/>
                    <a:pt x="95812" y="21421"/>
                    <a:pt x="94686" y="25998"/>
                  </a:cubicBezTo>
                  <a:lnTo>
                    <a:pt x="44414" y="230809"/>
                  </a:lnTo>
                  <a:cubicBezTo>
                    <a:pt x="40662" y="245683"/>
                    <a:pt x="39912" y="248734"/>
                    <a:pt x="10274" y="248734"/>
                  </a:cubicBezTo>
                  <a:cubicBezTo>
                    <a:pt x="3896" y="248734"/>
                    <a:pt x="145" y="248734"/>
                    <a:pt x="145" y="256362"/>
                  </a:cubicBezTo>
                  <a:cubicBezTo>
                    <a:pt x="145" y="260558"/>
                    <a:pt x="3521" y="260558"/>
                    <a:pt x="10274" y="260558"/>
                  </a:cubicBezTo>
                  <a:lnTo>
                    <a:pt x="183975" y="260558"/>
                  </a:lnTo>
                  <a:cubicBezTo>
                    <a:pt x="192979" y="260558"/>
                    <a:pt x="193354" y="260558"/>
                    <a:pt x="195605" y="254074"/>
                  </a:cubicBezTo>
                  <a:lnTo>
                    <a:pt x="225243" y="171692"/>
                  </a:lnTo>
                  <a:cubicBezTo>
                    <a:pt x="226744" y="167497"/>
                    <a:pt x="226744" y="166734"/>
                    <a:pt x="226744" y="166352"/>
                  </a:cubicBezTo>
                  <a:cubicBezTo>
                    <a:pt x="226744" y="164827"/>
                    <a:pt x="225619" y="162157"/>
                    <a:pt x="222242" y="162157"/>
                  </a:cubicBezTo>
                  <a:cubicBezTo>
                    <a:pt x="218866" y="162157"/>
                    <a:pt x="218490" y="164064"/>
                    <a:pt x="215864" y="170166"/>
                  </a:cubicBezTo>
                  <a:cubicBezTo>
                    <a:pt x="203109" y="205255"/>
                    <a:pt x="186601" y="248734"/>
                    <a:pt x="121698" y="248734"/>
                  </a:cubicBezTo>
                  <a:lnTo>
                    <a:pt x="86433" y="248734"/>
                  </a:lnTo>
                  <a:cubicBezTo>
                    <a:pt x="81180" y="248734"/>
                    <a:pt x="80430" y="248734"/>
                    <a:pt x="78179" y="248353"/>
                  </a:cubicBezTo>
                  <a:cubicBezTo>
                    <a:pt x="74427" y="247972"/>
                    <a:pt x="73302" y="247590"/>
                    <a:pt x="73302" y="244539"/>
                  </a:cubicBezTo>
                  <a:cubicBezTo>
                    <a:pt x="73302" y="243395"/>
                    <a:pt x="73302" y="242632"/>
                    <a:pt x="75178" y="235767"/>
                  </a:cubicBezTo>
                  <a:lnTo>
                    <a:pt x="125825" y="29812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561BA9C6-4759-EBFF-FDE4-2CB7137595C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51886" y="5436997"/>
              <a:ext cx="116075" cy="177273"/>
            </a:xfrm>
            <a:custGeom>
              <a:avLst/>
              <a:gdLst>
                <a:gd name="connsiteX0" fmla="*/ 116227 w 116075"/>
                <a:gd name="connsiteY0" fmla="*/ 128743 h 177273"/>
                <a:gd name="connsiteX1" fmla="*/ 107298 w 116075"/>
                <a:gd name="connsiteY1" fmla="*/ 128743 h 177273"/>
                <a:gd name="connsiteX2" fmla="*/ 100470 w 116075"/>
                <a:gd name="connsiteY2" fmla="*/ 153038 h 177273"/>
                <a:gd name="connsiteX3" fmla="*/ 74472 w 116075"/>
                <a:gd name="connsiteY3" fmla="*/ 154640 h 177273"/>
                <a:gd name="connsiteX4" fmla="*/ 26150 w 116075"/>
                <a:gd name="connsiteY4" fmla="*/ 154640 h 177273"/>
                <a:gd name="connsiteX5" fmla="*/ 78673 w 116075"/>
                <a:gd name="connsiteY5" fmla="*/ 109787 h 177273"/>
                <a:gd name="connsiteX6" fmla="*/ 116227 w 116075"/>
                <a:gd name="connsiteY6" fmla="*/ 52120 h 177273"/>
                <a:gd name="connsiteX7" fmla="*/ 54775 w 116075"/>
                <a:gd name="connsiteY7" fmla="*/ 59 h 177273"/>
                <a:gd name="connsiteX8" fmla="*/ 151 w 116075"/>
                <a:gd name="connsiteY8" fmla="*/ 47848 h 177273"/>
                <a:gd name="connsiteX9" fmla="*/ 14070 w 116075"/>
                <a:gd name="connsiteY9" fmla="*/ 62799 h 177273"/>
                <a:gd name="connsiteX10" fmla="*/ 27989 w 116075"/>
                <a:gd name="connsiteY10" fmla="*/ 48649 h 177273"/>
                <a:gd name="connsiteX11" fmla="*/ 12494 w 116075"/>
                <a:gd name="connsiteY11" fmla="*/ 34499 h 177273"/>
                <a:gd name="connsiteX12" fmla="*/ 50836 w 116075"/>
                <a:gd name="connsiteY12" fmla="*/ 9670 h 177273"/>
                <a:gd name="connsiteX13" fmla="*/ 90754 w 116075"/>
                <a:gd name="connsiteY13" fmla="*/ 52120 h 177273"/>
                <a:gd name="connsiteX14" fmla="*/ 66068 w 116075"/>
                <a:gd name="connsiteY14" fmla="*/ 103380 h 177273"/>
                <a:gd name="connsiteX15" fmla="*/ 2778 w 116075"/>
                <a:gd name="connsiteY15" fmla="*/ 166921 h 177273"/>
                <a:gd name="connsiteX16" fmla="*/ 151 w 116075"/>
                <a:gd name="connsiteY16" fmla="*/ 177333 h 177273"/>
                <a:gd name="connsiteX17" fmla="*/ 108349 w 116075"/>
                <a:gd name="connsiteY17" fmla="*/ 177333 h 177273"/>
                <a:gd name="connsiteX18" fmla="*/ 116227 w 116075"/>
                <a:gd name="connsiteY18" fmla="*/ 128743 h 1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75" h="177273">
                  <a:moveTo>
                    <a:pt x="116227" y="128743"/>
                  </a:moveTo>
                  <a:lnTo>
                    <a:pt x="107298" y="128743"/>
                  </a:lnTo>
                  <a:cubicBezTo>
                    <a:pt x="106511" y="134616"/>
                    <a:pt x="103884" y="150368"/>
                    <a:pt x="100470" y="153038"/>
                  </a:cubicBezTo>
                  <a:cubicBezTo>
                    <a:pt x="98370" y="154640"/>
                    <a:pt x="78148" y="154640"/>
                    <a:pt x="74472" y="154640"/>
                  </a:cubicBezTo>
                  <a:lnTo>
                    <a:pt x="26150" y="154640"/>
                  </a:lnTo>
                  <a:cubicBezTo>
                    <a:pt x="53725" y="129811"/>
                    <a:pt x="62916" y="122335"/>
                    <a:pt x="78673" y="109787"/>
                  </a:cubicBezTo>
                  <a:cubicBezTo>
                    <a:pt x="98107" y="94036"/>
                    <a:pt x="116227" y="77483"/>
                    <a:pt x="116227" y="52120"/>
                  </a:cubicBezTo>
                  <a:cubicBezTo>
                    <a:pt x="116227" y="19816"/>
                    <a:pt x="88390" y="59"/>
                    <a:pt x="54775" y="59"/>
                  </a:cubicBezTo>
                  <a:cubicBezTo>
                    <a:pt x="22211" y="59"/>
                    <a:pt x="151" y="23286"/>
                    <a:pt x="151" y="47848"/>
                  </a:cubicBezTo>
                  <a:cubicBezTo>
                    <a:pt x="151" y="61464"/>
                    <a:pt x="11444" y="62799"/>
                    <a:pt x="14070" y="62799"/>
                  </a:cubicBezTo>
                  <a:cubicBezTo>
                    <a:pt x="20373" y="62799"/>
                    <a:pt x="27989" y="58260"/>
                    <a:pt x="27989" y="48649"/>
                  </a:cubicBezTo>
                  <a:cubicBezTo>
                    <a:pt x="27989" y="43844"/>
                    <a:pt x="26150" y="34499"/>
                    <a:pt x="12494" y="34499"/>
                  </a:cubicBezTo>
                  <a:cubicBezTo>
                    <a:pt x="20635" y="15544"/>
                    <a:pt x="38493" y="9670"/>
                    <a:pt x="50836" y="9670"/>
                  </a:cubicBezTo>
                  <a:cubicBezTo>
                    <a:pt x="77098" y="9670"/>
                    <a:pt x="90754" y="30495"/>
                    <a:pt x="90754" y="52120"/>
                  </a:cubicBezTo>
                  <a:cubicBezTo>
                    <a:pt x="90754" y="75347"/>
                    <a:pt x="74472" y="93769"/>
                    <a:pt x="66068" y="103380"/>
                  </a:cubicBezTo>
                  <a:lnTo>
                    <a:pt x="2778" y="166921"/>
                  </a:lnTo>
                  <a:cubicBezTo>
                    <a:pt x="151" y="169324"/>
                    <a:pt x="151" y="169858"/>
                    <a:pt x="151" y="177333"/>
                  </a:cubicBezTo>
                  <a:lnTo>
                    <a:pt x="108349" y="177333"/>
                  </a:lnTo>
                  <a:lnTo>
                    <a:pt x="116227" y="12874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14663D00-AC8F-85CD-8F41-130C25D8343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53462" y="5729228"/>
              <a:ext cx="164397" cy="175404"/>
            </a:xfrm>
            <a:custGeom>
              <a:avLst/>
              <a:gdLst>
                <a:gd name="connsiteX0" fmla="*/ 65017 w 164397"/>
                <a:gd name="connsiteY0" fmla="*/ 120206 h 175404"/>
                <a:gd name="connsiteX1" fmla="*/ 73946 w 164397"/>
                <a:gd name="connsiteY1" fmla="*/ 120473 h 175404"/>
                <a:gd name="connsiteX2" fmla="*/ 164549 w 164397"/>
                <a:gd name="connsiteY2" fmla="*/ 39044 h 175404"/>
                <a:gd name="connsiteX3" fmla="*/ 130146 w 164397"/>
                <a:gd name="connsiteY3" fmla="*/ 65 h 175404"/>
                <a:gd name="connsiteX4" fmla="*/ 67381 w 164397"/>
                <a:gd name="connsiteY4" fmla="*/ 67077 h 175404"/>
                <a:gd name="connsiteX5" fmla="*/ 56614 w 164397"/>
                <a:gd name="connsiteY5" fmla="*/ 100716 h 175404"/>
                <a:gd name="connsiteX6" fmla="*/ 9343 w 164397"/>
                <a:gd name="connsiteY6" fmla="*/ 63606 h 175404"/>
                <a:gd name="connsiteX7" fmla="*/ 32190 w 164397"/>
                <a:gd name="connsiteY7" fmla="*/ 9409 h 175404"/>
                <a:gd name="connsiteX8" fmla="*/ 34291 w 164397"/>
                <a:gd name="connsiteY8" fmla="*/ 5939 h 175404"/>
                <a:gd name="connsiteX9" fmla="*/ 30090 w 164397"/>
                <a:gd name="connsiteY9" fmla="*/ 2735 h 175404"/>
                <a:gd name="connsiteX10" fmla="*/ 21686 w 164397"/>
                <a:gd name="connsiteY10" fmla="*/ 8609 h 175404"/>
                <a:gd name="connsiteX11" fmla="*/ 151 w 164397"/>
                <a:gd name="connsiteY11" fmla="*/ 66276 h 175404"/>
                <a:gd name="connsiteX12" fmla="*/ 51099 w 164397"/>
                <a:gd name="connsiteY12" fmla="*/ 118070 h 175404"/>
                <a:gd name="connsiteX13" fmla="*/ 36392 w 164397"/>
                <a:gd name="connsiteY13" fmla="*/ 166927 h 175404"/>
                <a:gd name="connsiteX14" fmla="*/ 45321 w 164397"/>
                <a:gd name="connsiteY14" fmla="*/ 175470 h 175404"/>
                <a:gd name="connsiteX15" fmla="*/ 55563 w 164397"/>
                <a:gd name="connsiteY15" fmla="*/ 169597 h 175404"/>
                <a:gd name="connsiteX16" fmla="*/ 65017 w 164397"/>
                <a:gd name="connsiteY16" fmla="*/ 120206 h 175404"/>
                <a:gd name="connsiteX17" fmla="*/ 68431 w 164397"/>
                <a:gd name="connsiteY17" fmla="*/ 102051 h 175404"/>
                <a:gd name="connsiteX18" fmla="*/ 88390 w 164397"/>
                <a:gd name="connsiteY18" fmla="*/ 41981 h 175404"/>
                <a:gd name="connsiteX19" fmla="*/ 127257 w 164397"/>
                <a:gd name="connsiteY19" fmla="*/ 18220 h 175404"/>
                <a:gd name="connsiteX20" fmla="*/ 155094 w 164397"/>
                <a:gd name="connsiteY20" fmla="*/ 44384 h 175404"/>
                <a:gd name="connsiteX21" fmla="*/ 76835 w 164397"/>
                <a:gd name="connsiteY21" fmla="*/ 102318 h 175404"/>
                <a:gd name="connsiteX22" fmla="*/ 68431 w 164397"/>
                <a:gd name="connsiteY22" fmla="*/ 102051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5017" y="120206"/>
                  </a:moveTo>
                  <a:cubicBezTo>
                    <a:pt x="67906" y="120473"/>
                    <a:pt x="71058" y="120473"/>
                    <a:pt x="73946" y="120473"/>
                  </a:cubicBezTo>
                  <a:cubicBezTo>
                    <a:pt x="121217" y="120473"/>
                    <a:pt x="164549" y="81227"/>
                    <a:pt x="164549" y="39044"/>
                  </a:cubicBezTo>
                  <a:cubicBezTo>
                    <a:pt x="164549" y="15283"/>
                    <a:pt x="150630" y="65"/>
                    <a:pt x="130146" y="65"/>
                  </a:cubicBezTo>
                  <a:cubicBezTo>
                    <a:pt x="93905" y="65"/>
                    <a:pt x="74734" y="47053"/>
                    <a:pt x="67381" y="67077"/>
                  </a:cubicBezTo>
                  <a:cubicBezTo>
                    <a:pt x="63967" y="76955"/>
                    <a:pt x="58189" y="95644"/>
                    <a:pt x="56614" y="100716"/>
                  </a:cubicBezTo>
                  <a:cubicBezTo>
                    <a:pt x="27726" y="96712"/>
                    <a:pt x="9343" y="83363"/>
                    <a:pt x="9343" y="63606"/>
                  </a:cubicBezTo>
                  <a:cubicBezTo>
                    <a:pt x="9343" y="63339"/>
                    <a:pt x="10919" y="33438"/>
                    <a:pt x="32190" y="9409"/>
                  </a:cubicBezTo>
                  <a:cubicBezTo>
                    <a:pt x="34029" y="7541"/>
                    <a:pt x="34291" y="7007"/>
                    <a:pt x="34291" y="5939"/>
                  </a:cubicBezTo>
                  <a:cubicBezTo>
                    <a:pt x="34291" y="2735"/>
                    <a:pt x="30877" y="2735"/>
                    <a:pt x="30090" y="2735"/>
                  </a:cubicBezTo>
                  <a:cubicBezTo>
                    <a:pt x="27726" y="2735"/>
                    <a:pt x="26676" y="2735"/>
                    <a:pt x="21686" y="8609"/>
                  </a:cubicBezTo>
                  <a:cubicBezTo>
                    <a:pt x="6979" y="27030"/>
                    <a:pt x="151" y="54796"/>
                    <a:pt x="151" y="66276"/>
                  </a:cubicBezTo>
                  <a:cubicBezTo>
                    <a:pt x="151" y="90037"/>
                    <a:pt x="17221" y="110594"/>
                    <a:pt x="51099" y="118070"/>
                  </a:cubicBezTo>
                  <a:cubicBezTo>
                    <a:pt x="37968" y="159451"/>
                    <a:pt x="36392" y="164524"/>
                    <a:pt x="36392" y="166927"/>
                  </a:cubicBezTo>
                  <a:cubicBezTo>
                    <a:pt x="36392" y="174135"/>
                    <a:pt x="42432" y="175470"/>
                    <a:pt x="45321" y="175470"/>
                  </a:cubicBezTo>
                  <a:cubicBezTo>
                    <a:pt x="48210" y="175470"/>
                    <a:pt x="53462" y="173601"/>
                    <a:pt x="55563" y="169597"/>
                  </a:cubicBezTo>
                  <a:cubicBezTo>
                    <a:pt x="57402" y="165592"/>
                    <a:pt x="59765" y="151976"/>
                    <a:pt x="65017" y="120206"/>
                  </a:cubicBezTo>
                  <a:close/>
                  <a:moveTo>
                    <a:pt x="68431" y="102051"/>
                  </a:moveTo>
                  <a:cubicBezTo>
                    <a:pt x="73684" y="71349"/>
                    <a:pt x="75785" y="59334"/>
                    <a:pt x="88390" y="41981"/>
                  </a:cubicBezTo>
                  <a:cubicBezTo>
                    <a:pt x="100208" y="25695"/>
                    <a:pt x="114126" y="18220"/>
                    <a:pt x="127257" y="18220"/>
                  </a:cubicBezTo>
                  <a:cubicBezTo>
                    <a:pt x="145378" y="18220"/>
                    <a:pt x="155094" y="30501"/>
                    <a:pt x="155094" y="44384"/>
                  </a:cubicBezTo>
                  <a:cubicBezTo>
                    <a:pt x="155094" y="71349"/>
                    <a:pt x="122005" y="102318"/>
                    <a:pt x="76835" y="102318"/>
                  </a:cubicBezTo>
                  <a:cubicBezTo>
                    <a:pt x="74472" y="102318"/>
                    <a:pt x="70795" y="102318"/>
                    <a:pt x="68431" y="102051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D0ECE4-B368-F39B-FF6A-4D8C24AB330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72811" y="5466629"/>
              <a:ext cx="87038" cy="381398"/>
            </a:xfrm>
            <a:custGeom>
              <a:avLst/>
              <a:gdLst>
                <a:gd name="connsiteX0" fmla="*/ 87195 w 87038"/>
                <a:gd name="connsiteY0" fmla="*/ 190762 h 381398"/>
                <a:gd name="connsiteX1" fmla="*/ 62435 w 87038"/>
                <a:gd name="connsiteY1" fmla="*/ 71766 h 381398"/>
                <a:gd name="connsiteX2" fmla="*/ 3909 w 87038"/>
                <a:gd name="connsiteY2" fmla="*/ 63 h 381398"/>
                <a:gd name="connsiteX3" fmla="*/ 157 w 87038"/>
                <a:gd name="connsiteY3" fmla="*/ 3877 h 381398"/>
                <a:gd name="connsiteX4" fmla="*/ 7285 w 87038"/>
                <a:gd name="connsiteY4" fmla="*/ 12649 h 381398"/>
                <a:gd name="connsiteX5" fmla="*/ 65436 w 87038"/>
                <a:gd name="connsiteY5" fmla="*/ 190762 h 381398"/>
                <a:gd name="connsiteX6" fmla="*/ 5034 w 87038"/>
                <a:gd name="connsiteY6" fmla="*/ 371163 h 381398"/>
                <a:gd name="connsiteX7" fmla="*/ 157 w 87038"/>
                <a:gd name="connsiteY7" fmla="*/ 377647 h 381398"/>
                <a:gd name="connsiteX8" fmla="*/ 3909 w 87038"/>
                <a:gd name="connsiteY8" fmla="*/ 381461 h 381398"/>
                <a:gd name="connsiteX9" fmla="*/ 63560 w 87038"/>
                <a:gd name="connsiteY9" fmla="*/ 307088 h 381398"/>
                <a:gd name="connsiteX10" fmla="*/ 87195 w 87038"/>
                <a:gd name="connsiteY10" fmla="*/ 190762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38" h="381398">
                  <a:moveTo>
                    <a:pt x="87195" y="190762"/>
                  </a:moveTo>
                  <a:cubicBezTo>
                    <a:pt x="87195" y="161013"/>
                    <a:pt x="83069" y="114864"/>
                    <a:pt x="62435" y="71766"/>
                  </a:cubicBezTo>
                  <a:cubicBezTo>
                    <a:pt x="39925" y="24854"/>
                    <a:pt x="7660" y="63"/>
                    <a:pt x="3909" y="63"/>
                  </a:cubicBezTo>
                  <a:cubicBezTo>
                    <a:pt x="1658" y="63"/>
                    <a:pt x="157" y="1588"/>
                    <a:pt x="157" y="3877"/>
                  </a:cubicBezTo>
                  <a:cubicBezTo>
                    <a:pt x="157" y="5021"/>
                    <a:pt x="157" y="5784"/>
                    <a:pt x="7285" y="12649"/>
                  </a:cubicBezTo>
                  <a:cubicBezTo>
                    <a:pt x="44051" y="50407"/>
                    <a:pt x="65436" y="111050"/>
                    <a:pt x="65436" y="190762"/>
                  </a:cubicBezTo>
                  <a:cubicBezTo>
                    <a:pt x="65436" y="255981"/>
                    <a:pt x="51555" y="323107"/>
                    <a:pt x="5034" y="371163"/>
                  </a:cubicBezTo>
                  <a:cubicBezTo>
                    <a:pt x="157" y="375740"/>
                    <a:pt x="157" y="376503"/>
                    <a:pt x="157" y="377647"/>
                  </a:cubicBezTo>
                  <a:cubicBezTo>
                    <a:pt x="157" y="379935"/>
                    <a:pt x="1658" y="381461"/>
                    <a:pt x="3909" y="381461"/>
                  </a:cubicBezTo>
                  <a:cubicBezTo>
                    <a:pt x="7660" y="381461"/>
                    <a:pt x="41425" y="355526"/>
                    <a:pt x="63560" y="307088"/>
                  </a:cubicBezTo>
                  <a:cubicBezTo>
                    <a:pt x="82693" y="265134"/>
                    <a:pt x="87195" y="222799"/>
                    <a:pt x="87195" y="190762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8" name="Grupa 2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 title="IguanaTex Vector Display">
            <a:extLst>
              <a:ext uri="{FF2B5EF4-FFF2-40B4-BE49-F238E27FC236}">
                <a16:creationId xmlns:a16="http://schemas.microsoft.com/office/drawing/2014/main" id="{080DDFCB-3556-C4F4-5168-76E077D0419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811411" y="2893118"/>
            <a:ext cx="2549532" cy="563925"/>
            <a:chOff x="9554012" y="4894308"/>
            <a:chExt cx="2549532" cy="563925"/>
          </a:xfrm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D235B878-EE96-8D5B-F32E-7378BDA56AF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562184" y="4894308"/>
              <a:ext cx="118491" cy="174796"/>
            </a:xfrm>
            <a:custGeom>
              <a:avLst/>
              <a:gdLst>
                <a:gd name="connsiteX0" fmla="*/ 83341 w 118491"/>
                <a:gd name="connsiteY0" fmla="*/ 158503 h 174796"/>
                <a:gd name="connsiteX1" fmla="*/ 83341 w 118491"/>
                <a:gd name="connsiteY1" fmla="*/ 174867 h 174796"/>
                <a:gd name="connsiteX2" fmla="*/ 118672 w 118491"/>
                <a:gd name="connsiteY2" fmla="*/ 172140 h 174796"/>
                <a:gd name="connsiteX3" fmla="*/ 118672 w 118491"/>
                <a:gd name="connsiteY3" fmla="*/ 164454 h 174796"/>
                <a:gd name="connsiteX4" fmla="*/ 99925 w 118491"/>
                <a:gd name="connsiteY4" fmla="*/ 150569 h 174796"/>
                <a:gd name="connsiteX5" fmla="*/ 99925 w 118491"/>
                <a:gd name="connsiteY5" fmla="*/ 71 h 174796"/>
                <a:gd name="connsiteX6" fmla="*/ 65315 w 118491"/>
                <a:gd name="connsiteY6" fmla="*/ 2798 h 174796"/>
                <a:gd name="connsiteX7" fmla="*/ 65315 w 118491"/>
                <a:gd name="connsiteY7" fmla="*/ 10484 h 174796"/>
                <a:gd name="connsiteX8" fmla="*/ 84062 w 118491"/>
                <a:gd name="connsiteY8" fmla="*/ 24369 h 174796"/>
                <a:gd name="connsiteX9" fmla="*/ 84062 w 118491"/>
                <a:gd name="connsiteY9" fmla="*/ 77923 h 174796"/>
                <a:gd name="connsiteX10" fmla="*/ 53778 w 118491"/>
                <a:gd name="connsiteY10" fmla="*/ 62551 h 174796"/>
                <a:gd name="connsiteX11" fmla="*/ 181 w 118491"/>
                <a:gd name="connsiteY11" fmla="*/ 118833 h 174796"/>
                <a:gd name="connsiteX12" fmla="*/ 51135 w 118491"/>
                <a:gd name="connsiteY12" fmla="*/ 174867 h 174796"/>
                <a:gd name="connsiteX13" fmla="*/ 83341 w 118491"/>
                <a:gd name="connsiteY13" fmla="*/ 158503 h 174796"/>
                <a:gd name="connsiteX14" fmla="*/ 83341 w 118491"/>
                <a:gd name="connsiteY14" fmla="*/ 92056 h 174796"/>
                <a:gd name="connsiteX15" fmla="*/ 83341 w 118491"/>
                <a:gd name="connsiteY15" fmla="*/ 142883 h 174796"/>
                <a:gd name="connsiteX16" fmla="*/ 80697 w 118491"/>
                <a:gd name="connsiteY16" fmla="*/ 152057 h 174796"/>
                <a:gd name="connsiteX17" fmla="*/ 52336 w 118491"/>
                <a:gd name="connsiteY17" fmla="*/ 169413 h 174796"/>
                <a:gd name="connsiteX18" fmla="*/ 27100 w 118491"/>
                <a:gd name="connsiteY18" fmla="*/ 153545 h 174796"/>
                <a:gd name="connsiteX19" fmla="*/ 20130 w 118491"/>
                <a:gd name="connsiteY19" fmla="*/ 119081 h 174796"/>
                <a:gd name="connsiteX20" fmla="*/ 27581 w 118491"/>
                <a:gd name="connsiteY20" fmla="*/ 83874 h 174796"/>
                <a:gd name="connsiteX21" fmla="*/ 54740 w 118491"/>
                <a:gd name="connsiteY21" fmla="*/ 68006 h 174796"/>
                <a:gd name="connsiteX22" fmla="*/ 80697 w 118491"/>
                <a:gd name="connsiteY22" fmla="*/ 82882 h 174796"/>
                <a:gd name="connsiteX23" fmla="*/ 83341 w 118491"/>
                <a:gd name="connsiteY23" fmla="*/ 92056 h 17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91" h="174796">
                  <a:moveTo>
                    <a:pt x="83341" y="158503"/>
                  </a:moveTo>
                  <a:lnTo>
                    <a:pt x="83341" y="174867"/>
                  </a:lnTo>
                  <a:lnTo>
                    <a:pt x="118672" y="172140"/>
                  </a:lnTo>
                  <a:lnTo>
                    <a:pt x="118672" y="164454"/>
                  </a:lnTo>
                  <a:cubicBezTo>
                    <a:pt x="101848" y="164454"/>
                    <a:pt x="99925" y="162718"/>
                    <a:pt x="99925" y="150569"/>
                  </a:cubicBezTo>
                  <a:lnTo>
                    <a:pt x="99925" y="71"/>
                  </a:lnTo>
                  <a:lnTo>
                    <a:pt x="65315" y="2798"/>
                  </a:lnTo>
                  <a:lnTo>
                    <a:pt x="65315" y="10484"/>
                  </a:lnTo>
                  <a:cubicBezTo>
                    <a:pt x="82139" y="10484"/>
                    <a:pt x="84062" y="12220"/>
                    <a:pt x="84062" y="24369"/>
                  </a:cubicBezTo>
                  <a:lnTo>
                    <a:pt x="84062" y="77923"/>
                  </a:lnTo>
                  <a:cubicBezTo>
                    <a:pt x="77092" y="68998"/>
                    <a:pt x="66757" y="62551"/>
                    <a:pt x="53778" y="62551"/>
                  </a:cubicBezTo>
                  <a:cubicBezTo>
                    <a:pt x="25417" y="62551"/>
                    <a:pt x="181" y="86849"/>
                    <a:pt x="181" y="118833"/>
                  </a:cubicBezTo>
                  <a:cubicBezTo>
                    <a:pt x="181" y="150321"/>
                    <a:pt x="23735" y="174867"/>
                    <a:pt x="51135" y="174867"/>
                  </a:cubicBezTo>
                  <a:cubicBezTo>
                    <a:pt x="66517" y="174867"/>
                    <a:pt x="77333" y="166437"/>
                    <a:pt x="83341" y="158503"/>
                  </a:cubicBezTo>
                  <a:close/>
                  <a:moveTo>
                    <a:pt x="83341" y="92056"/>
                  </a:moveTo>
                  <a:lnTo>
                    <a:pt x="83341" y="142883"/>
                  </a:lnTo>
                  <a:cubicBezTo>
                    <a:pt x="83341" y="147346"/>
                    <a:pt x="83341" y="147842"/>
                    <a:pt x="80697" y="152057"/>
                  </a:cubicBezTo>
                  <a:cubicBezTo>
                    <a:pt x="73487" y="163958"/>
                    <a:pt x="62671" y="169413"/>
                    <a:pt x="52336" y="169413"/>
                  </a:cubicBezTo>
                  <a:cubicBezTo>
                    <a:pt x="41521" y="169413"/>
                    <a:pt x="32868" y="162966"/>
                    <a:pt x="27100" y="153545"/>
                  </a:cubicBezTo>
                  <a:cubicBezTo>
                    <a:pt x="20851" y="143379"/>
                    <a:pt x="20130" y="129247"/>
                    <a:pt x="20130" y="119081"/>
                  </a:cubicBezTo>
                  <a:cubicBezTo>
                    <a:pt x="20130" y="109907"/>
                    <a:pt x="20610" y="95031"/>
                    <a:pt x="27581" y="83874"/>
                  </a:cubicBezTo>
                  <a:cubicBezTo>
                    <a:pt x="32628" y="76188"/>
                    <a:pt x="41761" y="68006"/>
                    <a:pt x="54740" y="68006"/>
                  </a:cubicBezTo>
                  <a:cubicBezTo>
                    <a:pt x="63152" y="68006"/>
                    <a:pt x="73247" y="71725"/>
                    <a:pt x="80697" y="82882"/>
                  </a:cubicBezTo>
                  <a:cubicBezTo>
                    <a:pt x="83341" y="87097"/>
                    <a:pt x="83341" y="87593"/>
                    <a:pt x="83341" y="92056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C199A9C7-DFDC-AB20-0DD5-B7E91E57BB2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694749" y="4956789"/>
              <a:ext cx="113444" cy="163143"/>
            </a:xfrm>
            <a:custGeom>
              <a:avLst/>
              <a:gdLst>
                <a:gd name="connsiteX0" fmla="*/ 907 w 113444"/>
                <a:gd name="connsiteY0" fmla="*/ 152553 h 163143"/>
                <a:gd name="connsiteX1" fmla="*/ 186 w 113444"/>
                <a:gd name="connsiteY1" fmla="*/ 156520 h 163143"/>
                <a:gd name="connsiteX2" fmla="*/ 6916 w 113444"/>
                <a:gd name="connsiteY2" fmla="*/ 163214 h 163143"/>
                <a:gd name="connsiteX3" fmla="*/ 15328 w 113444"/>
                <a:gd name="connsiteY3" fmla="*/ 158007 h 163143"/>
                <a:gd name="connsiteX4" fmla="*/ 30711 w 113444"/>
                <a:gd name="connsiteY4" fmla="*/ 95775 h 163143"/>
                <a:gd name="connsiteX5" fmla="*/ 54505 w 113444"/>
                <a:gd name="connsiteY5" fmla="*/ 112387 h 163143"/>
                <a:gd name="connsiteX6" fmla="*/ 113631 w 113444"/>
                <a:gd name="connsiteY6" fmla="*/ 40485 h 163143"/>
                <a:gd name="connsiteX7" fmla="*/ 80222 w 113444"/>
                <a:gd name="connsiteY7" fmla="*/ 71 h 163143"/>
                <a:gd name="connsiteX8" fmla="*/ 24462 w 113444"/>
                <a:gd name="connsiteY8" fmla="*/ 55113 h 163143"/>
                <a:gd name="connsiteX9" fmla="*/ 907 w 113444"/>
                <a:gd name="connsiteY9" fmla="*/ 152553 h 163143"/>
                <a:gd name="connsiteX10" fmla="*/ 54265 w 113444"/>
                <a:gd name="connsiteY10" fmla="*/ 106932 h 163143"/>
                <a:gd name="connsiteX11" fmla="*/ 33595 w 113444"/>
                <a:gd name="connsiteY11" fmla="*/ 84866 h 163143"/>
                <a:gd name="connsiteX12" fmla="*/ 35518 w 113444"/>
                <a:gd name="connsiteY12" fmla="*/ 75692 h 163143"/>
                <a:gd name="connsiteX13" fmla="*/ 49938 w 113444"/>
                <a:gd name="connsiteY13" fmla="*/ 29079 h 163143"/>
                <a:gd name="connsiteX14" fmla="*/ 79742 w 113444"/>
                <a:gd name="connsiteY14" fmla="*/ 5525 h 163143"/>
                <a:gd name="connsiteX15" fmla="*/ 96326 w 113444"/>
                <a:gd name="connsiteY15" fmla="*/ 29823 h 163143"/>
                <a:gd name="connsiteX16" fmla="*/ 82866 w 113444"/>
                <a:gd name="connsiteY16" fmla="*/ 83378 h 163143"/>
                <a:gd name="connsiteX17" fmla="*/ 54265 w 113444"/>
                <a:gd name="connsiteY17" fmla="*/ 106932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07" y="152553"/>
                  </a:moveTo>
                  <a:cubicBezTo>
                    <a:pt x="186" y="155528"/>
                    <a:pt x="186" y="156024"/>
                    <a:pt x="186" y="156520"/>
                  </a:cubicBezTo>
                  <a:cubicBezTo>
                    <a:pt x="186" y="160239"/>
                    <a:pt x="2830" y="163214"/>
                    <a:pt x="6916" y="163214"/>
                  </a:cubicBezTo>
                  <a:cubicBezTo>
                    <a:pt x="11963" y="163214"/>
                    <a:pt x="14848" y="158751"/>
                    <a:pt x="15328" y="158007"/>
                  </a:cubicBezTo>
                  <a:cubicBezTo>
                    <a:pt x="16530" y="155776"/>
                    <a:pt x="24221" y="122552"/>
                    <a:pt x="30711" y="95775"/>
                  </a:cubicBezTo>
                  <a:cubicBezTo>
                    <a:pt x="35518" y="105692"/>
                    <a:pt x="43209" y="112387"/>
                    <a:pt x="54505" y="112387"/>
                  </a:cubicBezTo>
                  <a:cubicBezTo>
                    <a:pt x="82626" y="112387"/>
                    <a:pt x="113631" y="77427"/>
                    <a:pt x="113631" y="40485"/>
                  </a:cubicBezTo>
                  <a:cubicBezTo>
                    <a:pt x="113631" y="14203"/>
                    <a:pt x="97768" y="71"/>
                    <a:pt x="80222" y="71"/>
                  </a:cubicBezTo>
                  <a:cubicBezTo>
                    <a:pt x="56908" y="71"/>
                    <a:pt x="31672" y="24865"/>
                    <a:pt x="24462" y="55113"/>
                  </a:cubicBezTo>
                  <a:lnTo>
                    <a:pt x="907" y="152553"/>
                  </a:lnTo>
                  <a:close/>
                  <a:moveTo>
                    <a:pt x="54265" y="106932"/>
                  </a:moveTo>
                  <a:cubicBezTo>
                    <a:pt x="37440" y="106932"/>
                    <a:pt x="33595" y="87097"/>
                    <a:pt x="33595" y="84866"/>
                  </a:cubicBezTo>
                  <a:cubicBezTo>
                    <a:pt x="33595" y="83874"/>
                    <a:pt x="34796" y="78915"/>
                    <a:pt x="35518" y="75692"/>
                  </a:cubicBezTo>
                  <a:cubicBezTo>
                    <a:pt x="42247" y="47923"/>
                    <a:pt x="44651" y="38997"/>
                    <a:pt x="49938" y="29079"/>
                  </a:cubicBezTo>
                  <a:cubicBezTo>
                    <a:pt x="60273" y="10980"/>
                    <a:pt x="72291" y="5525"/>
                    <a:pt x="79742" y="5525"/>
                  </a:cubicBezTo>
                  <a:cubicBezTo>
                    <a:pt x="88634" y="5525"/>
                    <a:pt x="96326" y="12716"/>
                    <a:pt x="96326" y="29823"/>
                  </a:cubicBezTo>
                  <a:cubicBezTo>
                    <a:pt x="96326" y="43460"/>
                    <a:pt x="89355" y="71229"/>
                    <a:pt x="82866" y="83378"/>
                  </a:cubicBezTo>
                  <a:cubicBezTo>
                    <a:pt x="74935" y="98998"/>
                    <a:pt x="63398" y="106932"/>
                    <a:pt x="54265" y="106932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AAC536FC-3E5F-26E8-2A3E-B5040B38709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823411" y="5027030"/>
              <a:ext cx="105320" cy="114026"/>
            </a:xfrm>
            <a:custGeom>
              <a:avLst/>
              <a:gdLst>
                <a:gd name="connsiteX0" fmla="*/ 41748 w 105320"/>
                <a:gd name="connsiteY0" fmla="*/ 78173 h 114026"/>
                <a:gd name="connsiteX1" fmla="*/ 47468 w 105320"/>
                <a:gd name="connsiteY1" fmla="*/ 78346 h 114026"/>
                <a:gd name="connsiteX2" fmla="*/ 105512 w 105320"/>
                <a:gd name="connsiteY2" fmla="*/ 25411 h 114026"/>
                <a:gd name="connsiteX3" fmla="*/ 83472 w 105320"/>
                <a:gd name="connsiteY3" fmla="*/ 72 h 114026"/>
                <a:gd name="connsiteX4" fmla="*/ 43262 w 105320"/>
                <a:gd name="connsiteY4" fmla="*/ 43635 h 114026"/>
                <a:gd name="connsiteX5" fmla="*/ 36364 w 105320"/>
                <a:gd name="connsiteY5" fmla="*/ 65503 h 114026"/>
                <a:gd name="connsiteX6" fmla="*/ 6080 w 105320"/>
                <a:gd name="connsiteY6" fmla="*/ 41379 h 114026"/>
                <a:gd name="connsiteX7" fmla="*/ 20717 w 105320"/>
                <a:gd name="connsiteY7" fmla="*/ 6147 h 114026"/>
                <a:gd name="connsiteX8" fmla="*/ 22063 w 105320"/>
                <a:gd name="connsiteY8" fmla="*/ 3890 h 114026"/>
                <a:gd name="connsiteX9" fmla="*/ 19371 w 105320"/>
                <a:gd name="connsiteY9" fmla="*/ 1808 h 114026"/>
                <a:gd name="connsiteX10" fmla="*/ 13988 w 105320"/>
                <a:gd name="connsiteY10" fmla="*/ 5626 h 114026"/>
                <a:gd name="connsiteX11" fmla="*/ 192 w 105320"/>
                <a:gd name="connsiteY11" fmla="*/ 43114 h 114026"/>
                <a:gd name="connsiteX12" fmla="*/ 32831 w 105320"/>
                <a:gd name="connsiteY12" fmla="*/ 76784 h 114026"/>
                <a:gd name="connsiteX13" fmla="*/ 23409 w 105320"/>
                <a:gd name="connsiteY13" fmla="*/ 108545 h 114026"/>
                <a:gd name="connsiteX14" fmla="*/ 29129 w 105320"/>
                <a:gd name="connsiteY14" fmla="*/ 114099 h 114026"/>
                <a:gd name="connsiteX15" fmla="*/ 35691 w 105320"/>
                <a:gd name="connsiteY15" fmla="*/ 110281 h 114026"/>
                <a:gd name="connsiteX16" fmla="*/ 41748 w 105320"/>
                <a:gd name="connsiteY16" fmla="*/ 78173 h 114026"/>
                <a:gd name="connsiteX17" fmla="*/ 43935 w 105320"/>
                <a:gd name="connsiteY17" fmla="*/ 66371 h 114026"/>
                <a:gd name="connsiteX18" fmla="*/ 56721 w 105320"/>
                <a:gd name="connsiteY18" fmla="*/ 27321 h 114026"/>
                <a:gd name="connsiteX19" fmla="*/ 81621 w 105320"/>
                <a:gd name="connsiteY19" fmla="*/ 11874 h 114026"/>
                <a:gd name="connsiteX20" fmla="*/ 99455 w 105320"/>
                <a:gd name="connsiteY20" fmla="*/ 28883 h 114026"/>
                <a:gd name="connsiteX21" fmla="*/ 49319 w 105320"/>
                <a:gd name="connsiteY21" fmla="*/ 66544 h 114026"/>
                <a:gd name="connsiteX22" fmla="*/ 43935 w 105320"/>
                <a:gd name="connsiteY22" fmla="*/ 66371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48" y="78173"/>
                  </a:moveTo>
                  <a:cubicBezTo>
                    <a:pt x="43598" y="78346"/>
                    <a:pt x="45617" y="78346"/>
                    <a:pt x="47468" y="78346"/>
                  </a:cubicBezTo>
                  <a:cubicBezTo>
                    <a:pt x="77752" y="78346"/>
                    <a:pt x="105512" y="52833"/>
                    <a:pt x="105512" y="25411"/>
                  </a:cubicBezTo>
                  <a:cubicBezTo>
                    <a:pt x="105512" y="9965"/>
                    <a:pt x="96595" y="72"/>
                    <a:pt x="83472" y="72"/>
                  </a:cubicBezTo>
                  <a:cubicBezTo>
                    <a:pt x="60254" y="72"/>
                    <a:pt x="47973" y="30618"/>
                    <a:pt x="43262" y="43635"/>
                  </a:cubicBezTo>
                  <a:cubicBezTo>
                    <a:pt x="41075" y="50057"/>
                    <a:pt x="37373" y="62206"/>
                    <a:pt x="36364" y="65503"/>
                  </a:cubicBezTo>
                  <a:cubicBezTo>
                    <a:pt x="17857" y="62900"/>
                    <a:pt x="6080" y="54222"/>
                    <a:pt x="6080" y="41379"/>
                  </a:cubicBezTo>
                  <a:cubicBezTo>
                    <a:pt x="6080" y="41205"/>
                    <a:pt x="7090" y="21767"/>
                    <a:pt x="20717" y="6147"/>
                  </a:cubicBezTo>
                  <a:cubicBezTo>
                    <a:pt x="21895" y="4932"/>
                    <a:pt x="22063" y="4585"/>
                    <a:pt x="22063" y="3890"/>
                  </a:cubicBezTo>
                  <a:cubicBezTo>
                    <a:pt x="22063" y="1808"/>
                    <a:pt x="19876" y="1808"/>
                    <a:pt x="19371" y="1808"/>
                  </a:cubicBezTo>
                  <a:cubicBezTo>
                    <a:pt x="17857" y="1808"/>
                    <a:pt x="17184" y="1808"/>
                    <a:pt x="13988" y="5626"/>
                  </a:cubicBezTo>
                  <a:cubicBezTo>
                    <a:pt x="4566" y="17601"/>
                    <a:pt x="192" y="35651"/>
                    <a:pt x="192" y="43114"/>
                  </a:cubicBezTo>
                  <a:cubicBezTo>
                    <a:pt x="192" y="58561"/>
                    <a:pt x="11127" y="71925"/>
                    <a:pt x="32831" y="76784"/>
                  </a:cubicBezTo>
                  <a:cubicBezTo>
                    <a:pt x="24419" y="103686"/>
                    <a:pt x="23409" y="106983"/>
                    <a:pt x="23409" y="108545"/>
                  </a:cubicBezTo>
                  <a:cubicBezTo>
                    <a:pt x="23409" y="113231"/>
                    <a:pt x="27279" y="114099"/>
                    <a:pt x="29129" y="114099"/>
                  </a:cubicBezTo>
                  <a:cubicBezTo>
                    <a:pt x="30980" y="114099"/>
                    <a:pt x="34345" y="112884"/>
                    <a:pt x="35691" y="110281"/>
                  </a:cubicBezTo>
                  <a:cubicBezTo>
                    <a:pt x="36869" y="107677"/>
                    <a:pt x="38383" y="98826"/>
                    <a:pt x="41748" y="78173"/>
                  </a:cubicBezTo>
                  <a:close/>
                  <a:moveTo>
                    <a:pt x="43935" y="66371"/>
                  </a:moveTo>
                  <a:cubicBezTo>
                    <a:pt x="47300" y="46412"/>
                    <a:pt x="48646" y="38602"/>
                    <a:pt x="56721" y="27321"/>
                  </a:cubicBezTo>
                  <a:cubicBezTo>
                    <a:pt x="64292" y="16734"/>
                    <a:pt x="73209" y="11874"/>
                    <a:pt x="81621" y="11874"/>
                  </a:cubicBezTo>
                  <a:cubicBezTo>
                    <a:pt x="93230" y="11874"/>
                    <a:pt x="99455" y="19858"/>
                    <a:pt x="99455" y="28883"/>
                  </a:cubicBezTo>
                  <a:cubicBezTo>
                    <a:pt x="99455" y="46412"/>
                    <a:pt x="78257" y="66544"/>
                    <a:pt x="49319" y="66544"/>
                  </a:cubicBezTo>
                  <a:cubicBezTo>
                    <a:pt x="47804" y="66544"/>
                    <a:pt x="45449" y="66544"/>
                    <a:pt x="43935" y="66371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31EBE27-5F51-9A7B-A503-E9B459069FC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554012" y="5167167"/>
              <a:ext cx="396224" cy="9916"/>
            </a:xfrm>
            <a:custGeom>
              <a:avLst/>
              <a:gdLst>
                <a:gd name="connsiteX0" fmla="*/ 0 w 396224"/>
                <a:gd name="connsiteY0" fmla="*/ 0 h 9916"/>
                <a:gd name="connsiteX1" fmla="*/ 396225 w 396224"/>
                <a:gd name="connsiteY1" fmla="*/ 0 h 9916"/>
                <a:gd name="connsiteX2" fmla="*/ 396225 w 396224"/>
                <a:gd name="connsiteY2" fmla="*/ 9917 h 9916"/>
                <a:gd name="connsiteX3" fmla="*/ 0 w 396224"/>
                <a:gd name="connsiteY3" fmla="*/ 9917 h 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24" h="9916">
                  <a:moveTo>
                    <a:pt x="0" y="0"/>
                  </a:moveTo>
                  <a:lnTo>
                    <a:pt x="396225" y="0"/>
                  </a:lnTo>
                  <a:lnTo>
                    <a:pt x="396225" y="9917"/>
                  </a:lnTo>
                  <a:lnTo>
                    <a:pt x="0" y="99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C1ABA134-A2B9-8969-0C82-6D495F71731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614919" y="5232114"/>
              <a:ext cx="118491" cy="174796"/>
            </a:xfrm>
            <a:custGeom>
              <a:avLst/>
              <a:gdLst>
                <a:gd name="connsiteX0" fmla="*/ 83343 w 118491"/>
                <a:gd name="connsiteY0" fmla="*/ 158517 h 174796"/>
                <a:gd name="connsiteX1" fmla="*/ 83343 w 118491"/>
                <a:gd name="connsiteY1" fmla="*/ 174881 h 174796"/>
                <a:gd name="connsiteX2" fmla="*/ 118675 w 118491"/>
                <a:gd name="connsiteY2" fmla="*/ 172154 h 174796"/>
                <a:gd name="connsiteX3" fmla="*/ 118675 w 118491"/>
                <a:gd name="connsiteY3" fmla="*/ 164467 h 174796"/>
                <a:gd name="connsiteX4" fmla="*/ 99927 w 118491"/>
                <a:gd name="connsiteY4" fmla="*/ 150583 h 174796"/>
                <a:gd name="connsiteX5" fmla="*/ 99927 w 118491"/>
                <a:gd name="connsiteY5" fmla="*/ 84 h 174796"/>
                <a:gd name="connsiteX6" fmla="*/ 65317 w 118491"/>
                <a:gd name="connsiteY6" fmla="*/ 2812 h 174796"/>
                <a:gd name="connsiteX7" fmla="*/ 65317 w 118491"/>
                <a:gd name="connsiteY7" fmla="*/ 10498 h 174796"/>
                <a:gd name="connsiteX8" fmla="*/ 84064 w 118491"/>
                <a:gd name="connsiteY8" fmla="*/ 24382 h 174796"/>
                <a:gd name="connsiteX9" fmla="*/ 84064 w 118491"/>
                <a:gd name="connsiteY9" fmla="*/ 77937 h 174796"/>
                <a:gd name="connsiteX10" fmla="*/ 53781 w 118491"/>
                <a:gd name="connsiteY10" fmla="*/ 62565 h 174796"/>
                <a:gd name="connsiteX11" fmla="*/ 183 w 118491"/>
                <a:gd name="connsiteY11" fmla="*/ 118847 h 174796"/>
                <a:gd name="connsiteX12" fmla="*/ 51137 w 118491"/>
                <a:gd name="connsiteY12" fmla="*/ 174881 h 174796"/>
                <a:gd name="connsiteX13" fmla="*/ 83343 w 118491"/>
                <a:gd name="connsiteY13" fmla="*/ 158517 h 174796"/>
                <a:gd name="connsiteX14" fmla="*/ 83343 w 118491"/>
                <a:gd name="connsiteY14" fmla="*/ 92069 h 174796"/>
                <a:gd name="connsiteX15" fmla="*/ 83343 w 118491"/>
                <a:gd name="connsiteY15" fmla="*/ 142897 h 174796"/>
                <a:gd name="connsiteX16" fmla="*/ 80700 w 118491"/>
                <a:gd name="connsiteY16" fmla="*/ 152070 h 174796"/>
                <a:gd name="connsiteX17" fmla="*/ 52339 w 118491"/>
                <a:gd name="connsiteY17" fmla="*/ 169426 h 174796"/>
                <a:gd name="connsiteX18" fmla="*/ 27102 w 118491"/>
                <a:gd name="connsiteY18" fmla="*/ 153558 h 174796"/>
                <a:gd name="connsiteX19" fmla="*/ 20132 w 118491"/>
                <a:gd name="connsiteY19" fmla="*/ 119095 h 174796"/>
                <a:gd name="connsiteX20" fmla="*/ 27583 w 118491"/>
                <a:gd name="connsiteY20" fmla="*/ 83887 h 174796"/>
                <a:gd name="connsiteX21" fmla="*/ 54742 w 118491"/>
                <a:gd name="connsiteY21" fmla="*/ 68019 h 174796"/>
                <a:gd name="connsiteX22" fmla="*/ 80700 w 118491"/>
                <a:gd name="connsiteY22" fmla="*/ 82896 h 174796"/>
                <a:gd name="connsiteX23" fmla="*/ 83343 w 118491"/>
                <a:gd name="connsiteY23" fmla="*/ 92069 h 17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91" h="174796">
                  <a:moveTo>
                    <a:pt x="83343" y="158517"/>
                  </a:moveTo>
                  <a:lnTo>
                    <a:pt x="83343" y="174881"/>
                  </a:lnTo>
                  <a:lnTo>
                    <a:pt x="118675" y="172154"/>
                  </a:lnTo>
                  <a:lnTo>
                    <a:pt x="118675" y="164467"/>
                  </a:lnTo>
                  <a:cubicBezTo>
                    <a:pt x="101850" y="164467"/>
                    <a:pt x="99927" y="162732"/>
                    <a:pt x="99927" y="150583"/>
                  </a:cubicBezTo>
                  <a:lnTo>
                    <a:pt x="99927" y="84"/>
                  </a:lnTo>
                  <a:lnTo>
                    <a:pt x="65317" y="2812"/>
                  </a:lnTo>
                  <a:lnTo>
                    <a:pt x="65317" y="10498"/>
                  </a:lnTo>
                  <a:cubicBezTo>
                    <a:pt x="82142" y="10498"/>
                    <a:pt x="84064" y="12233"/>
                    <a:pt x="84064" y="24382"/>
                  </a:cubicBezTo>
                  <a:lnTo>
                    <a:pt x="84064" y="77937"/>
                  </a:lnTo>
                  <a:cubicBezTo>
                    <a:pt x="77094" y="69011"/>
                    <a:pt x="66759" y="62565"/>
                    <a:pt x="53781" y="62565"/>
                  </a:cubicBezTo>
                  <a:cubicBezTo>
                    <a:pt x="25420" y="62565"/>
                    <a:pt x="183" y="86863"/>
                    <a:pt x="183" y="118847"/>
                  </a:cubicBezTo>
                  <a:cubicBezTo>
                    <a:pt x="183" y="150335"/>
                    <a:pt x="23737" y="174881"/>
                    <a:pt x="51137" y="174881"/>
                  </a:cubicBezTo>
                  <a:cubicBezTo>
                    <a:pt x="66519" y="174881"/>
                    <a:pt x="77335" y="166451"/>
                    <a:pt x="83343" y="158517"/>
                  </a:cubicBezTo>
                  <a:close/>
                  <a:moveTo>
                    <a:pt x="83343" y="92069"/>
                  </a:moveTo>
                  <a:lnTo>
                    <a:pt x="83343" y="142897"/>
                  </a:lnTo>
                  <a:cubicBezTo>
                    <a:pt x="83343" y="147360"/>
                    <a:pt x="83343" y="147856"/>
                    <a:pt x="80700" y="152070"/>
                  </a:cubicBezTo>
                  <a:cubicBezTo>
                    <a:pt x="73489" y="163972"/>
                    <a:pt x="62673" y="169426"/>
                    <a:pt x="52339" y="169426"/>
                  </a:cubicBezTo>
                  <a:cubicBezTo>
                    <a:pt x="41523" y="169426"/>
                    <a:pt x="32870" y="162980"/>
                    <a:pt x="27102" y="153558"/>
                  </a:cubicBezTo>
                  <a:cubicBezTo>
                    <a:pt x="20853" y="143393"/>
                    <a:pt x="20132" y="129260"/>
                    <a:pt x="20132" y="119095"/>
                  </a:cubicBezTo>
                  <a:cubicBezTo>
                    <a:pt x="20132" y="109921"/>
                    <a:pt x="20613" y="95045"/>
                    <a:pt x="27583" y="83887"/>
                  </a:cubicBezTo>
                  <a:cubicBezTo>
                    <a:pt x="32630" y="76201"/>
                    <a:pt x="41763" y="68019"/>
                    <a:pt x="54742" y="68019"/>
                  </a:cubicBezTo>
                  <a:cubicBezTo>
                    <a:pt x="63154" y="68019"/>
                    <a:pt x="73249" y="71738"/>
                    <a:pt x="80700" y="82896"/>
                  </a:cubicBezTo>
                  <a:cubicBezTo>
                    <a:pt x="83343" y="87111"/>
                    <a:pt x="83343" y="87607"/>
                    <a:pt x="83343" y="9206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9A51DF3A-8C32-FFBA-C824-2EA963B6272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752292" y="5294594"/>
              <a:ext cx="136757" cy="163639"/>
            </a:xfrm>
            <a:custGeom>
              <a:avLst/>
              <a:gdLst>
                <a:gd name="connsiteX0" fmla="*/ 29030 w 136757"/>
                <a:gd name="connsiteY0" fmla="*/ 151823 h 163639"/>
                <a:gd name="connsiteX1" fmla="*/ 27829 w 136757"/>
                <a:gd name="connsiteY1" fmla="*/ 156781 h 163639"/>
                <a:gd name="connsiteX2" fmla="*/ 34799 w 136757"/>
                <a:gd name="connsiteY2" fmla="*/ 163724 h 163639"/>
                <a:gd name="connsiteX3" fmla="*/ 43692 w 136757"/>
                <a:gd name="connsiteY3" fmla="*/ 157277 h 163639"/>
                <a:gd name="connsiteX4" fmla="*/ 52104 w 136757"/>
                <a:gd name="connsiteY4" fmla="*/ 111904 h 163639"/>
                <a:gd name="connsiteX5" fmla="*/ 60035 w 136757"/>
                <a:gd name="connsiteY5" fmla="*/ 112400 h 163639"/>
                <a:gd name="connsiteX6" fmla="*/ 136946 w 136757"/>
                <a:gd name="connsiteY6" fmla="*/ 34300 h 163639"/>
                <a:gd name="connsiteX7" fmla="*/ 109547 w 136757"/>
                <a:gd name="connsiteY7" fmla="*/ 84 h 163639"/>
                <a:gd name="connsiteX8" fmla="*/ 45855 w 136757"/>
                <a:gd name="connsiteY8" fmla="*/ 96532 h 163639"/>
                <a:gd name="connsiteX9" fmla="*/ 6438 w 136757"/>
                <a:gd name="connsiteY9" fmla="*/ 59837 h 163639"/>
                <a:gd name="connsiteX10" fmla="*/ 26387 w 136757"/>
                <a:gd name="connsiteY10" fmla="*/ 8514 h 163639"/>
                <a:gd name="connsiteX11" fmla="*/ 28309 w 136757"/>
                <a:gd name="connsiteY11" fmla="*/ 5291 h 163639"/>
                <a:gd name="connsiteX12" fmla="*/ 25425 w 136757"/>
                <a:gd name="connsiteY12" fmla="*/ 2812 h 163639"/>
                <a:gd name="connsiteX13" fmla="*/ 189 w 136757"/>
                <a:gd name="connsiteY13" fmla="*/ 62565 h 163639"/>
                <a:gd name="connsiteX14" fmla="*/ 41769 w 136757"/>
                <a:gd name="connsiteY14" fmla="*/ 110169 h 163639"/>
                <a:gd name="connsiteX15" fmla="*/ 29030 w 136757"/>
                <a:gd name="connsiteY15" fmla="*/ 151823 h 163639"/>
                <a:gd name="connsiteX16" fmla="*/ 62198 w 136757"/>
                <a:gd name="connsiteY16" fmla="*/ 98020 h 163639"/>
                <a:gd name="connsiteX17" fmla="*/ 57872 w 136757"/>
                <a:gd name="connsiteY17" fmla="*/ 97772 h 163639"/>
                <a:gd name="connsiteX18" fmla="*/ 54748 w 136757"/>
                <a:gd name="connsiteY18" fmla="*/ 96780 h 163639"/>
                <a:gd name="connsiteX19" fmla="*/ 59555 w 136757"/>
                <a:gd name="connsiteY19" fmla="*/ 70003 h 163639"/>
                <a:gd name="connsiteX20" fmla="*/ 107143 w 136757"/>
                <a:gd name="connsiteY20" fmla="*/ 14465 h 163639"/>
                <a:gd name="connsiteX21" fmla="*/ 130217 w 136757"/>
                <a:gd name="connsiteY21" fmla="*/ 39754 h 163639"/>
                <a:gd name="connsiteX22" fmla="*/ 62198 w 136757"/>
                <a:gd name="connsiteY22" fmla="*/ 980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757" h="163639">
                  <a:moveTo>
                    <a:pt x="29030" y="151823"/>
                  </a:moveTo>
                  <a:cubicBezTo>
                    <a:pt x="28069" y="155046"/>
                    <a:pt x="27829" y="155542"/>
                    <a:pt x="27829" y="156781"/>
                  </a:cubicBezTo>
                  <a:cubicBezTo>
                    <a:pt x="27829" y="162236"/>
                    <a:pt x="32395" y="163724"/>
                    <a:pt x="34799" y="163724"/>
                  </a:cubicBezTo>
                  <a:cubicBezTo>
                    <a:pt x="36000" y="163724"/>
                    <a:pt x="41288" y="162980"/>
                    <a:pt x="43692" y="157277"/>
                  </a:cubicBezTo>
                  <a:cubicBezTo>
                    <a:pt x="44413" y="155294"/>
                    <a:pt x="45614" y="147112"/>
                    <a:pt x="52104" y="111904"/>
                  </a:cubicBezTo>
                  <a:cubicBezTo>
                    <a:pt x="54267" y="112152"/>
                    <a:pt x="55949" y="112400"/>
                    <a:pt x="60035" y="112400"/>
                  </a:cubicBezTo>
                  <a:cubicBezTo>
                    <a:pt x="99933" y="112400"/>
                    <a:pt x="136946" y="73474"/>
                    <a:pt x="136946" y="34300"/>
                  </a:cubicBezTo>
                  <a:cubicBezTo>
                    <a:pt x="136946" y="14961"/>
                    <a:pt x="127573" y="84"/>
                    <a:pt x="109547" y="84"/>
                  </a:cubicBezTo>
                  <a:cubicBezTo>
                    <a:pt x="74696" y="84"/>
                    <a:pt x="60276" y="48184"/>
                    <a:pt x="45855" y="96532"/>
                  </a:cubicBezTo>
                  <a:cubicBezTo>
                    <a:pt x="19897" y="91574"/>
                    <a:pt x="6438" y="77689"/>
                    <a:pt x="6438" y="59837"/>
                  </a:cubicBezTo>
                  <a:cubicBezTo>
                    <a:pt x="6438" y="52895"/>
                    <a:pt x="11966" y="25622"/>
                    <a:pt x="26387" y="8514"/>
                  </a:cubicBezTo>
                  <a:cubicBezTo>
                    <a:pt x="28309" y="6283"/>
                    <a:pt x="28309" y="5787"/>
                    <a:pt x="28309" y="5291"/>
                  </a:cubicBezTo>
                  <a:cubicBezTo>
                    <a:pt x="28309" y="4299"/>
                    <a:pt x="27829" y="2812"/>
                    <a:pt x="25425" y="2812"/>
                  </a:cubicBezTo>
                  <a:cubicBezTo>
                    <a:pt x="18695" y="2812"/>
                    <a:pt x="189" y="38763"/>
                    <a:pt x="189" y="62565"/>
                  </a:cubicBezTo>
                  <a:cubicBezTo>
                    <a:pt x="189" y="85871"/>
                    <a:pt x="16052" y="103970"/>
                    <a:pt x="41769" y="110169"/>
                  </a:cubicBezTo>
                  <a:lnTo>
                    <a:pt x="29030" y="151823"/>
                  </a:lnTo>
                  <a:close/>
                  <a:moveTo>
                    <a:pt x="62198" y="98020"/>
                  </a:moveTo>
                  <a:cubicBezTo>
                    <a:pt x="60276" y="98020"/>
                    <a:pt x="59795" y="98020"/>
                    <a:pt x="57872" y="97772"/>
                  </a:cubicBezTo>
                  <a:cubicBezTo>
                    <a:pt x="54988" y="97772"/>
                    <a:pt x="54748" y="97524"/>
                    <a:pt x="54748" y="96780"/>
                  </a:cubicBezTo>
                  <a:cubicBezTo>
                    <a:pt x="54748" y="96284"/>
                    <a:pt x="58833" y="73722"/>
                    <a:pt x="59555" y="70003"/>
                  </a:cubicBezTo>
                  <a:cubicBezTo>
                    <a:pt x="67005" y="38267"/>
                    <a:pt x="85752" y="14465"/>
                    <a:pt x="107143" y="14465"/>
                  </a:cubicBezTo>
                  <a:cubicBezTo>
                    <a:pt x="123727" y="14465"/>
                    <a:pt x="130217" y="27853"/>
                    <a:pt x="130217" y="39754"/>
                  </a:cubicBezTo>
                  <a:cubicBezTo>
                    <a:pt x="130217" y="67771"/>
                    <a:pt x="99212" y="98020"/>
                    <a:pt x="62198" y="98020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D71DA8B3-2A79-3672-648C-EDBD1F3D018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59300" y="5143117"/>
              <a:ext cx="159831" cy="58017"/>
            </a:xfrm>
            <a:custGeom>
              <a:avLst/>
              <a:gdLst>
                <a:gd name="connsiteX0" fmla="*/ 151861 w 159831"/>
                <a:gd name="connsiteY0" fmla="*/ 9995 h 58017"/>
                <a:gd name="connsiteX1" fmla="*/ 160033 w 159831"/>
                <a:gd name="connsiteY1" fmla="*/ 5036 h 58017"/>
                <a:gd name="connsiteX2" fmla="*/ 152101 w 159831"/>
                <a:gd name="connsiteY2" fmla="*/ 77 h 58017"/>
                <a:gd name="connsiteX3" fmla="*/ 8133 w 159831"/>
                <a:gd name="connsiteY3" fmla="*/ 77 h 58017"/>
                <a:gd name="connsiteX4" fmla="*/ 201 w 159831"/>
                <a:gd name="connsiteY4" fmla="*/ 5036 h 58017"/>
                <a:gd name="connsiteX5" fmla="*/ 8373 w 159831"/>
                <a:gd name="connsiteY5" fmla="*/ 9995 h 58017"/>
                <a:gd name="connsiteX6" fmla="*/ 151861 w 159831"/>
                <a:gd name="connsiteY6" fmla="*/ 9995 h 58017"/>
                <a:gd name="connsiteX7" fmla="*/ 152101 w 159831"/>
                <a:gd name="connsiteY7" fmla="*/ 58095 h 58017"/>
                <a:gd name="connsiteX8" fmla="*/ 160033 w 159831"/>
                <a:gd name="connsiteY8" fmla="*/ 53136 h 58017"/>
                <a:gd name="connsiteX9" fmla="*/ 151861 w 159831"/>
                <a:gd name="connsiteY9" fmla="*/ 48177 h 58017"/>
                <a:gd name="connsiteX10" fmla="*/ 8373 w 159831"/>
                <a:gd name="connsiteY10" fmla="*/ 48177 h 58017"/>
                <a:gd name="connsiteX11" fmla="*/ 201 w 159831"/>
                <a:gd name="connsiteY11" fmla="*/ 53136 h 58017"/>
                <a:gd name="connsiteX12" fmla="*/ 8133 w 159831"/>
                <a:gd name="connsiteY12" fmla="*/ 58095 h 58017"/>
                <a:gd name="connsiteX13" fmla="*/ 152101 w 159831"/>
                <a:gd name="connsiteY13" fmla="*/ 58095 h 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831" h="58017">
                  <a:moveTo>
                    <a:pt x="151861" y="9995"/>
                  </a:moveTo>
                  <a:cubicBezTo>
                    <a:pt x="155466" y="9995"/>
                    <a:pt x="160033" y="9995"/>
                    <a:pt x="160033" y="5036"/>
                  </a:cubicBezTo>
                  <a:cubicBezTo>
                    <a:pt x="160033" y="77"/>
                    <a:pt x="155466" y="77"/>
                    <a:pt x="152101" y="77"/>
                  </a:cubicBezTo>
                  <a:lnTo>
                    <a:pt x="8133" y="77"/>
                  </a:lnTo>
                  <a:cubicBezTo>
                    <a:pt x="4768" y="77"/>
                    <a:pt x="201" y="77"/>
                    <a:pt x="201" y="5036"/>
                  </a:cubicBezTo>
                  <a:cubicBezTo>
                    <a:pt x="201" y="9995"/>
                    <a:pt x="4768" y="9995"/>
                    <a:pt x="8373" y="9995"/>
                  </a:cubicBezTo>
                  <a:lnTo>
                    <a:pt x="151861" y="9995"/>
                  </a:lnTo>
                  <a:close/>
                  <a:moveTo>
                    <a:pt x="152101" y="58095"/>
                  </a:moveTo>
                  <a:cubicBezTo>
                    <a:pt x="155466" y="58095"/>
                    <a:pt x="160033" y="58095"/>
                    <a:pt x="160033" y="53136"/>
                  </a:cubicBezTo>
                  <a:cubicBezTo>
                    <a:pt x="160033" y="48177"/>
                    <a:pt x="155466" y="48177"/>
                    <a:pt x="151861" y="48177"/>
                  </a:cubicBezTo>
                  <a:lnTo>
                    <a:pt x="8373" y="48177"/>
                  </a:lnTo>
                  <a:cubicBezTo>
                    <a:pt x="4768" y="48177"/>
                    <a:pt x="201" y="48177"/>
                    <a:pt x="201" y="53136"/>
                  </a:cubicBezTo>
                  <a:cubicBezTo>
                    <a:pt x="201" y="58095"/>
                    <a:pt x="4768" y="58095"/>
                    <a:pt x="8133" y="58095"/>
                  </a:cubicBezTo>
                  <a:lnTo>
                    <a:pt x="152101" y="58095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B4E2E140-07AC-82F5-9FC0-93251120459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349772" y="4901251"/>
              <a:ext cx="79314" cy="165126"/>
            </a:xfrm>
            <a:custGeom>
              <a:avLst/>
              <a:gdLst>
                <a:gd name="connsiteX0" fmla="*/ 49484 w 79314"/>
                <a:gd name="connsiteY0" fmla="*/ 6517 h 165126"/>
                <a:gd name="connsiteX1" fmla="*/ 43956 w 79314"/>
                <a:gd name="connsiteY1" fmla="*/ 71 h 165126"/>
                <a:gd name="connsiteX2" fmla="*/ 213 w 79314"/>
                <a:gd name="connsiteY2" fmla="*/ 15939 h 165126"/>
                <a:gd name="connsiteX3" fmla="*/ 213 w 79314"/>
                <a:gd name="connsiteY3" fmla="*/ 23625 h 165126"/>
                <a:gd name="connsiteX4" fmla="*/ 31699 w 79314"/>
                <a:gd name="connsiteY4" fmla="*/ 17178 h 165126"/>
                <a:gd name="connsiteX5" fmla="*/ 31699 w 79314"/>
                <a:gd name="connsiteY5" fmla="*/ 145611 h 165126"/>
                <a:gd name="connsiteX6" fmla="*/ 9346 w 79314"/>
                <a:gd name="connsiteY6" fmla="*/ 157512 h 165126"/>
                <a:gd name="connsiteX7" fmla="*/ 1655 w 79314"/>
                <a:gd name="connsiteY7" fmla="*/ 157512 h 165126"/>
                <a:gd name="connsiteX8" fmla="*/ 1655 w 79314"/>
                <a:gd name="connsiteY8" fmla="*/ 165198 h 165126"/>
                <a:gd name="connsiteX9" fmla="*/ 40591 w 79314"/>
                <a:gd name="connsiteY9" fmla="*/ 164454 h 165126"/>
                <a:gd name="connsiteX10" fmla="*/ 79528 w 79314"/>
                <a:gd name="connsiteY10" fmla="*/ 165198 h 165126"/>
                <a:gd name="connsiteX11" fmla="*/ 79528 w 79314"/>
                <a:gd name="connsiteY11" fmla="*/ 157512 h 165126"/>
                <a:gd name="connsiteX12" fmla="*/ 71837 w 79314"/>
                <a:gd name="connsiteY12" fmla="*/ 157512 h 165126"/>
                <a:gd name="connsiteX13" fmla="*/ 49484 w 79314"/>
                <a:gd name="connsiteY13" fmla="*/ 145611 h 165126"/>
                <a:gd name="connsiteX14" fmla="*/ 49484 w 79314"/>
                <a:gd name="connsiteY14" fmla="*/ 6517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314" h="165126">
                  <a:moveTo>
                    <a:pt x="49484" y="6517"/>
                  </a:moveTo>
                  <a:cubicBezTo>
                    <a:pt x="49484" y="567"/>
                    <a:pt x="49484" y="71"/>
                    <a:pt x="43956" y="71"/>
                  </a:cubicBezTo>
                  <a:cubicBezTo>
                    <a:pt x="29055" y="15939"/>
                    <a:pt x="7904" y="15939"/>
                    <a:pt x="213" y="15939"/>
                  </a:cubicBezTo>
                  <a:lnTo>
                    <a:pt x="213" y="23625"/>
                  </a:lnTo>
                  <a:cubicBezTo>
                    <a:pt x="5020" y="23625"/>
                    <a:pt x="19200" y="23625"/>
                    <a:pt x="31699" y="17178"/>
                  </a:cubicBezTo>
                  <a:lnTo>
                    <a:pt x="31699" y="145611"/>
                  </a:lnTo>
                  <a:cubicBezTo>
                    <a:pt x="31699" y="154536"/>
                    <a:pt x="30977" y="157512"/>
                    <a:pt x="9346" y="157512"/>
                  </a:cubicBezTo>
                  <a:lnTo>
                    <a:pt x="1655" y="157512"/>
                  </a:lnTo>
                  <a:lnTo>
                    <a:pt x="1655" y="165198"/>
                  </a:lnTo>
                  <a:cubicBezTo>
                    <a:pt x="10067" y="164454"/>
                    <a:pt x="30977" y="164454"/>
                    <a:pt x="40591" y="164454"/>
                  </a:cubicBezTo>
                  <a:cubicBezTo>
                    <a:pt x="50205" y="164454"/>
                    <a:pt x="71116" y="164454"/>
                    <a:pt x="79528" y="165198"/>
                  </a:cubicBezTo>
                  <a:lnTo>
                    <a:pt x="79528" y="157512"/>
                  </a:lnTo>
                  <a:lnTo>
                    <a:pt x="71837" y="157512"/>
                  </a:lnTo>
                  <a:cubicBezTo>
                    <a:pt x="50205" y="157512"/>
                    <a:pt x="49484" y="154784"/>
                    <a:pt x="49484" y="145611"/>
                  </a:cubicBezTo>
                  <a:lnTo>
                    <a:pt x="49484" y="65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A82DD6BD-FA96-453A-4421-DACAAEEEEAC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328381" y="5167167"/>
              <a:ext cx="120174" cy="9916"/>
            </a:xfrm>
            <a:custGeom>
              <a:avLst/>
              <a:gdLst>
                <a:gd name="connsiteX0" fmla="*/ 0 w 120174"/>
                <a:gd name="connsiteY0" fmla="*/ 0 h 9916"/>
                <a:gd name="connsiteX1" fmla="*/ 120174 w 120174"/>
                <a:gd name="connsiteY1" fmla="*/ 0 h 9916"/>
                <a:gd name="connsiteX2" fmla="*/ 120174 w 120174"/>
                <a:gd name="connsiteY2" fmla="*/ 9917 h 9916"/>
                <a:gd name="connsiteX3" fmla="*/ 0 w 120174"/>
                <a:gd name="connsiteY3" fmla="*/ 9917 h 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74" h="9916">
                  <a:moveTo>
                    <a:pt x="0" y="0"/>
                  </a:moveTo>
                  <a:lnTo>
                    <a:pt x="120174" y="0"/>
                  </a:lnTo>
                  <a:lnTo>
                    <a:pt x="120174" y="9917"/>
                  </a:lnTo>
                  <a:lnTo>
                    <a:pt x="0" y="99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8704CCC5-22BA-078F-19EE-8886B9C533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340399" y="5239056"/>
              <a:ext cx="95898" cy="165126"/>
            </a:xfrm>
            <a:custGeom>
              <a:avLst/>
              <a:gdLst>
                <a:gd name="connsiteX0" fmla="*/ 18720 w 95898"/>
                <a:gd name="connsiteY0" fmla="*/ 146120 h 165126"/>
                <a:gd name="connsiteX1" fmla="*/ 44197 w 95898"/>
                <a:gd name="connsiteY1" fmla="*/ 120582 h 165126"/>
                <a:gd name="connsiteX2" fmla="*/ 96112 w 95898"/>
                <a:gd name="connsiteY2" fmla="*/ 48184 h 165126"/>
                <a:gd name="connsiteX3" fmla="*/ 45158 w 95898"/>
                <a:gd name="connsiteY3" fmla="*/ 84 h 165126"/>
                <a:gd name="connsiteX4" fmla="*/ 213 w 95898"/>
                <a:gd name="connsiteY4" fmla="*/ 44961 h 165126"/>
                <a:gd name="connsiteX5" fmla="*/ 12951 w 95898"/>
                <a:gd name="connsiteY5" fmla="*/ 58846 h 165126"/>
                <a:gd name="connsiteX6" fmla="*/ 25449 w 95898"/>
                <a:gd name="connsiteY6" fmla="*/ 45705 h 165126"/>
                <a:gd name="connsiteX7" fmla="*/ 12711 w 95898"/>
                <a:gd name="connsiteY7" fmla="*/ 32812 h 165126"/>
                <a:gd name="connsiteX8" fmla="*/ 9587 w 95898"/>
                <a:gd name="connsiteY8" fmla="*/ 33060 h 165126"/>
                <a:gd name="connsiteX9" fmla="*/ 42033 w 95898"/>
                <a:gd name="connsiteY9" fmla="*/ 7770 h 165126"/>
                <a:gd name="connsiteX10" fmla="*/ 74240 w 95898"/>
                <a:gd name="connsiteY10" fmla="*/ 48184 h 165126"/>
                <a:gd name="connsiteX11" fmla="*/ 49004 w 95898"/>
                <a:gd name="connsiteY11" fmla="*/ 102979 h 165126"/>
                <a:gd name="connsiteX12" fmla="*/ 2857 w 95898"/>
                <a:gd name="connsiteY12" fmla="*/ 156038 h 165126"/>
                <a:gd name="connsiteX13" fmla="*/ 213 w 95898"/>
                <a:gd name="connsiteY13" fmla="*/ 165211 h 165126"/>
                <a:gd name="connsiteX14" fmla="*/ 89382 w 95898"/>
                <a:gd name="connsiteY14" fmla="*/ 165211 h 165126"/>
                <a:gd name="connsiteX15" fmla="*/ 96112 w 95898"/>
                <a:gd name="connsiteY15" fmla="*/ 122070 h 165126"/>
                <a:gd name="connsiteX16" fmla="*/ 90103 w 95898"/>
                <a:gd name="connsiteY16" fmla="*/ 122070 h 165126"/>
                <a:gd name="connsiteX17" fmla="*/ 84815 w 95898"/>
                <a:gd name="connsiteY17" fmla="*/ 144136 h 165126"/>
                <a:gd name="connsiteX18" fmla="*/ 61982 w 95898"/>
                <a:gd name="connsiteY18" fmla="*/ 146120 h 165126"/>
                <a:gd name="connsiteX19" fmla="*/ 18720 w 95898"/>
                <a:gd name="connsiteY19" fmla="*/ 146120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98" h="165126">
                  <a:moveTo>
                    <a:pt x="18720" y="146120"/>
                  </a:moveTo>
                  <a:lnTo>
                    <a:pt x="44197" y="120582"/>
                  </a:lnTo>
                  <a:cubicBezTo>
                    <a:pt x="81691" y="86367"/>
                    <a:pt x="96112" y="72978"/>
                    <a:pt x="96112" y="48184"/>
                  </a:cubicBezTo>
                  <a:cubicBezTo>
                    <a:pt x="96112" y="19919"/>
                    <a:pt x="74480" y="84"/>
                    <a:pt x="45158" y="84"/>
                  </a:cubicBezTo>
                  <a:cubicBezTo>
                    <a:pt x="17999" y="84"/>
                    <a:pt x="213" y="22895"/>
                    <a:pt x="213" y="44961"/>
                  </a:cubicBezTo>
                  <a:cubicBezTo>
                    <a:pt x="213" y="58846"/>
                    <a:pt x="12230" y="58846"/>
                    <a:pt x="12951" y="58846"/>
                  </a:cubicBezTo>
                  <a:cubicBezTo>
                    <a:pt x="17037" y="58846"/>
                    <a:pt x="25449" y="55870"/>
                    <a:pt x="25449" y="45705"/>
                  </a:cubicBezTo>
                  <a:cubicBezTo>
                    <a:pt x="25449" y="39259"/>
                    <a:pt x="21123" y="32812"/>
                    <a:pt x="12711" y="32812"/>
                  </a:cubicBezTo>
                  <a:cubicBezTo>
                    <a:pt x="10788" y="32812"/>
                    <a:pt x="10308" y="32812"/>
                    <a:pt x="9587" y="33060"/>
                  </a:cubicBezTo>
                  <a:cubicBezTo>
                    <a:pt x="15115" y="16944"/>
                    <a:pt x="28093" y="7770"/>
                    <a:pt x="42033" y="7770"/>
                  </a:cubicBezTo>
                  <a:cubicBezTo>
                    <a:pt x="63905" y="7770"/>
                    <a:pt x="74240" y="27853"/>
                    <a:pt x="74240" y="48184"/>
                  </a:cubicBezTo>
                  <a:cubicBezTo>
                    <a:pt x="74240" y="68019"/>
                    <a:pt x="62223" y="87607"/>
                    <a:pt x="49004" y="102979"/>
                  </a:cubicBezTo>
                  <a:lnTo>
                    <a:pt x="2857" y="156038"/>
                  </a:lnTo>
                  <a:cubicBezTo>
                    <a:pt x="213" y="158765"/>
                    <a:pt x="213" y="159261"/>
                    <a:pt x="213" y="165211"/>
                  </a:cubicBezTo>
                  <a:lnTo>
                    <a:pt x="89382" y="165211"/>
                  </a:lnTo>
                  <a:lnTo>
                    <a:pt x="96112" y="122070"/>
                  </a:lnTo>
                  <a:lnTo>
                    <a:pt x="90103" y="122070"/>
                  </a:lnTo>
                  <a:cubicBezTo>
                    <a:pt x="88901" y="129508"/>
                    <a:pt x="87219" y="140417"/>
                    <a:pt x="84815" y="144136"/>
                  </a:cubicBezTo>
                  <a:cubicBezTo>
                    <a:pt x="83133" y="146120"/>
                    <a:pt x="67270" y="146120"/>
                    <a:pt x="61982" y="146120"/>
                  </a:cubicBezTo>
                  <a:lnTo>
                    <a:pt x="18720" y="146120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F784F4AF-B2E0-2130-DB12-8B26D30D370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541248" y="5048156"/>
              <a:ext cx="55760" cy="247938"/>
            </a:xfrm>
            <a:custGeom>
              <a:avLst/>
              <a:gdLst>
                <a:gd name="connsiteX0" fmla="*/ 55982 w 55760"/>
                <a:gd name="connsiteY0" fmla="*/ 245536 h 247938"/>
                <a:gd name="connsiteX1" fmla="*/ 51896 w 55760"/>
                <a:gd name="connsiteY1" fmla="*/ 240082 h 247938"/>
                <a:gd name="connsiteX2" fmla="*/ 14161 w 55760"/>
                <a:gd name="connsiteY2" fmla="*/ 124047 h 247938"/>
                <a:gd name="connsiteX3" fmla="*/ 52857 w 55760"/>
                <a:gd name="connsiteY3" fmla="*/ 6772 h 247938"/>
                <a:gd name="connsiteX4" fmla="*/ 55982 w 55760"/>
                <a:gd name="connsiteY4" fmla="*/ 2557 h 247938"/>
                <a:gd name="connsiteX5" fmla="*/ 53578 w 55760"/>
                <a:gd name="connsiteY5" fmla="*/ 77 h 247938"/>
                <a:gd name="connsiteX6" fmla="*/ 15363 w 55760"/>
                <a:gd name="connsiteY6" fmla="*/ 48425 h 247938"/>
                <a:gd name="connsiteX7" fmla="*/ 221 w 55760"/>
                <a:gd name="connsiteY7" fmla="*/ 124047 h 247938"/>
                <a:gd name="connsiteX8" fmla="*/ 16084 w 55760"/>
                <a:gd name="connsiteY8" fmla="*/ 201403 h 247938"/>
                <a:gd name="connsiteX9" fmla="*/ 53578 w 55760"/>
                <a:gd name="connsiteY9" fmla="*/ 248016 h 247938"/>
                <a:gd name="connsiteX10" fmla="*/ 55982 w 55760"/>
                <a:gd name="connsiteY10" fmla="*/ 245536 h 2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60" h="247938">
                  <a:moveTo>
                    <a:pt x="55982" y="245536"/>
                  </a:moveTo>
                  <a:cubicBezTo>
                    <a:pt x="55982" y="244793"/>
                    <a:pt x="55982" y="244297"/>
                    <a:pt x="51896" y="240082"/>
                  </a:cubicBezTo>
                  <a:cubicBezTo>
                    <a:pt x="21852" y="208842"/>
                    <a:pt x="14161" y="161981"/>
                    <a:pt x="14161" y="124047"/>
                  </a:cubicBezTo>
                  <a:cubicBezTo>
                    <a:pt x="14161" y="80905"/>
                    <a:pt x="23294" y="37764"/>
                    <a:pt x="52857" y="6772"/>
                  </a:cubicBezTo>
                  <a:cubicBezTo>
                    <a:pt x="55982" y="3797"/>
                    <a:pt x="55982" y="3301"/>
                    <a:pt x="55982" y="2557"/>
                  </a:cubicBezTo>
                  <a:cubicBezTo>
                    <a:pt x="55982" y="821"/>
                    <a:pt x="55020" y="77"/>
                    <a:pt x="53578" y="77"/>
                  </a:cubicBezTo>
                  <a:cubicBezTo>
                    <a:pt x="51175" y="77"/>
                    <a:pt x="29543" y="16937"/>
                    <a:pt x="15363" y="48425"/>
                  </a:cubicBezTo>
                  <a:cubicBezTo>
                    <a:pt x="3105" y="75699"/>
                    <a:pt x="221" y="103220"/>
                    <a:pt x="221" y="124047"/>
                  </a:cubicBezTo>
                  <a:cubicBezTo>
                    <a:pt x="221" y="143386"/>
                    <a:pt x="2865" y="173386"/>
                    <a:pt x="16084" y="201403"/>
                  </a:cubicBezTo>
                  <a:cubicBezTo>
                    <a:pt x="30505" y="231900"/>
                    <a:pt x="51175" y="248016"/>
                    <a:pt x="53578" y="248016"/>
                  </a:cubicBezTo>
                  <a:cubicBezTo>
                    <a:pt x="55020" y="248016"/>
                    <a:pt x="55982" y="247272"/>
                    <a:pt x="55982" y="245536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368B8204-DA28-631A-539C-430D1954166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618133" y="5124521"/>
              <a:ext cx="113444" cy="163143"/>
            </a:xfrm>
            <a:custGeom>
              <a:avLst/>
              <a:gdLst>
                <a:gd name="connsiteX0" fmla="*/ 946 w 113444"/>
                <a:gd name="connsiteY0" fmla="*/ 152560 h 163143"/>
                <a:gd name="connsiteX1" fmla="*/ 225 w 113444"/>
                <a:gd name="connsiteY1" fmla="*/ 156527 h 163143"/>
                <a:gd name="connsiteX2" fmla="*/ 6954 w 113444"/>
                <a:gd name="connsiteY2" fmla="*/ 163221 h 163143"/>
                <a:gd name="connsiteX3" fmla="*/ 15367 w 113444"/>
                <a:gd name="connsiteY3" fmla="*/ 158014 h 163143"/>
                <a:gd name="connsiteX4" fmla="*/ 30749 w 113444"/>
                <a:gd name="connsiteY4" fmla="*/ 95782 h 163143"/>
                <a:gd name="connsiteX5" fmla="*/ 54543 w 113444"/>
                <a:gd name="connsiteY5" fmla="*/ 112394 h 163143"/>
                <a:gd name="connsiteX6" fmla="*/ 113669 w 113444"/>
                <a:gd name="connsiteY6" fmla="*/ 40491 h 163143"/>
                <a:gd name="connsiteX7" fmla="*/ 80260 w 113444"/>
                <a:gd name="connsiteY7" fmla="*/ 77 h 163143"/>
                <a:gd name="connsiteX8" fmla="*/ 24500 w 113444"/>
                <a:gd name="connsiteY8" fmla="*/ 55120 h 163143"/>
                <a:gd name="connsiteX9" fmla="*/ 946 w 113444"/>
                <a:gd name="connsiteY9" fmla="*/ 152560 h 163143"/>
                <a:gd name="connsiteX10" fmla="*/ 54303 w 113444"/>
                <a:gd name="connsiteY10" fmla="*/ 106939 h 163143"/>
                <a:gd name="connsiteX11" fmla="*/ 33633 w 113444"/>
                <a:gd name="connsiteY11" fmla="*/ 84872 h 163143"/>
                <a:gd name="connsiteX12" fmla="*/ 35556 w 113444"/>
                <a:gd name="connsiteY12" fmla="*/ 75699 h 163143"/>
                <a:gd name="connsiteX13" fmla="*/ 49977 w 113444"/>
                <a:gd name="connsiteY13" fmla="*/ 29086 h 163143"/>
                <a:gd name="connsiteX14" fmla="*/ 79780 w 113444"/>
                <a:gd name="connsiteY14" fmla="*/ 5532 h 163143"/>
                <a:gd name="connsiteX15" fmla="*/ 96364 w 113444"/>
                <a:gd name="connsiteY15" fmla="*/ 29830 h 163143"/>
                <a:gd name="connsiteX16" fmla="*/ 82904 w 113444"/>
                <a:gd name="connsiteY16" fmla="*/ 83385 h 163143"/>
                <a:gd name="connsiteX17" fmla="*/ 54303 w 113444"/>
                <a:gd name="connsiteY17" fmla="*/ 106939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46" y="152560"/>
                  </a:moveTo>
                  <a:cubicBezTo>
                    <a:pt x="225" y="155535"/>
                    <a:pt x="225" y="156031"/>
                    <a:pt x="225" y="156527"/>
                  </a:cubicBezTo>
                  <a:cubicBezTo>
                    <a:pt x="225" y="160246"/>
                    <a:pt x="2869" y="163221"/>
                    <a:pt x="6954" y="163221"/>
                  </a:cubicBezTo>
                  <a:cubicBezTo>
                    <a:pt x="12002" y="163221"/>
                    <a:pt x="14886" y="158758"/>
                    <a:pt x="15367" y="158014"/>
                  </a:cubicBezTo>
                  <a:cubicBezTo>
                    <a:pt x="16568" y="155783"/>
                    <a:pt x="24259" y="122559"/>
                    <a:pt x="30749" y="95782"/>
                  </a:cubicBezTo>
                  <a:cubicBezTo>
                    <a:pt x="35556" y="105699"/>
                    <a:pt x="43247" y="112394"/>
                    <a:pt x="54543" y="112394"/>
                  </a:cubicBezTo>
                  <a:cubicBezTo>
                    <a:pt x="82664" y="112394"/>
                    <a:pt x="113669" y="77434"/>
                    <a:pt x="113669" y="40491"/>
                  </a:cubicBezTo>
                  <a:cubicBezTo>
                    <a:pt x="113669" y="14210"/>
                    <a:pt x="97806" y="77"/>
                    <a:pt x="80260" y="77"/>
                  </a:cubicBezTo>
                  <a:cubicBezTo>
                    <a:pt x="56947" y="77"/>
                    <a:pt x="31710" y="24871"/>
                    <a:pt x="24500" y="55120"/>
                  </a:cubicBezTo>
                  <a:lnTo>
                    <a:pt x="946" y="152560"/>
                  </a:lnTo>
                  <a:close/>
                  <a:moveTo>
                    <a:pt x="54303" y="106939"/>
                  </a:moveTo>
                  <a:cubicBezTo>
                    <a:pt x="37479" y="106939"/>
                    <a:pt x="33633" y="87104"/>
                    <a:pt x="33633" y="84872"/>
                  </a:cubicBezTo>
                  <a:cubicBezTo>
                    <a:pt x="33633" y="83881"/>
                    <a:pt x="34835" y="78922"/>
                    <a:pt x="35556" y="75699"/>
                  </a:cubicBezTo>
                  <a:cubicBezTo>
                    <a:pt x="42286" y="47930"/>
                    <a:pt x="44689" y="39004"/>
                    <a:pt x="49977" y="29086"/>
                  </a:cubicBezTo>
                  <a:cubicBezTo>
                    <a:pt x="60312" y="10987"/>
                    <a:pt x="72329" y="5532"/>
                    <a:pt x="79780" y="5532"/>
                  </a:cubicBezTo>
                  <a:cubicBezTo>
                    <a:pt x="88673" y="5532"/>
                    <a:pt x="96364" y="12722"/>
                    <a:pt x="96364" y="29830"/>
                  </a:cubicBezTo>
                  <a:cubicBezTo>
                    <a:pt x="96364" y="43467"/>
                    <a:pt x="89394" y="71236"/>
                    <a:pt x="82904" y="83385"/>
                  </a:cubicBezTo>
                  <a:cubicBezTo>
                    <a:pt x="74973" y="99005"/>
                    <a:pt x="63436" y="106939"/>
                    <a:pt x="54303" y="10693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7721CFD6-F39C-9355-3833-EFEE3F93733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46795" y="5194762"/>
              <a:ext cx="105320" cy="114026"/>
            </a:xfrm>
            <a:custGeom>
              <a:avLst/>
              <a:gdLst>
                <a:gd name="connsiteX0" fmla="*/ 41786 w 105320"/>
                <a:gd name="connsiteY0" fmla="*/ 78180 h 114026"/>
                <a:gd name="connsiteX1" fmla="*/ 47506 w 105320"/>
                <a:gd name="connsiteY1" fmla="*/ 78353 h 114026"/>
                <a:gd name="connsiteX2" fmla="*/ 105550 w 105320"/>
                <a:gd name="connsiteY2" fmla="*/ 25418 h 114026"/>
                <a:gd name="connsiteX3" fmla="*/ 83510 w 105320"/>
                <a:gd name="connsiteY3" fmla="*/ 79 h 114026"/>
                <a:gd name="connsiteX4" fmla="*/ 43300 w 105320"/>
                <a:gd name="connsiteY4" fmla="*/ 43642 h 114026"/>
                <a:gd name="connsiteX5" fmla="*/ 36402 w 105320"/>
                <a:gd name="connsiteY5" fmla="*/ 65510 h 114026"/>
                <a:gd name="connsiteX6" fmla="*/ 6118 w 105320"/>
                <a:gd name="connsiteY6" fmla="*/ 41385 h 114026"/>
                <a:gd name="connsiteX7" fmla="*/ 20756 w 105320"/>
                <a:gd name="connsiteY7" fmla="*/ 6153 h 114026"/>
                <a:gd name="connsiteX8" fmla="*/ 22101 w 105320"/>
                <a:gd name="connsiteY8" fmla="*/ 3897 h 114026"/>
                <a:gd name="connsiteX9" fmla="*/ 19410 w 105320"/>
                <a:gd name="connsiteY9" fmla="*/ 1814 h 114026"/>
                <a:gd name="connsiteX10" fmla="*/ 14026 w 105320"/>
                <a:gd name="connsiteY10" fmla="*/ 5633 h 114026"/>
                <a:gd name="connsiteX11" fmla="*/ 230 w 105320"/>
                <a:gd name="connsiteY11" fmla="*/ 43121 h 114026"/>
                <a:gd name="connsiteX12" fmla="*/ 32869 w 105320"/>
                <a:gd name="connsiteY12" fmla="*/ 76791 h 114026"/>
                <a:gd name="connsiteX13" fmla="*/ 23447 w 105320"/>
                <a:gd name="connsiteY13" fmla="*/ 108552 h 114026"/>
                <a:gd name="connsiteX14" fmla="*/ 29168 w 105320"/>
                <a:gd name="connsiteY14" fmla="*/ 114106 h 114026"/>
                <a:gd name="connsiteX15" fmla="*/ 35729 w 105320"/>
                <a:gd name="connsiteY15" fmla="*/ 110288 h 114026"/>
                <a:gd name="connsiteX16" fmla="*/ 41786 w 105320"/>
                <a:gd name="connsiteY16" fmla="*/ 78180 h 114026"/>
                <a:gd name="connsiteX17" fmla="*/ 43973 w 105320"/>
                <a:gd name="connsiteY17" fmla="*/ 66378 h 114026"/>
                <a:gd name="connsiteX18" fmla="*/ 56760 w 105320"/>
                <a:gd name="connsiteY18" fmla="*/ 27327 h 114026"/>
                <a:gd name="connsiteX19" fmla="*/ 81660 w 105320"/>
                <a:gd name="connsiteY19" fmla="*/ 11881 h 114026"/>
                <a:gd name="connsiteX20" fmla="*/ 99493 w 105320"/>
                <a:gd name="connsiteY20" fmla="*/ 28889 h 114026"/>
                <a:gd name="connsiteX21" fmla="*/ 49357 w 105320"/>
                <a:gd name="connsiteY21" fmla="*/ 66551 h 114026"/>
                <a:gd name="connsiteX22" fmla="*/ 43973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86" y="78180"/>
                  </a:moveTo>
                  <a:cubicBezTo>
                    <a:pt x="43637" y="78353"/>
                    <a:pt x="45656" y="78353"/>
                    <a:pt x="47506" y="78353"/>
                  </a:cubicBezTo>
                  <a:cubicBezTo>
                    <a:pt x="77790" y="78353"/>
                    <a:pt x="105550" y="52840"/>
                    <a:pt x="105550" y="25418"/>
                  </a:cubicBezTo>
                  <a:cubicBezTo>
                    <a:pt x="105550" y="9972"/>
                    <a:pt x="96633" y="79"/>
                    <a:pt x="83510" y="79"/>
                  </a:cubicBezTo>
                  <a:cubicBezTo>
                    <a:pt x="60293" y="79"/>
                    <a:pt x="48011" y="30625"/>
                    <a:pt x="43300" y="43642"/>
                  </a:cubicBezTo>
                  <a:cubicBezTo>
                    <a:pt x="41113" y="50063"/>
                    <a:pt x="37412" y="62212"/>
                    <a:pt x="36402" y="65510"/>
                  </a:cubicBezTo>
                  <a:cubicBezTo>
                    <a:pt x="17895" y="62907"/>
                    <a:pt x="6118" y="54229"/>
                    <a:pt x="6118" y="41385"/>
                  </a:cubicBezTo>
                  <a:cubicBezTo>
                    <a:pt x="6118" y="41212"/>
                    <a:pt x="7128" y="21774"/>
                    <a:pt x="20756" y="6153"/>
                  </a:cubicBezTo>
                  <a:cubicBezTo>
                    <a:pt x="21933" y="4939"/>
                    <a:pt x="22101" y="4591"/>
                    <a:pt x="22101" y="3897"/>
                  </a:cubicBezTo>
                  <a:cubicBezTo>
                    <a:pt x="22101" y="1814"/>
                    <a:pt x="19914" y="1814"/>
                    <a:pt x="19410" y="1814"/>
                  </a:cubicBezTo>
                  <a:cubicBezTo>
                    <a:pt x="17895" y="1814"/>
                    <a:pt x="17222" y="1814"/>
                    <a:pt x="14026" y="5633"/>
                  </a:cubicBezTo>
                  <a:cubicBezTo>
                    <a:pt x="4604" y="17608"/>
                    <a:pt x="230" y="35658"/>
                    <a:pt x="230" y="43121"/>
                  </a:cubicBezTo>
                  <a:cubicBezTo>
                    <a:pt x="230" y="58568"/>
                    <a:pt x="11166" y="71931"/>
                    <a:pt x="32869" y="76791"/>
                  </a:cubicBezTo>
                  <a:cubicBezTo>
                    <a:pt x="24457" y="103692"/>
                    <a:pt x="23447" y="106990"/>
                    <a:pt x="23447" y="108552"/>
                  </a:cubicBezTo>
                  <a:cubicBezTo>
                    <a:pt x="23447" y="113238"/>
                    <a:pt x="27317" y="114106"/>
                    <a:pt x="29168" y="114106"/>
                  </a:cubicBezTo>
                  <a:cubicBezTo>
                    <a:pt x="31018" y="114106"/>
                    <a:pt x="34383" y="112891"/>
                    <a:pt x="35729" y="110288"/>
                  </a:cubicBezTo>
                  <a:cubicBezTo>
                    <a:pt x="36907" y="107684"/>
                    <a:pt x="38421" y="98833"/>
                    <a:pt x="41786" y="78180"/>
                  </a:cubicBezTo>
                  <a:close/>
                  <a:moveTo>
                    <a:pt x="43973" y="66378"/>
                  </a:moveTo>
                  <a:cubicBezTo>
                    <a:pt x="47338" y="46419"/>
                    <a:pt x="48684" y="38609"/>
                    <a:pt x="56760" y="27327"/>
                  </a:cubicBezTo>
                  <a:cubicBezTo>
                    <a:pt x="64331" y="16740"/>
                    <a:pt x="73248" y="11881"/>
                    <a:pt x="81660" y="11881"/>
                  </a:cubicBezTo>
                  <a:cubicBezTo>
                    <a:pt x="93268" y="11881"/>
                    <a:pt x="99493" y="19864"/>
                    <a:pt x="99493" y="28889"/>
                  </a:cubicBezTo>
                  <a:cubicBezTo>
                    <a:pt x="99493" y="46419"/>
                    <a:pt x="78295" y="66551"/>
                    <a:pt x="49357" y="66551"/>
                  </a:cubicBezTo>
                  <a:cubicBezTo>
                    <a:pt x="47843" y="66551"/>
                    <a:pt x="45487" y="66551"/>
                    <a:pt x="43973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454A5FB1-BA53-6807-D4C8-018418FD4B9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882994" y="5064768"/>
              <a:ext cx="145170" cy="169341"/>
            </a:xfrm>
            <a:custGeom>
              <a:avLst/>
              <a:gdLst>
                <a:gd name="connsiteX0" fmla="*/ 80752 w 145170"/>
                <a:gd name="connsiteY0" fmla="*/ 19417 h 169341"/>
                <a:gd name="connsiteX1" fmla="*/ 106229 w 145170"/>
                <a:gd name="connsiteY1" fmla="*/ 7764 h 169341"/>
                <a:gd name="connsiteX2" fmla="*/ 115362 w 145170"/>
                <a:gd name="connsiteY2" fmla="*/ 3053 h 169341"/>
                <a:gd name="connsiteX3" fmla="*/ 111517 w 145170"/>
                <a:gd name="connsiteY3" fmla="*/ 77 h 169341"/>
                <a:gd name="connsiteX4" fmla="*/ 75945 w 145170"/>
                <a:gd name="connsiteY4" fmla="*/ 821 h 169341"/>
                <a:gd name="connsiteX5" fmla="*/ 43979 w 145170"/>
                <a:gd name="connsiteY5" fmla="*/ 77 h 169341"/>
                <a:gd name="connsiteX6" fmla="*/ 39412 w 145170"/>
                <a:gd name="connsiteY6" fmla="*/ 5036 h 169341"/>
                <a:gd name="connsiteX7" fmla="*/ 46142 w 145170"/>
                <a:gd name="connsiteY7" fmla="*/ 7764 h 169341"/>
                <a:gd name="connsiteX8" fmla="*/ 55275 w 145170"/>
                <a:gd name="connsiteY8" fmla="*/ 8259 h 169341"/>
                <a:gd name="connsiteX9" fmla="*/ 61765 w 145170"/>
                <a:gd name="connsiteY9" fmla="*/ 12226 h 169341"/>
                <a:gd name="connsiteX10" fmla="*/ 60803 w 145170"/>
                <a:gd name="connsiteY10" fmla="*/ 16937 h 169341"/>
                <a:gd name="connsiteX11" fmla="*/ 28597 w 145170"/>
                <a:gd name="connsiteY11" fmla="*/ 150080 h 169341"/>
                <a:gd name="connsiteX12" fmla="*/ 6725 w 145170"/>
                <a:gd name="connsiteY12" fmla="*/ 161733 h 169341"/>
                <a:gd name="connsiteX13" fmla="*/ 236 w 145170"/>
                <a:gd name="connsiteY13" fmla="*/ 166692 h 169341"/>
                <a:gd name="connsiteX14" fmla="*/ 6725 w 145170"/>
                <a:gd name="connsiteY14" fmla="*/ 169419 h 169341"/>
                <a:gd name="connsiteX15" fmla="*/ 118006 w 145170"/>
                <a:gd name="connsiteY15" fmla="*/ 169419 h 169341"/>
                <a:gd name="connsiteX16" fmla="*/ 125457 w 145170"/>
                <a:gd name="connsiteY16" fmla="*/ 165204 h 169341"/>
                <a:gd name="connsiteX17" fmla="*/ 144444 w 145170"/>
                <a:gd name="connsiteY17" fmla="*/ 111650 h 169341"/>
                <a:gd name="connsiteX18" fmla="*/ 145406 w 145170"/>
                <a:gd name="connsiteY18" fmla="*/ 108179 h 169341"/>
                <a:gd name="connsiteX19" fmla="*/ 142521 w 145170"/>
                <a:gd name="connsiteY19" fmla="*/ 105451 h 169341"/>
                <a:gd name="connsiteX20" fmla="*/ 138436 w 145170"/>
                <a:gd name="connsiteY20" fmla="*/ 110658 h 169341"/>
                <a:gd name="connsiteX21" fmla="*/ 78108 w 145170"/>
                <a:gd name="connsiteY21" fmla="*/ 161733 h 169341"/>
                <a:gd name="connsiteX22" fmla="*/ 55516 w 145170"/>
                <a:gd name="connsiteY22" fmla="*/ 161733 h 169341"/>
                <a:gd name="connsiteX23" fmla="*/ 50228 w 145170"/>
                <a:gd name="connsiteY23" fmla="*/ 161485 h 169341"/>
                <a:gd name="connsiteX24" fmla="*/ 47103 w 145170"/>
                <a:gd name="connsiteY24" fmla="*/ 159006 h 169341"/>
                <a:gd name="connsiteX25" fmla="*/ 48305 w 145170"/>
                <a:gd name="connsiteY25" fmla="*/ 153303 h 169341"/>
                <a:gd name="connsiteX26" fmla="*/ 80752 w 145170"/>
                <a:gd name="connsiteY26" fmla="*/ 19417 h 16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70" h="169341">
                  <a:moveTo>
                    <a:pt x="80752" y="19417"/>
                  </a:moveTo>
                  <a:cubicBezTo>
                    <a:pt x="82915" y="10491"/>
                    <a:pt x="83636" y="7764"/>
                    <a:pt x="106229" y="7764"/>
                  </a:cubicBezTo>
                  <a:cubicBezTo>
                    <a:pt x="113439" y="7764"/>
                    <a:pt x="115362" y="7764"/>
                    <a:pt x="115362" y="3053"/>
                  </a:cubicBezTo>
                  <a:cubicBezTo>
                    <a:pt x="115362" y="77"/>
                    <a:pt x="112718" y="77"/>
                    <a:pt x="111517" y="77"/>
                  </a:cubicBezTo>
                  <a:cubicBezTo>
                    <a:pt x="103585" y="77"/>
                    <a:pt x="83877" y="821"/>
                    <a:pt x="75945" y="821"/>
                  </a:cubicBezTo>
                  <a:cubicBezTo>
                    <a:pt x="68735" y="821"/>
                    <a:pt x="51189" y="77"/>
                    <a:pt x="43979" y="77"/>
                  </a:cubicBezTo>
                  <a:cubicBezTo>
                    <a:pt x="42296" y="77"/>
                    <a:pt x="39412" y="77"/>
                    <a:pt x="39412" y="5036"/>
                  </a:cubicBezTo>
                  <a:cubicBezTo>
                    <a:pt x="39412" y="7764"/>
                    <a:pt x="41575" y="7764"/>
                    <a:pt x="46142" y="7764"/>
                  </a:cubicBezTo>
                  <a:cubicBezTo>
                    <a:pt x="46623" y="7764"/>
                    <a:pt x="51189" y="7764"/>
                    <a:pt x="55275" y="8259"/>
                  </a:cubicBezTo>
                  <a:cubicBezTo>
                    <a:pt x="59601" y="8755"/>
                    <a:pt x="61765" y="9003"/>
                    <a:pt x="61765" y="12226"/>
                  </a:cubicBezTo>
                  <a:cubicBezTo>
                    <a:pt x="61765" y="13218"/>
                    <a:pt x="61524" y="13962"/>
                    <a:pt x="60803" y="16937"/>
                  </a:cubicBezTo>
                  <a:lnTo>
                    <a:pt x="28597" y="150080"/>
                  </a:lnTo>
                  <a:cubicBezTo>
                    <a:pt x="26193" y="159750"/>
                    <a:pt x="25712" y="161733"/>
                    <a:pt x="6725" y="161733"/>
                  </a:cubicBezTo>
                  <a:cubicBezTo>
                    <a:pt x="2639" y="161733"/>
                    <a:pt x="236" y="161733"/>
                    <a:pt x="236" y="166692"/>
                  </a:cubicBezTo>
                  <a:cubicBezTo>
                    <a:pt x="236" y="169419"/>
                    <a:pt x="2399" y="169419"/>
                    <a:pt x="6725" y="169419"/>
                  </a:cubicBezTo>
                  <a:lnTo>
                    <a:pt x="118006" y="169419"/>
                  </a:lnTo>
                  <a:cubicBezTo>
                    <a:pt x="123774" y="169419"/>
                    <a:pt x="124015" y="169419"/>
                    <a:pt x="125457" y="165204"/>
                  </a:cubicBezTo>
                  <a:lnTo>
                    <a:pt x="144444" y="111650"/>
                  </a:lnTo>
                  <a:cubicBezTo>
                    <a:pt x="145406" y="108922"/>
                    <a:pt x="145406" y="108427"/>
                    <a:pt x="145406" y="108179"/>
                  </a:cubicBezTo>
                  <a:cubicBezTo>
                    <a:pt x="145406" y="107187"/>
                    <a:pt x="144685" y="105451"/>
                    <a:pt x="142521" y="105451"/>
                  </a:cubicBezTo>
                  <a:cubicBezTo>
                    <a:pt x="140358" y="105451"/>
                    <a:pt x="140118" y="106691"/>
                    <a:pt x="138436" y="110658"/>
                  </a:cubicBezTo>
                  <a:cubicBezTo>
                    <a:pt x="130264" y="133468"/>
                    <a:pt x="119688" y="161733"/>
                    <a:pt x="78108" y="161733"/>
                  </a:cubicBezTo>
                  <a:lnTo>
                    <a:pt x="55516" y="161733"/>
                  </a:lnTo>
                  <a:cubicBezTo>
                    <a:pt x="52151" y="161733"/>
                    <a:pt x="51670" y="161733"/>
                    <a:pt x="50228" y="161485"/>
                  </a:cubicBezTo>
                  <a:cubicBezTo>
                    <a:pt x="47824" y="161237"/>
                    <a:pt x="47103" y="160989"/>
                    <a:pt x="47103" y="159006"/>
                  </a:cubicBezTo>
                  <a:cubicBezTo>
                    <a:pt x="47103" y="158262"/>
                    <a:pt x="47103" y="157766"/>
                    <a:pt x="48305" y="153303"/>
                  </a:cubicBezTo>
                  <a:lnTo>
                    <a:pt x="80752" y="194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C59F671C-394B-5708-58A0-8B8C86E94BE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048800" y="5194762"/>
              <a:ext cx="105320" cy="114026"/>
            </a:xfrm>
            <a:custGeom>
              <a:avLst/>
              <a:gdLst>
                <a:gd name="connsiteX0" fmla="*/ 41798 w 105320"/>
                <a:gd name="connsiteY0" fmla="*/ 78180 h 114026"/>
                <a:gd name="connsiteX1" fmla="*/ 47519 w 105320"/>
                <a:gd name="connsiteY1" fmla="*/ 78353 h 114026"/>
                <a:gd name="connsiteX2" fmla="*/ 105563 w 105320"/>
                <a:gd name="connsiteY2" fmla="*/ 25418 h 114026"/>
                <a:gd name="connsiteX3" fmla="*/ 83523 w 105320"/>
                <a:gd name="connsiteY3" fmla="*/ 79 h 114026"/>
                <a:gd name="connsiteX4" fmla="*/ 43313 w 105320"/>
                <a:gd name="connsiteY4" fmla="*/ 43642 h 114026"/>
                <a:gd name="connsiteX5" fmla="*/ 36415 w 105320"/>
                <a:gd name="connsiteY5" fmla="*/ 65510 h 114026"/>
                <a:gd name="connsiteX6" fmla="*/ 6131 w 105320"/>
                <a:gd name="connsiteY6" fmla="*/ 41385 h 114026"/>
                <a:gd name="connsiteX7" fmla="*/ 20768 w 105320"/>
                <a:gd name="connsiteY7" fmla="*/ 6153 h 114026"/>
                <a:gd name="connsiteX8" fmla="*/ 22114 w 105320"/>
                <a:gd name="connsiteY8" fmla="*/ 3897 h 114026"/>
                <a:gd name="connsiteX9" fmla="*/ 19422 w 105320"/>
                <a:gd name="connsiteY9" fmla="*/ 1814 h 114026"/>
                <a:gd name="connsiteX10" fmla="*/ 14038 w 105320"/>
                <a:gd name="connsiteY10" fmla="*/ 5633 h 114026"/>
                <a:gd name="connsiteX11" fmla="*/ 242 w 105320"/>
                <a:gd name="connsiteY11" fmla="*/ 43121 h 114026"/>
                <a:gd name="connsiteX12" fmla="*/ 32882 w 105320"/>
                <a:gd name="connsiteY12" fmla="*/ 76791 h 114026"/>
                <a:gd name="connsiteX13" fmla="*/ 23460 w 105320"/>
                <a:gd name="connsiteY13" fmla="*/ 108552 h 114026"/>
                <a:gd name="connsiteX14" fmla="*/ 29180 w 105320"/>
                <a:gd name="connsiteY14" fmla="*/ 114106 h 114026"/>
                <a:gd name="connsiteX15" fmla="*/ 35742 w 105320"/>
                <a:gd name="connsiteY15" fmla="*/ 110288 h 114026"/>
                <a:gd name="connsiteX16" fmla="*/ 41798 w 105320"/>
                <a:gd name="connsiteY16" fmla="*/ 78180 h 114026"/>
                <a:gd name="connsiteX17" fmla="*/ 43986 w 105320"/>
                <a:gd name="connsiteY17" fmla="*/ 66378 h 114026"/>
                <a:gd name="connsiteX18" fmla="*/ 56772 w 105320"/>
                <a:gd name="connsiteY18" fmla="*/ 27327 h 114026"/>
                <a:gd name="connsiteX19" fmla="*/ 81672 w 105320"/>
                <a:gd name="connsiteY19" fmla="*/ 11881 h 114026"/>
                <a:gd name="connsiteX20" fmla="*/ 99506 w 105320"/>
                <a:gd name="connsiteY20" fmla="*/ 28889 h 114026"/>
                <a:gd name="connsiteX21" fmla="*/ 49369 w 105320"/>
                <a:gd name="connsiteY21" fmla="*/ 66551 h 114026"/>
                <a:gd name="connsiteX22" fmla="*/ 43986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98" y="78180"/>
                  </a:moveTo>
                  <a:cubicBezTo>
                    <a:pt x="43649" y="78353"/>
                    <a:pt x="45668" y="78353"/>
                    <a:pt x="47519" y="78353"/>
                  </a:cubicBezTo>
                  <a:cubicBezTo>
                    <a:pt x="77803" y="78353"/>
                    <a:pt x="105563" y="52840"/>
                    <a:pt x="105563" y="25418"/>
                  </a:cubicBezTo>
                  <a:cubicBezTo>
                    <a:pt x="105563" y="9972"/>
                    <a:pt x="96646" y="79"/>
                    <a:pt x="83523" y="79"/>
                  </a:cubicBezTo>
                  <a:cubicBezTo>
                    <a:pt x="60305" y="79"/>
                    <a:pt x="48023" y="30625"/>
                    <a:pt x="43313" y="43642"/>
                  </a:cubicBezTo>
                  <a:cubicBezTo>
                    <a:pt x="41126" y="50063"/>
                    <a:pt x="37424" y="62212"/>
                    <a:pt x="36415" y="65510"/>
                  </a:cubicBezTo>
                  <a:cubicBezTo>
                    <a:pt x="17908" y="62907"/>
                    <a:pt x="6131" y="54229"/>
                    <a:pt x="6131" y="41385"/>
                  </a:cubicBezTo>
                  <a:cubicBezTo>
                    <a:pt x="6131" y="41212"/>
                    <a:pt x="7140" y="21774"/>
                    <a:pt x="20768" y="6153"/>
                  </a:cubicBezTo>
                  <a:cubicBezTo>
                    <a:pt x="21946" y="4939"/>
                    <a:pt x="22114" y="4591"/>
                    <a:pt x="22114" y="3897"/>
                  </a:cubicBezTo>
                  <a:cubicBezTo>
                    <a:pt x="22114" y="1814"/>
                    <a:pt x="19927" y="1814"/>
                    <a:pt x="19422" y="1814"/>
                  </a:cubicBezTo>
                  <a:cubicBezTo>
                    <a:pt x="17908" y="1814"/>
                    <a:pt x="17235" y="1814"/>
                    <a:pt x="14038" y="5633"/>
                  </a:cubicBezTo>
                  <a:cubicBezTo>
                    <a:pt x="4617" y="17608"/>
                    <a:pt x="242" y="35658"/>
                    <a:pt x="242" y="43121"/>
                  </a:cubicBezTo>
                  <a:cubicBezTo>
                    <a:pt x="242" y="58568"/>
                    <a:pt x="11178" y="71931"/>
                    <a:pt x="32882" y="76791"/>
                  </a:cubicBezTo>
                  <a:cubicBezTo>
                    <a:pt x="24469" y="103692"/>
                    <a:pt x="23460" y="106990"/>
                    <a:pt x="23460" y="108552"/>
                  </a:cubicBezTo>
                  <a:cubicBezTo>
                    <a:pt x="23460" y="113238"/>
                    <a:pt x="27330" y="114106"/>
                    <a:pt x="29180" y="114106"/>
                  </a:cubicBezTo>
                  <a:cubicBezTo>
                    <a:pt x="31031" y="114106"/>
                    <a:pt x="34396" y="112891"/>
                    <a:pt x="35742" y="110288"/>
                  </a:cubicBezTo>
                  <a:cubicBezTo>
                    <a:pt x="36919" y="107684"/>
                    <a:pt x="38434" y="98833"/>
                    <a:pt x="41798" y="78180"/>
                  </a:cubicBezTo>
                  <a:close/>
                  <a:moveTo>
                    <a:pt x="43986" y="66378"/>
                  </a:moveTo>
                  <a:cubicBezTo>
                    <a:pt x="47351" y="46419"/>
                    <a:pt x="48696" y="38609"/>
                    <a:pt x="56772" y="27327"/>
                  </a:cubicBezTo>
                  <a:cubicBezTo>
                    <a:pt x="64343" y="16740"/>
                    <a:pt x="73260" y="11881"/>
                    <a:pt x="81672" y="11881"/>
                  </a:cubicBezTo>
                  <a:cubicBezTo>
                    <a:pt x="93281" y="11881"/>
                    <a:pt x="99506" y="19864"/>
                    <a:pt x="99506" y="28889"/>
                  </a:cubicBezTo>
                  <a:cubicBezTo>
                    <a:pt x="99506" y="46419"/>
                    <a:pt x="78307" y="66551"/>
                    <a:pt x="49369" y="66551"/>
                  </a:cubicBezTo>
                  <a:cubicBezTo>
                    <a:pt x="47855" y="66551"/>
                    <a:pt x="45500" y="66551"/>
                    <a:pt x="43986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8C8EB444-205F-3E2D-58B3-A4D6DEA5651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242494" y="5089562"/>
              <a:ext cx="159831" cy="165126"/>
            </a:xfrm>
            <a:custGeom>
              <a:avLst/>
              <a:gdLst>
                <a:gd name="connsiteX0" fmla="*/ 85093 w 159831"/>
                <a:gd name="connsiteY0" fmla="*/ 87600 h 165126"/>
                <a:gd name="connsiteX1" fmla="*/ 152150 w 159831"/>
                <a:gd name="connsiteY1" fmla="*/ 87600 h 165126"/>
                <a:gd name="connsiteX2" fmla="*/ 160082 w 159831"/>
                <a:gd name="connsiteY2" fmla="*/ 82641 h 165126"/>
                <a:gd name="connsiteX3" fmla="*/ 152150 w 159831"/>
                <a:gd name="connsiteY3" fmla="*/ 77682 h 165126"/>
                <a:gd name="connsiteX4" fmla="*/ 85093 w 159831"/>
                <a:gd name="connsiteY4" fmla="*/ 77682 h 165126"/>
                <a:gd name="connsiteX5" fmla="*/ 85093 w 159831"/>
                <a:gd name="connsiteY5" fmla="*/ 8259 h 165126"/>
                <a:gd name="connsiteX6" fmla="*/ 80286 w 159831"/>
                <a:gd name="connsiteY6" fmla="*/ 77 h 165126"/>
                <a:gd name="connsiteX7" fmla="*/ 75479 w 159831"/>
                <a:gd name="connsiteY7" fmla="*/ 8259 h 165126"/>
                <a:gd name="connsiteX8" fmla="*/ 75479 w 159831"/>
                <a:gd name="connsiteY8" fmla="*/ 77682 h 165126"/>
                <a:gd name="connsiteX9" fmla="*/ 8182 w 159831"/>
                <a:gd name="connsiteY9" fmla="*/ 77682 h 165126"/>
                <a:gd name="connsiteX10" fmla="*/ 250 w 159831"/>
                <a:gd name="connsiteY10" fmla="*/ 82641 h 165126"/>
                <a:gd name="connsiteX11" fmla="*/ 8182 w 159831"/>
                <a:gd name="connsiteY11" fmla="*/ 87600 h 165126"/>
                <a:gd name="connsiteX12" fmla="*/ 75479 w 159831"/>
                <a:gd name="connsiteY12" fmla="*/ 87600 h 165126"/>
                <a:gd name="connsiteX13" fmla="*/ 75479 w 159831"/>
                <a:gd name="connsiteY13" fmla="*/ 157022 h 165126"/>
                <a:gd name="connsiteX14" fmla="*/ 80286 w 159831"/>
                <a:gd name="connsiteY14" fmla="*/ 165204 h 165126"/>
                <a:gd name="connsiteX15" fmla="*/ 85093 w 159831"/>
                <a:gd name="connsiteY15" fmla="*/ 157022 h 165126"/>
                <a:gd name="connsiteX16" fmla="*/ 85093 w 159831"/>
                <a:gd name="connsiteY16" fmla="*/ 87600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831" h="165126">
                  <a:moveTo>
                    <a:pt x="85093" y="87600"/>
                  </a:moveTo>
                  <a:lnTo>
                    <a:pt x="152150" y="87600"/>
                  </a:lnTo>
                  <a:cubicBezTo>
                    <a:pt x="155515" y="87600"/>
                    <a:pt x="160082" y="87600"/>
                    <a:pt x="160082" y="82641"/>
                  </a:cubicBezTo>
                  <a:cubicBezTo>
                    <a:pt x="160082" y="77682"/>
                    <a:pt x="155515" y="77682"/>
                    <a:pt x="152150" y="77682"/>
                  </a:cubicBezTo>
                  <a:lnTo>
                    <a:pt x="85093" y="77682"/>
                  </a:lnTo>
                  <a:lnTo>
                    <a:pt x="85093" y="8259"/>
                  </a:lnTo>
                  <a:cubicBezTo>
                    <a:pt x="85093" y="4788"/>
                    <a:pt x="85093" y="77"/>
                    <a:pt x="80286" y="77"/>
                  </a:cubicBezTo>
                  <a:cubicBezTo>
                    <a:pt x="75479" y="77"/>
                    <a:pt x="75479" y="4788"/>
                    <a:pt x="75479" y="8259"/>
                  </a:cubicBezTo>
                  <a:lnTo>
                    <a:pt x="75479" y="77682"/>
                  </a:lnTo>
                  <a:lnTo>
                    <a:pt x="8182" y="77682"/>
                  </a:lnTo>
                  <a:cubicBezTo>
                    <a:pt x="4817" y="77682"/>
                    <a:pt x="250" y="77682"/>
                    <a:pt x="250" y="82641"/>
                  </a:cubicBezTo>
                  <a:cubicBezTo>
                    <a:pt x="250" y="87600"/>
                    <a:pt x="4817" y="87600"/>
                    <a:pt x="8182" y="87600"/>
                  </a:cubicBezTo>
                  <a:lnTo>
                    <a:pt x="75479" y="87600"/>
                  </a:lnTo>
                  <a:lnTo>
                    <a:pt x="75479" y="157022"/>
                  </a:lnTo>
                  <a:cubicBezTo>
                    <a:pt x="75479" y="160494"/>
                    <a:pt x="75479" y="165204"/>
                    <a:pt x="80286" y="165204"/>
                  </a:cubicBezTo>
                  <a:cubicBezTo>
                    <a:pt x="85093" y="165204"/>
                    <a:pt x="85093" y="160494"/>
                    <a:pt x="85093" y="157022"/>
                  </a:cubicBezTo>
                  <a:lnTo>
                    <a:pt x="85093" y="87600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641654AF-3A57-B5BE-1736-32BF5487758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478755" y="5064768"/>
              <a:ext cx="145170" cy="169341"/>
            </a:xfrm>
            <a:custGeom>
              <a:avLst/>
              <a:gdLst>
                <a:gd name="connsiteX0" fmla="*/ 80777 w 145170"/>
                <a:gd name="connsiteY0" fmla="*/ 19417 h 169341"/>
                <a:gd name="connsiteX1" fmla="*/ 106254 w 145170"/>
                <a:gd name="connsiteY1" fmla="*/ 7764 h 169341"/>
                <a:gd name="connsiteX2" fmla="*/ 115387 w 145170"/>
                <a:gd name="connsiteY2" fmla="*/ 3053 h 169341"/>
                <a:gd name="connsiteX3" fmla="*/ 111541 w 145170"/>
                <a:gd name="connsiteY3" fmla="*/ 77 h 169341"/>
                <a:gd name="connsiteX4" fmla="*/ 75970 w 145170"/>
                <a:gd name="connsiteY4" fmla="*/ 821 h 169341"/>
                <a:gd name="connsiteX5" fmla="*/ 44004 w 145170"/>
                <a:gd name="connsiteY5" fmla="*/ 77 h 169341"/>
                <a:gd name="connsiteX6" fmla="*/ 39437 w 145170"/>
                <a:gd name="connsiteY6" fmla="*/ 5036 h 169341"/>
                <a:gd name="connsiteX7" fmla="*/ 46167 w 145170"/>
                <a:gd name="connsiteY7" fmla="*/ 7764 h 169341"/>
                <a:gd name="connsiteX8" fmla="*/ 55300 w 145170"/>
                <a:gd name="connsiteY8" fmla="*/ 8259 h 169341"/>
                <a:gd name="connsiteX9" fmla="*/ 61789 w 145170"/>
                <a:gd name="connsiteY9" fmla="*/ 12226 h 169341"/>
                <a:gd name="connsiteX10" fmla="*/ 60828 w 145170"/>
                <a:gd name="connsiteY10" fmla="*/ 16937 h 169341"/>
                <a:gd name="connsiteX11" fmla="*/ 28621 w 145170"/>
                <a:gd name="connsiteY11" fmla="*/ 150080 h 169341"/>
                <a:gd name="connsiteX12" fmla="*/ 6750 w 145170"/>
                <a:gd name="connsiteY12" fmla="*/ 161733 h 169341"/>
                <a:gd name="connsiteX13" fmla="*/ 260 w 145170"/>
                <a:gd name="connsiteY13" fmla="*/ 166692 h 169341"/>
                <a:gd name="connsiteX14" fmla="*/ 6750 w 145170"/>
                <a:gd name="connsiteY14" fmla="*/ 169419 h 169341"/>
                <a:gd name="connsiteX15" fmla="*/ 118031 w 145170"/>
                <a:gd name="connsiteY15" fmla="*/ 169419 h 169341"/>
                <a:gd name="connsiteX16" fmla="*/ 125481 w 145170"/>
                <a:gd name="connsiteY16" fmla="*/ 165204 h 169341"/>
                <a:gd name="connsiteX17" fmla="*/ 144469 w 145170"/>
                <a:gd name="connsiteY17" fmla="*/ 111650 h 169341"/>
                <a:gd name="connsiteX18" fmla="*/ 145430 w 145170"/>
                <a:gd name="connsiteY18" fmla="*/ 108179 h 169341"/>
                <a:gd name="connsiteX19" fmla="*/ 142546 w 145170"/>
                <a:gd name="connsiteY19" fmla="*/ 105451 h 169341"/>
                <a:gd name="connsiteX20" fmla="*/ 138460 w 145170"/>
                <a:gd name="connsiteY20" fmla="*/ 110658 h 169341"/>
                <a:gd name="connsiteX21" fmla="*/ 78133 w 145170"/>
                <a:gd name="connsiteY21" fmla="*/ 161733 h 169341"/>
                <a:gd name="connsiteX22" fmla="*/ 55540 w 145170"/>
                <a:gd name="connsiteY22" fmla="*/ 161733 h 169341"/>
                <a:gd name="connsiteX23" fmla="*/ 50253 w 145170"/>
                <a:gd name="connsiteY23" fmla="*/ 161485 h 169341"/>
                <a:gd name="connsiteX24" fmla="*/ 47128 w 145170"/>
                <a:gd name="connsiteY24" fmla="*/ 159006 h 169341"/>
                <a:gd name="connsiteX25" fmla="*/ 48330 w 145170"/>
                <a:gd name="connsiteY25" fmla="*/ 153303 h 169341"/>
                <a:gd name="connsiteX26" fmla="*/ 80777 w 145170"/>
                <a:gd name="connsiteY26" fmla="*/ 19417 h 16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70" h="169341">
                  <a:moveTo>
                    <a:pt x="80777" y="19417"/>
                  </a:moveTo>
                  <a:cubicBezTo>
                    <a:pt x="82940" y="10491"/>
                    <a:pt x="83661" y="7764"/>
                    <a:pt x="106254" y="7764"/>
                  </a:cubicBezTo>
                  <a:cubicBezTo>
                    <a:pt x="113464" y="7764"/>
                    <a:pt x="115387" y="7764"/>
                    <a:pt x="115387" y="3053"/>
                  </a:cubicBezTo>
                  <a:cubicBezTo>
                    <a:pt x="115387" y="77"/>
                    <a:pt x="112743" y="77"/>
                    <a:pt x="111541" y="77"/>
                  </a:cubicBezTo>
                  <a:cubicBezTo>
                    <a:pt x="103610" y="77"/>
                    <a:pt x="83901" y="821"/>
                    <a:pt x="75970" y="821"/>
                  </a:cubicBezTo>
                  <a:cubicBezTo>
                    <a:pt x="68759" y="821"/>
                    <a:pt x="51214" y="77"/>
                    <a:pt x="44004" y="77"/>
                  </a:cubicBezTo>
                  <a:cubicBezTo>
                    <a:pt x="42321" y="77"/>
                    <a:pt x="39437" y="77"/>
                    <a:pt x="39437" y="5036"/>
                  </a:cubicBezTo>
                  <a:cubicBezTo>
                    <a:pt x="39437" y="7764"/>
                    <a:pt x="41600" y="7764"/>
                    <a:pt x="46167" y="7764"/>
                  </a:cubicBezTo>
                  <a:cubicBezTo>
                    <a:pt x="46647" y="7764"/>
                    <a:pt x="51214" y="7764"/>
                    <a:pt x="55300" y="8259"/>
                  </a:cubicBezTo>
                  <a:cubicBezTo>
                    <a:pt x="59626" y="8755"/>
                    <a:pt x="61789" y="9003"/>
                    <a:pt x="61789" y="12226"/>
                  </a:cubicBezTo>
                  <a:cubicBezTo>
                    <a:pt x="61789" y="13218"/>
                    <a:pt x="61549" y="13962"/>
                    <a:pt x="60828" y="16937"/>
                  </a:cubicBezTo>
                  <a:lnTo>
                    <a:pt x="28621" y="150080"/>
                  </a:lnTo>
                  <a:cubicBezTo>
                    <a:pt x="26218" y="159750"/>
                    <a:pt x="25737" y="161733"/>
                    <a:pt x="6750" y="161733"/>
                  </a:cubicBezTo>
                  <a:cubicBezTo>
                    <a:pt x="2664" y="161733"/>
                    <a:pt x="260" y="161733"/>
                    <a:pt x="260" y="166692"/>
                  </a:cubicBezTo>
                  <a:cubicBezTo>
                    <a:pt x="260" y="169419"/>
                    <a:pt x="2423" y="169419"/>
                    <a:pt x="6750" y="169419"/>
                  </a:cubicBezTo>
                  <a:lnTo>
                    <a:pt x="118031" y="169419"/>
                  </a:lnTo>
                  <a:cubicBezTo>
                    <a:pt x="123799" y="169419"/>
                    <a:pt x="124039" y="169419"/>
                    <a:pt x="125481" y="165204"/>
                  </a:cubicBezTo>
                  <a:lnTo>
                    <a:pt x="144469" y="111650"/>
                  </a:lnTo>
                  <a:cubicBezTo>
                    <a:pt x="145430" y="108922"/>
                    <a:pt x="145430" y="108427"/>
                    <a:pt x="145430" y="108179"/>
                  </a:cubicBezTo>
                  <a:cubicBezTo>
                    <a:pt x="145430" y="107187"/>
                    <a:pt x="144709" y="105451"/>
                    <a:pt x="142546" y="105451"/>
                  </a:cubicBezTo>
                  <a:cubicBezTo>
                    <a:pt x="140383" y="105451"/>
                    <a:pt x="140143" y="106691"/>
                    <a:pt x="138460" y="110658"/>
                  </a:cubicBezTo>
                  <a:cubicBezTo>
                    <a:pt x="130288" y="133468"/>
                    <a:pt x="119713" y="161733"/>
                    <a:pt x="78133" y="161733"/>
                  </a:cubicBezTo>
                  <a:lnTo>
                    <a:pt x="55540" y="161733"/>
                  </a:lnTo>
                  <a:cubicBezTo>
                    <a:pt x="52175" y="161733"/>
                    <a:pt x="51695" y="161733"/>
                    <a:pt x="50253" y="161485"/>
                  </a:cubicBezTo>
                  <a:cubicBezTo>
                    <a:pt x="47849" y="161237"/>
                    <a:pt x="47128" y="160989"/>
                    <a:pt x="47128" y="159006"/>
                  </a:cubicBezTo>
                  <a:cubicBezTo>
                    <a:pt x="47128" y="158262"/>
                    <a:pt x="47128" y="157766"/>
                    <a:pt x="48330" y="153303"/>
                  </a:cubicBezTo>
                  <a:lnTo>
                    <a:pt x="80777" y="194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4A83EE84-EFD9-285B-54CE-90689D2F82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644561" y="5194762"/>
              <a:ext cx="105320" cy="114026"/>
            </a:xfrm>
            <a:custGeom>
              <a:avLst/>
              <a:gdLst>
                <a:gd name="connsiteX0" fmla="*/ 41823 w 105320"/>
                <a:gd name="connsiteY0" fmla="*/ 78180 h 114026"/>
                <a:gd name="connsiteX1" fmla="*/ 47543 w 105320"/>
                <a:gd name="connsiteY1" fmla="*/ 78353 h 114026"/>
                <a:gd name="connsiteX2" fmla="*/ 105587 w 105320"/>
                <a:gd name="connsiteY2" fmla="*/ 25418 h 114026"/>
                <a:gd name="connsiteX3" fmla="*/ 83548 w 105320"/>
                <a:gd name="connsiteY3" fmla="*/ 79 h 114026"/>
                <a:gd name="connsiteX4" fmla="*/ 43337 w 105320"/>
                <a:gd name="connsiteY4" fmla="*/ 43642 h 114026"/>
                <a:gd name="connsiteX5" fmla="*/ 36439 w 105320"/>
                <a:gd name="connsiteY5" fmla="*/ 65510 h 114026"/>
                <a:gd name="connsiteX6" fmla="*/ 6156 w 105320"/>
                <a:gd name="connsiteY6" fmla="*/ 41385 h 114026"/>
                <a:gd name="connsiteX7" fmla="*/ 20793 w 105320"/>
                <a:gd name="connsiteY7" fmla="*/ 6153 h 114026"/>
                <a:gd name="connsiteX8" fmla="*/ 22139 w 105320"/>
                <a:gd name="connsiteY8" fmla="*/ 3897 h 114026"/>
                <a:gd name="connsiteX9" fmla="*/ 19447 w 105320"/>
                <a:gd name="connsiteY9" fmla="*/ 1814 h 114026"/>
                <a:gd name="connsiteX10" fmla="*/ 14063 w 105320"/>
                <a:gd name="connsiteY10" fmla="*/ 5633 h 114026"/>
                <a:gd name="connsiteX11" fmla="*/ 267 w 105320"/>
                <a:gd name="connsiteY11" fmla="*/ 43121 h 114026"/>
                <a:gd name="connsiteX12" fmla="*/ 32906 w 105320"/>
                <a:gd name="connsiteY12" fmla="*/ 76791 h 114026"/>
                <a:gd name="connsiteX13" fmla="*/ 23485 w 105320"/>
                <a:gd name="connsiteY13" fmla="*/ 108552 h 114026"/>
                <a:gd name="connsiteX14" fmla="*/ 29205 w 105320"/>
                <a:gd name="connsiteY14" fmla="*/ 114106 h 114026"/>
                <a:gd name="connsiteX15" fmla="*/ 35766 w 105320"/>
                <a:gd name="connsiteY15" fmla="*/ 110288 h 114026"/>
                <a:gd name="connsiteX16" fmla="*/ 41823 w 105320"/>
                <a:gd name="connsiteY16" fmla="*/ 78180 h 114026"/>
                <a:gd name="connsiteX17" fmla="*/ 44010 w 105320"/>
                <a:gd name="connsiteY17" fmla="*/ 66378 h 114026"/>
                <a:gd name="connsiteX18" fmla="*/ 56797 w 105320"/>
                <a:gd name="connsiteY18" fmla="*/ 27327 h 114026"/>
                <a:gd name="connsiteX19" fmla="*/ 81697 w 105320"/>
                <a:gd name="connsiteY19" fmla="*/ 11881 h 114026"/>
                <a:gd name="connsiteX20" fmla="*/ 99531 w 105320"/>
                <a:gd name="connsiteY20" fmla="*/ 28889 h 114026"/>
                <a:gd name="connsiteX21" fmla="*/ 49394 w 105320"/>
                <a:gd name="connsiteY21" fmla="*/ 66551 h 114026"/>
                <a:gd name="connsiteX22" fmla="*/ 44010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823" y="78180"/>
                  </a:moveTo>
                  <a:cubicBezTo>
                    <a:pt x="43674" y="78353"/>
                    <a:pt x="45693" y="78353"/>
                    <a:pt x="47543" y="78353"/>
                  </a:cubicBezTo>
                  <a:cubicBezTo>
                    <a:pt x="77827" y="78353"/>
                    <a:pt x="105587" y="52840"/>
                    <a:pt x="105587" y="25418"/>
                  </a:cubicBezTo>
                  <a:cubicBezTo>
                    <a:pt x="105587" y="9972"/>
                    <a:pt x="96671" y="79"/>
                    <a:pt x="83548" y="79"/>
                  </a:cubicBezTo>
                  <a:cubicBezTo>
                    <a:pt x="60330" y="79"/>
                    <a:pt x="48048" y="30625"/>
                    <a:pt x="43337" y="43642"/>
                  </a:cubicBezTo>
                  <a:cubicBezTo>
                    <a:pt x="41150" y="50063"/>
                    <a:pt x="37449" y="62212"/>
                    <a:pt x="36439" y="65510"/>
                  </a:cubicBezTo>
                  <a:cubicBezTo>
                    <a:pt x="17933" y="62907"/>
                    <a:pt x="6156" y="54229"/>
                    <a:pt x="6156" y="41385"/>
                  </a:cubicBezTo>
                  <a:cubicBezTo>
                    <a:pt x="6156" y="41212"/>
                    <a:pt x="7165" y="21774"/>
                    <a:pt x="20793" y="6153"/>
                  </a:cubicBezTo>
                  <a:cubicBezTo>
                    <a:pt x="21970" y="4939"/>
                    <a:pt x="22139" y="4591"/>
                    <a:pt x="22139" y="3897"/>
                  </a:cubicBezTo>
                  <a:cubicBezTo>
                    <a:pt x="22139" y="1814"/>
                    <a:pt x="19952" y="1814"/>
                    <a:pt x="19447" y="1814"/>
                  </a:cubicBezTo>
                  <a:cubicBezTo>
                    <a:pt x="17933" y="1814"/>
                    <a:pt x="17260" y="1814"/>
                    <a:pt x="14063" y="5633"/>
                  </a:cubicBezTo>
                  <a:cubicBezTo>
                    <a:pt x="4641" y="17608"/>
                    <a:pt x="267" y="35658"/>
                    <a:pt x="267" y="43121"/>
                  </a:cubicBezTo>
                  <a:cubicBezTo>
                    <a:pt x="267" y="58568"/>
                    <a:pt x="11203" y="71931"/>
                    <a:pt x="32906" y="76791"/>
                  </a:cubicBezTo>
                  <a:cubicBezTo>
                    <a:pt x="24494" y="103692"/>
                    <a:pt x="23485" y="106990"/>
                    <a:pt x="23485" y="108552"/>
                  </a:cubicBezTo>
                  <a:cubicBezTo>
                    <a:pt x="23485" y="113238"/>
                    <a:pt x="27354" y="114106"/>
                    <a:pt x="29205" y="114106"/>
                  </a:cubicBezTo>
                  <a:cubicBezTo>
                    <a:pt x="31056" y="114106"/>
                    <a:pt x="34420" y="112891"/>
                    <a:pt x="35766" y="110288"/>
                  </a:cubicBezTo>
                  <a:cubicBezTo>
                    <a:pt x="36944" y="107684"/>
                    <a:pt x="38458" y="98833"/>
                    <a:pt x="41823" y="78180"/>
                  </a:cubicBezTo>
                  <a:close/>
                  <a:moveTo>
                    <a:pt x="44010" y="66378"/>
                  </a:moveTo>
                  <a:cubicBezTo>
                    <a:pt x="47375" y="46419"/>
                    <a:pt x="48721" y="38609"/>
                    <a:pt x="56797" y="27327"/>
                  </a:cubicBezTo>
                  <a:cubicBezTo>
                    <a:pt x="64368" y="16740"/>
                    <a:pt x="73285" y="11881"/>
                    <a:pt x="81697" y="11881"/>
                  </a:cubicBezTo>
                  <a:cubicBezTo>
                    <a:pt x="93306" y="11881"/>
                    <a:pt x="99531" y="19864"/>
                    <a:pt x="99531" y="28889"/>
                  </a:cubicBezTo>
                  <a:cubicBezTo>
                    <a:pt x="99531" y="46419"/>
                    <a:pt x="78332" y="66551"/>
                    <a:pt x="49394" y="66551"/>
                  </a:cubicBezTo>
                  <a:cubicBezTo>
                    <a:pt x="47880" y="66551"/>
                    <a:pt x="45525" y="66551"/>
                    <a:pt x="44010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1210CA88-343D-6D95-3F40-091F57AD777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778597" y="5124521"/>
              <a:ext cx="113444" cy="163143"/>
            </a:xfrm>
            <a:custGeom>
              <a:avLst/>
              <a:gdLst>
                <a:gd name="connsiteX0" fmla="*/ 994 w 113444"/>
                <a:gd name="connsiteY0" fmla="*/ 152560 h 163143"/>
                <a:gd name="connsiteX1" fmla="*/ 273 w 113444"/>
                <a:gd name="connsiteY1" fmla="*/ 156527 h 163143"/>
                <a:gd name="connsiteX2" fmla="*/ 7003 w 113444"/>
                <a:gd name="connsiteY2" fmla="*/ 163221 h 163143"/>
                <a:gd name="connsiteX3" fmla="*/ 15415 w 113444"/>
                <a:gd name="connsiteY3" fmla="*/ 158014 h 163143"/>
                <a:gd name="connsiteX4" fmla="*/ 30797 w 113444"/>
                <a:gd name="connsiteY4" fmla="*/ 95782 h 163143"/>
                <a:gd name="connsiteX5" fmla="*/ 54591 w 113444"/>
                <a:gd name="connsiteY5" fmla="*/ 112394 h 163143"/>
                <a:gd name="connsiteX6" fmla="*/ 113717 w 113444"/>
                <a:gd name="connsiteY6" fmla="*/ 40491 h 163143"/>
                <a:gd name="connsiteX7" fmla="*/ 80309 w 113444"/>
                <a:gd name="connsiteY7" fmla="*/ 77 h 163143"/>
                <a:gd name="connsiteX8" fmla="*/ 24548 w 113444"/>
                <a:gd name="connsiteY8" fmla="*/ 55120 h 163143"/>
                <a:gd name="connsiteX9" fmla="*/ 994 w 113444"/>
                <a:gd name="connsiteY9" fmla="*/ 152560 h 163143"/>
                <a:gd name="connsiteX10" fmla="*/ 54351 w 113444"/>
                <a:gd name="connsiteY10" fmla="*/ 106939 h 163143"/>
                <a:gd name="connsiteX11" fmla="*/ 33681 w 113444"/>
                <a:gd name="connsiteY11" fmla="*/ 84872 h 163143"/>
                <a:gd name="connsiteX12" fmla="*/ 35604 w 113444"/>
                <a:gd name="connsiteY12" fmla="*/ 75699 h 163143"/>
                <a:gd name="connsiteX13" fmla="*/ 50025 w 113444"/>
                <a:gd name="connsiteY13" fmla="*/ 29086 h 163143"/>
                <a:gd name="connsiteX14" fmla="*/ 79828 w 113444"/>
                <a:gd name="connsiteY14" fmla="*/ 5532 h 163143"/>
                <a:gd name="connsiteX15" fmla="*/ 96412 w 113444"/>
                <a:gd name="connsiteY15" fmla="*/ 29830 h 163143"/>
                <a:gd name="connsiteX16" fmla="*/ 82952 w 113444"/>
                <a:gd name="connsiteY16" fmla="*/ 83385 h 163143"/>
                <a:gd name="connsiteX17" fmla="*/ 54351 w 113444"/>
                <a:gd name="connsiteY17" fmla="*/ 106939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94" y="152560"/>
                  </a:moveTo>
                  <a:cubicBezTo>
                    <a:pt x="273" y="155535"/>
                    <a:pt x="273" y="156031"/>
                    <a:pt x="273" y="156527"/>
                  </a:cubicBezTo>
                  <a:cubicBezTo>
                    <a:pt x="273" y="160246"/>
                    <a:pt x="2917" y="163221"/>
                    <a:pt x="7003" y="163221"/>
                  </a:cubicBezTo>
                  <a:cubicBezTo>
                    <a:pt x="12050" y="163221"/>
                    <a:pt x="14934" y="158758"/>
                    <a:pt x="15415" y="158014"/>
                  </a:cubicBezTo>
                  <a:cubicBezTo>
                    <a:pt x="16616" y="155783"/>
                    <a:pt x="24308" y="122559"/>
                    <a:pt x="30797" y="95782"/>
                  </a:cubicBezTo>
                  <a:cubicBezTo>
                    <a:pt x="35604" y="105699"/>
                    <a:pt x="43295" y="112394"/>
                    <a:pt x="54591" y="112394"/>
                  </a:cubicBezTo>
                  <a:cubicBezTo>
                    <a:pt x="82712" y="112394"/>
                    <a:pt x="113717" y="77434"/>
                    <a:pt x="113717" y="40491"/>
                  </a:cubicBezTo>
                  <a:cubicBezTo>
                    <a:pt x="113717" y="14210"/>
                    <a:pt x="97854" y="77"/>
                    <a:pt x="80309" y="77"/>
                  </a:cubicBezTo>
                  <a:cubicBezTo>
                    <a:pt x="56995" y="77"/>
                    <a:pt x="31758" y="24871"/>
                    <a:pt x="24548" y="55120"/>
                  </a:cubicBezTo>
                  <a:lnTo>
                    <a:pt x="994" y="152560"/>
                  </a:lnTo>
                  <a:close/>
                  <a:moveTo>
                    <a:pt x="54351" y="106939"/>
                  </a:moveTo>
                  <a:cubicBezTo>
                    <a:pt x="37527" y="106939"/>
                    <a:pt x="33681" y="87104"/>
                    <a:pt x="33681" y="84872"/>
                  </a:cubicBezTo>
                  <a:cubicBezTo>
                    <a:pt x="33681" y="83881"/>
                    <a:pt x="34883" y="78922"/>
                    <a:pt x="35604" y="75699"/>
                  </a:cubicBezTo>
                  <a:cubicBezTo>
                    <a:pt x="42334" y="47930"/>
                    <a:pt x="44737" y="39004"/>
                    <a:pt x="50025" y="29086"/>
                  </a:cubicBezTo>
                  <a:cubicBezTo>
                    <a:pt x="60360" y="10987"/>
                    <a:pt x="72377" y="5532"/>
                    <a:pt x="79828" y="5532"/>
                  </a:cubicBezTo>
                  <a:cubicBezTo>
                    <a:pt x="88721" y="5532"/>
                    <a:pt x="96412" y="12722"/>
                    <a:pt x="96412" y="29830"/>
                  </a:cubicBezTo>
                  <a:cubicBezTo>
                    <a:pt x="96412" y="43467"/>
                    <a:pt x="89442" y="71236"/>
                    <a:pt x="82952" y="83385"/>
                  </a:cubicBezTo>
                  <a:cubicBezTo>
                    <a:pt x="75021" y="99005"/>
                    <a:pt x="63484" y="106939"/>
                    <a:pt x="54351" y="10693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26BF74F6-7442-A6F3-6B65-895677A6F9B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907259" y="5194762"/>
              <a:ext cx="105320" cy="114026"/>
            </a:xfrm>
            <a:custGeom>
              <a:avLst/>
              <a:gdLst>
                <a:gd name="connsiteX0" fmla="*/ 41834 w 105320"/>
                <a:gd name="connsiteY0" fmla="*/ 78180 h 114026"/>
                <a:gd name="connsiteX1" fmla="*/ 47554 w 105320"/>
                <a:gd name="connsiteY1" fmla="*/ 78353 h 114026"/>
                <a:gd name="connsiteX2" fmla="*/ 105598 w 105320"/>
                <a:gd name="connsiteY2" fmla="*/ 25418 h 114026"/>
                <a:gd name="connsiteX3" fmla="*/ 83558 w 105320"/>
                <a:gd name="connsiteY3" fmla="*/ 79 h 114026"/>
                <a:gd name="connsiteX4" fmla="*/ 43348 w 105320"/>
                <a:gd name="connsiteY4" fmla="*/ 43642 h 114026"/>
                <a:gd name="connsiteX5" fmla="*/ 36450 w 105320"/>
                <a:gd name="connsiteY5" fmla="*/ 65510 h 114026"/>
                <a:gd name="connsiteX6" fmla="*/ 6166 w 105320"/>
                <a:gd name="connsiteY6" fmla="*/ 41385 h 114026"/>
                <a:gd name="connsiteX7" fmla="*/ 20804 w 105320"/>
                <a:gd name="connsiteY7" fmla="*/ 6153 h 114026"/>
                <a:gd name="connsiteX8" fmla="*/ 22150 w 105320"/>
                <a:gd name="connsiteY8" fmla="*/ 3897 h 114026"/>
                <a:gd name="connsiteX9" fmla="*/ 19458 w 105320"/>
                <a:gd name="connsiteY9" fmla="*/ 1814 h 114026"/>
                <a:gd name="connsiteX10" fmla="*/ 14074 w 105320"/>
                <a:gd name="connsiteY10" fmla="*/ 5633 h 114026"/>
                <a:gd name="connsiteX11" fmla="*/ 278 w 105320"/>
                <a:gd name="connsiteY11" fmla="*/ 43121 h 114026"/>
                <a:gd name="connsiteX12" fmla="*/ 32917 w 105320"/>
                <a:gd name="connsiteY12" fmla="*/ 76791 h 114026"/>
                <a:gd name="connsiteX13" fmla="*/ 23496 w 105320"/>
                <a:gd name="connsiteY13" fmla="*/ 108552 h 114026"/>
                <a:gd name="connsiteX14" fmla="*/ 29216 w 105320"/>
                <a:gd name="connsiteY14" fmla="*/ 114106 h 114026"/>
                <a:gd name="connsiteX15" fmla="*/ 35777 w 105320"/>
                <a:gd name="connsiteY15" fmla="*/ 110288 h 114026"/>
                <a:gd name="connsiteX16" fmla="*/ 41834 w 105320"/>
                <a:gd name="connsiteY16" fmla="*/ 78180 h 114026"/>
                <a:gd name="connsiteX17" fmla="*/ 44021 w 105320"/>
                <a:gd name="connsiteY17" fmla="*/ 66378 h 114026"/>
                <a:gd name="connsiteX18" fmla="*/ 56808 w 105320"/>
                <a:gd name="connsiteY18" fmla="*/ 27327 h 114026"/>
                <a:gd name="connsiteX19" fmla="*/ 81708 w 105320"/>
                <a:gd name="connsiteY19" fmla="*/ 11881 h 114026"/>
                <a:gd name="connsiteX20" fmla="*/ 99542 w 105320"/>
                <a:gd name="connsiteY20" fmla="*/ 28889 h 114026"/>
                <a:gd name="connsiteX21" fmla="*/ 49405 w 105320"/>
                <a:gd name="connsiteY21" fmla="*/ 66551 h 114026"/>
                <a:gd name="connsiteX22" fmla="*/ 44021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834" y="78180"/>
                  </a:moveTo>
                  <a:cubicBezTo>
                    <a:pt x="43685" y="78353"/>
                    <a:pt x="45704" y="78353"/>
                    <a:pt x="47554" y="78353"/>
                  </a:cubicBezTo>
                  <a:cubicBezTo>
                    <a:pt x="77838" y="78353"/>
                    <a:pt x="105598" y="52840"/>
                    <a:pt x="105598" y="25418"/>
                  </a:cubicBezTo>
                  <a:cubicBezTo>
                    <a:pt x="105598" y="9972"/>
                    <a:pt x="96681" y="79"/>
                    <a:pt x="83558" y="79"/>
                  </a:cubicBezTo>
                  <a:cubicBezTo>
                    <a:pt x="60341" y="79"/>
                    <a:pt x="48059" y="30625"/>
                    <a:pt x="43348" y="43642"/>
                  </a:cubicBezTo>
                  <a:cubicBezTo>
                    <a:pt x="41161" y="50063"/>
                    <a:pt x="37460" y="62212"/>
                    <a:pt x="36450" y="65510"/>
                  </a:cubicBezTo>
                  <a:cubicBezTo>
                    <a:pt x="17944" y="62907"/>
                    <a:pt x="6166" y="54229"/>
                    <a:pt x="6166" y="41385"/>
                  </a:cubicBezTo>
                  <a:cubicBezTo>
                    <a:pt x="6166" y="41212"/>
                    <a:pt x="7176" y="21774"/>
                    <a:pt x="20804" y="6153"/>
                  </a:cubicBezTo>
                  <a:cubicBezTo>
                    <a:pt x="21981" y="4939"/>
                    <a:pt x="22150" y="4591"/>
                    <a:pt x="22150" y="3897"/>
                  </a:cubicBezTo>
                  <a:cubicBezTo>
                    <a:pt x="22150" y="1814"/>
                    <a:pt x="19962" y="1814"/>
                    <a:pt x="19458" y="1814"/>
                  </a:cubicBezTo>
                  <a:cubicBezTo>
                    <a:pt x="17944" y="1814"/>
                    <a:pt x="17271" y="1814"/>
                    <a:pt x="14074" y="5633"/>
                  </a:cubicBezTo>
                  <a:cubicBezTo>
                    <a:pt x="4652" y="17608"/>
                    <a:pt x="278" y="35658"/>
                    <a:pt x="278" y="43121"/>
                  </a:cubicBezTo>
                  <a:cubicBezTo>
                    <a:pt x="278" y="58568"/>
                    <a:pt x="11214" y="71931"/>
                    <a:pt x="32917" y="76791"/>
                  </a:cubicBezTo>
                  <a:cubicBezTo>
                    <a:pt x="24505" y="103692"/>
                    <a:pt x="23496" y="106990"/>
                    <a:pt x="23496" y="108552"/>
                  </a:cubicBezTo>
                  <a:cubicBezTo>
                    <a:pt x="23496" y="113238"/>
                    <a:pt x="27365" y="114106"/>
                    <a:pt x="29216" y="114106"/>
                  </a:cubicBezTo>
                  <a:cubicBezTo>
                    <a:pt x="31066" y="114106"/>
                    <a:pt x="34431" y="112891"/>
                    <a:pt x="35777" y="110288"/>
                  </a:cubicBezTo>
                  <a:cubicBezTo>
                    <a:pt x="36955" y="107684"/>
                    <a:pt x="38469" y="98833"/>
                    <a:pt x="41834" y="78180"/>
                  </a:cubicBezTo>
                  <a:close/>
                  <a:moveTo>
                    <a:pt x="44021" y="66378"/>
                  </a:moveTo>
                  <a:cubicBezTo>
                    <a:pt x="47386" y="46419"/>
                    <a:pt x="48732" y="38609"/>
                    <a:pt x="56808" y="27327"/>
                  </a:cubicBezTo>
                  <a:cubicBezTo>
                    <a:pt x="64379" y="16740"/>
                    <a:pt x="73296" y="11881"/>
                    <a:pt x="81708" y="11881"/>
                  </a:cubicBezTo>
                  <a:cubicBezTo>
                    <a:pt x="93317" y="11881"/>
                    <a:pt x="99542" y="19864"/>
                    <a:pt x="99542" y="28889"/>
                  </a:cubicBezTo>
                  <a:cubicBezTo>
                    <a:pt x="99542" y="46419"/>
                    <a:pt x="78343" y="66551"/>
                    <a:pt x="49405" y="66551"/>
                  </a:cubicBezTo>
                  <a:cubicBezTo>
                    <a:pt x="47891" y="66551"/>
                    <a:pt x="45535" y="66551"/>
                    <a:pt x="44021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C65BE37E-FEC5-0A06-2001-7B39CAA86A8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047784" y="5048156"/>
              <a:ext cx="55760" cy="247938"/>
            </a:xfrm>
            <a:custGeom>
              <a:avLst/>
              <a:gdLst>
                <a:gd name="connsiteX0" fmla="*/ 56044 w 55760"/>
                <a:gd name="connsiteY0" fmla="*/ 124047 h 247938"/>
                <a:gd name="connsiteX1" fmla="*/ 40181 w 55760"/>
                <a:gd name="connsiteY1" fmla="*/ 46690 h 247938"/>
                <a:gd name="connsiteX2" fmla="*/ 2687 w 55760"/>
                <a:gd name="connsiteY2" fmla="*/ 77 h 247938"/>
                <a:gd name="connsiteX3" fmla="*/ 284 w 55760"/>
                <a:gd name="connsiteY3" fmla="*/ 2557 h 247938"/>
                <a:gd name="connsiteX4" fmla="*/ 4850 w 55760"/>
                <a:gd name="connsiteY4" fmla="*/ 8259 h 247938"/>
                <a:gd name="connsiteX5" fmla="*/ 42104 w 55760"/>
                <a:gd name="connsiteY5" fmla="*/ 124047 h 247938"/>
                <a:gd name="connsiteX6" fmla="*/ 3408 w 55760"/>
                <a:gd name="connsiteY6" fmla="*/ 241322 h 247938"/>
                <a:gd name="connsiteX7" fmla="*/ 284 w 55760"/>
                <a:gd name="connsiteY7" fmla="*/ 245536 h 247938"/>
                <a:gd name="connsiteX8" fmla="*/ 2687 w 55760"/>
                <a:gd name="connsiteY8" fmla="*/ 248016 h 247938"/>
                <a:gd name="connsiteX9" fmla="*/ 40902 w 55760"/>
                <a:gd name="connsiteY9" fmla="*/ 199668 h 247938"/>
                <a:gd name="connsiteX10" fmla="*/ 56044 w 55760"/>
                <a:gd name="connsiteY10" fmla="*/ 124047 h 2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60" h="247938">
                  <a:moveTo>
                    <a:pt x="56044" y="124047"/>
                  </a:moveTo>
                  <a:cubicBezTo>
                    <a:pt x="56044" y="104707"/>
                    <a:pt x="53401" y="74707"/>
                    <a:pt x="40181" y="46690"/>
                  </a:cubicBezTo>
                  <a:cubicBezTo>
                    <a:pt x="25761" y="16193"/>
                    <a:pt x="5091" y="77"/>
                    <a:pt x="2687" y="77"/>
                  </a:cubicBezTo>
                  <a:cubicBezTo>
                    <a:pt x="1245" y="77"/>
                    <a:pt x="284" y="1069"/>
                    <a:pt x="284" y="2557"/>
                  </a:cubicBezTo>
                  <a:cubicBezTo>
                    <a:pt x="284" y="3301"/>
                    <a:pt x="284" y="3797"/>
                    <a:pt x="4850" y="8259"/>
                  </a:cubicBezTo>
                  <a:cubicBezTo>
                    <a:pt x="28404" y="32805"/>
                    <a:pt x="42104" y="72227"/>
                    <a:pt x="42104" y="124047"/>
                  </a:cubicBezTo>
                  <a:cubicBezTo>
                    <a:pt x="42104" y="166444"/>
                    <a:pt x="33211" y="210081"/>
                    <a:pt x="3408" y="241322"/>
                  </a:cubicBezTo>
                  <a:cubicBezTo>
                    <a:pt x="284" y="244297"/>
                    <a:pt x="284" y="244793"/>
                    <a:pt x="284" y="245536"/>
                  </a:cubicBezTo>
                  <a:cubicBezTo>
                    <a:pt x="284" y="247024"/>
                    <a:pt x="1245" y="248016"/>
                    <a:pt x="2687" y="248016"/>
                  </a:cubicBezTo>
                  <a:cubicBezTo>
                    <a:pt x="5091" y="248016"/>
                    <a:pt x="26722" y="231156"/>
                    <a:pt x="40902" y="199668"/>
                  </a:cubicBezTo>
                  <a:cubicBezTo>
                    <a:pt x="53160" y="172395"/>
                    <a:pt x="56044" y="144873"/>
                    <a:pt x="56044" y="124047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C6F61ED3-A949-B681-AC6F-0B55B0A48783}"/>
              </a:ext>
            </a:extLst>
          </p:cNvPr>
          <p:cNvSpPr txBox="1"/>
          <p:nvPr/>
        </p:nvSpPr>
        <p:spPr>
          <a:xfrm>
            <a:off x="1799667" y="3772862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difficult</a:t>
            </a:r>
            <a:r>
              <a:rPr lang="pl-PL" sz="2000" dirty="0"/>
              <a:t> to </a:t>
            </a:r>
            <a:r>
              <a:rPr lang="pl-PL" sz="2000" dirty="0" err="1"/>
              <a:t>analyze</a:t>
            </a:r>
            <a:r>
              <a:rPr lang="pl-PL" sz="2000" dirty="0"/>
              <a:t> and </a:t>
            </a:r>
            <a:r>
              <a:rPr lang="pl-PL" sz="2000" dirty="0" err="1"/>
              <a:t>optimize</a:t>
            </a:r>
            <a:r>
              <a:rPr lang="pl-PL" sz="2000" dirty="0"/>
              <a:t> </a:t>
            </a:r>
            <a:r>
              <a:rPr lang="pl-PL" sz="2000" dirty="0" err="1"/>
              <a:t>directly</a:t>
            </a:r>
            <a:r>
              <a:rPr lang="pl-PL" sz="2000" dirty="0"/>
              <a:t>….</a:t>
            </a:r>
            <a:endParaRPr lang="en-US" sz="2000" dirty="0"/>
          </a:p>
        </p:txBody>
      </p:sp>
      <p:sp>
        <p:nvSpPr>
          <p:cNvPr id="109" name="Prostokąt 108">
            <a:extLst>
              <a:ext uri="{FF2B5EF4-FFF2-40B4-BE49-F238E27FC236}">
                <a16:creationId xmlns:a16="http://schemas.microsoft.com/office/drawing/2014/main" id="{A3E77F52-F3D1-E99B-D9B5-4A1F5F5F6FC2}"/>
              </a:ext>
            </a:extLst>
          </p:cNvPr>
          <p:cNvSpPr/>
          <p:nvPr/>
        </p:nvSpPr>
        <p:spPr>
          <a:xfrm>
            <a:off x="585270" y="4561737"/>
            <a:ext cx="7926204" cy="218159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B8AE04FE-DD39-2261-3736-06285042F80D}"/>
              </a:ext>
            </a:extLst>
          </p:cNvPr>
          <p:cNvSpPr txBox="1"/>
          <p:nvPr/>
        </p:nvSpPr>
        <p:spPr>
          <a:xfrm>
            <a:off x="1139001" y="4702275"/>
            <a:ext cx="709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Alternative</a:t>
            </a:r>
            <a:r>
              <a:rPr lang="pl-PL" sz="2000" dirty="0"/>
              <a:t> </a:t>
            </a:r>
            <a:r>
              <a:rPr lang="pl-PL" sz="2000" dirty="0" err="1"/>
              <a:t>formulation</a:t>
            </a:r>
            <a:r>
              <a:rPr lang="pl-PL" sz="2000" dirty="0"/>
              <a:t> for Quantum Fisher </a:t>
            </a:r>
            <a:r>
              <a:rPr lang="pl-PL" sz="2000" dirty="0" err="1"/>
              <a:t>information</a:t>
            </a:r>
            <a:endParaRPr lang="en-US" sz="2000" dirty="0"/>
          </a:p>
        </p:txBody>
      </p:sp>
      <p:pic>
        <p:nvPicPr>
          <p:cNvPr id="113" name="Obraz 11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8ADFC420-89D6-CB85-3A41-DB527DB123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3" y="5320471"/>
            <a:ext cx="3318177" cy="486278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D50779DE-97F6-605A-0CAA-9AD9F339A12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61" y="6074987"/>
            <a:ext cx="4693803" cy="40011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3766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68D36-4B50-CF60-0B4F-5357470F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64" y="1146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see-saw</a:t>
            </a:r>
            <a:r>
              <a:rPr lang="pl-PL" dirty="0"/>
              <a:t> </a:t>
            </a:r>
            <a:r>
              <a:rPr lang="pl-PL" dirty="0" err="1"/>
              <a:t>optimization</a:t>
            </a:r>
            <a:r>
              <a:rPr lang="pl-PL" dirty="0"/>
              <a:t> (ISS)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C3A180D-9C40-7393-D716-19BB6C32D28A}"/>
              </a:ext>
            </a:extLst>
          </p:cNvPr>
          <p:cNvSpPr txBox="1"/>
          <p:nvPr/>
        </p:nvSpPr>
        <p:spPr>
          <a:xfrm>
            <a:off x="6262277" y="6289166"/>
            <a:ext cx="2819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2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arxiv:1312.1356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(2013) </a:t>
            </a:r>
            <a:endParaRPr lang="pl-PL" sz="1200" dirty="0"/>
          </a:p>
        </p:txBody>
      </p:sp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6453E683-D71D-1B75-D6E8-73BB2E45AB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8" y="2740468"/>
            <a:ext cx="3318177" cy="486278"/>
          </a:xfrm>
          <a:prstGeom prst="rect">
            <a:avLst/>
          </a:prstGeom>
          <a:noFill/>
          <a:ln/>
          <a:effectLst/>
        </p:spPr>
      </p:pic>
      <p:grpSp>
        <p:nvGrpSpPr>
          <p:cNvPr id="99" name="Grupa 9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3AA38982-1E99-F9DF-9079-6FBD940428C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58421" y="4121937"/>
            <a:ext cx="4534343" cy="524038"/>
            <a:chOff x="6903653" y="6067268"/>
            <a:chExt cx="4534343" cy="524038"/>
          </a:xfrm>
        </p:grpSpPr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425B587C-ABDF-234D-1632-2CF2383499A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903653" y="6171750"/>
              <a:ext cx="274471" cy="149938"/>
            </a:xfrm>
            <a:custGeom>
              <a:avLst/>
              <a:gdLst>
                <a:gd name="connsiteX0" fmla="*/ 27581 w 274471"/>
                <a:gd name="connsiteY0" fmla="*/ 33319 h 149938"/>
                <a:gd name="connsiteX1" fmla="*/ 27581 w 274471"/>
                <a:gd name="connsiteY1" fmla="*/ 124232 h 149938"/>
                <a:gd name="connsiteX2" fmla="*/ 169 w 274471"/>
                <a:gd name="connsiteY2" fmla="*/ 139497 h 149938"/>
                <a:gd name="connsiteX3" fmla="*/ 169 w 274471"/>
                <a:gd name="connsiteY3" fmla="*/ 150013 h 149938"/>
                <a:gd name="connsiteX4" fmla="*/ 39881 w 274471"/>
                <a:gd name="connsiteY4" fmla="*/ 148995 h 149938"/>
                <a:gd name="connsiteX5" fmla="*/ 79242 w 274471"/>
                <a:gd name="connsiteY5" fmla="*/ 150013 h 149938"/>
                <a:gd name="connsiteX6" fmla="*/ 79242 w 274471"/>
                <a:gd name="connsiteY6" fmla="*/ 139497 h 149938"/>
                <a:gd name="connsiteX7" fmla="*/ 51830 w 274471"/>
                <a:gd name="connsiteY7" fmla="*/ 124232 h 149938"/>
                <a:gd name="connsiteX8" fmla="*/ 51830 w 274471"/>
                <a:gd name="connsiteY8" fmla="*/ 61814 h 149938"/>
                <a:gd name="connsiteX9" fmla="*/ 99274 w 274471"/>
                <a:gd name="connsiteY9" fmla="*/ 7538 h 149938"/>
                <a:gd name="connsiteX10" fmla="*/ 125280 w 274471"/>
                <a:gd name="connsiteY10" fmla="*/ 45192 h 149938"/>
                <a:gd name="connsiteX11" fmla="*/ 125280 w 274471"/>
                <a:gd name="connsiteY11" fmla="*/ 124232 h 149938"/>
                <a:gd name="connsiteX12" fmla="*/ 97868 w 274471"/>
                <a:gd name="connsiteY12" fmla="*/ 139497 h 149938"/>
                <a:gd name="connsiteX13" fmla="*/ 97868 w 274471"/>
                <a:gd name="connsiteY13" fmla="*/ 150013 h 149938"/>
                <a:gd name="connsiteX14" fmla="*/ 137580 w 274471"/>
                <a:gd name="connsiteY14" fmla="*/ 148995 h 149938"/>
                <a:gd name="connsiteX15" fmla="*/ 176941 w 274471"/>
                <a:gd name="connsiteY15" fmla="*/ 150013 h 149938"/>
                <a:gd name="connsiteX16" fmla="*/ 176941 w 274471"/>
                <a:gd name="connsiteY16" fmla="*/ 139497 h 149938"/>
                <a:gd name="connsiteX17" fmla="*/ 149529 w 274471"/>
                <a:gd name="connsiteY17" fmla="*/ 124232 h 149938"/>
                <a:gd name="connsiteX18" fmla="*/ 149529 w 274471"/>
                <a:gd name="connsiteY18" fmla="*/ 61814 h 149938"/>
                <a:gd name="connsiteX19" fmla="*/ 196973 w 274471"/>
                <a:gd name="connsiteY19" fmla="*/ 7538 h 149938"/>
                <a:gd name="connsiteX20" fmla="*/ 222979 w 274471"/>
                <a:gd name="connsiteY20" fmla="*/ 45192 h 149938"/>
                <a:gd name="connsiteX21" fmla="*/ 222979 w 274471"/>
                <a:gd name="connsiteY21" fmla="*/ 124232 h 149938"/>
                <a:gd name="connsiteX22" fmla="*/ 195567 w 274471"/>
                <a:gd name="connsiteY22" fmla="*/ 139497 h 149938"/>
                <a:gd name="connsiteX23" fmla="*/ 195567 w 274471"/>
                <a:gd name="connsiteY23" fmla="*/ 150013 h 149938"/>
                <a:gd name="connsiteX24" fmla="*/ 235279 w 274471"/>
                <a:gd name="connsiteY24" fmla="*/ 148995 h 149938"/>
                <a:gd name="connsiteX25" fmla="*/ 274640 w 274471"/>
                <a:gd name="connsiteY25" fmla="*/ 150013 h 149938"/>
                <a:gd name="connsiteX26" fmla="*/ 274640 w 274471"/>
                <a:gd name="connsiteY26" fmla="*/ 139497 h 149938"/>
                <a:gd name="connsiteX27" fmla="*/ 247228 w 274471"/>
                <a:gd name="connsiteY27" fmla="*/ 129320 h 149938"/>
                <a:gd name="connsiteX28" fmla="*/ 247228 w 274471"/>
                <a:gd name="connsiteY28" fmla="*/ 64528 h 149938"/>
                <a:gd name="connsiteX29" fmla="*/ 236333 w 274471"/>
                <a:gd name="connsiteY29" fmla="*/ 12626 h 149938"/>
                <a:gd name="connsiteX30" fmla="*/ 199433 w 274471"/>
                <a:gd name="connsiteY30" fmla="*/ 75 h 149938"/>
                <a:gd name="connsiteX31" fmla="*/ 148475 w 274471"/>
                <a:gd name="connsiteY31" fmla="*/ 33319 h 149938"/>
                <a:gd name="connsiteX32" fmla="*/ 101734 w 274471"/>
                <a:gd name="connsiteY32" fmla="*/ 75 h 149938"/>
                <a:gd name="connsiteX33" fmla="*/ 49721 w 274471"/>
                <a:gd name="connsiteY33" fmla="*/ 35694 h 149938"/>
                <a:gd name="connsiteX34" fmla="*/ 49721 w 274471"/>
                <a:gd name="connsiteY34" fmla="*/ 75 h 149938"/>
                <a:gd name="connsiteX35" fmla="*/ 169 w 274471"/>
                <a:gd name="connsiteY35" fmla="*/ 3806 h 149938"/>
                <a:gd name="connsiteX36" fmla="*/ 169 w 274471"/>
                <a:gd name="connsiteY36" fmla="*/ 14322 h 149938"/>
                <a:gd name="connsiteX37" fmla="*/ 27581 w 274471"/>
                <a:gd name="connsiteY37" fmla="*/ 33319 h 14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4471" h="149938">
                  <a:moveTo>
                    <a:pt x="27581" y="33319"/>
                  </a:moveTo>
                  <a:lnTo>
                    <a:pt x="27581" y="124232"/>
                  </a:lnTo>
                  <a:cubicBezTo>
                    <a:pt x="27581" y="139497"/>
                    <a:pt x="23715" y="139497"/>
                    <a:pt x="169" y="139497"/>
                  </a:cubicBezTo>
                  <a:lnTo>
                    <a:pt x="169" y="150013"/>
                  </a:lnTo>
                  <a:cubicBezTo>
                    <a:pt x="12469" y="149674"/>
                    <a:pt x="30392" y="148995"/>
                    <a:pt x="39881" y="148995"/>
                  </a:cubicBezTo>
                  <a:cubicBezTo>
                    <a:pt x="49018" y="148995"/>
                    <a:pt x="67293" y="149674"/>
                    <a:pt x="79242" y="150013"/>
                  </a:cubicBezTo>
                  <a:lnTo>
                    <a:pt x="79242" y="139497"/>
                  </a:lnTo>
                  <a:cubicBezTo>
                    <a:pt x="55696" y="139497"/>
                    <a:pt x="51830" y="139497"/>
                    <a:pt x="51830" y="124232"/>
                  </a:cubicBezTo>
                  <a:lnTo>
                    <a:pt x="51830" y="61814"/>
                  </a:lnTo>
                  <a:cubicBezTo>
                    <a:pt x="51830" y="26534"/>
                    <a:pt x="76782" y="7538"/>
                    <a:pt x="99274" y="7538"/>
                  </a:cubicBezTo>
                  <a:cubicBezTo>
                    <a:pt x="121414" y="7538"/>
                    <a:pt x="125280" y="25856"/>
                    <a:pt x="125280" y="45192"/>
                  </a:cubicBezTo>
                  <a:lnTo>
                    <a:pt x="125280" y="124232"/>
                  </a:lnTo>
                  <a:cubicBezTo>
                    <a:pt x="125280" y="139497"/>
                    <a:pt x="121414" y="139497"/>
                    <a:pt x="97868" y="139497"/>
                  </a:cubicBezTo>
                  <a:lnTo>
                    <a:pt x="97868" y="150013"/>
                  </a:lnTo>
                  <a:cubicBezTo>
                    <a:pt x="110168" y="149674"/>
                    <a:pt x="128091" y="148995"/>
                    <a:pt x="137580" y="148995"/>
                  </a:cubicBezTo>
                  <a:cubicBezTo>
                    <a:pt x="146717" y="148995"/>
                    <a:pt x="164992" y="149674"/>
                    <a:pt x="176941" y="150013"/>
                  </a:cubicBezTo>
                  <a:lnTo>
                    <a:pt x="176941" y="139497"/>
                  </a:lnTo>
                  <a:cubicBezTo>
                    <a:pt x="153395" y="139497"/>
                    <a:pt x="149529" y="139497"/>
                    <a:pt x="149529" y="124232"/>
                  </a:cubicBezTo>
                  <a:lnTo>
                    <a:pt x="149529" y="61814"/>
                  </a:lnTo>
                  <a:cubicBezTo>
                    <a:pt x="149529" y="26534"/>
                    <a:pt x="174481" y="7538"/>
                    <a:pt x="196973" y="7538"/>
                  </a:cubicBezTo>
                  <a:cubicBezTo>
                    <a:pt x="219113" y="7538"/>
                    <a:pt x="222979" y="25856"/>
                    <a:pt x="222979" y="45192"/>
                  </a:cubicBezTo>
                  <a:lnTo>
                    <a:pt x="222979" y="124232"/>
                  </a:lnTo>
                  <a:cubicBezTo>
                    <a:pt x="222979" y="139497"/>
                    <a:pt x="219113" y="139497"/>
                    <a:pt x="195567" y="139497"/>
                  </a:cubicBezTo>
                  <a:lnTo>
                    <a:pt x="195567" y="150013"/>
                  </a:lnTo>
                  <a:cubicBezTo>
                    <a:pt x="207867" y="149674"/>
                    <a:pt x="225790" y="148995"/>
                    <a:pt x="235279" y="148995"/>
                  </a:cubicBezTo>
                  <a:cubicBezTo>
                    <a:pt x="244416" y="148995"/>
                    <a:pt x="262691" y="149674"/>
                    <a:pt x="274640" y="150013"/>
                  </a:cubicBezTo>
                  <a:lnTo>
                    <a:pt x="274640" y="139497"/>
                  </a:lnTo>
                  <a:cubicBezTo>
                    <a:pt x="256365" y="139497"/>
                    <a:pt x="247579" y="139497"/>
                    <a:pt x="247228" y="129320"/>
                  </a:cubicBezTo>
                  <a:lnTo>
                    <a:pt x="247228" y="64528"/>
                  </a:lnTo>
                  <a:cubicBezTo>
                    <a:pt x="247228" y="35354"/>
                    <a:pt x="247228" y="24838"/>
                    <a:pt x="236333" y="12626"/>
                  </a:cubicBezTo>
                  <a:cubicBezTo>
                    <a:pt x="231413" y="6859"/>
                    <a:pt x="219816" y="75"/>
                    <a:pt x="199433" y="75"/>
                  </a:cubicBezTo>
                  <a:cubicBezTo>
                    <a:pt x="169912" y="75"/>
                    <a:pt x="154449" y="20428"/>
                    <a:pt x="148475" y="33319"/>
                  </a:cubicBezTo>
                  <a:cubicBezTo>
                    <a:pt x="143554" y="3806"/>
                    <a:pt x="117548" y="75"/>
                    <a:pt x="101734" y="75"/>
                  </a:cubicBezTo>
                  <a:cubicBezTo>
                    <a:pt x="76079" y="75"/>
                    <a:pt x="59561" y="14662"/>
                    <a:pt x="49721" y="35694"/>
                  </a:cubicBezTo>
                  <a:lnTo>
                    <a:pt x="49721" y="75"/>
                  </a:lnTo>
                  <a:lnTo>
                    <a:pt x="169" y="3806"/>
                  </a:lnTo>
                  <a:lnTo>
                    <a:pt x="169" y="14322"/>
                  </a:lnTo>
                  <a:cubicBezTo>
                    <a:pt x="24769" y="14322"/>
                    <a:pt x="27581" y="16697"/>
                    <a:pt x="27581" y="3331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B2FB85CD-81FD-4EA4-4D11-113BDABA85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00032" y="6169715"/>
              <a:ext cx="158497" cy="155705"/>
            </a:xfrm>
            <a:custGeom>
              <a:avLst/>
              <a:gdLst>
                <a:gd name="connsiteX0" fmla="*/ 102445 w 158497"/>
                <a:gd name="connsiteY0" fmla="*/ 126267 h 155705"/>
                <a:gd name="connsiteX1" fmla="*/ 129857 w 158497"/>
                <a:gd name="connsiteY1" fmla="*/ 154084 h 155705"/>
                <a:gd name="connsiteX2" fmla="*/ 158674 w 158497"/>
                <a:gd name="connsiteY2" fmla="*/ 121857 h 155705"/>
                <a:gd name="connsiteX3" fmla="*/ 158674 w 158497"/>
                <a:gd name="connsiteY3" fmla="*/ 102861 h 155705"/>
                <a:gd name="connsiteX4" fmla="*/ 149889 w 158497"/>
                <a:gd name="connsiteY4" fmla="*/ 102861 h 155705"/>
                <a:gd name="connsiteX5" fmla="*/ 149889 w 158497"/>
                <a:gd name="connsiteY5" fmla="*/ 121857 h 155705"/>
                <a:gd name="connsiteX6" fmla="*/ 137237 w 158497"/>
                <a:gd name="connsiteY6" fmla="*/ 143568 h 155705"/>
                <a:gd name="connsiteX7" fmla="*/ 124234 w 158497"/>
                <a:gd name="connsiteY7" fmla="*/ 126606 h 155705"/>
                <a:gd name="connsiteX8" fmla="*/ 124234 w 158497"/>
                <a:gd name="connsiteY8" fmla="*/ 58761 h 155705"/>
                <a:gd name="connsiteX9" fmla="*/ 111582 w 158497"/>
                <a:gd name="connsiteY9" fmla="*/ 18732 h 155705"/>
                <a:gd name="connsiteX10" fmla="*/ 63435 w 158497"/>
                <a:gd name="connsiteY10" fmla="*/ 75 h 155705"/>
                <a:gd name="connsiteX11" fmla="*/ 10369 w 158497"/>
                <a:gd name="connsiteY11" fmla="*/ 38407 h 155705"/>
                <a:gd name="connsiteX12" fmla="*/ 26535 w 158497"/>
                <a:gd name="connsiteY12" fmla="*/ 54351 h 155705"/>
                <a:gd name="connsiteX13" fmla="*/ 42701 w 158497"/>
                <a:gd name="connsiteY13" fmla="*/ 38747 h 155705"/>
                <a:gd name="connsiteX14" fmla="*/ 24777 w 158497"/>
                <a:gd name="connsiteY14" fmla="*/ 23142 h 155705"/>
                <a:gd name="connsiteX15" fmla="*/ 62733 w 158497"/>
                <a:gd name="connsiteY15" fmla="*/ 7538 h 155705"/>
                <a:gd name="connsiteX16" fmla="*/ 99985 w 158497"/>
                <a:gd name="connsiteY16" fmla="*/ 50959 h 155705"/>
                <a:gd name="connsiteX17" fmla="*/ 99985 w 158497"/>
                <a:gd name="connsiteY17" fmla="*/ 63510 h 155705"/>
                <a:gd name="connsiteX18" fmla="*/ 35321 w 158497"/>
                <a:gd name="connsiteY18" fmla="*/ 75722 h 155705"/>
                <a:gd name="connsiteX19" fmla="*/ 177 w 158497"/>
                <a:gd name="connsiteY19" fmla="*/ 119822 h 155705"/>
                <a:gd name="connsiteX20" fmla="*/ 56407 w 158497"/>
                <a:gd name="connsiteY20" fmla="*/ 155780 h 155705"/>
                <a:gd name="connsiteX21" fmla="*/ 102445 w 158497"/>
                <a:gd name="connsiteY21" fmla="*/ 126267 h 155705"/>
                <a:gd name="connsiteX22" fmla="*/ 99985 w 158497"/>
                <a:gd name="connsiteY22" fmla="*/ 70634 h 155705"/>
                <a:gd name="connsiteX23" fmla="*/ 99985 w 158497"/>
                <a:gd name="connsiteY23" fmla="*/ 104557 h 155705"/>
                <a:gd name="connsiteX24" fmla="*/ 58867 w 158497"/>
                <a:gd name="connsiteY24" fmla="*/ 148317 h 155705"/>
                <a:gd name="connsiteX25" fmla="*/ 27238 w 158497"/>
                <a:gd name="connsiteY25" fmla="*/ 119483 h 155705"/>
                <a:gd name="connsiteX26" fmla="*/ 99985 w 158497"/>
                <a:gd name="connsiteY26" fmla="*/ 70634 h 15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497" h="155705">
                  <a:moveTo>
                    <a:pt x="102445" y="126267"/>
                  </a:moveTo>
                  <a:cubicBezTo>
                    <a:pt x="103851" y="139836"/>
                    <a:pt x="113339" y="154084"/>
                    <a:pt x="129857" y="154084"/>
                  </a:cubicBezTo>
                  <a:cubicBezTo>
                    <a:pt x="137237" y="154084"/>
                    <a:pt x="158674" y="149335"/>
                    <a:pt x="158674" y="121857"/>
                  </a:cubicBezTo>
                  <a:lnTo>
                    <a:pt x="158674" y="102861"/>
                  </a:lnTo>
                  <a:lnTo>
                    <a:pt x="149889" y="102861"/>
                  </a:lnTo>
                  <a:lnTo>
                    <a:pt x="149889" y="121857"/>
                  </a:lnTo>
                  <a:cubicBezTo>
                    <a:pt x="149889" y="141532"/>
                    <a:pt x="141103" y="143568"/>
                    <a:pt x="137237" y="143568"/>
                  </a:cubicBezTo>
                  <a:cubicBezTo>
                    <a:pt x="125639" y="143568"/>
                    <a:pt x="124234" y="128303"/>
                    <a:pt x="124234" y="126606"/>
                  </a:cubicBezTo>
                  <a:lnTo>
                    <a:pt x="124234" y="58761"/>
                  </a:lnTo>
                  <a:cubicBezTo>
                    <a:pt x="124234" y="44513"/>
                    <a:pt x="124234" y="31284"/>
                    <a:pt x="111582" y="18732"/>
                  </a:cubicBezTo>
                  <a:cubicBezTo>
                    <a:pt x="97876" y="5502"/>
                    <a:pt x="80304" y="75"/>
                    <a:pt x="63435" y="75"/>
                  </a:cubicBezTo>
                  <a:cubicBezTo>
                    <a:pt x="34618" y="75"/>
                    <a:pt x="10369" y="16018"/>
                    <a:pt x="10369" y="38407"/>
                  </a:cubicBezTo>
                  <a:cubicBezTo>
                    <a:pt x="10369" y="48584"/>
                    <a:pt x="17397" y="54351"/>
                    <a:pt x="26535" y="54351"/>
                  </a:cubicBezTo>
                  <a:cubicBezTo>
                    <a:pt x="36375" y="54351"/>
                    <a:pt x="42701" y="47567"/>
                    <a:pt x="42701" y="38747"/>
                  </a:cubicBezTo>
                  <a:cubicBezTo>
                    <a:pt x="42701" y="34676"/>
                    <a:pt x="40944" y="23481"/>
                    <a:pt x="24777" y="23142"/>
                  </a:cubicBezTo>
                  <a:cubicBezTo>
                    <a:pt x="34266" y="11269"/>
                    <a:pt x="51487" y="7538"/>
                    <a:pt x="62733" y="7538"/>
                  </a:cubicBezTo>
                  <a:cubicBezTo>
                    <a:pt x="79953" y="7538"/>
                    <a:pt x="99985" y="20768"/>
                    <a:pt x="99985" y="50959"/>
                  </a:cubicBezTo>
                  <a:lnTo>
                    <a:pt x="99985" y="63510"/>
                  </a:lnTo>
                  <a:cubicBezTo>
                    <a:pt x="82061" y="64528"/>
                    <a:pt x="57461" y="65546"/>
                    <a:pt x="35321" y="75722"/>
                  </a:cubicBezTo>
                  <a:cubicBezTo>
                    <a:pt x="8963" y="87256"/>
                    <a:pt x="177" y="104896"/>
                    <a:pt x="177" y="119822"/>
                  </a:cubicBezTo>
                  <a:cubicBezTo>
                    <a:pt x="177" y="147299"/>
                    <a:pt x="34266" y="155780"/>
                    <a:pt x="56407" y="155780"/>
                  </a:cubicBezTo>
                  <a:cubicBezTo>
                    <a:pt x="79601" y="155780"/>
                    <a:pt x="95767" y="142211"/>
                    <a:pt x="102445" y="126267"/>
                  </a:cubicBezTo>
                  <a:close/>
                  <a:moveTo>
                    <a:pt x="99985" y="70634"/>
                  </a:moveTo>
                  <a:lnTo>
                    <a:pt x="99985" y="104557"/>
                  </a:lnTo>
                  <a:cubicBezTo>
                    <a:pt x="99985" y="136783"/>
                    <a:pt x="74681" y="148317"/>
                    <a:pt x="58867" y="148317"/>
                  </a:cubicBezTo>
                  <a:cubicBezTo>
                    <a:pt x="41646" y="148317"/>
                    <a:pt x="27238" y="136444"/>
                    <a:pt x="27238" y="119483"/>
                  </a:cubicBezTo>
                  <a:cubicBezTo>
                    <a:pt x="27238" y="100825"/>
                    <a:pt x="41998" y="72669"/>
                    <a:pt x="99985" y="706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DBB5FF3C-97D3-916A-67FB-EB1CF3F7F5C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65207" y="6175482"/>
              <a:ext cx="177123" cy="146206"/>
            </a:xfrm>
            <a:custGeom>
              <a:avLst/>
              <a:gdLst>
                <a:gd name="connsiteX0" fmla="*/ 96827 w 177123"/>
                <a:gd name="connsiteY0" fmla="*/ 66563 h 146206"/>
                <a:gd name="connsiteX1" fmla="*/ 129159 w 177123"/>
                <a:gd name="connsiteY1" fmla="*/ 28231 h 146206"/>
                <a:gd name="connsiteX2" fmla="*/ 170980 w 177123"/>
                <a:gd name="connsiteY2" fmla="*/ 10591 h 146206"/>
                <a:gd name="connsiteX3" fmla="*/ 170980 w 177123"/>
                <a:gd name="connsiteY3" fmla="*/ 75 h 146206"/>
                <a:gd name="connsiteX4" fmla="*/ 142162 w 177123"/>
                <a:gd name="connsiteY4" fmla="*/ 1092 h 146206"/>
                <a:gd name="connsiteX5" fmla="*/ 108424 w 177123"/>
                <a:gd name="connsiteY5" fmla="*/ 75 h 146206"/>
                <a:gd name="connsiteX6" fmla="*/ 108424 w 177123"/>
                <a:gd name="connsiteY6" fmla="*/ 10591 h 146206"/>
                <a:gd name="connsiteX7" fmla="*/ 118616 w 177123"/>
                <a:gd name="connsiteY7" fmla="*/ 21107 h 146206"/>
                <a:gd name="connsiteX8" fmla="*/ 113344 w 177123"/>
                <a:gd name="connsiteY8" fmla="*/ 32980 h 146206"/>
                <a:gd name="connsiteX9" fmla="*/ 91555 w 177123"/>
                <a:gd name="connsiteY9" fmla="*/ 59439 h 146206"/>
                <a:gd name="connsiteX10" fmla="*/ 64143 w 177123"/>
                <a:gd name="connsiteY10" fmla="*/ 25178 h 146206"/>
                <a:gd name="connsiteX11" fmla="*/ 60980 w 177123"/>
                <a:gd name="connsiteY11" fmla="*/ 19071 h 146206"/>
                <a:gd name="connsiteX12" fmla="*/ 73281 w 177123"/>
                <a:gd name="connsiteY12" fmla="*/ 10591 h 146206"/>
                <a:gd name="connsiteX13" fmla="*/ 73281 w 177123"/>
                <a:gd name="connsiteY13" fmla="*/ 75 h 146206"/>
                <a:gd name="connsiteX14" fmla="*/ 35326 w 177123"/>
                <a:gd name="connsiteY14" fmla="*/ 1092 h 146206"/>
                <a:gd name="connsiteX15" fmla="*/ 1939 w 177123"/>
                <a:gd name="connsiteY15" fmla="*/ 75 h 146206"/>
                <a:gd name="connsiteX16" fmla="*/ 1939 w 177123"/>
                <a:gd name="connsiteY16" fmla="*/ 10591 h 146206"/>
                <a:gd name="connsiteX17" fmla="*/ 43409 w 177123"/>
                <a:gd name="connsiteY17" fmla="*/ 31284 h 146206"/>
                <a:gd name="connsiteX18" fmla="*/ 78201 w 177123"/>
                <a:gd name="connsiteY18" fmla="*/ 75044 h 146206"/>
                <a:gd name="connsiteX19" fmla="*/ 45166 w 177123"/>
                <a:gd name="connsiteY19" fmla="*/ 115412 h 146206"/>
                <a:gd name="connsiteX20" fmla="*/ 182 w 177123"/>
                <a:gd name="connsiteY20" fmla="*/ 135766 h 146206"/>
                <a:gd name="connsiteX21" fmla="*/ 182 w 177123"/>
                <a:gd name="connsiteY21" fmla="*/ 146282 h 146206"/>
                <a:gd name="connsiteX22" fmla="*/ 29351 w 177123"/>
                <a:gd name="connsiteY22" fmla="*/ 145264 h 146206"/>
                <a:gd name="connsiteX23" fmla="*/ 62738 w 177123"/>
                <a:gd name="connsiteY23" fmla="*/ 146282 h 146206"/>
                <a:gd name="connsiteX24" fmla="*/ 62738 w 177123"/>
                <a:gd name="connsiteY24" fmla="*/ 135766 h 146206"/>
                <a:gd name="connsiteX25" fmla="*/ 52546 w 177123"/>
                <a:gd name="connsiteY25" fmla="*/ 125250 h 146206"/>
                <a:gd name="connsiteX26" fmla="*/ 84175 w 177123"/>
                <a:gd name="connsiteY26" fmla="*/ 82168 h 146206"/>
                <a:gd name="connsiteX27" fmla="*/ 110884 w 177123"/>
                <a:gd name="connsiteY27" fmla="*/ 116090 h 146206"/>
                <a:gd name="connsiteX28" fmla="*/ 118264 w 177123"/>
                <a:gd name="connsiteY28" fmla="*/ 127285 h 146206"/>
                <a:gd name="connsiteX29" fmla="*/ 105613 w 177123"/>
                <a:gd name="connsiteY29" fmla="*/ 135766 h 146206"/>
                <a:gd name="connsiteX30" fmla="*/ 105613 w 177123"/>
                <a:gd name="connsiteY30" fmla="*/ 146282 h 146206"/>
                <a:gd name="connsiteX31" fmla="*/ 143568 w 177123"/>
                <a:gd name="connsiteY31" fmla="*/ 145264 h 146206"/>
                <a:gd name="connsiteX32" fmla="*/ 177305 w 177123"/>
                <a:gd name="connsiteY32" fmla="*/ 146282 h 146206"/>
                <a:gd name="connsiteX33" fmla="*/ 177305 w 177123"/>
                <a:gd name="connsiteY33" fmla="*/ 135766 h 146206"/>
                <a:gd name="connsiteX34" fmla="*/ 143919 w 177123"/>
                <a:gd name="connsiteY34" fmla="*/ 125250 h 146206"/>
                <a:gd name="connsiteX35" fmla="*/ 96827 w 177123"/>
                <a:gd name="connsiteY35" fmla="*/ 66563 h 14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123" h="146206">
                  <a:moveTo>
                    <a:pt x="96827" y="66563"/>
                  </a:moveTo>
                  <a:cubicBezTo>
                    <a:pt x="107370" y="53673"/>
                    <a:pt x="120724" y="37051"/>
                    <a:pt x="129159" y="28231"/>
                  </a:cubicBezTo>
                  <a:cubicBezTo>
                    <a:pt x="140053" y="16018"/>
                    <a:pt x="154462" y="10930"/>
                    <a:pt x="170980" y="10591"/>
                  </a:cubicBezTo>
                  <a:lnTo>
                    <a:pt x="170980" y="75"/>
                  </a:lnTo>
                  <a:cubicBezTo>
                    <a:pt x="161842" y="753"/>
                    <a:pt x="151299" y="1092"/>
                    <a:pt x="142162" y="1092"/>
                  </a:cubicBezTo>
                  <a:cubicBezTo>
                    <a:pt x="131619" y="1092"/>
                    <a:pt x="112993" y="414"/>
                    <a:pt x="108424" y="75"/>
                  </a:cubicBezTo>
                  <a:lnTo>
                    <a:pt x="108424" y="10591"/>
                  </a:lnTo>
                  <a:cubicBezTo>
                    <a:pt x="115804" y="11269"/>
                    <a:pt x="118616" y="15679"/>
                    <a:pt x="118616" y="21107"/>
                  </a:cubicBezTo>
                  <a:cubicBezTo>
                    <a:pt x="118616" y="26534"/>
                    <a:pt x="115101" y="30944"/>
                    <a:pt x="113344" y="32980"/>
                  </a:cubicBezTo>
                  <a:lnTo>
                    <a:pt x="91555" y="59439"/>
                  </a:lnTo>
                  <a:lnTo>
                    <a:pt x="64143" y="25178"/>
                  </a:lnTo>
                  <a:cubicBezTo>
                    <a:pt x="60980" y="21785"/>
                    <a:pt x="60980" y="21107"/>
                    <a:pt x="60980" y="19071"/>
                  </a:cubicBezTo>
                  <a:cubicBezTo>
                    <a:pt x="60980" y="13983"/>
                    <a:pt x="66252" y="10930"/>
                    <a:pt x="73281" y="10591"/>
                  </a:cubicBezTo>
                  <a:lnTo>
                    <a:pt x="73281" y="75"/>
                  </a:lnTo>
                  <a:cubicBezTo>
                    <a:pt x="64143" y="414"/>
                    <a:pt x="40949" y="1092"/>
                    <a:pt x="35326" y="1092"/>
                  </a:cubicBezTo>
                  <a:cubicBezTo>
                    <a:pt x="27945" y="1092"/>
                    <a:pt x="11428" y="753"/>
                    <a:pt x="1939" y="75"/>
                  </a:cubicBezTo>
                  <a:lnTo>
                    <a:pt x="1939" y="10591"/>
                  </a:lnTo>
                  <a:cubicBezTo>
                    <a:pt x="26540" y="10591"/>
                    <a:pt x="26891" y="10930"/>
                    <a:pt x="43409" y="31284"/>
                  </a:cubicBezTo>
                  <a:lnTo>
                    <a:pt x="78201" y="75044"/>
                  </a:lnTo>
                  <a:lnTo>
                    <a:pt x="45166" y="115412"/>
                  </a:lnTo>
                  <a:cubicBezTo>
                    <a:pt x="28297" y="135087"/>
                    <a:pt x="7562" y="135766"/>
                    <a:pt x="182" y="135766"/>
                  </a:cubicBezTo>
                  <a:lnTo>
                    <a:pt x="182" y="146282"/>
                  </a:lnTo>
                  <a:cubicBezTo>
                    <a:pt x="9319" y="145603"/>
                    <a:pt x="20214" y="145264"/>
                    <a:pt x="29351" y="145264"/>
                  </a:cubicBezTo>
                  <a:cubicBezTo>
                    <a:pt x="39543" y="145264"/>
                    <a:pt x="54303" y="145942"/>
                    <a:pt x="62738" y="146282"/>
                  </a:cubicBezTo>
                  <a:lnTo>
                    <a:pt x="62738" y="135766"/>
                  </a:lnTo>
                  <a:cubicBezTo>
                    <a:pt x="55006" y="134748"/>
                    <a:pt x="52546" y="130338"/>
                    <a:pt x="52546" y="125250"/>
                  </a:cubicBezTo>
                  <a:cubicBezTo>
                    <a:pt x="52546" y="117787"/>
                    <a:pt x="62738" y="106592"/>
                    <a:pt x="84175" y="82168"/>
                  </a:cubicBezTo>
                  <a:lnTo>
                    <a:pt x="110884" y="116090"/>
                  </a:lnTo>
                  <a:cubicBezTo>
                    <a:pt x="113696" y="119822"/>
                    <a:pt x="118264" y="125250"/>
                    <a:pt x="118264" y="127285"/>
                  </a:cubicBezTo>
                  <a:cubicBezTo>
                    <a:pt x="118264" y="130338"/>
                    <a:pt x="115101" y="135426"/>
                    <a:pt x="105613" y="135766"/>
                  </a:cubicBezTo>
                  <a:lnTo>
                    <a:pt x="105613" y="146282"/>
                  </a:lnTo>
                  <a:cubicBezTo>
                    <a:pt x="116156" y="145942"/>
                    <a:pt x="135836" y="145264"/>
                    <a:pt x="143568" y="145264"/>
                  </a:cubicBezTo>
                  <a:cubicBezTo>
                    <a:pt x="153056" y="145264"/>
                    <a:pt x="166762" y="145603"/>
                    <a:pt x="177305" y="146282"/>
                  </a:cubicBezTo>
                  <a:lnTo>
                    <a:pt x="177305" y="135766"/>
                  </a:lnTo>
                  <a:cubicBezTo>
                    <a:pt x="158328" y="135766"/>
                    <a:pt x="152002" y="135087"/>
                    <a:pt x="143919" y="125250"/>
                  </a:cubicBezTo>
                  <a:lnTo>
                    <a:pt x="96827" y="6656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B57104EE-7824-7A90-2927-BE6BCDC2FBB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158834" y="6420506"/>
              <a:ext cx="125708" cy="155535"/>
            </a:xfrm>
            <a:custGeom>
              <a:avLst/>
              <a:gdLst>
                <a:gd name="connsiteX0" fmla="*/ 1160 w 125708"/>
                <a:gd name="connsiteY0" fmla="*/ 143031 h 155535"/>
                <a:gd name="connsiteX1" fmla="*/ 176 w 125708"/>
                <a:gd name="connsiteY1" fmla="*/ 148018 h 155535"/>
                <a:gd name="connsiteX2" fmla="*/ 8540 w 125708"/>
                <a:gd name="connsiteY2" fmla="*/ 155616 h 155535"/>
                <a:gd name="connsiteX3" fmla="*/ 21086 w 125708"/>
                <a:gd name="connsiteY3" fmla="*/ 140894 h 155535"/>
                <a:gd name="connsiteX4" fmla="*/ 33879 w 125708"/>
                <a:gd name="connsiteY4" fmla="*/ 92452 h 155535"/>
                <a:gd name="connsiteX5" fmla="*/ 60939 w 125708"/>
                <a:gd name="connsiteY5" fmla="*/ 107175 h 155535"/>
                <a:gd name="connsiteX6" fmla="*/ 125884 w 125708"/>
                <a:gd name="connsiteY6" fmla="*/ 40211 h 155535"/>
                <a:gd name="connsiteX7" fmla="*/ 86770 w 125708"/>
                <a:gd name="connsiteY7" fmla="*/ 81 h 155535"/>
                <a:gd name="connsiteX8" fmla="*/ 24284 w 125708"/>
                <a:gd name="connsiteY8" fmla="*/ 53984 h 155535"/>
                <a:gd name="connsiteX9" fmla="*/ 1160 w 125708"/>
                <a:gd name="connsiteY9" fmla="*/ 143031 h 155535"/>
                <a:gd name="connsiteX10" fmla="*/ 60693 w 125708"/>
                <a:gd name="connsiteY10" fmla="*/ 100526 h 155535"/>
                <a:gd name="connsiteX11" fmla="*/ 37077 w 125708"/>
                <a:gd name="connsiteY11" fmla="*/ 79867 h 155535"/>
                <a:gd name="connsiteX12" fmla="*/ 39291 w 125708"/>
                <a:gd name="connsiteY12" fmla="*/ 71318 h 155535"/>
                <a:gd name="connsiteX13" fmla="*/ 55281 w 125708"/>
                <a:gd name="connsiteY13" fmla="*/ 26201 h 155535"/>
                <a:gd name="connsiteX14" fmla="*/ 86278 w 125708"/>
                <a:gd name="connsiteY14" fmla="*/ 6730 h 155535"/>
                <a:gd name="connsiteX15" fmla="*/ 105958 w 125708"/>
                <a:gd name="connsiteY15" fmla="*/ 30713 h 155535"/>
                <a:gd name="connsiteX16" fmla="*/ 91936 w 125708"/>
                <a:gd name="connsiteY16" fmla="*/ 79867 h 155535"/>
                <a:gd name="connsiteX17" fmla="*/ 60693 w 125708"/>
                <a:gd name="connsiteY17" fmla="*/ 100526 h 15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708" h="155535">
                  <a:moveTo>
                    <a:pt x="1160" y="143031"/>
                  </a:moveTo>
                  <a:cubicBezTo>
                    <a:pt x="176" y="146593"/>
                    <a:pt x="176" y="147780"/>
                    <a:pt x="176" y="148018"/>
                  </a:cubicBezTo>
                  <a:cubicBezTo>
                    <a:pt x="176" y="153242"/>
                    <a:pt x="4604" y="155616"/>
                    <a:pt x="8540" y="155616"/>
                  </a:cubicBezTo>
                  <a:cubicBezTo>
                    <a:pt x="17396" y="155616"/>
                    <a:pt x="19364" y="148493"/>
                    <a:pt x="21086" y="140894"/>
                  </a:cubicBezTo>
                  <a:cubicBezTo>
                    <a:pt x="24530" y="128546"/>
                    <a:pt x="31419" y="101476"/>
                    <a:pt x="33879" y="92452"/>
                  </a:cubicBezTo>
                  <a:cubicBezTo>
                    <a:pt x="36093" y="96014"/>
                    <a:pt x="43965" y="107175"/>
                    <a:pt x="60939" y="107175"/>
                  </a:cubicBezTo>
                  <a:cubicBezTo>
                    <a:pt x="92428" y="107175"/>
                    <a:pt x="125884" y="74880"/>
                    <a:pt x="125884" y="40211"/>
                  </a:cubicBezTo>
                  <a:cubicBezTo>
                    <a:pt x="125884" y="15041"/>
                    <a:pt x="108418" y="81"/>
                    <a:pt x="86770" y="81"/>
                  </a:cubicBezTo>
                  <a:cubicBezTo>
                    <a:pt x="62661" y="81"/>
                    <a:pt x="32895" y="20502"/>
                    <a:pt x="24284" y="53984"/>
                  </a:cubicBezTo>
                  <a:lnTo>
                    <a:pt x="1160" y="143031"/>
                  </a:lnTo>
                  <a:close/>
                  <a:moveTo>
                    <a:pt x="60693" y="100526"/>
                  </a:moveTo>
                  <a:cubicBezTo>
                    <a:pt x="42489" y="100526"/>
                    <a:pt x="37077" y="82954"/>
                    <a:pt x="37077" y="79867"/>
                  </a:cubicBezTo>
                  <a:cubicBezTo>
                    <a:pt x="37077" y="79392"/>
                    <a:pt x="38553" y="74168"/>
                    <a:pt x="39291" y="71318"/>
                  </a:cubicBezTo>
                  <a:cubicBezTo>
                    <a:pt x="46671" y="42111"/>
                    <a:pt x="48147" y="36649"/>
                    <a:pt x="55281" y="26201"/>
                  </a:cubicBezTo>
                  <a:cubicBezTo>
                    <a:pt x="64137" y="13616"/>
                    <a:pt x="76437" y="6730"/>
                    <a:pt x="86278" y="6730"/>
                  </a:cubicBezTo>
                  <a:cubicBezTo>
                    <a:pt x="96364" y="6730"/>
                    <a:pt x="105958" y="13616"/>
                    <a:pt x="105958" y="30713"/>
                  </a:cubicBezTo>
                  <a:cubicBezTo>
                    <a:pt x="105958" y="41636"/>
                    <a:pt x="99562" y="67994"/>
                    <a:pt x="91936" y="79867"/>
                  </a:cubicBezTo>
                  <a:cubicBezTo>
                    <a:pt x="80620" y="96727"/>
                    <a:pt x="68319" y="100526"/>
                    <a:pt x="60693" y="100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E5995687-4484-33C6-6057-9BAED30CB65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18396" y="6091014"/>
              <a:ext cx="249792" cy="230674"/>
            </a:xfrm>
            <a:custGeom>
              <a:avLst/>
              <a:gdLst>
                <a:gd name="connsiteX0" fmla="*/ 93319 w 249792"/>
                <a:gd name="connsiteY0" fmla="*/ 120500 h 230674"/>
                <a:gd name="connsiteX1" fmla="*/ 127409 w 249792"/>
                <a:gd name="connsiteY1" fmla="*/ 120500 h 230674"/>
                <a:gd name="connsiteX2" fmla="*/ 156578 w 249792"/>
                <a:gd name="connsiteY2" fmla="*/ 135766 h 230674"/>
                <a:gd name="connsiteX3" fmla="*/ 154118 w 249792"/>
                <a:gd name="connsiteY3" fmla="*/ 152388 h 230674"/>
                <a:gd name="connsiteX4" fmla="*/ 153063 w 249792"/>
                <a:gd name="connsiteY4" fmla="*/ 156119 h 230674"/>
                <a:gd name="connsiteX5" fmla="*/ 157281 w 249792"/>
                <a:gd name="connsiteY5" fmla="*/ 160190 h 230674"/>
                <a:gd name="connsiteX6" fmla="*/ 162552 w 249792"/>
                <a:gd name="connsiteY6" fmla="*/ 153066 h 230674"/>
                <a:gd name="connsiteX7" fmla="*/ 181881 w 249792"/>
                <a:gd name="connsiteY7" fmla="*/ 79454 h 230674"/>
                <a:gd name="connsiteX8" fmla="*/ 182935 w 249792"/>
                <a:gd name="connsiteY8" fmla="*/ 74026 h 230674"/>
                <a:gd name="connsiteX9" fmla="*/ 178718 w 249792"/>
                <a:gd name="connsiteY9" fmla="*/ 70295 h 230674"/>
                <a:gd name="connsiteX10" fmla="*/ 173447 w 249792"/>
                <a:gd name="connsiteY10" fmla="*/ 77419 h 230674"/>
                <a:gd name="connsiteX11" fmla="*/ 128111 w 249792"/>
                <a:gd name="connsiteY11" fmla="*/ 109984 h 230674"/>
                <a:gd name="connsiteX12" fmla="*/ 96131 w 249792"/>
                <a:gd name="connsiteY12" fmla="*/ 109984 h 230674"/>
                <a:gd name="connsiteX13" fmla="*/ 118623 w 249792"/>
                <a:gd name="connsiteY13" fmla="*/ 23821 h 230674"/>
                <a:gd name="connsiteX14" fmla="*/ 137600 w 249792"/>
                <a:gd name="connsiteY14" fmla="*/ 10591 h 230674"/>
                <a:gd name="connsiteX15" fmla="*/ 183990 w 249792"/>
                <a:gd name="connsiteY15" fmla="*/ 10591 h 230674"/>
                <a:gd name="connsiteX16" fmla="*/ 235299 w 249792"/>
                <a:gd name="connsiteY16" fmla="*/ 47906 h 230674"/>
                <a:gd name="connsiteX17" fmla="*/ 234245 w 249792"/>
                <a:gd name="connsiteY17" fmla="*/ 66224 h 230674"/>
                <a:gd name="connsiteX18" fmla="*/ 233542 w 249792"/>
                <a:gd name="connsiteY18" fmla="*/ 72330 h 230674"/>
                <a:gd name="connsiteX19" fmla="*/ 237759 w 249792"/>
                <a:gd name="connsiteY19" fmla="*/ 76401 h 230674"/>
                <a:gd name="connsiteX20" fmla="*/ 242679 w 249792"/>
                <a:gd name="connsiteY20" fmla="*/ 67920 h 230674"/>
                <a:gd name="connsiteX21" fmla="*/ 249708 w 249792"/>
                <a:gd name="connsiteY21" fmla="*/ 9234 h 230674"/>
                <a:gd name="connsiteX22" fmla="*/ 240219 w 249792"/>
                <a:gd name="connsiteY22" fmla="*/ 75 h 230674"/>
                <a:gd name="connsiteX23" fmla="*/ 68016 w 249792"/>
                <a:gd name="connsiteY23" fmla="*/ 75 h 230674"/>
                <a:gd name="connsiteX24" fmla="*/ 57473 w 249792"/>
                <a:gd name="connsiteY24" fmla="*/ 6859 h 230674"/>
                <a:gd name="connsiteX25" fmla="*/ 67313 w 249792"/>
                <a:gd name="connsiteY25" fmla="*/ 10591 h 230674"/>
                <a:gd name="connsiteX26" fmla="*/ 90156 w 249792"/>
                <a:gd name="connsiteY26" fmla="*/ 16697 h 230674"/>
                <a:gd name="connsiteX27" fmla="*/ 88399 w 249792"/>
                <a:gd name="connsiteY27" fmla="*/ 24838 h 230674"/>
                <a:gd name="connsiteX28" fmla="*/ 42010 w 249792"/>
                <a:gd name="connsiteY28" fmla="*/ 204290 h 230674"/>
                <a:gd name="connsiteX29" fmla="*/ 10029 w 249792"/>
                <a:gd name="connsiteY29" fmla="*/ 220233 h 230674"/>
                <a:gd name="connsiteX30" fmla="*/ 189 w 249792"/>
                <a:gd name="connsiteY30" fmla="*/ 226678 h 230674"/>
                <a:gd name="connsiteX31" fmla="*/ 5460 w 249792"/>
                <a:gd name="connsiteY31" fmla="*/ 230749 h 230674"/>
                <a:gd name="connsiteX32" fmla="*/ 51850 w 249792"/>
                <a:gd name="connsiteY32" fmla="*/ 229732 h 230674"/>
                <a:gd name="connsiteX33" fmla="*/ 104214 w 249792"/>
                <a:gd name="connsiteY33" fmla="*/ 230749 h 230674"/>
                <a:gd name="connsiteX34" fmla="*/ 111594 w 249792"/>
                <a:gd name="connsiteY34" fmla="*/ 224304 h 230674"/>
                <a:gd name="connsiteX35" fmla="*/ 109485 w 249792"/>
                <a:gd name="connsiteY35" fmla="*/ 220572 h 230674"/>
                <a:gd name="connsiteX36" fmla="*/ 99645 w 249792"/>
                <a:gd name="connsiteY36" fmla="*/ 220233 h 230674"/>
                <a:gd name="connsiteX37" fmla="*/ 81371 w 249792"/>
                <a:gd name="connsiteY37" fmla="*/ 219555 h 230674"/>
                <a:gd name="connsiteX38" fmla="*/ 70125 w 249792"/>
                <a:gd name="connsiteY38" fmla="*/ 212770 h 230674"/>
                <a:gd name="connsiteX39" fmla="*/ 71530 w 249792"/>
                <a:gd name="connsiteY39" fmla="*/ 204968 h 230674"/>
                <a:gd name="connsiteX40" fmla="*/ 93319 w 249792"/>
                <a:gd name="connsiteY40" fmla="*/ 120500 h 2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9792" h="230674">
                  <a:moveTo>
                    <a:pt x="93319" y="120500"/>
                  </a:moveTo>
                  <a:lnTo>
                    <a:pt x="127409" y="120500"/>
                  </a:lnTo>
                  <a:cubicBezTo>
                    <a:pt x="153766" y="120500"/>
                    <a:pt x="156578" y="125928"/>
                    <a:pt x="156578" y="135766"/>
                  </a:cubicBezTo>
                  <a:cubicBezTo>
                    <a:pt x="156578" y="138140"/>
                    <a:pt x="156578" y="142211"/>
                    <a:pt x="154118" y="152388"/>
                  </a:cubicBezTo>
                  <a:cubicBezTo>
                    <a:pt x="153415" y="154084"/>
                    <a:pt x="153063" y="155441"/>
                    <a:pt x="153063" y="156119"/>
                  </a:cubicBezTo>
                  <a:cubicBezTo>
                    <a:pt x="153063" y="158833"/>
                    <a:pt x="155172" y="160190"/>
                    <a:pt x="157281" y="160190"/>
                  </a:cubicBezTo>
                  <a:cubicBezTo>
                    <a:pt x="160795" y="160190"/>
                    <a:pt x="160795" y="159172"/>
                    <a:pt x="162552" y="153066"/>
                  </a:cubicBezTo>
                  <a:lnTo>
                    <a:pt x="181881" y="79454"/>
                  </a:lnTo>
                  <a:cubicBezTo>
                    <a:pt x="182935" y="75722"/>
                    <a:pt x="182935" y="75044"/>
                    <a:pt x="182935" y="74026"/>
                  </a:cubicBezTo>
                  <a:cubicBezTo>
                    <a:pt x="182935" y="73348"/>
                    <a:pt x="182233" y="70295"/>
                    <a:pt x="178718" y="70295"/>
                  </a:cubicBezTo>
                  <a:cubicBezTo>
                    <a:pt x="175204" y="70295"/>
                    <a:pt x="174852" y="71991"/>
                    <a:pt x="173447" y="77419"/>
                  </a:cubicBezTo>
                  <a:cubicBezTo>
                    <a:pt x="166066" y="103878"/>
                    <a:pt x="157984" y="109984"/>
                    <a:pt x="128111" y="109984"/>
                  </a:cubicBezTo>
                  <a:lnTo>
                    <a:pt x="96131" y="109984"/>
                  </a:lnTo>
                  <a:lnTo>
                    <a:pt x="118623" y="23821"/>
                  </a:lnTo>
                  <a:cubicBezTo>
                    <a:pt x="121786" y="11948"/>
                    <a:pt x="122137" y="10591"/>
                    <a:pt x="137600" y="10591"/>
                  </a:cubicBezTo>
                  <a:lnTo>
                    <a:pt x="183990" y="10591"/>
                  </a:lnTo>
                  <a:cubicBezTo>
                    <a:pt x="227216" y="10591"/>
                    <a:pt x="235299" y="21785"/>
                    <a:pt x="235299" y="47906"/>
                  </a:cubicBezTo>
                  <a:cubicBezTo>
                    <a:pt x="235299" y="55708"/>
                    <a:pt x="235299" y="57065"/>
                    <a:pt x="234245" y="66224"/>
                  </a:cubicBezTo>
                  <a:cubicBezTo>
                    <a:pt x="233542" y="70634"/>
                    <a:pt x="233542" y="71312"/>
                    <a:pt x="233542" y="72330"/>
                  </a:cubicBezTo>
                  <a:cubicBezTo>
                    <a:pt x="233542" y="74026"/>
                    <a:pt x="234596" y="76401"/>
                    <a:pt x="237759" y="76401"/>
                  </a:cubicBezTo>
                  <a:cubicBezTo>
                    <a:pt x="241625" y="76401"/>
                    <a:pt x="241977" y="74365"/>
                    <a:pt x="242679" y="67920"/>
                  </a:cubicBezTo>
                  <a:lnTo>
                    <a:pt x="249708" y="9234"/>
                  </a:lnTo>
                  <a:cubicBezTo>
                    <a:pt x="250762" y="75"/>
                    <a:pt x="249005" y="75"/>
                    <a:pt x="240219" y="75"/>
                  </a:cubicBezTo>
                  <a:lnTo>
                    <a:pt x="68016" y="75"/>
                  </a:lnTo>
                  <a:cubicBezTo>
                    <a:pt x="60987" y="75"/>
                    <a:pt x="57473" y="75"/>
                    <a:pt x="57473" y="6859"/>
                  </a:cubicBezTo>
                  <a:cubicBezTo>
                    <a:pt x="57473" y="10591"/>
                    <a:pt x="60636" y="10591"/>
                    <a:pt x="67313" y="10591"/>
                  </a:cubicBezTo>
                  <a:cubicBezTo>
                    <a:pt x="80316" y="10591"/>
                    <a:pt x="90156" y="10591"/>
                    <a:pt x="90156" y="16697"/>
                  </a:cubicBezTo>
                  <a:cubicBezTo>
                    <a:pt x="90156" y="18054"/>
                    <a:pt x="90156" y="18732"/>
                    <a:pt x="88399" y="24838"/>
                  </a:cubicBezTo>
                  <a:lnTo>
                    <a:pt x="42010" y="204290"/>
                  </a:lnTo>
                  <a:cubicBezTo>
                    <a:pt x="38495" y="217519"/>
                    <a:pt x="37793" y="220233"/>
                    <a:pt x="10029" y="220233"/>
                  </a:cubicBezTo>
                  <a:cubicBezTo>
                    <a:pt x="4055" y="220233"/>
                    <a:pt x="189" y="220233"/>
                    <a:pt x="189" y="226678"/>
                  </a:cubicBezTo>
                  <a:cubicBezTo>
                    <a:pt x="189" y="230749"/>
                    <a:pt x="4406" y="230749"/>
                    <a:pt x="5460" y="230749"/>
                  </a:cubicBezTo>
                  <a:cubicBezTo>
                    <a:pt x="15652" y="230749"/>
                    <a:pt x="41658" y="229732"/>
                    <a:pt x="51850" y="229732"/>
                  </a:cubicBezTo>
                  <a:cubicBezTo>
                    <a:pt x="63447" y="229732"/>
                    <a:pt x="92616" y="230749"/>
                    <a:pt x="104214" y="230749"/>
                  </a:cubicBezTo>
                  <a:cubicBezTo>
                    <a:pt x="107377" y="230749"/>
                    <a:pt x="111594" y="230749"/>
                    <a:pt x="111594" y="224304"/>
                  </a:cubicBezTo>
                  <a:cubicBezTo>
                    <a:pt x="111594" y="221590"/>
                    <a:pt x="109485" y="220912"/>
                    <a:pt x="109485" y="220572"/>
                  </a:cubicBezTo>
                  <a:cubicBezTo>
                    <a:pt x="108431" y="220233"/>
                    <a:pt x="107728" y="220233"/>
                    <a:pt x="99645" y="220233"/>
                  </a:cubicBezTo>
                  <a:cubicBezTo>
                    <a:pt x="91914" y="220233"/>
                    <a:pt x="90156" y="220233"/>
                    <a:pt x="81371" y="219555"/>
                  </a:cubicBezTo>
                  <a:cubicBezTo>
                    <a:pt x="71179" y="218537"/>
                    <a:pt x="70125" y="217180"/>
                    <a:pt x="70125" y="212770"/>
                  </a:cubicBezTo>
                  <a:cubicBezTo>
                    <a:pt x="70125" y="212092"/>
                    <a:pt x="70125" y="210056"/>
                    <a:pt x="71530" y="204968"/>
                  </a:cubicBezTo>
                  <a:lnTo>
                    <a:pt x="93319" y="12050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6F423686-2720-911C-142D-CD700B4C664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48009" y="6205639"/>
              <a:ext cx="186963" cy="213000"/>
            </a:xfrm>
            <a:custGeom>
              <a:avLst/>
              <a:gdLst>
                <a:gd name="connsiteX0" fmla="*/ 97613 w 186963"/>
                <a:gd name="connsiteY0" fmla="*/ 181257 h 213000"/>
                <a:gd name="connsiteX1" fmla="*/ 120984 w 186963"/>
                <a:gd name="connsiteY1" fmla="*/ 213077 h 213000"/>
                <a:gd name="connsiteX2" fmla="*/ 165019 w 186963"/>
                <a:gd name="connsiteY2" fmla="*/ 167010 h 213000"/>
                <a:gd name="connsiteX3" fmla="*/ 161575 w 186963"/>
                <a:gd name="connsiteY3" fmla="*/ 163686 h 213000"/>
                <a:gd name="connsiteX4" fmla="*/ 158130 w 186963"/>
                <a:gd name="connsiteY4" fmla="*/ 166772 h 213000"/>
                <a:gd name="connsiteX5" fmla="*/ 127626 w 186963"/>
                <a:gd name="connsiteY5" fmla="*/ 188144 h 213000"/>
                <a:gd name="connsiteX6" fmla="*/ 108191 w 186963"/>
                <a:gd name="connsiteY6" fmla="*/ 165110 h 213000"/>
                <a:gd name="connsiteX7" fmla="*/ 187159 w 186963"/>
                <a:gd name="connsiteY7" fmla="*/ 66090 h 213000"/>
                <a:gd name="connsiteX8" fmla="*/ 115818 w 186963"/>
                <a:gd name="connsiteY8" fmla="*/ 76 h 213000"/>
                <a:gd name="connsiteX9" fmla="*/ 195 w 186963"/>
                <a:gd name="connsiteY9" fmla="*/ 106695 h 213000"/>
                <a:gd name="connsiteX10" fmla="*/ 71783 w 186963"/>
                <a:gd name="connsiteY10" fmla="*/ 171759 h 213000"/>
                <a:gd name="connsiteX11" fmla="*/ 97613 w 186963"/>
                <a:gd name="connsiteY11" fmla="*/ 168435 h 213000"/>
                <a:gd name="connsiteX12" fmla="*/ 97613 w 186963"/>
                <a:gd name="connsiteY12" fmla="*/ 181257 h 213000"/>
                <a:gd name="connsiteX13" fmla="*/ 55054 w 186963"/>
                <a:gd name="connsiteY13" fmla="*/ 161073 h 213000"/>
                <a:gd name="connsiteX14" fmla="*/ 24058 w 186963"/>
                <a:gd name="connsiteY14" fmla="*/ 112632 h 213000"/>
                <a:gd name="connsiteX15" fmla="*/ 51610 w 186963"/>
                <a:gd name="connsiteY15" fmla="*/ 39020 h 213000"/>
                <a:gd name="connsiteX16" fmla="*/ 113850 w 186963"/>
                <a:gd name="connsiteY16" fmla="*/ 7675 h 213000"/>
                <a:gd name="connsiteX17" fmla="*/ 163297 w 186963"/>
                <a:gd name="connsiteY17" fmla="*/ 59678 h 213000"/>
                <a:gd name="connsiteX18" fmla="*/ 106223 w 186963"/>
                <a:gd name="connsiteY18" fmla="*/ 156087 h 213000"/>
                <a:gd name="connsiteX19" fmla="*/ 81377 w 186963"/>
                <a:gd name="connsiteY19" fmla="*/ 131154 h 213000"/>
                <a:gd name="connsiteX20" fmla="*/ 54070 w 186963"/>
                <a:gd name="connsiteY20" fmla="*/ 154900 h 213000"/>
                <a:gd name="connsiteX21" fmla="*/ 55054 w 186963"/>
                <a:gd name="connsiteY21" fmla="*/ 161073 h 213000"/>
                <a:gd name="connsiteX22" fmla="*/ 97613 w 186963"/>
                <a:gd name="connsiteY22" fmla="*/ 159886 h 213000"/>
                <a:gd name="connsiteX23" fmla="*/ 73505 w 186963"/>
                <a:gd name="connsiteY23" fmla="*/ 164160 h 213000"/>
                <a:gd name="connsiteX24" fmla="*/ 60959 w 186963"/>
                <a:gd name="connsiteY24" fmla="*/ 154900 h 213000"/>
                <a:gd name="connsiteX25" fmla="*/ 81377 w 186963"/>
                <a:gd name="connsiteY25" fmla="*/ 137802 h 213000"/>
                <a:gd name="connsiteX26" fmla="*/ 97613 w 186963"/>
                <a:gd name="connsiteY26" fmla="*/ 159886 h 2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6963" h="213000">
                  <a:moveTo>
                    <a:pt x="97613" y="181257"/>
                  </a:moveTo>
                  <a:cubicBezTo>
                    <a:pt x="97613" y="196692"/>
                    <a:pt x="100811" y="213077"/>
                    <a:pt x="120984" y="213077"/>
                  </a:cubicBezTo>
                  <a:cubicBezTo>
                    <a:pt x="150750" y="213077"/>
                    <a:pt x="165019" y="172234"/>
                    <a:pt x="165019" y="167010"/>
                  </a:cubicBezTo>
                  <a:cubicBezTo>
                    <a:pt x="165019" y="165348"/>
                    <a:pt x="163543" y="163686"/>
                    <a:pt x="161575" y="163686"/>
                  </a:cubicBezTo>
                  <a:cubicBezTo>
                    <a:pt x="159114" y="163686"/>
                    <a:pt x="158376" y="165823"/>
                    <a:pt x="158130" y="166772"/>
                  </a:cubicBezTo>
                  <a:cubicBezTo>
                    <a:pt x="152226" y="183395"/>
                    <a:pt x="135990" y="188144"/>
                    <a:pt x="127626" y="188144"/>
                  </a:cubicBezTo>
                  <a:cubicBezTo>
                    <a:pt x="117786" y="188144"/>
                    <a:pt x="112620" y="184107"/>
                    <a:pt x="108191" y="165110"/>
                  </a:cubicBezTo>
                  <a:cubicBezTo>
                    <a:pt x="151980" y="150150"/>
                    <a:pt x="187159" y="108120"/>
                    <a:pt x="187159" y="66090"/>
                  </a:cubicBezTo>
                  <a:cubicBezTo>
                    <a:pt x="187159" y="28809"/>
                    <a:pt x="159360" y="76"/>
                    <a:pt x="115818" y="76"/>
                  </a:cubicBezTo>
                  <a:cubicBezTo>
                    <a:pt x="57022" y="76"/>
                    <a:pt x="195" y="53267"/>
                    <a:pt x="195" y="106695"/>
                  </a:cubicBezTo>
                  <a:cubicBezTo>
                    <a:pt x="195" y="144926"/>
                    <a:pt x="29470" y="171759"/>
                    <a:pt x="71783" y="171759"/>
                  </a:cubicBezTo>
                  <a:cubicBezTo>
                    <a:pt x="76457" y="171759"/>
                    <a:pt x="84821" y="171522"/>
                    <a:pt x="97613" y="168435"/>
                  </a:cubicBezTo>
                  <a:lnTo>
                    <a:pt x="97613" y="181257"/>
                  </a:lnTo>
                  <a:close/>
                  <a:moveTo>
                    <a:pt x="55054" y="161073"/>
                  </a:moveTo>
                  <a:cubicBezTo>
                    <a:pt x="42262" y="156799"/>
                    <a:pt x="24058" y="144451"/>
                    <a:pt x="24058" y="112632"/>
                  </a:cubicBezTo>
                  <a:cubicBezTo>
                    <a:pt x="24058" y="97434"/>
                    <a:pt x="29224" y="65852"/>
                    <a:pt x="51610" y="39020"/>
                  </a:cubicBezTo>
                  <a:cubicBezTo>
                    <a:pt x="67109" y="20735"/>
                    <a:pt x="90971" y="7675"/>
                    <a:pt x="113850" y="7675"/>
                  </a:cubicBezTo>
                  <a:cubicBezTo>
                    <a:pt x="140664" y="7675"/>
                    <a:pt x="163297" y="25009"/>
                    <a:pt x="163297" y="59678"/>
                  </a:cubicBezTo>
                  <a:cubicBezTo>
                    <a:pt x="163297" y="83424"/>
                    <a:pt x="151242" y="134478"/>
                    <a:pt x="106223" y="156087"/>
                  </a:cubicBezTo>
                  <a:cubicBezTo>
                    <a:pt x="102287" y="141127"/>
                    <a:pt x="95891" y="131154"/>
                    <a:pt x="81377" y="131154"/>
                  </a:cubicBezTo>
                  <a:cubicBezTo>
                    <a:pt x="67601" y="131154"/>
                    <a:pt x="54070" y="142314"/>
                    <a:pt x="54070" y="154900"/>
                  </a:cubicBezTo>
                  <a:cubicBezTo>
                    <a:pt x="54070" y="159174"/>
                    <a:pt x="54316" y="159411"/>
                    <a:pt x="55054" y="161073"/>
                  </a:cubicBezTo>
                  <a:close/>
                  <a:moveTo>
                    <a:pt x="97613" y="159886"/>
                  </a:moveTo>
                  <a:cubicBezTo>
                    <a:pt x="92201" y="161786"/>
                    <a:pt x="83099" y="164160"/>
                    <a:pt x="73505" y="164160"/>
                  </a:cubicBezTo>
                  <a:cubicBezTo>
                    <a:pt x="69569" y="164160"/>
                    <a:pt x="60959" y="164160"/>
                    <a:pt x="60959" y="154900"/>
                  </a:cubicBezTo>
                  <a:cubicBezTo>
                    <a:pt x="60959" y="145876"/>
                    <a:pt x="71045" y="137802"/>
                    <a:pt x="81377" y="137802"/>
                  </a:cubicBezTo>
                  <a:cubicBezTo>
                    <a:pt x="90233" y="137802"/>
                    <a:pt x="96875" y="141602"/>
                    <a:pt x="97613" y="15988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867BB6EE-8201-062F-DB14-74E35C39CC7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11402" y="6067268"/>
              <a:ext cx="48146" cy="339227"/>
            </a:xfrm>
            <a:custGeom>
              <a:avLst/>
              <a:gdLst>
                <a:gd name="connsiteX0" fmla="*/ 48349 w 48146"/>
                <a:gd name="connsiteY0" fmla="*/ 339302 h 339227"/>
                <a:gd name="connsiteX1" fmla="*/ 48349 w 48146"/>
                <a:gd name="connsiteY1" fmla="*/ 325733 h 339227"/>
                <a:gd name="connsiteX2" fmla="*/ 14259 w 48146"/>
                <a:gd name="connsiteY2" fmla="*/ 325733 h 339227"/>
                <a:gd name="connsiteX3" fmla="*/ 14259 w 48146"/>
                <a:gd name="connsiteY3" fmla="*/ 13644 h 339227"/>
                <a:gd name="connsiteX4" fmla="*/ 48349 w 48146"/>
                <a:gd name="connsiteY4" fmla="*/ 13644 h 339227"/>
                <a:gd name="connsiteX5" fmla="*/ 48349 w 48146"/>
                <a:gd name="connsiteY5" fmla="*/ 75 h 339227"/>
                <a:gd name="connsiteX6" fmla="*/ 202 w 48146"/>
                <a:gd name="connsiteY6" fmla="*/ 75 h 339227"/>
                <a:gd name="connsiteX7" fmla="*/ 202 w 48146"/>
                <a:gd name="connsiteY7" fmla="*/ 339302 h 339227"/>
                <a:gd name="connsiteX8" fmla="*/ 48349 w 48146"/>
                <a:gd name="connsiteY8" fmla="*/ 339302 h 3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46" h="339227">
                  <a:moveTo>
                    <a:pt x="48349" y="339302"/>
                  </a:moveTo>
                  <a:lnTo>
                    <a:pt x="48349" y="325733"/>
                  </a:lnTo>
                  <a:lnTo>
                    <a:pt x="14259" y="325733"/>
                  </a:lnTo>
                  <a:lnTo>
                    <a:pt x="14259" y="13644"/>
                  </a:lnTo>
                  <a:lnTo>
                    <a:pt x="48349" y="13644"/>
                  </a:lnTo>
                  <a:lnTo>
                    <a:pt x="48349" y="75"/>
                  </a:lnTo>
                  <a:lnTo>
                    <a:pt x="202" y="75"/>
                  </a:lnTo>
                  <a:lnTo>
                    <a:pt x="202" y="339302"/>
                  </a:lnTo>
                  <a:lnTo>
                    <a:pt x="48349" y="3393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FAD35C27-624A-7441-326E-B4B057BD26D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800" y="6078802"/>
              <a:ext cx="221052" cy="242886"/>
            </a:xfrm>
            <a:custGeom>
              <a:avLst/>
              <a:gdLst>
                <a:gd name="connsiteX0" fmla="*/ 118990 w 221052"/>
                <a:gd name="connsiteY0" fmla="*/ 7198 h 242886"/>
                <a:gd name="connsiteX1" fmla="*/ 110907 w 221052"/>
                <a:gd name="connsiteY1" fmla="*/ 75 h 242886"/>
                <a:gd name="connsiteX2" fmla="*/ 102824 w 221052"/>
                <a:gd name="connsiteY2" fmla="*/ 7198 h 242886"/>
                <a:gd name="connsiteX3" fmla="*/ 35348 w 221052"/>
                <a:gd name="connsiteY3" fmla="*/ 209039 h 242886"/>
                <a:gd name="connsiteX4" fmla="*/ 205 w 221052"/>
                <a:gd name="connsiteY4" fmla="*/ 232445 h 242886"/>
                <a:gd name="connsiteX5" fmla="*/ 205 w 221052"/>
                <a:gd name="connsiteY5" fmla="*/ 242961 h 242886"/>
                <a:gd name="connsiteX6" fmla="*/ 32888 w 221052"/>
                <a:gd name="connsiteY6" fmla="*/ 241944 h 242886"/>
                <a:gd name="connsiteX7" fmla="*/ 72601 w 221052"/>
                <a:gd name="connsiteY7" fmla="*/ 242961 h 242886"/>
                <a:gd name="connsiteX8" fmla="*/ 72601 w 221052"/>
                <a:gd name="connsiteY8" fmla="*/ 232445 h 242886"/>
                <a:gd name="connsiteX9" fmla="*/ 45540 w 221052"/>
                <a:gd name="connsiteY9" fmla="*/ 214806 h 242886"/>
                <a:gd name="connsiteX10" fmla="*/ 47297 w 221052"/>
                <a:gd name="connsiteY10" fmla="*/ 207343 h 242886"/>
                <a:gd name="connsiteX11" fmla="*/ 100013 w 221052"/>
                <a:gd name="connsiteY11" fmla="*/ 49263 h 242886"/>
                <a:gd name="connsiteX12" fmla="*/ 155539 w 221052"/>
                <a:gd name="connsiteY12" fmla="*/ 216162 h 242886"/>
                <a:gd name="connsiteX13" fmla="*/ 157297 w 221052"/>
                <a:gd name="connsiteY13" fmla="*/ 222269 h 242886"/>
                <a:gd name="connsiteX14" fmla="*/ 127425 w 221052"/>
                <a:gd name="connsiteY14" fmla="*/ 232445 h 242886"/>
                <a:gd name="connsiteX15" fmla="*/ 127425 w 221052"/>
                <a:gd name="connsiteY15" fmla="*/ 242961 h 242886"/>
                <a:gd name="connsiteX16" fmla="*/ 178031 w 221052"/>
                <a:gd name="connsiteY16" fmla="*/ 241944 h 242886"/>
                <a:gd name="connsiteX17" fmla="*/ 221258 w 221052"/>
                <a:gd name="connsiteY17" fmla="*/ 242961 h 242886"/>
                <a:gd name="connsiteX18" fmla="*/ 221258 w 221052"/>
                <a:gd name="connsiteY18" fmla="*/ 232445 h 242886"/>
                <a:gd name="connsiteX19" fmla="*/ 189277 w 221052"/>
                <a:gd name="connsiteY19" fmla="*/ 217859 h 242886"/>
                <a:gd name="connsiteX20" fmla="*/ 118990 w 221052"/>
                <a:gd name="connsiteY20" fmla="*/ 7198 h 24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052" h="242886">
                  <a:moveTo>
                    <a:pt x="118990" y="7198"/>
                  </a:moveTo>
                  <a:cubicBezTo>
                    <a:pt x="116881" y="753"/>
                    <a:pt x="114773" y="75"/>
                    <a:pt x="110907" y="75"/>
                  </a:cubicBezTo>
                  <a:cubicBezTo>
                    <a:pt x="105284" y="75"/>
                    <a:pt x="104581" y="1432"/>
                    <a:pt x="102824" y="7198"/>
                  </a:cubicBezTo>
                  <a:lnTo>
                    <a:pt x="35348" y="209039"/>
                  </a:lnTo>
                  <a:cubicBezTo>
                    <a:pt x="31834" y="219216"/>
                    <a:pt x="24805" y="232445"/>
                    <a:pt x="205" y="232445"/>
                  </a:cubicBezTo>
                  <a:lnTo>
                    <a:pt x="205" y="242961"/>
                  </a:lnTo>
                  <a:cubicBezTo>
                    <a:pt x="11802" y="242283"/>
                    <a:pt x="29725" y="241944"/>
                    <a:pt x="32888" y="241944"/>
                  </a:cubicBezTo>
                  <a:cubicBezTo>
                    <a:pt x="43080" y="241944"/>
                    <a:pt x="61706" y="242622"/>
                    <a:pt x="72601" y="242961"/>
                  </a:cubicBezTo>
                  <a:lnTo>
                    <a:pt x="72601" y="232445"/>
                  </a:lnTo>
                  <a:cubicBezTo>
                    <a:pt x="53623" y="232106"/>
                    <a:pt x="45540" y="222947"/>
                    <a:pt x="45540" y="214806"/>
                  </a:cubicBezTo>
                  <a:cubicBezTo>
                    <a:pt x="45540" y="213109"/>
                    <a:pt x="45540" y="212092"/>
                    <a:pt x="47297" y="207343"/>
                  </a:cubicBezTo>
                  <a:lnTo>
                    <a:pt x="100013" y="49263"/>
                  </a:lnTo>
                  <a:lnTo>
                    <a:pt x="155539" y="216162"/>
                  </a:lnTo>
                  <a:cubicBezTo>
                    <a:pt x="157297" y="220912"/>
                    <a:pt x="157297" y="221590"/>
                    <a:pt x="157297" y="222269"/>
                  </a:cubicBezTo>
                  <a:cubicBezTo>
                    <a:pt x="157297" y="232445"/>
                    <a:pt x="136562" y="232445"/>
                    <a:pt x="127425" y="232445"/>
                  </a:cubicBezTo>
                  <a:lnTo>
                    <a:pt x="127425" y="242961"/>
                  </a:lnTo>
                  <a:cubicBezTo>
                    <a:pt x="139725" y="241944"/>
                    <a:pt x="164677" y="241944"/>
                    <a:pt x="178031" y="241944"/>
                  </a:cubicBezTo>
                  <a:cubicBezTo>
                    <a:pt x="191737" y="241944"/>
                    <a:pt x="207552" y="242622"/>
                    <a:pt x="221258" y="242961"/>
                  </a:cubicBezTo>
                  <a:lnTo>
                    <a:pt x="221258" y="232445"/>
                  </a:lnTo>
                  <a:cubicBezTo>
                    <a:pt x="194549" y="232445"/>
                    <a:pt x="193494" y="230410"/>
                    <a:pt x="189277" y="217859"/>
                  </a:cubicBezTo>
                  <a:lnTo>
                    <a:pt x="118990" y="719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547C8356-D0CC-4D5F-A1BE-DCDDAE880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28581" y="6267853"/>
              <a:ext cx="153999" cy="156010"/>
            </a:xfrm>
            <a:custGeom>
              <a:avLst/>
              <a:gdLst>
                <a:gd name="connsiteX0" fmla="*/ 60975 w 153999"/>
                <a:gd name="connsiteY0" fmla="*/ 106933 h 156010"/>
                <a:gd name="connsiteX1" fmla="*/ 69339 w 153999"/>
                <a:gd name="connsiteY1" fmla="*/ 107170 h 156010"/>
                <a:gd name="connsiteX2" fmla="*/ 154211 w 153999"/>
                <a:gd name="connsiteY2" fmla="*/ 34745 h 156010"/>
                <a:gd name="connsiteX3" fmla="*/ 121984 w 153999"/>
                <a:gd name="connsiteY3" fmla="*/ 76 h 156010"/>
                <a:gd name="connsiteX4" fmla="*/ 63189 w 153999"/>
                <a:gd name="connsiteY4" fmla="*/ 59678 h 156010"/>
                <a:gd name="connsiteX5" fmla="*/ 53103 w 153999"/>
                <a:gd name="connsiteY5" fmla="*/ 89598 h 156010"/>
                <a:gd name="connsiteX6" fmla="*/ 8822 w 153999"/>
                <a:gd name="connsiteY6" fmla="*/ 56591 h 156010"/>
                <a:gd name="connsiteX7" fmla="*/ 30224 w 153999"/>
                <a:gd name="connsiteY7" fmla="*/ 8387 h 156010"/>
                <a:gd name="connsiteX8" fmla="*/ 32192 w 153999"/>
                <a:gd name="connsiteY8" fmla="*/ 5300 h 156010"/>
                <a:gd name="connsiteX9" fmla="*/ 28256 w 153999"/>
                <a:gd name="connsiteY9" fmla="*/ 2451 h 156010"/>
                <a:gd name="connsiteX10" fmla="*/ 20384 w 153999"/>
                <a:gd name="connsiteY10" fmla="*/ 7675 h 156010"/>
                <a:gd name="connsiteX11" fmla="*/ 212 w 153999"/>
                <a:gd name="connsiteY11" fmla="*/ 58966 h 156010"/>
                <a:gd name="connsiteX12" fmla="*/ 47937 w 153999"/>
                <a:gd name="connsiteY12" fmla="*/ 105033 h 156010"/>
                <a:gd name="connsiteX13" fmla="*/ 34160 w 153999"/>
                <a:gd name="connsiteY13" fmla="*/ 148488 h 156010"/>
                <a:gd name="connsiteX14" fmla="*/ 42525 w 153999"/>
                <a:gd name="connsiteY14" fmla="*/ 156087 h 156010"/>
                <a:gd name="connsiteX15" fmla="*/ 52119 w 153999"/>
                <a:gd name="connsiteY15" fmla="*/ 150863 h 156010"/>
                <a:gd name="connsiteX16" fmla="*/ 60975 w 153999"/>
                <a:gd name="connsiteY16" fmla="*/ 106933 h 156010"/>
                <a:gd name="connsiteX17" fmla="*/ 64173 w 153999"/>
                <a:gd name="connsiteY17" fmla="*/ 90786 h 156010"/>
                <a:gd name="connsiteX18" fmla="*/ 82869 w 153999"/>
                <a:gd name="connsiteY18" fmla="*/ 37357 h 156010"/>
                <a:gd name="connsiteX19" fmla="*/ 119278 w 153999"/>
                <a:gd name="connsiteY19" fmla="*/ 16223 h 156010"/>
                <a:gd name="connsiteX20" fmla="*/ 145355 w 153999"/>
                <a:gd name="connsiteY20" fmla="*/ 39494 h 156010"/>
                <a:gd name="connsiteX21" fmla="*/ 72045 w 153999"/>
                <a:gd name="connsiteY21" fmla="*/ 91023 h 156010"/>
                <a:gd name="connsiteX22" fmla="*/ 64173 w 153999"/>
                <a:gd name="connsiteY22" fmla="*/ 90786 h 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999" h="156010">
                  <a:moveTo>
                    <a:pt x="60975" y="106933"/>
                  </a:moveTo>
                  <a:cubicBezTo>
                    <a:pt x="63681" y="107170"/>
                    <a:pt x="66633" y="107170"/>
                    <a:pt x="69339" y="107170"/>
                  </a:cubicBezTo>
                  <a:cubicBezTo>
                    <a:pt x="113620" y="107170"/>
                    <a:pt x="154211" y="72264"/>
                    <a:pt x="154211" y="34745"/>
                  </a:cubicBezTo>
                  <a:cubicBezTo>
                    <a:pt x="154211" y="13611"/>
                    <a:pt x="141173" y="76"/>
                    <a:pt x="121984" y="76"/>
                  </a:cubicBezTo>
                  <a:cubicBezTo>
                    <a:pt x="88035" y="76"/>
                    <a:pt x="70077" y="41869"/>
                    <a:pt x="63189" y="59678"/>
                  </a:cubicBezTo>
                  <a:cubicBezTo>
                    <a:pt x="59991" y="68464"/>
                    <a:pt x="54579" y="85087"/>
                    <a:pt x="53103" y="89598"/>
                  </a:cubicBezTo>
                  <a:cubicBezTo>
                    <a:pt x="26042" y="86036"/>
                    <a:pt x="8822" y="74163"/>
                    <a:pt x="8822" y="56591"/>
                  </a:cubicBezTo>
                  <a:cubicBezTo>
                    <a:pt x="8822" y="56354"/>
                    <a:pt x="10298" y="29759"/>
                    <a:pt x="30224" y="8387"/>
                  </a:cubicBezTo>
                  <a:cubicBezTo>
                    <a:pt x="31946" y="6725"/>
                    <a:pt x="32192" y="6250"/>
                    <a:pt x="32192" y="5300"/>
                  </a:cubicBezTo>
                  <a:cubicBezTo>
                    <a:pt x="32192" y="2451"/>
                    <a:pt x="28994" y="2451"/>
                    <a:pt x="28256" y="2451"/>
                  </a:cubicBezTo>
                  <a:cubicBezTo>
                    <a:pt x="26042" y="2451"/>
                    <a:pt x="25058" y="2451"/>
                    <a:pt x="20384" y="7675"/>
                  </a:cubicBezTo>
                  <a:cubicBezTo>
                    <a:pt x="6608" y="24060"/>
                    <a:pt x="212" y="48755"/>
                    <a:pt x="212" y="58966"/>
                  </a:cubicBezTo>
                  <a:cubicBezTo>
                    <a:pt x="212" y="80100"/>
                    <a:pt x="16202" y="98384"/>
                    <a:pt x="47937" y="105033"/>
                  </a:cubicBezTo>
                  <a:cubicBezTo>
                    <a:pt x="35636" y="141839"/>
                    <a:pt x="34160" y="146351"/>
                    <a:pt x="34160" y="148488"/>
                  </a:cubicBezTo>
                  <a:cubicBezTo>
                    <a:pt x="34160" y="154900"/>
                    <a:pt x="39819" y="156087"/>
                    <a:pt x="42525" y="156087"/>
                  </a:cubicBezTo>
                  <a:cubicBezTo>
                    <a:pt x="45231" y="156087"/>
                    <a:pt x="50151" y="154425"/>
                    <a:pt x="52119" y="150863"/>
                  </a:cubicBezTo>
                  <a:cubicBezTo>
                    <a:pt x="53841" y="147301"/>
                    <a:pt x="56055" y="135190"/>
                    <a:pt x="60975" y="106933"/>
                  </a:cubicBezTo>
                  <a:close/>
                  <a:moveTo>
                    <a:pt x="64173" y="90786"/>
                  </a:moveTo>
                  <a:cubicBezTo>
                    <a:pt x="69093" y="63478"/>
                    <a:pt x="71061" y="52792"/>
                    <a:pt x="82869" y="37357"/>
                  </a:cubicBezTo>
                  <a:cubicBezTo>
                    <a:pt x="93940" y="22872"/>
                    <a:pt x="106978" y="16223"/>
                    <a:pt x="119278" y="16223"/>
                  </a:cubicBezTo>
                  <a:cubicBezTo>
                    <a:pt x="136252" y="16223"/>
                    <a:pt x="145355" y="27147"/>
                    <a:pt x="145355" y="39494"/>
                  </a:cubicBezTo>
                  <a:cubicBezTo>
                    <a:pt x="145355" y="63478"/>
                    <a:pt x="114358" y="91023"/>
                    <a:pt x="72045" y="91023"/>
                  </a:cubicBezTo>
                  <a:cubicBezTo>
                    <a:pt x="69831" y="91023"/>
                    <a:pt x="66387" y="91023"/>
                    <a:pt x="64173" y="9078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5D6130A6-F79F-693B-E94A-FD16E06B74B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648817" y="6067268"/>
              <a:ext cx="81533" cy="339227"/>
            </a:xfrm>
            <a:custGeom>
              <a:avLst/>
              <a:gdLst>
                <a:gd name="connsiteX0" fmla="*/ 81751 w 81533"/>
                <a:gd name="connsiteY0" fmla="*/ 335910 h 339227"/>
                <a:gd name="connsiteX1" fmla="*/ 75776 w 81533"/>
                <a:gd name="connsiteY1" fmla="*/ 328447 h 339227"/>
                <a:gd name="connsiteX2" fmla="*/ 20601 w 81533"/>
                <a:gd name="connsiteY2" fmla="*/ 169688 h 339227"/>
                <a:gd name="connsiteX3" fmla="*/ 77182 w 81533"/>
                <a:gd name="connsiteY3" fmla="*/ 9234 h 339227"/>
                <a:gd name="connsiteX4" fmla="*/ 81751 w 81533"/>
                <a:gd name="connsiteY4" fmla="*/ 3467 h 339227"/>
                <a:gd name="connsiteX5" fmla="*/ 78236 w 81533"/>
                <a:gd name="connsiteY5" fmla="*/ 75 h 339227"/>
                <a:gd name="connsiteX6" fmla="*/ 22358 w 81533"/>
                <a:gd name="connsiteY6" fmla="*/ 66224 h 339227"/>
                <a:gd name="connsiteX7" fmla="*/ 218 w 81533"/>
                <a:gd name="connsiteY7" fmla="*/ 169688 h 339227"/>
                <a:gd name="connsiteX8" fmla="*/ 23412 w 81533"/>
                <a:gd name="connsiteY8" fmla="*/ 275527 h 339227"/>
                <a:gd name="connsiteX9" fmla="*/ 78236 w 81533"/>
                <a:gd name="connsiteY9" fmla="*/ 339302 h 339227"/>
                <a:gd name="connsiteX10" fmla="*/ 81751 w 81533"/>
                <a:gd name="connsiteY10" fmla="*/ 335910 h 3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533" h="339227">
                  <a:moveTo>
                    <a:pt x="81751" y="335910"/>
                  </a:moveTo>
                  <a:cubicBezTo>
                    <a:pt x="81751" y="334892"/>
                    <a:pt x="81751" y="334214"/>
                    <a:pt x="75776" y="328447"/>
                  </a:cubicBezTo>
                  <a:cubicBezTo>
                    <a:pt x="31847" y="285704"/>
                    <a:pt x="20601" y="221590"/>
                    <a:pt x="20601" y="169688"/>
                  </a:cubicBezTo>
                  <a:cubicBezTo>
                    <a:pt x="20601" y="110663"/>
                    <a:pt x="33955" y="51637"/>
                    <a:pt x="77182" y="9234"/>
                  </a:cubicBezTo>
                  <a:cubicBezTo>
                    <a:pt x="81751" y="5163"/>
                    <a:pt x="81751" y="4485"/>
                    <a:pt x="81751" y="3467"/>
                  </a:cubicBezTo>
                  <a:cubicBezTo>
                    <a:pt x="81751" y="1092"/>
                    <a:pt x="80345" y="75"/>
                    <a:pt x="78236" y="75"/>
                  </a:cubicBezTo>
                  <a:cubicBezTo>
                    <a:pt x="74722" y="75"/>
                    <a:pt x="43093" y="23142"/>
                    <a:pt x="22358" y="66224"/>
                  </a:cubicBezTo>
                  <a:cubicBezTo>
                    <a:pt x="4435" y="103539"/>
                    <a:pt x="218" y="141193"/>
                    <a:pt x="218" y="169688"/>
                  </a:cubicBezTo>
                  <a:cubicBezTo>
                    <a:pt x="218" y="196148"/>
                    <a:pt x="4083" y="237195"/>
                    <a:pt x="23412" y="275527"/>
                  </a:cubicBezTo>
                  <a:cubicBezTo>
                    <a:pt x="44498" y="317252"/>
                    <a:pt x="74722" y="339302"/>
                    <a:pt x="78236" y="339302"/>
                  </a:cubicBezTo>
                  <a:cubicBezTo>
                    <a:pt x="80345" y="339302"/>
                    <a:pt x="81751" y="338284"/>
                    <a:pt x="81751" y="3359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B1382B03-0C73-AA67-D2FB-F842C8B65ED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761238" y="6171750"/>
              <a:ext cx="165877" cy="223211"/>
            </a:xfrm>
            <a:custGeom>
              <a:avLst/>
              <a:gdLst>
                <a:gd name="connsiteX0" fmla="*/ 1276 w 165877"/>
                <a:gd name="connsiteY0" fmla="*/ 208699 h 223211"/>
                <a:gd name="connsiteX1" fmla="*/ 221 w 165877"/>
                <a:gd name="connsiteY1" fmla="*/ 214127 h 223211"/>
                <a:gd name="connsiteX2" fmla="*/ 10062 w 165877"/>
                <a:gd name="connsiteY2" fmla="*/ 223286 h 223211"/>
                <a:gd name="connsiteX3" fmla="*/ 22362 w 165877"/>
                <a:gd name="connsiteY3" fmla="*/ 216162 h 223211"/>
                <a:gd name="connsiteX4" fmla="*/ 44854 w 165877"/>
                <a:gd name="connsiteY4" fmla="*/ 131016 h 223211"/>
                <a:gd name="connsiteX5" fmla="*/ 79646 w 165877"/>
                <a:gd name="connsiteY5" fmla="*/ 153745 h 223211"/>
                <a:gd name="connsiteX6" fmla="*/ 166099 w 165877"/>
                <a:gd name="connsiteY6" fmla="*/ 55369 h 223211"/>
                <a:gd name="connsiteX7" fmla="*/ 117249 w 165877"/>
                <a:gd name="connsiteY7" fmla="*/ 75 h 223211"/>
                <a:gd name="connsiteX8" fmla="*/ 35716 w 165877"/>
                <a:gd name="connsiteY8" fmla="*/ 75383 h 223211"/>
                <a:gd name="connsiteX9" fmla="*/ 1276 w 165877"/>
                <a:gd name="connsiteY9" fmla="*/ 208699 h 223211"/>
                <a:gd name="connsiteX10" fmla="*/ 79294 w 165877"/>
                <a:gd name="connsiteY10" fmla="*/ 146282 h 223211"/>
                <a:gd name="connsiteX11" fmla="*/ 49071 w 165877"/>
                <a:gd name="connsiteY11" fmla="*/ 116090 h 223211"/>
                <a:gd name="connsiteX12" fmla="*/ 51882 w 165877"/>
                <a:gd name="connsiteY12" fmla="*/ 103539 h 223211"/>
                <a:gd name="connsiteX13" fmla="*/ 72969 w 165877"/>
                <a:gd name="connsiteY13" fmla="*/ 39764 h 223211"/>
                <a:gd name="connsiteX14" fmla="*/ 116547 w 165877"/>
                <a:gd name="connsiteY14" fmla="*/ 7538 h 223211"/>
                <a:gd name="connsiteX15" fmla="*/ 140796 w 165877"/>
                <a:gd name="connsiteY15" fmla="*/ 40782 h 223211"/>
                <a:gd name="connsiteX16" fmla="*/ 121115 w 165877"/>
                <a:gd name="connsiteY16" fmla="*/ 114055 h 223211"/>
                <a:gd name="connsiteX17" fmla="*/ 79294 w 165877"/>
                <a:gd name="connsiteY17" fmla="*/ 14628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877" h="223211">
                  <a:moveTo>
                    <a:pt x="1276" y="208699"/>
                  </a:moveTo>
                  <a:cubicBezTo>
                    <a:pt x="221" y="212770"/>
                    <a:pt x="221" y="213449"/>
                    <a:pt x="221" y="214127"/>
                  </a:cubicBezTo>
                  <a:cubicBezTo>
                    <a:pt x="221" y="219216"/>
                    <a:pt x="4087" y="223286"/>
                    <a:pt x="10062" y="223286"/>
                  </a:cubicBezTo>
                  <a:cubicBezTo>
                    <a:pt x="17442" y="223286"/>
                    <a:pt x="21659" y="217180"/>
                    <a:pt x="22362" y="216162"/>
                  </a:cubicBezTo>
                  <a:cubicBezTo>
                    <a:pt x="24119" y="213109"/>
                    <a:pt x="35365" y="167653"/>
                    <a:pt x="44854" y="131016"/>
                  </a:cubicBezTo>
                  <a:cubicBezTo>
                    <a:pt x="51882" y="144586"/>
                    <a:pt x="63128" y="153745"/>
                    <a:pt x="79646" y="153745"/>
                  </a:cubicBezTo>
                  <a:cubicBezTo>
                    <a:pt x="120764" y="153745"/>
                    <a:pt x="166099" y="105914"/>
                    <a:pt x="166099" y="55369"/>
                  </a:cubicBezTo>
                  <a:cubicBezTo>
                    <a:pt x="166099" y="19411"/>
                    <a:pt x="142904" y="75"/>
                    <a:pt x="117249" y="75"/>
                  </a:cubicBezTo>
                  <a:cubicBezTo>
                    <a:pt x="83160" y="75"/>
                    <a:pt x="46259" y="33997"/>
                    <a:pt x="35716" y="75383"/>
                  </a:cubicBezTo>
                  <a:lnTo>
                    <a:pt x="1276" y="208699"/>
                  </a:lnTo>
                  <a:close/>
                  <a:moveTo>
                    <a:pt x="79294" y="146282"/>
                  </a:moveTo>
                  <a:cubicBezTo>
                    <a:pt x="54694" y="146282"/>
                    <a:pt x="49071" y="119143"/>
                    <a:pt x="49071" y="116090"/>
                  </a:cubicBezTo>
                  <a:cubicBezTo>
                    <a:pt x="49071" y="114734"/>
                    <a:pt x="50828" y="107949"/>
                    <a:pt x="51882" y="103539"/>
                  </a:cubicBezTo>
                  <a:cubicBezTo>
                    <a:pt x="61723" y="65546"/>
                    <a:pt x="65237" y="53333"/>
                    <a:pt x="72969" y="39764"/>
                  </a:cubicBezTo>
                  <a:cubicBezTo>
                    <a:pt x="88080" y="15001"/>
                    <a:pt x="105652" y="7538"/>
                    <a:pt x="116547" y="7538"/>
                  </a:cubicBezTo>
                  <a:cubicBezTo>
                    <a:pt x="129550" y="7538"/>
                    <a:pt x="140796" y="17375"/>
                    <a:pt x="140796" y="40782"/>
                  </a:cubicBezTo>
                  <a:cubicBezTo>
                    <a:pt x="140796" y="59439"/>
                    <a:pt x="130604" y="97433"/>
                    <a:pt x="121115" y="114055"/>
                  </a:cubicBezTo>
                  <a:cubicBezTo>
                    <a:pt x="109518" y="135426"/>
                    <a:pt x="92649" y="146282"/>
                    <a:pt x="79294" y="146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9AA91010-58D0-43E2-8CB3-C52208AB742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952424" y="6067268"/>
              <a:ext cx="81533" cy="339227"/>
            </a:xfrm>
            <a:custGeom>
              <a:avLst/>
              <a:gdLst>
                <a:gd name="connsiteX0" fmla="*/ 81760 w 81533"/>
                <a:gd name="connsiteY0" fmla="*/ 169688 h 339227"/>
                <a:gd name="connsiteX1" fmla="*/ 58565 w 81533"/>
                <a:gd name="connsiteY1" fmla="*/ 63849 h 339227"/>
                <a:gd name="connsiteX2" fmla="*/ 3741 w 81533"/>
                <a:gd name="connsiteY2" fmla="*/ 75 h 339227"/>
                <a:gd name="connsiteX3" fmla="*/ 227 w 81533"/>
                <a:gd name="connsiteY3" fmla="*/ 3467 h 339227"/>
                <a:gd name="connsiteX4" fmla="*/ 6904 w 81533"/>
                <a:gd name="connsiteY4" fmla="*/ 11269 h 339227"/>
                <a:gd name="connsiteX5" fmla="*/ 61376 w 81533"/>
                <a:gd name="connsiteY5" fmla="*/ 169688 h 339227"/>
                <a:gd name="connsiteX6" fmla="*/ 4795 w 81533"/>
                <a:gd name="connsiteY6" fmla="*/ 330143 h 339227"/>
                <a:gd name="connsiteX7" fmla="*/ 227 w 81533"/>
                <a:gd name="connsiteY7" fmla="*/ 335910 h 339227"/>
                <a:gd name="connsiteX8" fmla="*/ 3741 w 81533"/>
                <a:gd name="connsiteY8" fmla="*/ 339302 h 339227"/>
                <a:gd name="connsiteX9" fmla="*/ 59619 w 81533"/>
                <a:gd name="connsiteY9" fmla="*/ 273153 h 339227"/>
                <a:gd name="connsiteX10" fmla="*/ 81760 w 81533"/>
                <a:gd name="connsiteY10" fmla="*/ 169688 h 3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533" h="339227">
                  <a:moveTo>
                    <a:pt x="81760" y="169688"/>
                  </a:moveTo>
                  <a:cubicBezTo>
                    <a:pt x="81760" y="143229"/>
                    <a:pt x="77894" y="102182"/>
                    <a:pt x="58565" y="63849"/>
                  </a:cubicBezTo>
                  <a:cubicBezTo>
                    <a:pt x="37479" y="22125"/>
                    <a:pt x="7255" y="75"/>
                    <a:pt x="3741" y="75"/>
                  </a:cubicBezTo>
                  <a:cubicBezTo>
                    <a:pt x="1632" y="75"/>
                    <a:pt x="227" y="1432"/>
                    <a:pt x="227" y="3467"/>
                  </a:cubicBezTo>
                  <a:cubicBezTo>
                    <a:pt x="227" y="4485"/>
                    <a:pt x="227" y="5163"/>
                    <a:pt x="6904" y="11269"/>
                  </a:cubicBezTo>
                  <a:cubicBezTo>
                    <a:pt x="41344" y="44853"/>
                    <a:pt x="61376" y="98790"/>
                    <a:pt x="61376" y="169688"/>
                  </a:cubicBezTo>
                  <a:cubicBezTo>
                    <a:pt x="61376" y="227696"/>
                    <a:pt x="48373" y="287400"/>
                    <a:pt x="4795" y="330143"/>
                  </a:cubicBezTo>
                  <a:cubicBezTo>
                    <a:pt x="227" y="334214"/>
                    <a:pt x="227" y="334892"/>
                    <a:pt x="227" y="335910"/>
                  </a:cubicBezTo>
                  <a:cubicBezTo>
                    <a:pt x="227" y="337945"/>
                    <a:pt x="1632" y="339302"/>
                    <a:pt x="3741" y="339302"/>
                  </a:cubicBezTo>
                  <a:cubicBezTo>
                    <a:pt x="7255" y="339302"/>
                    <a:pt x="38884" y="316234"/>
                    <a:pt x="59619" y="273153"/>
                  </a:cubicBezTo>
                  <a:cubicBezTo>
                    <a:pt x="77542" y="235838"/>
                    <a:pt x="81760" y="198183"/>
                    <a:pt x="81760" y="1696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EA2DFD81-5CF8-291A-372D-8362CA8AFDB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076794" y="6067268"/>
              <a:ext cx="48146" cy="339227"/>
            </a:xfrm>
            <a:custGeom>
              <a:avLst/>
              <a:gdLst>
                <a:gd name="connsiteX0" fmla="*/ 48377 w 48146"/>
                <a:gd name="connsiteY0" fmla="*/ 75 h 339227"/>
                <a:gd name="connsiteX1" fmla="*/ 230 w 48146"/>
                <a:gd name="connsiteY1" fmla="*/ 75 h 339227"/>
                <a:gd name="connsiteX2" fmla="*/ 230 w 48146"/>
                <a:gd name="connsiteY2" fmla="*/ 13644 h 339227"/>
                <a:gd name="connsiteX3" fmla="*/ 34320 w 48146"/>
                <a:gd name="connsiteY3" fmla="*/ 13644 h 339227"/>
                <a:gd name="connsiteX4" fmla="*/ 34320 w 48146"/>
                <a:gd name="connsiteY4" fmla="*/ 325733 h 339227"/>
                <a:gd name="connsiteX5" fmla="*/ 230 w 48146"/>
                <a:gd name="connsiteY5" fmla="*/ 325733 h 339227"/>
                <a:gd name="connsiteX6" fmla="*/ 230 w 48146"/>
                <a:gd name="connsiteY6" fmla="*/ 339302 h 339227"/>
                <a:gd name="connsiteX7" fmla="*/ 48377 w 48146"/>
                <a:gd name="connsiteY7" fmla="*/ 339302 h 339227"/>
                <a:gd name="connsiteX8" fmla="*/ 48377 w 48146"/>
                <a:gd name="connsiteY8" fmla="*/ 75 h 3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46" h="339227">
                  <a:moveTo>
                    <a:pt x="48377" y="75"/>
                  </a:moveTo>
                  <a:lnTo>
                    <a:pt x="230" y="75"/>
                  </a:lnTo>
                  <a:lnTo>
                    <a:pt x="230" y="13644"/>
                  </a:lnTo>
                  <a:lnTo>
                    <a:pt x="34320" y="13644"/>
                  </a:lnTo>
                  <a:lnTo>
                    <a:pt x="34320" y="325733"/>
                  </a:lnTo>
                  <a:lnTo>
                    <a:pt x="230" y="325733"/>
                  </a:lnTo>
                  <a:lnTo>
                    <a:pt x="230" y="339302"/>
                  </a:lnTo>
                  <a:lnTo>
                    <a:pt x="48377" y="339302"/>
                  </a:lnTo>
                  <a:lnTo>
                    <a:pt x="48377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1CFDF869-1C7D-AA8E-401C-85B0182F77C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283983" y="6197192"/>
              <a:ext cx="233704" cy="79379"/>
            </a:xfrm>
            <a:custGeom>
              <a:avLst/>
              <a:gdLst>
                <a:gd name="connsiteX0" fmla="*/ 221992 w 233704"/>
                <a:gd name="connsiteY0" fmla="*/ 13644 h 79379"/>
                <a:gd name="connsiteX1" fmla="*/ 233941 w 233704"/>
                <a:gd name="connsiteY1" fmla="*/ 6859 h 79379"/>
                <a:gd name="connsiteX2" fmla="*/ 222343 w 233704"/>
                <a:gd name="connsiteY2" fmla="*/ 75 h 79379"/>
                <a:gd name="connsiteX3" fmla="*/ 11833 w 233704"/>
                <a:gd name="connsiteY3" fmla="*/ 75 h 79379"/>
                <a:gd name="connsiteX4" fmla="*/ 236 w 233704"/>
                <a:gd name="connsiteY4" fmla="*/ 6859 h 79379"/>
                <a:gd name="connsiteX5" fmla="*/ 12185 w 233704"/>
                <a:gd name="connsiteY5" fmla="*/ 13644 h 79379"/>
                <a:gd name="connsiteX6" fmla="*/ 221992 w 233704"/>
                <a:gd name="connsiteY6" fmla="*/ 13644 h 79379"/>
                <a:gd name="connsiteX7" fmla="*/ 222343 w 233704"/>
                <a:gd name="connsiteY7" fmla="*/ 79454 h 79379"/>
                <a:gd name="connsiteX8" fmla="*/ 233941 w 233704"/>
                <a:gd name="connsiteY8" fmla="*/ 72669 h 79379"/>
                <a:gd name="connsiteX9" fmla="*/ 221992 w 233704"/>
                <a:gd name="connsiteY9" fmla="*/ 65885 h 79379"/>
                <a:gd name="connsiteX10" fmla="*/ 12185 w 233704"/>
                <a:gd name="connsiteY10" fmla="*/ 65885 h 79379"/>
                <a:gd name="connsiteX11" fmla="*/ 236 w 233704"/>
                <a:gd name="connsiteY11" fmla="*/ 72669 h 79379"/>
                <a:gd name="connsiteX12" fmla="*/ 11833 w 233704"/>
                <a:gd name="connsiteY12" fmla="*/ 79454 h 79379"/>
                <a:gd name="connsiteX13" fmla="*/ 222343 w 233704"/>
                <a:gd name="connsiteY13" fmla="*/ 79454 h 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704" h="79379">
                  <a:moveTo>
                    <a:pt x="221992" y="13644"/>
                  </a:moveTo>
                  <a:cubicBezTo>
                    <a:pt x="227263" y="13644"/>
                    <a:pt x="233941" y="13644"/>
                    <a:pt x="233941" y="6859"/>
                  </a:cubicBezTo>
                  <a:cubicBezTo>
                    <a:pt x="233941" y="75"/>
                    <a:pt x="227263" y="75"/>
                    <a:pt x="222343" y="75"/>
                  </a:cubicBezTo>
                  <a:lnTo>
                    <a:pt x="11833" y="75"/>
                  </a:lnTo>
                  <a:cubicBezTo>
                    <a:pt x="6913" y="75"/>
                    <a:pt x="236" y="75"/>
                    <a:pt x="236" y="6859"/>
                  </a:cubicBezTo>
                  <a:cubicBezTo>
                    <a:pt x="236" y="13644"/>
                    <a:pt x="6913" y="13644"/>
                    <a:pt x="12185" y="13644"/>
                  </a:cubicBezTo>
                  <a:lnTo>
                    <a:pt x="221992" y="13644"/>
                  </a:lnTo>
                  <a:close/>
                  <a:moveTo>
                    <a:pt x="222343" y="79454"/>
                  </a:moveTo>
                  <a:cubicBezTo>
                    <a:pt x="227263" y="79454"/>
                    <a:pt x="233941" y="79454"/>
                    <a:pt x="233941" y="72669"/>
                  </a:cubicBezTo>
                  <a:cubicBezTo>
                    <a:pt x="233941" y="65885"/>
                    <a:pt x="227263" y="65885"/>
                    <a:pt x="221992" y="65885"/>
                  </a:cubicBezTo>
                  <a:lnTo>
                    <a:pt x="12185" y="65885"/>
                  </a:lnTo>
                  <a:cubicBezTo>
                    <a:pt x="6913" y="65885"/>
                    <a:pt x="236" y="65885"/>
                    <a:pt x="236" y="72669"/>
                  </a:cubicBezTo>
                  <a:cubicBezTo>
                    <a:pt x="236" y="79454"/>
                    <a:pt x="6913" y="79454"/>
                    <a:pt x="11833" y="79454"/>
                  </a:cubicBezTo>
                  <a:lnTo>
                    <a:pt x="222343" y="794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8584000B-2491-D541-BE65-62E5794FB36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46507" y="6171750"/>
              <a:ext cx="274471" cy="149938"/>
            </a:xfrm>
            <a:custGeom>
              <a:avLst/>
              <a:gdLst>
                <a:gd name="connsiteX0" fmla="*/ 27658 w 274471"/>
                <a:gd name="connsiteY0" fmla="*/ 33319 h 149938"/>
                <a:gd name="connsiteX1" fmla="*/ 27658 w 274471"/>
                <a:gd name="connsiteY1" fmla="*/ 124232 h 149938"/>
                <a:gd name="connsiteX2" fmla="*/ 246 w 274471"/>
                <a:gd name="connsiteY2" fmla="*/ 139497 h 149938"/>
                <a:gd name="connsiteX3" fmla="*/ 246 w 274471"/>
                <a:gd name="connsiteY3" fmla="*/ 150013 h 149938"/>
                <a:gd name="connsiteX4" fmla="*/ 39959 w 274471"/>
                <a:gd name="connsiteY4" fmla="*/ 148995 h 149938"/>
                <a:gd name="connsiteX5" fmla="*/ 79319 w 274471"/>
                <a:gd name="connsiteY5" fmla="*/ 150013 h 149938"/>
                <a:gd name="connsiteX6" fmla="*/ 79319 w 274471"/>
                <a:gd name="connsiteY6" fmla="*/ 139497 h 149938"/>
                <a:gd name="connsiteX7" fmla="*/ 51908 w 274471"/>
                <a:gd name="connsiteY7" fmla="*/ 124232 h 149938"/>
                <a:gd name="connsiteX8" fmla="*/ 51908 w 274471"/>
                <a:gd name="connsiteY8" fmla="*/ 61814 h 149938"/>
                <a:gd name="connsiteX9" fmla="*/ 99351 w 274471"/>
                <a:gd name="connsiteY9" fmla="*/ 7538 h 149938"/>
                <a:gd name="connsiteX10" fmla="*/ 125358 w 274471"/>
                <a:gd name="connsiteY10" fmla="*/ 45192 h 149938"/>
                <a:gd name="connsiteX11" fmla="*/ 125358 w 274471"/>
                <a:gd name="connsiteY11" fmla="*/ 124232 h 149938"/>
                <a:gd name="connsiteX12" fmla="*/ 97946 w 274471"/>
                <a:gd name="connsiteY12" fmla="*/ 139497 h 149938"/>
                <a:gd name="connsiteX13" fmla="*/ 97946 w 274471"/>
                <a:gd name="connsiteY13" fmla="*/ 150013 h 149938"/>
                <a:gd name="connsiteX14" fmla="*/ 137658 w 274471"/>
                <a:gd name="connsiteY14" fmla="*/ 148995 h 149938"/>
                <a:gd name="connsiteX15" fmla="*/ 177019 w 274471"/>
                <a:gd name="connsiteY15" fmla="*/ 150013 h 149938"/>
                <a:gd name="connsiteX16" fmla="*/ 177019 w 274471"/>
                <a:gd name="connsiteY16" fmla="*/ 139497 h 149938"/>
                <a:gd name="connsiteX17" fmla="*/ 149607 w 274471"/>
                <a:gd name="connsiteY17" fmla="*/ 124232 h 149938"/>
                <a:gd name="connsiteX18" fmla="*/ 149607 w 274471"/>
                <a:gd name="connsiteY18" fmla="*/ 61814 h 149938"/>
                <a:gd name="connsiteX19" fmla="*/ 197050 w 274471"/>
                <a:gd name="connsiteY19" fmla="*/ 7538 h 149938"/>
                <a:gd name="connsiteX20" fmla="*/ 223057 w 274471"/>
                <a:gd name="connsiteY20" fmla="*/ 45192 h 149938"/>
                <a:gd name="connsiteX21" fmla="*/ 223057 w 274471"/>
                <a:gd name="connsiteY21" fmla="*/ 124232 h 149938"/>
                <a:gd name="connsiteX22" fmla="*/ 195645 w 274471"/>
                <a:gd name="connsiteY22" fmla="*/ 139497 h 149938"/>
                <a:gd name="connsiteX23" fmla="*/ 195645 w 274471"/>
                <a:gd name="connsiteY23" fmla="*/ 150013 h 149938"/>
                <a:gd name="connsiteX24" fmla="*/ 235357 w 274471"/>
                <a:gd name="connsiteY24" fmla="*/ 148995 h 149938"/>
                <a:gd name="connsiteX25" fmla="*/ 274718 w 274471"/>
                <a:gd name="connsiteY25" fmla="*/ 150013 h 149938"/>
                <a:gd name="connsiteX26" fmla="*/ 274718 w 274471"/>
                <a:gd name="connsiteY26" fmla="*/ 139497 h 149938"/>
                <a:gd name="connsiteX27" fmla="*/ 247306 w 274471"/>
                <a:gd name="connsiteY27" fmla="*/ 129320 h 149938"/>
                <a:gd name="connsiteX28" fmla="*/ 247306 w 274471"/>
                <a:gd name="connsiteY28" fmla="*/ 64528 h 149938"/>
                <a:gd name="connsiteX29" fmla="*/ 236411 w 274471"/>
                <a:gd name="connsiteY29" fmla="*/ 12626 h 149938"/>
                <a:gd name="connsiteX30" fmla="*/ 199510 w 274471"/>
                <a:gd name="connsiteY30" fmla="*/ 75 h 149938"/>
                <a:gd name="connsiteX31" fmla="*/ 148552 w 274471"/>
                <a:gd name="connsiteY31" fmla="*/ 33319 h 149938"/>
                <a:gd name="connsiteX32" fmla="*/ 101811 w 274471"/>
                <a:gd name="connsiteY32" fmla="*/ 75 h 149938"/>
                <a:gd name="connsiteX33" fmla="*/ 49799 w 274471"/>
                <a:gd name="connsiteY33" fmla="*/ 35694 h 149938"/>
                <a:gd name="connsiteX34" fmla="*/ 49799 w 274471"/>
                <a:gd name="connsiteY34" fmla="*/ 75 h 149938"/>
                <a:gd name="connsiteX35" fmla="*/ 246 w 274471"/>
                <a:gd name="connsiteY35" fmla="*/ 3806 h 149938"/>
                <a:gd name="connsiteX36" fmla="*/ 246 w 274471"/>
                <a:gd name="connsiteY36" fmla="*/ 14322 h 149938"/>
                <a:gd name="connsiteX37" fmla="*/ 27658 w 274471"/>
                <a:gd name="connsiteY37" fmla="*/ 33319 h 14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4471" h="149938">
                  <a:moveTo>
                    <a:pt x="27658" y="33319"/>
                  </a:moveTo>
                  <a:lnTo>
                    <a:pt x="27658" y="124232"/>
                  </a:lnTo>
                  <a:cubicBezTo>
                    <a:pt x="27658" y="139497"/>
                    <a:pt x="23793" y="139497"/>
                    <a:pt x="246" y="139497"/>
                  </a:cubicBezTo>
                  <a:lnTo>
                    <a:pt x="246" y="150013"/>
                  </a:lnTo>
                  <a:cubicBezTo>
                    <a:pt x="12547" y="149674"/>
                    <a:pt x="30470" y="148995"/>
                    <a:pt x="39959" y="148995"/>
                  </a:cubicBezTo>
                  <a:cubicBezTo>
                    <a:pt x="49096" y="148995"/>
                    <a:pt x="67371" y="149674"/>
                    <a:pt x="79319" y="150013"/>
                  </a:cubicBezTo>
                  <a:lnTo>
                    <a:pt x="79319" y="139497"/>
                  </a:lnTo>
                  <a:cubicBezTo>
                    <a:pt x="55773" y="139497"/>
                    <a:pt x="51908" y="139497"/>
                    <a:pt x="51908" y="124232"/>
                  </a:cubicBezTo>
                  <a:lnTo>
                    <a:pt x="51908" y="61814"/>
                  </a:lnTo>
                  <a:cubicBezTo>
                    <a:pt x="51908" y="26534"/>
                    <a:pt x="76859" y="7538"/>
                    <a:pt x="99351" y="7538"/>
                  </a:cubicBezTo>
                  <a:cubicBezTo>
                    <a:pt x="121492" y="7538"/>
                    <a:pt x="125358" y="25856"/>
                    <a:pt x="125358" y="45192"/>
                  </a:cubicBezTo>
                  <a:lnTo>
                    <a:pt x="125358" y="124232"/>
                  </a:lnTo>
                  <a:cubicBezTo>
                    <a:pt x="125358" y="139497"/>
                    <a:pt x="121492" y="139497"/>
                    <a:pt x="97946" y="139497"/>
                  </a:cubicBezTo>
                  <a:lnTo>
                    <a:pt x="97946" y="150013"/>
                  </a:lnTo>
                  <a:cubicBezTo>
                    <a:pt x="110246" y="149674"/>
                    <a:pt x="128169" y="148995"/>
                    <a:pt x="137658" y="148995"/>
                  </a:cubicBezTo>
                  <a:cubicBezTo>
                    <a:pt x="146795" y="148995"/>
                    <a:pt x="165070" y="149674"/>
                    <a:pt x="177019" y="150013"/>
                  </a:cubicBezTo>
                  <a:lnTo>
                    <a:pt x="177019" y="139497"/>
                  </a:lnTo>
                  <a:cubicBezTo>
                    <a:pt x="153472" y="139497"/>
                    <a:pt x="149607" y="139497"/>
                    <a:pt x="149607" y="124232"/>
                  </a:cubicBezTo>
                  <a:lnTo>
                    <a:pt x="149607" y="61814"/>
                  </a:lnTo>
                  <a:cubicBezTo>
                    <a:pt x="149607" y="26534"/>
                    <a:pt x="174559" y="7538"/>
                    <a:pt x="197050" y="7538"/>
                  </a:cubicBezTo>
                  <a:cubicBezTo>
                    <a:pt x="219191" y="7538"/>
                    <a:pt x="223057" y="25856"/>
                    <a:pt x="223057" y="45192"/>
                  </a:cubicBezTo>
                  <a:lnTo>
                    <a:pt x="223057" y="124232"/>
                  </a:lnTo>
                  <a:cubicBezTo>
                    <a:pt x="223057" y="139497"/>
                    <a:pt x="219191" y="139497"/>
                    <a:pt x="195645" y="139497"/>
                  </a:cubicBezTo>
                  <a:lnTo>
                    <a:pt x="195645" y="150013"/>
                  </a:lnTo>
                  <a:cubicBezTo>
                    <a:pt x="207945" y="149674"/>
                    <a:pt x="225868" y="148995"/>
                    <a:pt x="235357" y="148995"/>
                  </a:cubicBezTo>
                  <a:cubicBezTo>
                    <a:pt x="244494" y="148995"/>
                    <a:pt x="262769" y="149674"/>
                    <a:pt x="274718" y="150013"/>
                  </a:cubicBezTo>
                  <a:lnTo>
                    <a:pt x="274718" y="139497"/>
                  </a:lnTo>
                  <a:cubicBezTo>
                    <a:pt x="256443" y="139497"/>
                    <a:pt x="247657" y="139497"/>
                    <a:pt x="247306" y="129320"/>
                  </a:cubicBezTo>
                  <a:lnTo>
                    <a:pt x="247306" y="64528"/>
                  </a:lnTo>
                  <a:cubicBezTo>
                    <a:pt x="247306" y="35354"/>
                    <a:pt x="247306" y="24838"/>
                    <a:pt x="236411" y="12626"/>
                  </a:cubicBezTo>
                  <a:cubicBezTo>
                    <a:pt x="231491" y="6859"/>
                    <a:pt x="219894" y="75"/>
                    <a:pt x="199510" y="75"/>
                  </a:cubicBezTo>
                  <a:cubicBezTo>
                    <a:pt x="169990" y="75"/>
                    <a:pt x="154527" y="20428"/>
                    <a:pt x="148552" y="33319"/>
                  </a:cubicBezTo>
                  <a:cubicBezTo>
                    <a:pt x="143632" y="3806"/>
                    <a:pt x="117626" y="75"/>
                    <a:pt x="101811" y="75"/>
                  </a:cubicBezTo>
                  <a:cubicBezTo>
                    <a:pt x="76157" y="75"/>
                    <a:pt x="59639" y="14662"/>
                    <a:pt x="49799" y="35694"/>
                  </a:cubicBezTo>
                  <a:lnTo>
                    <a:pt x="49799" y="75"/>
                  </a:lnTo>
                  <a:lnTo>
                    <a:pt x="246" y="3806"/>
                  </a:lnTo>
                  <a:lnTo>
                    <a:pt x="246" y="14322"/>
                  </a:lnTo>
                  <a:cubicBezTo>
                    <a:pt x="24847" y="14322"/>
                    <a:pt x="27658" y="16697"/>
                    <a:pt x="27658" y="3331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63D5D38C-EF6F-8C35-EA1B-B589202EF24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942885" y="6169715"/>
              <a:ext cx="158497" cy="155705"/>
            </a:xfrm>
            <a:custGeom>
              <a:avLst/>
              <a:gdLst>
                <a:gd name="connsiteX0" fmla="*/ 102523 w 158497"/>
                <a:gd name="connsiteY0" fmla="*/ 126267 h 155705"/>
                <a:gd name="connsiteX1" fmla="*/ 129934 w 158497"/>
                <a:gd name="connsiteY1" fmla="*/ 154084 h 155705"/>
                <a:gd name="connsiteX2" fmla="*/ 158752 w 158497"/>
                <a:gd name="connsiteY2" fmla="*/ 121857 h 155705"/>
                <a:gd name="connsiteX3" fmla="*/ 158752 w 158497"/>
                <a:gd name="connsiteY3" fmla="*/ 102861 h 155705"/>
                <a:gd name="connsiteX4" fmla="*/ 149966 w 158497"/>
                <a:gd name="connsiteY4" fmla="*/ 102861 h 155705"/>
                <a:gd name="connsiteX5" fmla="*/ 149966 w 158497"/>
                <a:gd name="connsiteY5" fmla="*/ 121857 h 155705"/>
                <a:gd name="connsiteX6" fmla="*/ 137315 w 158497"/>
                <a:gd name="connsiteY6" fmla="*/ 143568 h 155705"/>
                <a:gd name="connsiteX7" fmla="*/ 124312 w 158497"/>
                <a:gd name="connsiteY7" fmla="*/ 126606 h 155705"/>
                <a:gd name="connsiteX8" fmla="*/ 124312 w 158497"/>
                <a:gd name="connsiteY8" fmla="*/ 58761 h 155705"/>
                <a:gd name="connsiteX9" fmla="*/ 111660 w 158497"/>
                <a:gd name="connsiteY9" fmla="*/ 18732 h 155705"/>
                <a:gd name="connsiteX10" fmla="*/ 63513 w 158497"/>
                <a:gd name="connsiteY10" fmla="*/ 75 h 155705"/>
                <a:gd name="connsiteX11" fmla="*/ 10446 w 158497"/>
                <a:gd name="connsiteY11" fmla="*/ 38407 h 155705"/>
                <a:gd name="connsiteX12" fmla="*/ 26612 w 158497"/>
                <a:gd name="connsiteY12" fmla="*/ 54351 h 155705"/>
                <a:gd name="connsiteX13" fmla="*/ 42778 w 158497"/>
                <a:gd name="connsiteY13" fmla="*/ 38747 h 155705"/>
                <a:gd name="connsiteX14" fmla="*/ 24855 w 158497"/>
                <a:gd name="connsiteY14" fmla="*/ 23142 h 155705"/>
                <a:gd name="connsiteX15" fmla="*/ 62810 w 158497"/>
                <a:gd name="connsiteY15" fmla="*/ 7538 h 155705"/>
                <a:gd name="connsiteX16" fmla="*/ 100062 w 158497"/>
                <a:gd name="connsiteY16" fmla="*/ 50959 h 155705"/>
                <a:gd name="connsiteX17" fmla="*/ 100062 w 158497"/>
                <a:gd name="connsiteY17" fmla="*/ 63510 h 155705"/>
                <a:gd name="connsiteX18" fmla="*/ 35398 w 158497"/>
                <a:gd name="connsiteY18" fmla="*/ 75722 h 155705"/>
                <a:gd name="connsiteX19" fmla="*/ 255 w 158497"/>
                <a:gd name="connsiteY19" fmla="*/ 119822 h 155705"/>
                <a:gd name="connsiteX20" fmla="*/ 56484 w 158497"/>
                <a:gd name="connsiteY20" fmla="*/ 155780 h 155705"/>
                <a:gd name="connsiteX21" fmla="*/ 102523 w 158497"/>
                <a:gd name="connsiteY21" fmla="*/ 126267 h 155705"/>
                <a:gd name="connsiteX22" fmla="*/ 100062 w 158497"/>
                <a:gd name="connsiteY22" fmla="*/ 70634 h 155705"/>
                <a:gd name="connsiteX23" fmla="*/ 100062 w 158497"/>
                <a:gd name="connsiteY23" fmla="*/ 104557 h 155705"/>
                <a:gd name="connsiteX24" fmla="*/ 58944 w 158497"/>
                <a:gd name="connsiteY24" fmla="*/ 148317 h 155705"/>
                <a:gd name="connsiteX25" fmla="*/ 27315 w 158497"/>
                <a:gd name="connsiteY25" fmla="*/ 119483 h 155705"/>
                <a:gd name="connsiteX26" fmla="*/ 100062 w 158497"/>
                <a:gd name="connsiteY26" fmla="*/ 70634 h 15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497" h="155705">
                  <a:moveTo>
                    <a:pt x="102523" y="126267"/>
                  </a:moveTo>
                  <a:cubicBezTo>
                    <a:pt x="103928" y="139836"/>
                    <a:pt x="113417" y="154084"/>
                    <a:pt x="129934" y="154084"/>
                  </a:cubicBezTo>
                  <a:cubicBezTo>
                    <a:pt x="137315" y="154084"/>
                    <a:pt x="158752" y="149335"/>
                    <a:pt x="158752" y="121857"/>
                  </a:cubicBezTo>
                  <a:lnTo>
                    <a:pt x="158752" y="102861"/>
                  </a:lnTo>
                  <a:lnTo>
                    <a:pt x="149966" y="102861"/>
                  </a:lnTo>
                  <a:lnTo>
                    <a:pt x="149966" y="121857"/>
                  </a:lnTo>
                  <a:cubicBezTo>
                    <a:pt x="149966" y="141532"/>
                    <a:pt x="141180" y="143568"/>
                    <a:pt x="137315" y="143568"/>
                  </a:cubicBezTo>
                  <a:cubicBezTo>
                    <a:pt x="125717" y="143568"/>
                    <a:pt x="124312" y="128303"/>
                    <a:pt x="124312" y="126606"/>
                  </a:cubicBezTo>
                  <a:lnTo>
                    <a:pt x="124312" y="58761"/>
                  </a:lnTo>
                  <a:cubicBezTo>
                    <a:pt x="124312" y="44513"/>
                    <a:pt x="124312" y="31284"/>
                    <a:pt x="111660" y="18732"/>
                  </a:cubicBezTo>
                  <a:cubicBezTo>
                    <a:pt x="97954" y="5502"/>
                    <a:pt x="80382" y="75"/>
                    <a:pt x="63513" y="75"/>
                  </a:cubicBezTo>
                  <a:cubicBezTo>
                    <a:pt x="34695" y="75"/>
                    <a:pt x="10446" y="16018"/>
                    <a:pt x="10446" y="38407"/>
                  </a:cubicBezTo>
                  <a:cubicBezTo>
                    <a:pt x="10446" y="48584"/>
                    <a:pt x="17475" y="54351"/>
                    <a:pt x="26612" y="54351"/>
                  </a:cubicBezTo>
                  <a:cubicBezTo>
                    <a:pt x="36453" y="54351"/>
                    <a:pt x="42778" y="47567"/>
                    <a:pt x="42778" y="38747"/>
                  </a:cubicBezTo>
                  <a:cubicBezTo>
                    <a:pt x="42778" y="34676"/>
                    <a:pt x="41021" y="23481"/>
                    <a:pt x="24855" y="23142"/>
                  </a:cubicBezTo>
                  <a:cubicBezTo>
                    <a:pt x="34344" y="11269"/>
                    <a:pt x="51564" y="7538"/>
                    <a:pt x="62810" y="7538"/>
                  </a:cubicBezTo>
                  <a:cubicBezTo>
                    <a:pt x="80031" y="7538"/>
                    <a:pt x="100062" y="20768"/>
                    <a:pt x="100062" y="50959"/>
                  </a:cubicBezTo>
                  <a:lnTo>
                    <a:pt x="100062" y="63510"/>
                  </a:lnTo>
                  <a:cubicBezTo>
                    <a:pt x="82139" y="64528"/>
                    <a:pt x="57539" y="65546"/>
                    <a:pt x="35398" y="75722"/>
                  </a:cubicBezTo>
                  <a:cubicBezTo>
                    <a:pt x="9041" y="87256"/>
                    <a:pt x="255" y="104896"/>
                    <a:pt x="255" y="119822"/>
                  </a:cubicBezTo>
                  <a:cubicBezTo>
                    <a:pt x="255" y="147299"/>
                    <a:pt x="34344" y="155780"/>
                    <a:pt x="56484" y="155780"/>
                  </a:cubicBezTo>
                  <a:cubicBezTo>
                    <a:pt x="79679" y="155780"/>
                    <a:pt x="95845" y="142211"/>
                    <a:pt x="102523" y="126267"/>
                  </a:cubicBezTo>
                  <a:close/>
                  <a:moveTo>
                    <a:pt x="100062" y="70634"/>
                  </a:moveTo>
                  <a:lnTo>
                    <a:pt x="100062" y="104557"/>
                  </a:lnTo>
                  <a:cubicBezTo>
                    <a:pt x="100062" y="136783"/>
                    <a:pt x="74759" y="148317"/>
                    <a:pt x="58944" y="148317"/>
                  </a:cubicBezTo>
                  <a:cubicBezTo>
                    <a:pt x="41724" y="148317"/>
                    <a:pt x="27315" y="136444"/>
                    <a:pt x="27315" y="119483"/>
                  </a:cubicBezTo>
                  <a:cubicBezTo>
                    <a:pt x="27315" y="100825"/>
                    <a:pt x="42076" y="72669"/>
                    <a:pt x="100062" y="706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29E42D6D-C864-7092-EE5E-76BBD8008F3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108060" y="6175482"/>
              <a:ext cx="177123" cy="146206"/>
            </a:xfrm>
            <a:custGeom>
              <a:avLst/>
              <a:gdLst>
                <a:gd name="connsiteX0" fmla="*/ 96905 w 177123"/>
                <a:gd name="connsiteY0" fmla="*/ 66563 h 146206"/>
                <a:gd name="connsiteX1" fmla="*/ 129237 w 177123"/>
                <a:gd name="connsiteY1" fmla="*/ 28231 h 146206"/>
                <a:gd name="connsiteX2" fmla="*/ 171057 w 177123"/>
                <a:gd name="connsiteY2" fmla="*/ 10591 h 146206"/>
                <a:gd name="connsiteX3" fmla="*/ 171057 w 177123"/>
                <a:gd name="connsiteY3" fmla="*/ 75 h 146206"/>
                <a:gd name="connsiteX4" fmla="*/ 142240 w 177123"/>
                <a:gd name="connsiteY4" fmla="*/ 1092 h 146206"/>
                <a:gd name="connsiteX5" fmla="*/ 108502 w 177123"/>
                <a:gd name="connsiteY5" fmla="*/ 75 h 146206"/>
                <a:gd name="connsiteX6" fmla="*/ 108502 w 177123"/>
                <a:gd name="connsiteY6" fmla="*/ 10591 h 146206"/>
                <a:gd name="connsiteX7" fmla="*/ 118694 w 177123"/>
                <a:gd name="connsiteY7" fmla="*/ 21107 h 146206"/>
                <a:gd name="connsiteX8" fmla="*/ 113422 w 177123"/>
                <a:gd name="connsiteY8" fmla="*/ 32980 h 146206"/>
                <a:gd name="connsiteX9" fmla="*/ 91633 w 177123"/>
                <a:gd name="connsiteY9" fmla="*/ 59439 h 146206"/>
                <a:gd name="connsiteX10" fmla="*/ 64221 w 177123"/>
                <a:gd name="connsiteY10" fmla="*/ 25178 h 146206"/>
                <a:gd name="connsiteX11" fmla="*/ 61058 w 177123"/>
                <a:gd name="connsiteY11" fmla="*/ 19071 h 146206"/>
                <a:gd name="connsiteX12" fmla="*/ 73358 w 177123"/>
                <a:gd name="connsiteY12" fmla="*/ 10591 h 146206"/>
                <a:gd name="connsiteX13" fmla="*/ 73358 w 177123"/>
                <a:gd name="connsiteY13" fmla="*/ 75 h 146206"/>
                <a:gd name="connsiteX14" fmla="*/ 35403 w 177123"/>
                <a:gd name="connsiteY14" fmla="*/ 1092 h 146206"/>
                <a:gd name="connsiteX15" fmla="*/ 2017 w 177123"/>
                <a:gd name="connsiteY15" fmla="*/ 75 h 146206"/>
                <a:gd name="connsiteX16" fmla="*/ 2017 w 177123"/>
                <a:gd name="connsiteY16" fmla="*/ 10591 h 146206"/>
                <a:gd name="connsiteX17" fmla="*/ 43486 w 177123"/>
                <a:gd name="connsiteY17" fmla="*/ 31284 h 146206"/>
                <a:gd name="connsiteX18" fmla="*/ 78278 w 177123"/>
                <a:gd name="connsiteY18" fmla="*/ 75044 h 146206"/>
                <a:gd name="connsiteX19" fmla="*/ 45243 w 177123"/>
                <a:gd name="connsiteY19" fmla="*/ 115412 h 146206"/>
                <a:gd name="connsiteX20" fmla="*/ 260 w 177123"/>
                <a:gd name="connsiteY20" fmla="*/ 135766 h 146206"/>
                <a:gd name="connsiteX21" fmla="*/ 260 w 177123"/>
                <a:gd name="connsiteY21" fmla="*/ 146282 h 146206"/>
                <a:gd name="connsiteX22" fmla="*/ 29429 w 177123"/>
                <a:gd name="connsiteY22" fmla="*/ 145264 h 146206"/>
                <a:gd name="connsiteX23" fmla="*/ 62815 w 177123"/>
                <a:gd name="connsiteY23" fmla="*/ 146282 h 146206"/>
                <a:gd name="connsiteX24" fmla="*/ 62815 w 177123"/>
                <a:gd name="connsiteY24" fmla="*/ 135766 h 146206"/>
                <a:gd name="connsiteX25" fmla="*/ 52624 w 177123"/>
                <a:gd name="connsiteY25" fmla="*/ 125250 h 146206"/>
                <a:gd name="connsiteX26" fmla="*/ 84253 w 177123"/>
                <a:gd name="connsiteY26" fmla="*/ 82168 h 146206"/>
                <a:gd name="connsiteX27" fmla="*/ 110962 w 177123"/>
                <a:gd name="connsiteY27" fmla="*/ 116090 h 146206"/>
                <a:gd name="connsiteX28" fmla="*/ 118342 w 177123"/>
                <a:gd name="connsiteY28" fmla="*/ 127285 h 146206"/>
                <a:gd name="connsiteX29" fmla="*/ 105690 w 177123"/>
                <a:gd name="connsiteY29" fmla="*/ 135766 h 146206"/>
                <a:gd name="connsiteX30" fmla="*/ 105690 w 177123"/>
                <a:gd name="connsiteY30" fmla="*/ 146282 h 146206"/>
                <a:gd name="connsiteX31" fmla="*/ 143645 w 177123"/>
                <a:gd name="connsiteY31" fmla="*/ 145264 h 146206"/>
                <a:gd name="connsiteX32" fmla="*/ 177383 w 177123"/>
                <a:gd name="connsiteY32" fmla="*/ 146282 h 146206"/>
                <a:gd name="connsiteX33" fmla="*/ 177383 w 177123"/>
                <a:gd name="connsiteY33" fmla="*/ 135766 h 146206"/>
                <a:gd name="connsiteX34" fmla="*/ 143997 w 177123"/>
                <a:gd name="connsiteY34" fmla="*/ 125250 h 146206"/>
                <a:gd name="connsiteX35" fmla="*/ 96905 w 177123"/>
                <a:gd name="connsiteY35" fmla="*/ 66563 h 14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123" h="146206">
                  <a:moveTo>
                    <a:pt x="96905" y="66563"/>
                  </a:moveTo>
                  <a:cubicBezTo>
                    <a:pt x="107448" y="53673"/>
                    <a:pt x="120802" y="37051"/>
                    <a:pt x="129237" y="28231"/>
                  </a:cubicBezTo>
                  <a:cubicBezTo>
                    <a:pt x="140131" y="16018"/>
                    <a:pt x="154540" y="10930"/>
                    <a:pt x="171057" y="10591"/>
                  </a:cubicBezTo>
                  <a:lnTo>
                    <a:pt x="171057" y="75"/>
                  </a:lnTo>
                  <a:cubicBezTo>
                    <a:pt x="161920" y="753"/>
                    <a:pt x="151377" y="1092"/>
                    <a:pt x="142240" y="1092"/>
                  </a:cubicBezTo>
                  <a:cubicBezTo>
                    <a:pt x="131697" y="1092"/>
                    <a:pt x="113071" y="414"/>
                    <a:pt x="108502" y="75"/>
                  </a:cubicBezTo>
                  <a:lnTo>
                    <a:pt x="108502" y="10591"/>
                  </a:lnTo>
                  <a:cubicBezTo>
                    <a:pt x="115882" y="11269"/>
                    <a:pt x="118694" y="15679"/>
                    <a:pt x="118694" y="21107"/>
                  </a:cubicBezTo>
                  <a:cubicBezTo>
                    <a:pt x="118694" y="26534"/>
                    <a:pt x="115179" y="30944"/>
                    <a:pt x="113422" y="32980"/>
                  </a:cubicBezTo>
                  <a:lnTo>
                    <a:pt x="91633" y="59439"/>
                  </a:lnTo>
                  <a:lnTo>
                    <a:pt x="64221" y="25178"/>
                  </a:lnTo>
                  <a:cubicBezTo>
                    <a:pt x="61058" y="21785"/>
                    <a:pt x="61058" y="21107"/>
                    <a:pt x="61058" y="19071"/>
                  </a:cubicBezTo>
                  <a:cubicBezTo>
                    <a:pt x="61058" y="13983"/>
                    <a:pt x="66330" y="10930"/>
                    <a:pt x="73358" y="10591"/>
                  </a:cubicBezTo>
                  <a:lnTo>
                    <a:pt x="73358" y="75"/>
                  </a:lnTo>
                  <a:cubicBezTo>
                    <a:pt x="64221" y="414"/>
                    <a:pt x="41026" y="1092"/>
                    <a:pt x="35403" y="1092"/>
                  </a:cubicBezTo>
                  <a:cubicBezTo>
                    <a:pt x="28023" y="1092"/>
                    <a:pt x="11506" y="753"/>
                    <a:pt x="2017" y="75"/>
                  </a:cubicBezTo>
                  <a:lnTo>
                    <a:pt x="2017" y="10591"/>
                  </a:lnTo>
                  <a:cubicBezTo>
                    <a:pt x="26617" y="10591"/>
                    <a:pt x="26969" y="10930"/>
                    <a:pt x="43486" y="31284"/>
                  </a:cubicBezTo>
                  <a:lnTo>
                    <a:pt x="78278" y="75044"/>
                  </a:lnTo>
                  <a:lnTo>
                    <a:pt x="45243" y="115412"/>
                  </a:lnTo>
                  <a:cubicBezTo>
                    <a:pt x="28375" y="135087"/>
                    <a:pt x="7640" y="135766"/>
                    <a:pt x="260" y="135766"/>
                  </a:cubicBezTo>
                  <a:lnTo>
                    <a:pt x="260" y="146282"/>
                  </a:lnTo>
                  <a:cubicBezTo>
                    <a:pt x="9397" y="145603"/>
                    <a:pt x="20292" y="145264"/>
                    <a:pt x="29429" y="145264"/>
                  </a:cubicBezTo>
                  <a:cubicBezTo>
                    <a:pt x="39620" y="145264"/>
                    <a:pt x="54381" y="145942"/>
                    <a:pt x="62815" y="146282"/>
                  </a:cubicBezTo>
                  <a:lnTo>
                    <a:pt x="62815" y="135766"/>
                  </a:lnTo>
                  <a:cubicBezTo>
                    <a:pt x="55084" y="134748"/>
                    <a:pt x="52624" y="130338"/>
                    <a:pt x="52624" y="125250"/>
                  </a:cubicBezTo>
                  <a:cubicBezTo>
                    <a:pt x="52624" y="117787"/>
                    <a:pt x="62815" y="106592"/>
                    <a:pt x="84253" y="82168"/>
                  </a:cubicBezTo>
                  <a:lnTo>
                    <a:pt x="110962" y="116090"/>
                  </a:lnTo>
                  <a:cubicBezTo>
                    <a:pt x="113773" y="119822"/>
                    <a:pt x="118342" y="125250"/>
                    <a:pt x="118342" y="127285"/>
                  </a:cubicBezTo>
                  <a:cubicBezTo>
                    <a:pt x="118342" y="130338"/>
                    <a:pt x="115179" y="135426"/>
                    <a:pt x="105690" y="135766"/>
                  </a:cubicBezTo>
                  <a:lnTo>
                    <a:pt x="105690" y="146282"/>
                  </a:lnTo>
                  <a:cubicBezTo>
                    <a:pt x="116233" y="145942"/>
                    <a:pt x="135914" y="145264"/>
                    <a:pt x="143645" y="145264"/>
                  </a:cubicBezTo>
                  <a:cubicBezTo>
                    <a:pt x="153134" y="145264"/>
                    <a:pt x="166840" y="145603"/>
                    <a:pt x="177383" y="146282"/>
                  </a:cubicBezTo>
                  <a:lnTo>
                    <a:pt x="177383" y="135766"/>
                  </a:lnTo>
                  <a:cubicBezTo>
                    <a:pt x="158406" y="135766"/>
                    <a:pt x="152080" y="135087"/>
                    <a:pt x="143997" y="125250"/>
                  </a:cubicBezTo>
                  <a:lnTo>
                    <a:pt x="96905" y="6656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7B696831-6088-6BFF-574D-321FAD1B34C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763553" y="6435771"/>
              <a:ext cx="125708" cy="155535"/>
            </a:xfrm>
            <a:custGeom>
              <a:avLst/>
              <a:gdLst>
                <a:gd name="connsiteX0" fmla="*/ 1234 w 125708"/>
                <a:gd name="connsiteY0" fmla="*/ 143032 h 155535"/>
                <a:gd name="connsiteX1" fmla="*/ 250 w 125708"/>
                <a:gd name="connsiteY1" fmla="*/ 148018 h 155535"/>
                <a:gd name="connsiteX2" fmla="*/ 8614 w 125708"/>
                <a:gd name="connsiteY2" fmla="*/ 155617 h 155535"/>
                <a:gd name="connsiteX3" fmla="*/ 21160 w 125708"/>
                <a:gd name="connsiteY3" fmla="*/ 140894 h 155535"/>
                <a:gd name="connsiteX4" fmla="*/ 33952 w 125708"/>
                <a:gd name="connsiteY4" fmla="*/ 92453 h 155535"/>
                <a:gd name="connsiteX5" fmla="*/ 61013 w 125708"/>
                <a:gd name="connsiteY5" fmla="*/ 107175 h 155535"/>
                <a:gd name="connsiteX6" fmla="*/ 125958 w 125708"/>
                <a:gd name="connsiteY6" fmla="*/ 40212 h 155535"/>
                <a:gd name="connsiteX7" fmla="*/ 86843 w 125708"/>
                <a:gd name="connsiteY7" fmla="*/ 81 h 155535"/>
                <a:gd name="connsiteX8" fmla="*/ 24358 w 125708"/>
                <a:gd name="connsiteY8" fmla="*/ 53984 h 155535"/>
                <a:gd name="connsiteX9" fmla="*/ 1234 w 125708"/>
                <a:gd name="connsiteY9" fmla="*/ 143032 h 155535"/>
                <a:gd name="connsiteX10" fmla="*/ 60767 w 125708"/>
                <a:gd name="connsiteY10" fmla="*/ 100526 h 155535"/>
                <a:gd name="connsiteX11" fmla="*/ 37151 w 125708"/>
                <a:gd name="connsiteY11" fmla="*/ 79867 h 155535"/>
                <a:gd name="connsiteX12" fmla="*/ 39365 w 125708"/>
                <a:gd name="connsiteY12" fmla="*/ 71319 h 155535"/>
                <a:gd name="connsiteX13" fmla="*/ 55355 w 125708"/>
                <a:gd name="connsiteY13" fmla="*/ 26202 h 155535"/>
                <a:gd name="connsiteX14" fmla="*/ 86351 w 125708"/>
                <a:gd name="connsiteY14" fmla="*/ 6730 h 155535"/>
                <a:gd name="connsiteX15" fmla="*/ 106032 w 125708"/>
                <a:gd name="connsiteY15" fmla="*/ 30713 h 155535"/>
                <a:gd name="connsiteX16" fmla="*/ 92010 w 125708"/>
                <a:gd name="connsiteY16" fmla="*/ 79867 h 155535"/>
                <a:gd name="connsiteX17" fmla="*/ 60767 w 125708"/>
                <a:gd name="connsiteY17" fmla="*/ 100526 h 15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708" h="155535">
                  <a:moveTo>
                    <a:pt x="1234" y="143032"/>
                  </a:moveTo>
                  <a:cubicBezTo>
                    <a:pt x="250" y="146593"/>
                    <a:pt x="250" y="147781"/>
                    <a:pt x="250" y="148018"/>
                  </a:cubicBezTo>
                  <a:cubicBezTo>
                    <a:pt x="250" y="153242"/>
                    <a:pt x="4678" y="155617"/>
                    <a:pt x="8614" y="155617"/>
                  </a:cubicBezTo>
                  <a:cubicBezTo>
                    <a:pt x="17470" y="155617"/>
                    <a:pt x="19438" y="148493"/>
                    <a:pt x="21160" y="140894"/>
                  </a:cubicBezTo>
                  <a:cubicBezTo>
                    <a:pt x="24604" y="128547"/>
                    <a:pt x="31492" y="101476"/>
                    <a:pt x="33952" y="92453"/>
                  </a:cubicBezTo>
                  <a:cubicBezTo>
                    <a:pt x="36166" y="96015"/>
                    <a:pt x="44039" y="107175"/>
                    <a:pt x="61013" y="107175"/>
                  </a:cubicBezTo>
                  <a:cubicBezTo>
                    <a:pt x="92502" y="107175"/>
                    <a:pt x="125958" y="74881"/>
                    <a:pt x="125958" y="40212"/>
                  </a:cubicBezTo>
                  <a:cubicBezTo>
                    <a:pt x="125958" y="15041"/>
                    <a:pt x="108492" y="81"/>
                    <a:pt x="86843" y="81"/>
                  </a:cubicBezTo>
                  <a:cubicBezTo>
                    <a:pt x="62735" y="81"/>
                    <a:pt x="32968" y="20503"/>
                    <a:pt x="24358" y="53984"/>
                  </a:cubicBezTo>
                  <a:lnTo>
                    <a:pt x="1234" y="143032"/>
                  </a:lnTo>
                  <a:close/>
                  <a:moveTo>
                    <a:pt x="60767" y="100526"/>
                  </a:moveTo>
                  <a:cubicBezTo>
                    <a:pt x="42563" y="100526"/>
                    <a:pt x="37151" y="82954"/>
                    <a:pt x="37151" y="79867"/>
                  </a:cubicBezTo>
                  <a:cubicBezTo>
                    <a:pt x="37151" y="79392"/>
                    <a:pt x="38627" y="74168"/>
                    <a:pt x="39365" y="71319"/>
                  </a:cubicBezTo>
                  <a:cubicBezTo>
                    <a:pt x="46745" y="42111"/>
                    <a:pt x="48221" y="36650"/>
                    <a:pt x="55355" y="26202"/>
                  </a:cubicBezTo>
                  <a:cubicBezTo>
                    <a:pt x="64211" y="13616"/>
                    <a:pt x="76511" y="6730"/>
                    <a:pt x="86351" y="6730"/>
                  </a:cubicBezTo>
                  <a:cubicBezTo>
                    <a:pt x="96438" y="6730"/>
                    <a:pt x="106032" y="13616"/>
                    <a:pt x="106032" y="30713"/>
                  </a:cubicBezTo>
                  <a:cubicBezTo>
                    <a:pt x="106032" y="41636"/>
                    <a:pt x="99636" y="67994"/>
                    <a:pt x="92010" y="79867"/>
                  </a:cubicBezTo>
                  <a:cubicBezTo>
                    <a:pt x="80693" y="96727"/>
                    <a:pt x="68393" y="100526"/>
                    <a:pt x="60767" y="100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F2FC6C61-DE21-1524-AC5D-10554F1298A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24615" y="6513182"/>
              <a:ext cx="31242" cy="73137"/>
            </a:xfrm>
            <a:custGeom>
              <a:avLst/>
              <a:gdLst>
                <a:gd name="connsiteX0" fmla="*/ 24608 w 31242"/>
                <a:gd name="connsiteY0" fmla="*/ 23590 h 73137"/>
                <a:gd name="connsiteX1" fmla="*/ 5420 w 31242"/>
                <a:gd name="connsiteY1" fmla="*/ 67045 h 73137"/>
                <a:gd name="connsiteX2" fmla="*/ 3698 w 31242"/>
                <a:gd name="connsiteY2" fmla="*/ 69894 h 73137"/>
                <a:gd name="connsiteX3" fmla="*/ 7142 w 31242"/>
                <a:gd name="connsiteY3" fmla="*/ 73219 h 73137"/>
                <a:gd name="connsiteX4" fmla="*/ 31497 w 31242"/>
                <a:gd name="connsiteY4" fmla="*/ 25964 h 73137"/>
                <a:gd name="connsiteX5" fmla="*/ 14276 w 31242"/>
                <a:gd name="connsiteY5" fmla="*/ 81 h 73137"/>
                <a:gd name="connsiteX6" fmla="*/ 254 w 31242"/>
                <a:gd name="connsiteY6" fmla="*/ 13616 h 73137"/>
                <a:gd name="connsiteX7" fmla="*/ 14522 w 31242"/>
                <a:gd name="connsiteY7" fmla="*/ 27389 h 73137"/>
                <a:gd name="connsiteX8" fmla="*/ 24608 w 31242"/>
                <a:gd name="connsiteY8" fmla="*/ 23590 h 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42" h="73137">
                  <a:moveTo>
                    <a:pt x="24608" y="23590"/>
                  </a:moveTo>
                  <a:cubicBezTo>
                    <a:pt x="24608" y="36650"/>
                    <a:pt x="22148" y="51847"/>
                    <a:pt x="5420" y="67045"/>
                  </a:cubicBezTo>
                  <a:cubicBezTo>
                    <a:pt x="4436" y="67994"/>
                    <a:pt x="3698" y="68707"/>
                    <a:pt x="3698" y="69894"/>
                  </a:cubicBezTo>
                  <a:cubicBezTo>
                    <a:pt x="3698" y="71556"/>
                    <a:pt x="5666" y="73219"/>
                    <a:pt x="7142" y="73219"/>
                  </a:cubicBezTo>
                  <a:cubicBezTo>
                    <a:pt x="10586" y="73219"/>
                    <a:pt x="31497" y="54222"/>
                    <a:pt x="31497" y="25964"/>
                  </a:cubicBezTo>
                  <a:cubicBezTo>
                    <a:pt x="31497" y="11242"/>
                    <a:pt x="25592" y="81"/>
                    <a:pt x="14276" y="81"/>
                  </a:cubicBezTo>
                  <a:cubicBezTo>
                    <a:pt x="6158" y="81"/>
                    <a:pt x="254" y="6255"/>
                    <a:pt x="254" y="13616"/>
                  </a:cubicBezTo>
                  <a:cubicBezTo>
                    <a:pt x="254" y="21215"/>
                    <a:pt x="5912" y="27389"/>
                    <a:pt x="14522" y="27389"/>
                  </a:cubicBezTo>
                  <a:cubicBezTo>
                    <a:pt x="20426" y="27389"/>
                    <a:pt x="24362" y="23590"/>
                    <a:pt x="24608" y="235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B154ECB6-C84A-81B2-A248-1ACDBA24595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997504" y="6378306"/>
              <a:ext cx="160395" cy="162184"/>
            </a:xfrm>
            <a:custGeom>
              <a:avLst/>
              <a:gdLst>
                <a:gd name="connsiteX0" fmla="*/ 84636 w 160395"/>
                <a:gd name="connsiteY0" fmla="*/ 19553 h 162184"/>
                <a:gd name="connsiteX1" fmla="*/ 110220 w 160395"/>
                <a:gd name="connsiteY1" fmla="*/ 8630 h 162184"/>
                <a:gd name="connsiteX2" fmla="*/ 120307 w 160395"/>
                <a:gd name="connsiteY2" fmla="*/ 3406 h 162184"/>
                <a:gd name="connsiteX3" fmla="*/ 116125 w 160395"/>
                <a:gd name="connsiteY3" fmla="*/ 81 h 162184"/>
                <a:gd name="connsiteX4" fmla="*/ 97920 w 160395"/>
                <a:gd name="connsiteY4" fmla="*/ 793 h 162184"/>
                <a:gd name="connsiteX5" fmla="*/ 78240 w 160395"/>
                <a:gd name="connsiteY5" fmla="*/ 1031 h 162184"/>
                <a:gd name="connsiteX6" fmla="*/ 61265 w 160395"/>
                <a:gd name="connsiteY6" fmla="*/ 793 h 162184"/>
                <a:gd name="connsiteX7" fmla="*/ 45275 w 160395"/>
                <a:gd name="connsiteY7" fmla="*/ 81 h 162184"/>
                <a:gd name="connsiteX8" fmla="*/ 40109 w 160395"/>
                <a:gd name="connsiteY8" fmla="*/ 5305 h 162184"/>
                <a:gd name="connsiteX9" fmla="*/ 47981 w 160395"/>
                <a:gd name="connsiteY9" fmla="*/ 8630 h 162184"/>
                <a:gd name="connsiteX10" fmla="*/ 57329 w 160395"/>
                <a:gd name="connsiteY10" fmla="*/ 9105 h 162184"/>
                <a:gd name="connsiteX11" fmla="*/ 62987 w 160395"/>
                <a:gd name="connsiteY11" fmla="*/ 12429 h 162184"/>
                <a:gd name="connsiteX12" fmla="*/ 62003 w 160395"/>
                <a:gd name="connsiteY12" fmla="*/ 17653 h 162184"/>
                <a:gd name="connsiteX13" fmla="*/ 29285 w 160395"/>
                <a:gd name="connsiteY13" fmla="*/ 143744 h 162184"/>
                <a:gd name="connsiteX14" fmla="*/ 7636 w 160395"/>
                <a:gd name="connsiteY14" fmla="*/ 153717 h 162184"/>
                <a:gd name="connsiteX15" fmla="*/ 256 w 160395"/>
                <a:gd name="connsiteY15" fmla="*/ 158704 h 162184"/>
                <a:gd name="connsiteX16" fmla="*/ 7636 w 160395"/>
                <a:gd name="connsiteY16" fmla="*/ 162266 h 162184"/>
                <a:gd name="connsiteX17" fmla="*/ 131377 w 160395"/>
                <a:gd name="connsiteY17" fmla="*/ 162266 h 162184"/>
                <a:gd name="connsiteX18" fmla="*/ 139741 w 160395"/>
                <a:gd name="connsiteY18" fmla="*/ 157516 h 162184"/>
                <a:gd name="connsiteX19" fmla="*/ 160651 w 160395"/>
                <a:gd name="connsiteY19" fmla="*/ 103138 h 162184"/>
                <a:gd name="connsiteX20" fmla="*/ 156469 w 160395"/>
                <a:gd name="connsiteY20" fmla="*/ 99814 h 162184"/>
                <a:gd name="connsiteX21" fmla="*/ 151549 w 160395"/>
                <a:gd name="connsiteY21" fmla="*/ 104801 h 162184"/>
                <a:gd name="connsiteX22" fmla="*/ 86358 w 160395"/>
                <a:gd name="connsiteY22" fmla="*/ 153717 h 162184"/>
                <a:gd name="connsiteX23" fmla="*/ 58559 w 160395"/>
                <a:gd name="connsiteY23" fmla="*/ 153717 h 162184"/>
                <a:gd name="connsiteX24" fmla="*/ 50687 w 160395"/>
                <a:gd name="connsiteY24" fmla="*/ 151343 h 162184"/>
                <a:gd name="connsiteX25" fmla="*/ 51671 w 160395"/>
                <a:gd name="connsiteY25" fmla="*/ 146356 h 162184"/>
                <a:gd name="connsiteX26" fmla="*/ 84636 w 160395"/>
                <a:gd name="connsiteY26" fmla="*/ 19553 h 16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395" h="162184">
                  <a:moveTo>
                    <a:pt x="84636" y="19553"/>
                  </a:moveTo>
                  <a:cubicBezTo>
                    <a:pt x="86850" y="11004"/>
                    <a:pt x="87588" y="8630"/>
                    <a:pt x="110220" y="8630"/>
                  </a:cubicBezTo>
                  <a:cubicBezTo>
                    <a:pt x="117847" y="8630"/>
                    <a:pt x="120307" y="8630"/>
                    <a:pt x="120307" y="3406"/>
                  </a:cubicBezTo>
                  <a:cubicBezTo>
                    <a:pt x="120307" y="3168"/>
                    <a:pt x="120061" y="81"/>
                    <a:pt x="116125" y="81"/>
                  </a:cubicBezTo>
                  <a:cubicBezTo>
                    <a:pt x="110466" y="81"/>
                    <a:pt x="103824" y="556"/>
                    <a:pt x="97920" y="793"/>
                  </a:cubicBezTo>
                  <a:cubicBezTo>
                    <a:pt x="91770" y="1031"/>
                    <a:pt x="84390" y="1031"/>
                    <a:pt x="78240" y="1031"/>
                  </a:cubicBezTo>
                  <a:cubicBezTo>
                    <a:pt x="73074" y="1031"/>
                    <a:pt x="66432" y="793"/>
                    <a:pt x="61265" y="793"/>
                  </a:cubicBezTo>
                  <a:cubicBezTo>
                    <a:pt x="56099" y="793"/>
                    <a:pt x="50195" y="81"/>
                    <a:pt x="45275" y="81"/>
                  </a:cubicBezTo>
                  <a:cubicBezTo>
                    <a:pt x="43799" y="81"/>
                    <a:pt x="40109" y="81"/>
                    <a:pt x="40109" y="5305"/>
                  </a:cubicBezTo>
                  <a:cubicBezTo>
                    <a:pt x="40109" y="8630"/>
                    <a:pt x="43061" y="8630"/>
                    <a:pt x="47981" y="8630"/>
                  </a:cubicBezTo>
                  <a:cubicBezTo>
                    <a:pt x="48227" y="8630"/>
                    <a:pt x="52901" y="8630"/>
                    <a:pt x="57329" y="9105"/>
                  </a:cubicBezTo>
                  <a:cubicBezTo>
                    <a:pt x="62495" y="9580"/>
                    <a:pt x="62987" y="10054"/>
                    <a:pt x="62987" y="12429"/>
                  </a:cubicBezTo>
                  <a:cubicBezTo>
                    <a:pt x="62987" y="12904"/>
                    <a:pt x="62987" y="14091"/>
                    <a:pt x="62003" y="17653"/>
                  </a:cubicBezTo>
                  <a:lnTo>
                    <a:pt x="29285" y="143744"/>
                  </a:lnTo>
                  <a:cubicBezTo>
                    <a:pt x="27071" y="151817"/>
                    <a:pt x="26579" y="153717"/>
                    <a:pt x="7636" y="153717"/>
                  </a:cubicBezTo>
                  <a:cubicBezTo>
                    <a:pt x="3454" y="153717"/>
                    <a:pt x="256" y="153717"/>
                    <a:pt x="256" y="158704"/>
                  </a:cubicBezTo>
                  <a:cubicBezTo>
                    <a:pt x="256" y="162266"/>
                    <a:pt x="3208" y="162266"/>
                    <a:pt x="7636" y="162266"/>
                  </a:cubicBezTo>
                  <a:lnTo>
                    <a:pt x="131377" y="162266"/>
                  </a:lnTo>
                  <a:cubicBezTo>
                    <a:pt x="137527" y="162266"/>
                    <a:pt x="137773" y="162028"/>
                    <a:pt x="139741" y="157516"/>
                  </a:cubicBezTo>
                  <a:cubicBezTo>
                    <a:pt x="142201" y="151105"/>
                    <a:pt x="160651" y="105038"/>
                    <a:pt x="160651" y="103138"/>
                  </a:cubicBezTo>
                  <a:cubicBezTo>
                    <a:pt x="160651" y="102426"/>
                    <a:pt x="160159" y="99814"/>
                    <a:pt x="156469" y="99814"/>
                  </a:cubicBezTo>
                  <a:cubicBezTo>
                    <a:pt x="153517" y="99814"/>
                    <a:pt x="153025" y="101001"/>
                    <a:pt x="151549" y="104801"/>
                  </a:cubicBezTo>
                  <a:cubicBezTo>
                    <a:pt x="142201" y="127359"/>
                    <a:pt x="131377" y="153717"/>
                    <a:pt x="86358" y="153717"/>
                  </a:cubicBezTo>
                  <a:lnTo>
                    <a:pt x="58559" y="153717"/>
                  </a:lnTo>
                  <a:cubicBezTo>
                    <a:pt x="50933" y="153717"/>
                    <a:pt x="50687" y="153480"/>
                    <a:pt x="50687" y="151343"/>
                  </a:cubicBezTo>
                  <a:cubicBezTo>
                    <a:pt x="50687" y="151105"/>
                    <a:pt x="50687" y="149918"/>
                    <a:pt x="51671" y="146356"/>
                  </a:cubicBezTo>
                  <a:lnTo>
                    <a:pt x="84636" y="1955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C10213D8-2BCF-7DEB-F215-7ED4A2708F8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361249" y="6091014"/>
              <a:ext cx="249792" cy="230674"/>
            </a:xfrm>
            <a:custGeom>
              <a:avLst/>
              <a:gdLst>
                <a:gd name="connsiteX0" fmla="*/ 93397 w 249792"/>
                <a:gd name="connsiteY0" fmla="*/ 120500 h 230674"/>
                <a:gd name="connsiteX1" fmla="*/ 127486 w 249792"/>
                <a:gd name="connsiteY1" fmla="*/ 120500 h 230674"/>
                <a:gd name="connsiteX2" fmla="*/ 156655 w 249792"/>
                <a:gd name="connsiteY2" fmla="*/ 135766 h 230674"/>
                <a:gd name="connsiteX3" fmla="*/ 154195 w 249792"/>
                <a:gd name="connsiteY3" fmla="*/ 152388 h 230674"/>
                <a:gd name="connsiteX4" fmla="*/ 153141 w 249792"/>
                <a:gd name="connsiteY4" fmla="*/ 156119 h 230674"/>
                <a:gd name="connsiteX5" fmla="*/ 157358 w 249792"/>
                <a:gd name="connsiteY5" fmla="*/ 160190 h 230674"/>
                <a:gd name="connsiteX6" fmla="*/ 162630 w 249792"/>
                <a:gd name="connsiteY6" fmla="*/ 153066 h 230674"/>
                <a:gd name="connsiteX7" fmla="*/ 181959 w 249792"/>
                <a:gd name="connsiteY7" fmla="*/ 79454 h 230674"/>
                <a:gd name="connsiteX8" fmla="*/ 183013 w 249792"/>
                <a:gd name="connsiteY8" fmla="*/ 74026 h 230674"/>
                <a:gd name="connsiteX9" fmla="*/ 178796 w 249792"/>
                <a:gd name="connsiteY9" fmla="*/ 70295 h 230674"/>
                <a:gd name="connsiteX10" fmla="*/ 173524 w 249792"/>
                <a:gd name="connsiteY10" fmla="*/ 77419 h 230674"/>
                <a:gd name="connsiteX11" fmla="*/ 128189 w 249792"/>
                <a:gd name="connsiteY11" fmla="*/ 109984 h 230674"/>
                <a:gd name="connsiteX12" fmla="*/ 96209 w 249792"/>
                <a:gd name="connsiteY12" fmla="*/ 109984 h 230674"/>
                <a:gd name="connsiteX13" fmla="*/ 118700 w 249792"/>
                <a:gd name="connsiteY13" fmla="*/ 23821 h 230674"/>
                <a:gd name="connsiteX14" fmla="*/ 137678 w 249792"/>
                <a:gd name="connsiteY14" fmla="*/ 10591 h 230674"/>
                <a:gd name="connsiteX15" fmla="*/ 184067 w 249792"/>
                <a:gd name="connsiteY15" fmla="*/ 10591 h 230674"/>
                <a:gd name="connsiteX16" fmla="*/ 235377 w 249792"/>
                <a:gd name="connsiteY16" fmla="*/ 47906 h 230674"/>
                <a:gd name="connsiteX17" fmla="*/ 234323 w 249792"/>
                <a:gd name="connsiteY17" fmla="*/ 66224 h 230674"/>
                <a:gd name="connsiteX18" fmla="*/ 233620 w 249792"/>
                <a:gd name="connsiteY18" fmla="*/ 72330 h 230674"/>
                <a:gd name="connsiteX19" fmla="*/ 237837 w 249792"/>
                <a:gd name="connsiteY19" fmla="*/ 76401 h 230674"/>
                <a:gd name="connsiteX20" fmla="*/ 242757 w 249792"/>
                <a:gd name="connsiteY20" fmla="*/ 67920 h 230674"/>
                <a:gd name="connsiteX21" fmla="*/ 249786 w 249792"/>
                <a:gd name="connsiteY21" fmla="*/ 9234 h 230674"/>
                <a:gd name="connsiteX22" fmla="*/ 240297 w 249792"/>
                <a:gd name="connsiteY22" fmla="*/ 75 h 230674"/>
                <a:gd name="connsiteX23" fmla="*/ 68094 w 249792"/>
                <a:gd name="connsiteY23" fmla="*/ 75 h 230674"/>
                <a:gd name="connsiteX24" fmla="*/ 57551 w 249792"/>
                <a:gd name="connsiteY24" fmla="*/ 6859 h 230674"/>
                <a:gd name="connsiteX25" fmla="*/ 67391 w 249792"/>
                <a:gd name="connsiteY25" fmla="*/ 10591 h 230674"/>
                <a:gd name="connsiteX26" fmla="*/ 90234 w 249792"/>
                <a:gd name="connsiteY26" fmla="*/ 16697 h 230674"/>
                <a:gd name="connsiteX27" fmla="*/ 88477 w 249792"/>
                <a:gd name="connsiteY27" fmla="*/ 24838 h 230674"/>
                <a:gd name="connsiteX28" fmla="*/ 42087 w 249792"/>
                <a:gd name="connsiteY28" fmla="*/ 204290 h 230674"/>
                <a:gd name="connsiteX29" fmla="*/ 10107 w 249792"/>
                <a:gd name="connsiteY29" fmla="*/ 220233 h 230674"/>
                <a:gd name="connsiteX30" fmla="*/ 267 w 249792"/>
                <a:gd name="connsiteY30" fmla="*/ 226678 h 230674"/>
                <a:gd name="connsiteX31" fmla="*/ 5538 w 249792"/>
                <a:gd name="connsiteY31" fmla="*/ 230749 h 230674"/>
                <a:gd name="connsiteX32" fmla="*/ 51928 w 249792"/>
                <a:gd name="connsiteY32" fmla="*/ 229732 h 230674"/>
                <a:gd name="connsiteX33" fmla="*/ 104292 w 249792"/>
                <a:gd name="connsiteY33" fmla="*/ 230749 h 230674"/>
                <a:gd name="connsiteX34" fmla="*/ 111672 w 249792"/>
                <a:gd name="connsiteY34" fmla="*/ 224304 h 230674"/>
                <a:gd name="connsiteX35" fmla="*/ 109563 w 249792"/>
                <a:gd name="connsiteY35" fmla="*/ 220572 h 230674"/>
                <a:gd name="connsiteX36" fmla="*/ 99723 w 249792"/>
                <a:gd name="connsiteY36" fmla="*/ 220233 h 230674"/>
                <a:gd name="connsiteX37" fmla="*/ 81448 w 249792"/>
                <a:gd name="connsiteY37" fmla="*/ 219555 h 230674"/>
                <a:gd name="connsiteX38" fmla="*/ 70202 w 249792"/>
                <a:gd name="connsiteY38" fmla="*/ 212770 h 230674"/>
                <a:gd name="connsiteX39" fmla="*/ 71608 w 249792"/>
                <a:gd name="connsiteY39" fmla="*/ 204968 h 230674"/>
                <a:gd name="connsiteX40" fmla="*/ 93397 w 249792"/>
                <a:gd name="connsiteY40" fmla="*/ 120500 h 2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9792" h="230674">
                  <a:moveTo>
                    <a:pt x="93397" y="120500"/>
                  </a:moveTo>
                  <a:lnTo>
                    <a:pt x="127486" y="120500"/>
                  </a:lnTo>
                  <a:cubicBezTo>
                    <a:pt x="153844" y="120500"/>
                    <a:pt x="156655" y="125928"/>
                    <a:pt x="156655" y="135766"/>
                  </a:cubicBezTo>
                  <a:cubicBezTo>
                    <a:pt x="156655" y="138140"/>
                    <a:pt x="156655" y="142211"/>
                    <a:pt x="154195" y="152388"/>
                  </a:cubicBezTo>
                  <a:cubicBezTo>
                    <a:pt x="153493" y="154084"/>
                    <a:pt x="153141" y="155441"/>
                    <a:pt x="153141" y="156119"/>
                  </a:cubicBezTo>
                  <a:cubicBezTo>
                    <a:pt x="153141" y="158833"/>
                    <a:pt x="155250" y="160190"/>
                    <a:pt x="157358" y="160190"/>
                  </a:cubicBezTo>
                  <a:cubicBezTo>
                    <a:pt x="160873" y="160190"/>
                    <a:pt x="160873" y="159172"/>
                    <a:pt x="162630" y="153066"/>
                  </a:cubicBezTo>
                  <a:lnTo>
                    <a:pt x="181959" y="79454"/>
                  </a:lnTo>
                  <a:cubicBezTo>
                    <a:pt x="183013" y="75722"/>
                    <a:pt x="183013" y="75044"/>
                    <a:pt x="183013" y="74026"/>
                  </a:cubicBezTo>
                  <a:cubicBezTo>
                    <a:pt x="183013" y="73348"/>
                    <a:pt x="182310" y="70295"/>
                    <a:pt x="178796" y="70295"/>
                  </a:cubicBezTo>
                  <a:cubicBezTo>
                    <a:pt x="175282" y="70295"/>
                    <a:pt x="174930" y="71991"/>
                    <a:pt x="173524" y="77419"/>
                  </a:cubicBezTo>
                  <a:cubicBezTo>
                    <a:pt x="166144" y="103878"/>
                    <a:pt x="158061" y="109984"/>
                    <a:pt x="128189" y="109984"/>
                  </a:cubicBezTo>
                  <a:lnTo>
                    <a:pt x="96209" y="109984"/>
                  </a:lnTo>
                  <a:lnTo>
                    <a:pt x="118700" y="23821"/>
                  </a:lnTo>
                  <a:cubicBezTo>
                    <a:pt x="121863" y="11948"/>
                    <a:pt x="122215" y="10591"/>
                    <a:pt x="137678" y="10591"/>
                  </a:cubicBezTo>
                  <a:lnTo>
                    <a:pt x="184067" y="10591"/>
                  </a:lnTo>
                  <a:cubicBezTo>
                    <a:pt x="227294" y="10591"/>
                    <a:pt x="235377" y="21785"/>
                    <a:pt x="235377" y="47906"/>
                  </a:cubicBezTo>
                  <a:cubicBezTo>
                    <a:pt x="235377" y="55708"/>
                    <a:pt x="235377" y="57065"/>
                    <a:pt x="234323" y="66224"/>
                  </a:cubicBezTo>
                  <a:cubicBezTo>
                    <a:pt x="233620" y="70634"/>
                    <a:pt x="233620" y="71312"/>
                    <a:pt x="233620" y="72330"/>
                  </a:cubicBezTo>
                  <a:cubicBezTo>
                    <a:pt x="233620" y="74026"/>
                    <a:pt x="234674" y="76401"/>
                    <a:pt x="237837" y="76401"/>
                  </a:cubicBezTo>
                  <a:cubicBezTo>
                    <a:pt x="241703" y="76401"/>
                    <a:pt x="242054" y="74365"/>
                    <a:pt x="242757" y="67920"/>
                  </a:cubicBezTo>
                  <a:lnTo>
                    <a:pt x="249786" y="9234"/>
                  </a:lnTo>
                  <a:cubicBezTo>
                    <a:pt x="250840" y="75"/>
                    <a:pt x="249083" y="75"/>
                    <a:pt x="240297" y="75"/>
                  </a:cubicBezTo>
                  <a:lnTo>
                    <a:pt x="68094" y="75"/>
                  </a:lnTo>
                  <a:cubicBezTo>
                    <a:pt x="61065" y="75"/>
                    <a:pt x="57551" y="75"/>
                    <a:pt x="57551" y="6859"/>
                  </a:cubicBezTo>
                  <a:cubicBezTo>
                    <a:pt x="57551" y="10591"/>
                    <a:pt x="60714" y="10591"/>
                    <a:pt x="67391" y="10591"/>
                  </a:cubicBezTo>
                  <a:cubicBezTo>
                    <a:pt x="80394" y="10591"/>
                    <a:pt x="90234" y="10591"/>
                    <a:pt x="90234" y="16697"/>
                  </a:cubicBezTo>
                  <a:cubicBezTo>
                    <a:pt x="90234" y="18054"/>
                    <a:pt x="90234" y="18732"/>
                    <a:pt x="88477" y="24838"/>
                  </a:cubicBezTo>
                  <a:lnTo>
                    <a:pt x="42087" y="204290"/>
                  </a:lnTo>
                  <a:cubicBezTo>
                    <a:pt x="38573" y="217519"/>
                    <a:pt x="37870" y="220233"/>
                    <a:pt x="10107" y="220233"/>
                  </a:cubicBezTo>
                  <a:cubicBezTo>
                    <a:pt x="4132" y="220233"/>
                    <a:pt x="267" y="220233"/>
                    <a:pt x="267" y="226678"/>
                  </a:cubicBezTo>
                  <a:cubicBezTo>
                    <a:pt x="267" y="230749"/>
                    <a:pt x="4484" y="230749"/>
                    <a:pt x="5538" y="230749"/>
                  </a:cubicBezTo>
                  <a:cubicBezTo>
                    <a:pt x="15730" y="230749"/>
                    <a:pt x="41736" y="229732"/>
                    <a:pt x="51928" y="229732"/>
                  </a:cubicBezTo>
                  <a:cubicBezTo>
                    <a:pt x="63525" y="229732"/>
                    <a:pt x="92694" y="230749"/>
                    <a:pt x="104292" y="230749"/>
                  </a:cubicBezTo>
                  <a:cubicBezTo>
                    <a:pt x="107455" y="230749"/>
                    <a:pt x="111672" y="230749"/>
                    <a:pt x="111672" y="224304"/>
                  </a:cubicBezTo>
                  <a:cubicBezTo>
                    <a:pt x="111672" y="221590"/>
                    <a:pt x="109563" y="220912"/>
                    <a:pt x="109563" y="220572"/>
                  </a:cubicBezTo>
                  <a:cubicBezTo>
                    <a:pt x="108509" y="220233"/>
                    <a:pt x="107806" y="220233"/>
                    <a:pt x="99723" y="220233"/>
                  </a:cubicBezTo>
                  <a:cubicBezTo>
                    <a:pt x="91991" y="220233"/>
                    <a:pt x="90234" y="220233"/>
                    <a:pt x="81448" y="219555"/>
                  </a:cubicBezTo>
                  <a:cubicBezTo>
                    <a:pt x="71257" y="218537"/>
                    <a:pt x="70202" y="217180"/>
                    <a:pt x="70202" y="212770"/>
                  </a:cubicBezTo>
                  <a:cubicBezTo>
                    <a:pt x="70202" y="212092"/>
                    <a:pt x="70202" y="210056"/>
                    <a:pt x="71608" y="204968"/>
                  </a:cubicBezTo>
                  <a:lnTo>
                    <a:pt x="93397" y="12050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9E88B00D-03B0-3E2F-7D0F-AF984CC2D96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657491" y="6067268"/>
              <a:ext cx="81533" cy="339227"/>
            </a:xfrm>
            <a:custGeom>
              <a:avLst/>
              <a:gdLst>
                <a:gd name="connsiteX0" fmla="*/ 81808 w 81533"/>
                <a:gd name="connsiteY0" fmla="*/ 335910 h 339227"/>
                <a:gd name="connsiteX1" fmla="*/ 75833 w 81533"/>
                <a:gd name="connsiteY1" fmla="*/ 328447 h 339227"/>
                <a:gd name="connsiteX2" fmla="*/ 20658 w 81533"/>
                <a:gd name="connsiteY2" fmla="*/ 169688 h 339227"/>
                <a:gd name="connsiteX3" fmla="*/ 77239 w 81533"/>
                <a:gd name="connsiteY3" fmla="*/ 9234 h 339227"/>
                <a:gd name="connsiteX4" fmla="*/ 81808 w 81533"/>
                <a:gd name="connsiteY4" fmla="*/ 3467 h 339227"/>
                <a:gd name="connsiteX5" fmla="*/ 78293 w 81533"/>
                <a:gd name="connsiteY5" fmla="*/ 75 h 339227"/>
                <a:gd name="connsiteX6" fmla="*/ 22415 w 81533"/>
                <a:gd name="connsiteY6" fmla="*/ 66224 h 339227"/>
                <a:gd name="connsiteX7" fmla="*/ 274 w 81533"/>
                <a:gd name="connsiteY7" fmla="*/ 169688 h 339227"/>
                <a:gd name="connsiteX8" fmla="*/ 23469 w 81533"/>
                <a:gd name="connsiteY8" fmla="*/ 275527 h 339227"/>
                <a:gd name="connsiteX9" fmla="*/ 78293 w 81533"/>
                <a:gd name="connsiteY9" fmla="*/ 339302 h 339227"/>
                <a:gd name="connsiteX10" fmla="*/ 81808 w 81533"/>
                <a:gd name="connsiteY10" fmla="*/ 335910 h 3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533" h="339227">
                  <a:moveTo>
                    <a:pt x="81808" y="335910"/>
                  </a:moveTo>
                  <a:cubicBezTo>
                    <a:pt x="81808" y="334892"/>
                    <a:pt x="81808" y="334214"/>
                    <a:pt x="75833" y="328447"/>
                  </a:cubicBezTo>
                  <a:cubicBezTo>
                    <a:pt x="31904" y="285704"/>
                    <a:pt x="20658" y="221590"/>
                    <a:pt x="20658" y="169688"/>
                  </a:cubicBezTo>
                  <a:cubicBezTo>
                    <a:pt x="20658" y="110663"/>
                    <a:pt x="34012" y="51637"/>
                    <a:pt x="77239" y="9234"/>
                  </a:cubicBezTo>
                  <a:cubicBezTo>
                    <a:pt x="81808" y="5163"/>
                    <a:pt x="81808" y="4485"/>
                    <a:pt x="81808" y="3467"/>
                  </a:cubicBezTo>
                  <a:cubicBezTo>
                    <a:pt x="81808" y="1092"/>
                    <a:pt x="80402" y="75"/>
                    <a:pt x="78293" y="75"/>
                  </a:cubicBezTo>
                  <a:cubicBezTo>
                    <a:pt x="74779" y="75"/>
                    <a:pt x="43150" y="23142"/>
                    <a:pt x="22415" y="66224"/>
                  </a:cubicBezTo>
                  <a:cubicBezTo>
                    <a:pt x="4492" y="103539"/>
                    <a:pt x="274" y="141193"/>
                    <a:pt x="274" y="169688"/>
                  </a:cubicBezTo>
                  <a:cubicBezTo>
                    <a:pt x="274" y="196148"/>
                    <a:pt x="4140" y="237195"/>
                    <a:pt x="23469" y="275527"/>
                  </a:cubicBezTo>
                  <a:cubicBezTo>
                    <a:pt x="44555" y="317252"/>
                    <a:pt x="74779" y="339302"/>
                    <a:pt x="78293" y="339302"/>
                  </a:cubicBezTo>
                  <a:cubicBezTo>
                    <a:pt x="80402" y="339302"/>
                    <a:pt x="81808" y="338284"/>
                    <a:pt x="81808" y="3359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3EC5C845-5BAF-3C7C-CD23-11010833CCC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769912" y="6171750"/>
              <a:ext cx="165877" cy="223211"/>
            </a:xfrm>
            <a:custGeom>
              <a:avLst/>
              <a:gdLst>
                <a:gd name="connsiteX0" fmla="*/ 1333 w 165877"/>
                <a:gd name="connsiteY0" fmla="*/ 208699 h 223211"/>
                <a:gd name="connsiteX1" fmla="*/ 278 w 165877"/>
                <a:gd name="connsiteY1" fmla="*/ 214127 h 223211"/>
                <a:gd name="connsiteX2" fmla="*/ 10119 w 165877"/>
                <a:gd name="connsiteY2" fmla="*/ 223286 h 223211"/>
                <a:gd name="connsiteX3" fmla="*/ 22419 w 165877"/>
                <a:gd name="connsiteY3" fmla="*/ 216162 h 223211"/>
                <a:gd name="connsiteX4" fmla="*/ 44911 w 165877"/>
                <a:gd name="connsiteY4" fmla="*/ 131016 h 223211"/>
                <a:gd name="connsiteX5" fmla="*/ 79703 w 165877"/>
                <a:gd name="connsiteY5" fmla="*/ 153745 h 223211"/>
                <a:gd name="connsiteX6" fmla="*/ 166156 w 165877"/>
                <a:gd name="connsiteY6" fmla="*/ 55369 h 223211"/>
                <a:gd name="connsiteX7" fmla="*/ 117306 w 165877"/>
                <a:gd name="connsiteY7" fmla="*/ 75 h 223211"/>
                <a:gd name="connsiteX8" fmla="*/ 35773 w 165877"/>
                <a:gd name="connsiteY8" fmla="*/ 75383 h 223211"/>
                <a:gd name="connsiteX9" fmla="*/ 1333 w 165877"/>
                <a:gd name="connsiteY9" fmla="*/ 208699 h 223211"/>
                <a:gd name="connsiteX10" fmla="*/ 79351 w 165877"/>
                <a:gd name="connsiteY10" fmla="*/ 146282 h 223211"/>
                <a:gd name="connsiteX11" fmla="*/ 49128 w 165877"/>
                <a:gd name="connsiteY11" fmla="*/ 116090 h 223211"/>
                <a:gd name="connsiteX12" fmla="*/ 51939 w 165877"/>
                <a:gd name="connsiteY12" fmla="*/ 103539 h 223211"/>
                <a:gd name="connsiteX13" fmla="*/ 73026 w 165877"/>
                <a:gd name="connsiteY13" fmla="*/ 39764 h 223211"/>
                <a:gd name="connsiteX14" fmla="*/ 116604 w 165877"/>
                <a:gd name="connsiteY14" fmla="*/ 7538 h 223211"/>
                <a:gd name="connsiteX15" fmla="*/ 140853 w 165877"/>
                <a:gd name="connsiteY15" fmla="*/ 40782 h 223211"/>
                <a:gd name="connsiteX16" fmla="*/ 121172 w 165877"/>
                <a:gd name="connsiteY16" fmla="*/ 114055 h 223211"/>
                <a:gd name="connsiteX17" fmla="*/ 79351 w 165877"/>
                <a:gd name="connsiteY17" fmla="*/ 14628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877" h="223211">
                  <a:moveTo>
                    <a:pt x="1333" y="208699"/>
                  </a:moveTo>
                  <a:cubicBezTo>
                    <a:pt x="278" y="212770"/>
                    <a:pt x="278" y="213449"/>
                    <a:pt x="278" y="214127"/>
                  </a:cubicBezTo>
                  <a:cubicBezTo>
                    <a:pt x="278" y="219216"/>
                    <a:pt x="4144" y="223286"/>
                    <a:pt x="10119" y="223286"/>
                  </a:cubicBezTo>
                  <a:cubicBezTo>
                    <a:pt x="17499" y="223286"/>
                    <a:pt x="21716" y="217180"/>
                    <a:pt x="22419" y="216162"/>
                  </a:cubicBezTo>
                  <a:cubicBezTo>
                    <a:pt x="24176" y="213109"/>
                    <a:pt x="35422" y="167653"/>
                    <a:pt x="44911" y="131016"/>
                  </a:cubicBezTo>
                  <a:cubicBezTo>
                    <a:pt x="51939" y="144586"/>
                    <a:pt x="63185" y="153745"/>
                    <a:pt x="79703" y="153745"/>
                  </a:cubicBezTo>
                  <a:cubicBezTo>
                    <a:pt x="120821" y="153745"/>
                    <a:pt x="166156" y="105914"/>
                    <a:pt x="166156" y="55369"/>
                  </a:cubicBezTo>
                  <a:cubicBezTo>
                    <a:pt x="166156" y="19411"/>
                    <a:pt x="142961" y="75"/>
                    <a:pt x="117306" y="75"/>
                  </a:cubicBezTo>
                  <a:cubicBezTo>
                    <a:pt x="83217" y="75"/>
                    <a:pt x="46316" y="33997"/>
                    <a:pt x="35773" y="75383"/>
                  </a:cubicBezTo>
                  <a:lnTo>
                    <a:pt x="1333" y="208699"/>
                  </a:lnTo>
                  <a:close/>
                  <a:moveTo>
                    <a:pt x="79351" y="146282"/>
                  </a:moveTo>
                  <a:cubicBezTo>
                    <a:pt x="54751" y="146282"/>
                    <a:pt x="49128" y="119143"/>
                    <a:pt x="49128" y="116090"/>
                  </a:cubicBezTo>
                  <a:cubicBezTo>
                    <a:pt x="49128" y="114734"/>
                    <a:pt x="50885" y="107949"/>
                    <a:pt x="51939" y="103539"/>
                  </a:cubicBezTo>
                  <a:cubicBezTo>
                    <a:pt x="61780" y="65546"/>
                    <a:pt x="65294" y="53333"/>
                    <a:pt x="73026" y="39764"/>
                  </a:cubicBezTo>
                  <a:cubicBezTo>
                    <a:pt x="88137" y="15001"/>
                    <a:pt x="105709" y="7538"/>
                    <a:pt x="116604" y="7538"/>
                  </a:cubicBezTo>
                  <a:cubicBezTo>
                    <a:pt x="129607" y="7538"/>
                    <a:pt x="140853" y="17375"/>
                    <a:pt x="140853" y="40782"/>
                  </a:cubicBezTo>
                  <a:cubicBezTo>
                    <a:pt x="140853" y="59439"/>
                    <a:pt x="130661" y="97433"/>
                    <a:pt x="121172" y="114055"/>
                  </a:cubicBezTo>
                  <a:cubicBezTo>
                    <a:pt x="109575" y="135426"/>
                    <a:pt x="92706" y="146282"/>
                    <a:pt x="79351" y="146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B65BAEEA-A893-6A9A-C1D4-9052BC29CC1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971290" y="6285731"/>
              <a:ext cx="41117" cy="101428"/>
            </a:xfrm>
            <a:custGeom>
              <a:avLst/>
              <a:gdLst>
                <a:gd name="connsiteX0" fmla="*/ 41401 w 41117"/>
                <a:gd name="connsiteY0" fmla="*/ 35694 h 101428"/>
                <a:gd name="connsiteX1" fmla="*/ 18910 w 41117"/>
                <a:gd name="connsiteY1" fmla="*/ 75 h 101428"/>
                <a:gd name="connsiteX2" fmla="*/ 283 w 41117"/>
                <a:gd name="connsiteY2" fmla="*/ 18054 h 101428"/>
                <a:gd name="connsiteX3" fmla="*/ 18910 w 41117"/>
                <a:gd name="connsiteY3" fmla="*/ 36033 h 101428"/>
                <a:gd name="connsiteX4" fmla="*/ 31210 w 41117"/>
                <a:gd name="connsiteY4" fmla="*/ 31623 h 101428"/>
                <a:gd name="connsiteX5" fmla="*/ 32967 w 41117"/>
                <a:gd name="connsiteY5" fmla="*/ 30605 h 101428"/>
                <a:gd name="connsiteX6" fmla="*/ 33670 w 41117"/>
                <a:gd name="connsiteY6" fmla="*/ 35694 h 101428"/>
                <a:gd name="connsiteX7" fmla="*/ 9772 w 41117"/>
                <a:gd name="connsiteY7" fmla="*/ 92345 h 101428"/>
                <a:gd name="connsiteX8" fmla="*/ 5906 w 41117"/>
                <a:gd name="connsiteY8" fmla="*/ 97772 h 101428"/>
                <a:gd name="connsiteX9" fmla="*/ 9421 w 41117"/>
                <a:gd name="connsiteY9" fmla="*/ 101504 h 101428"/>
                <a:gd name="connsiteX10" fmla="*/ 41401 w 41117"/>
                <a:gd name="connsiteY10" fmla="*/ 35694 h 10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17" h="101428">
                  <a:moveTo>
                    <a:pt x="41401" y="35694"/>
                  </a:moveTo>
                  <a:cubicBezTo>
                    <a:pt x="41401" y="13305"/>
                    <a:pt x="32616" y="75"/>
                    <a:pt x="18910" y="75"/>
                  </a:cubicBezTo>
                  <a:cubicBezTo>
                    <a:pt x="7312" y="75"/>
                    <a:pt x="283" y="8555"/>
                    <a:pt x="283" y="18054"/>
                  </a:cubicBezTo>
                  <a:cubicBezTo>
                    <a:pt x="283" y="27213"/>
                    <a:pt x="7312" y="36033"/>
                    <a:pt x="18910" y="36033"/>
                  </a:cubicBezTo>
                  <a:cubicBezTo>
                    <a:pt x="23127" y="36033"/>
                    <a:pt x="27695" y="34676"/>
                    <a:pt x="31210" y="31623"/>
                  </a:cubicBezTo>
                  <a:cubicBezTo>
                    <a:pt x="32264" y="30944"/>
                    <a:pt x="32616" y="30605"/>
                    <a:pt x="32967" y="30605"/>
                  </a:cubicBezTo>
                  <a:cubicBezTo>
                    <a:pt x="33318" y="30605"/>
                    <a:pt x="33670" y="30944"/>
                    <a:pt x="33670" y="35694"/>
                  </a:cubicBezTo>
                  <a:cubicBezTo>
                    <a:pt x="33670" y="60796"/>
                    <a:pt x="21370" y="81150"/>
                    <a:pt x="9772" y="92345"/>
                  </a:cubicBezTo>
                  <a:cubicBezTo>
                    <a:pt x="5906" y="96076"/>
                    <a:pt x="5906" y="96755"/>
                    <a:pt x="5906" y="97772"/>
                  </a:cubicBezTo>
                  <a:cubicBezTo>
                    <a:pt x="5906" y="100147"/>
                    <a:pt x="7664" y="101504"/>
                    <a:pt x="9421" y="101504"/>
                  </a:cubicBezTo>
                  <a:cubicBezTo>
                    <a:pt x="13287" y="101504"/>
                    <a:pt x="41401" y="75383"/>
                    <a:pt x="41401" y="3569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2DB12269-1B05-DACA-22EB-5D9577936A3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110965" y="6089997"/>
              <a:ext cx="212267" cy="231692"/>
            </a:xfrm>
            <a:custGeom>
              <a:avLst/>
              <a:gdLst>
                <a:gd name="connsiteX0" fmla="*/ 118019 w 212267"/>
                <a:gd name="connsiteY0" fmla="*/ 26534 h 231692"/>
                <a:gd name="connsiteX1" fmla="*/ 155271 w 212267"/>
                <a:gd name="connsiteY1" fmla="*/ 10591 h 231692"/>
                <a:gd name="connsiteX2" fmla="*/ 168626 w 212267"/>
                <a:gd name="connsiteY2" fmla="*/ 4145 h 231692"/>
                <a:gd name="connsiteX3" fmla="*/ 163003 w 212267"/>
                <a:gd name="connsiteY3" fmla="*/ 75 h 231692"/>
                <a:gd name="connsiteX4" fmla="*/ 110990 w 212267"/>
                <a:gd name="connsiteY4" fmla="*/ 1092 h 231692"/>
                <a:gd name="connsiteX5" fmla="*/ 64249 w 212267"/>
                <a:gd name="connsiteY5" fmla="*/ 75 h 231692"/>
                <a:gd name="connsiteX6" fmla="*/ 57572 w 212267"/>
                <a:gd name="connsiteY6" fmla="*/ 6859 h 231692"/>
                <a:gd name="connsiteX7" fmla="*/ 67412 w 212267"/>
                <a:gd name="connsiteY7" fmla="*/ 10591 h 231692"/>
                <a:gd name="connsiteX8" fmla="*/ 80767 w 212267"/>
                <a:gd name="connsiteY8" fmla="*/ 11269 h 231692"/>
                <a:gd name="connsiteX9" fmla="*/ 90255 w 212267"/>
                <a:gd name="connsiteY9" fmla="*/ 16697 h 231692"/>
                <a:gd name="connsiteX10" fmla="*/ 88850 w 212267"/>
                <a:gd name="connsiteY10" fmla="*/ 23142 h 231692"/>
                <a:gd name="connsiteX11" fmla="*/ 41757 w 212267"/>
                <a:gd name="connsiteY11" fmla="*/ 205307 h 231692"/>
                <a:gd name="connsiteX12" fmla="*/ 9777 w 212267"/>
                <a:gd name="connsiteY12" fmla="*/ 221251 h 231692"/>
                <a:gd name="connsiteX13" fmla="*/ 288 w 212267"/>
                <a:gd name="connsiteY13" fmla="*/ 228035 h 231692"/>
                <a:gd name="connsiteX14" fmla="*/ 9777 w 212267"/>
                <a:gd name="connsiteY14" fmla="*/ 231767 h 231692"/>
                <a:gd name="connsiteX15" fmla="*/ 172491 w 212267"/>
                <a:gd name="connsiteY15" fmla="*/ 231767 h 231692"/>
                <a:gd name="connsiteX16" fmla="*/ 183386 w 212267"/>
                <a:gd name="connsiteY16" fmla="*/ 226000 h 231692"/>
                <a:gd name="connsiteX17" fmla="*/ 211149 w 212267"/>
                <a:gd name="connsiteY17" fmla="*/ 152727 h 231692"/>
                <a:gd name="connsiteX18" fmla="*/ 212555 w 212267"/>
                <a:gd name="connsiteY18" fmla="*/ 147978 h 231692"/>
                <a:gd name="connsiteX19" fmla="*/ 208338 w 212267"/>
                <a:gd name="connsiteY19" fmla="*/ 144246 h 231692"/>
                <a:gd name="connsiteX20" fmla="*/ 202363 w 212267"/>
                <a:gd name="connsiteY20" fmla="*/ 151370 h 231692"/>
                <a:gd name="connsiteX21" fmla="*/ 114153 w 212267"/>
                <a:gd name="connsiteY21" fmla="*/ 221251 h 231692"/>
                <a:gd name="connsiteX22" fmla="*/ 81118 w 212267"/>
                <a:gd name="connsiteY22" fmla="*/ 221251 h 231692"/>
                <a:gd name="connsiteX23" fmla="*/ 73386 w 212267"/>
                <a:gd name="connsiteY23" fmla="*/ 220912 h 231692"/>
                <a:gd name="connsiteX24" fmla="*/ 68818 w 212267"/>
                <a:gd name="connsiteY24" fmla="*/ 217519 h 231692"/>
                <a:gd name="connsiteX25" fmla="*/ 70575 w 212267"/>
                <a:gd name="connsiteY25" fmla="*/ 209717 h 231692"/>
                <a:gd name="connsiteX26" fmla="*/ 118019 w 212267"/>
                <a:gd name="connsiteY26" fmla="*/ 26534 h 2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267" h="231692">
                  <a:moveTo>
                    <a:pt x="118019" y="26534"/>
                  </a:moveTo>
                  <a:cubicBezTo>
                    <a:pt x="121182" y="14322"/>
                    <a:pt x="122236" y="10591"/>
                    <a:pt x="155271" y="10591"/>
                  </a:cubicBezTo>
                  <a:cubicBezTo>
                    <a:pt x="165814" y="10591"/>
                    <a:pt x="168626" y="10591"/>
                    <a:pt x="168626" y="4145"/>
                  </a:cubicBezTo>
                  <a:cubicBezTo>
                    <a:pt x="168626" y="75"/>
                    <a:pt x="164760" y="75"/>
                    <a:pt x="163003" y="75"/>
                  </a:cubicBezTo>
                  <a:cubicBezTo>
                    <a:pt x="151405" y="75"/>
                    <a:pt x="122587" y="1092"/>
                    <a:pt x="110990" y="1092"/>
                  </a:cubicBezTo>
                  <a:cubicBezTo>
                    <a:pt x="100447" y="1092"/>
                    <a:pt x="74792" y="75"/>
                    <a:pt x="64249" y="75"/>
                  </a:cubicBezTo>
                  <a:cubicBezTo>
                    <a:pt x="61789" y="75"/>
                    <a:pt x="57572" y="75"/>
                    <a:pt x="57572" y="6859"/>
                  </a:cubicBezTo>
                  <a:cubicBezTo>
                    <a:pt x="57572" y="10591"/>
                    <a:pt x="60735" y="10591"/>
                    <a:pt x="67412" y="10591"/>
                  </a:cubicBezTo>
                  <a:cubicBezTo>
                    <a:pt x="68115" y="10591"/>
                    <a:pt x="74792" y="10591"/>
                    <a:pt x="80767" y="11269"/>
                  </a:cubicBezTo>
                  <a:cubicBezTo>
                    <a:pt x="87092" y="11948"/>
                    <a:pt x="90255" y="12287"/>
                    <a:pt x="90255" y="16697"/>
                  </a:cubicBezTo>
                  <a:cubicBezTo>
                    <a:pt x="90255" y="18054"/>
                    <a:pt x="89904" y="19071"/>
                    <a:pt x="88850" y="23142"/>
                  </a:cubicBezTo>
                  <a:lnTo>
                    <a:pt x="41757" y="205307"/>
                  </a:lnTo>
                  <a:cubicBezTo>
                    <a:pt x="38243" y="218537"/>
                    <a:pt x="37540" y="221251"/>
                    <a:pt x="9777" y="221251"/>
                  </a:cubicBezTo>
                  <a:cubicBezTo>
                    <a:pt x="3802" y="221251"/>
                    <a:pt x="288" y="221251"/>
                    <a:pt x="288" y="228035"/>
                  </a:cubicBezTo>
                  <a:cubicBezTo>
                    <a:pt x="288" y="231767"/>
                    <a:pt x="3451" y="231767"/>
                    <a:pt x="9777" y="231767"/>
                  </a:cubicBezTo>
                  <a:lnTo>
                    <a:pt x="172491" y="231767"/>
                  </a:lnTo>
                  <a:cubicBezTo>
                    <a:pt x="180926" y="231767"/>
                    <a:pt x="181277" y="231767"/>
                    <a:pt x="183386" y="226000"/>
                  </a:cubicBezTo>
                  <a:lnTo>
                    <a:pt x="211149" y="152727"/>
                  </a:lnTo>
                  <a:cubicBezTo>
                    <a:pt x="212555" y="148995"/>
                    <a:pt x="212555" y="148317"/>
                    <a:pt x="212555" y="147978"/>
                  </a:cubicBezTo>
                  <a:cubicBezTo>
                    <a:pt x="212555" y="146621"/>
                    <a:pt x="211501" y="144246"/>
                    <a:pt x="208338" y="144246"/>
                  </a:cubicBezTo>
                  <a:cubicBezTo>
                    <a:pt x="205175" y="144246"/>
                    <a:pt x="204823" y="145942"/>
                    <a:pt x="202363" y="151370"/>
                  </a:cubicBezTo>
                  <a:cubicBezTo>
                    <a:pt x="190415" y="182579"/>
                    <a:pt x="174951" y="221251"/>
                    <a:pt x="114153" y="221251"/>
                  </a:cubicBezTo>
                  <a:lnTo>
                    <a:pt x="81118" y="221251"/>
                  </a:lnTo>
                  <a:cubicBezTo>
                    <a:pt x="76198" y="221251"/>
                    <a:pt x="75495" y="221251"/>
                    <a:pt x="73386" y="220912"/>
                  </a:cubicBezTo>
                  <a:cubicBezTo>
                    <a:pt x="69872" y="220572"/>
                    <a:pt x="68818" y="220233"/>
                    <a:pt x="68818" y="217519"/>
                  </a:cubicBezTo>
                  <a:cubicBezTo>
                    <a:pt x="68818" y="216502"/>
                    <a:pt x="68818" y="215823"/>
                    <a:pt x="70575" y="209717"/>
                  </a:cubicBezTo>
                  <a:lnTo>
                    <a:pt x="118019" y="2653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B1AD16A5-1C9F-2E81-5636-BA4CE158BB5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356463" y="6067268"/>
              <a:ext cx="81533" cy="339227"/>
            </a:xfrm>
            <a:custGeom>
              <a:avLst/>
              <a:gdLst>
                <a:gd name="connsiteX0" fmla="*/ 81828 w 81533"/>
                <a:gd name="connsiteY0" fmla="*/ 169688 h 339227"/>
                <a:gd name="connsiteX1" fmla="*/ 58633 w 81533"/>
                <a:gd name="connsiteY1" fmla="*/ 63849 h 339227"/>
                <a:gd name="connsiteX2" fmla="*/ 3809 w 81533"/>
                <a:gd name="connsiteY2" fmla="*/ 75 h 339227"/>
                <a:gd name="connsiteX3" fmla="*/ 295 w 81533"/>
                <a:gd name="connsiteY3" fmla="*/ 3467 h 339227"/>
                <a:gd name="connsiteX4" fmla="*/ 6972 w 81533"/>
                <a:gd name="connsiteY4" fmla="*/ 11269 h 339227"/>
                <a:gd name="connsiteX5" fmla="*/ 61444 w 81533"/>
                <a:gd name="connsiteY5" fmla="*/ 169688 h 339227"/>
                <a:gd name="connsiteX6" fmla="*/ 4863 w 81533"/>
                <a:gd name="connsiteY6" fmla="*/ 330143 h 339227"/>
                <a:gd name="connsiteX7" fmla="*/ 295 w 81533"/>
                <a:gd name="connsiteY7" fmla="*/ 335910 h 339227"/>
                <a:gd name="connsiteX8" fmla="*/ 3809 w 81533"/>
                <a:gd name="connsiteY8" fmla="*/ 339302 h 339227"/>
                <a:gd name="connsiteX9" fmla="*/ 59687 w 81533"/>
                <a:gd name="connsiteY9" fmla="*/ 273153 h 339227"/>
                <a:gd name="connsiteX10" fmla="*/ 81828 w 81533"/>
                <a:gd name="connsiteY10" fmla="*/ 169688 h 3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533" h="339227">
                  <a:moveTo>
                    <a:pt x="81828" y="169688"/>
                  </a:moveTo>
                  <a:cubicBezTo>
                    <a:pt x="81828" y="143229"/>
                    <a:pt x="77962" y="102182"/>
                    <a:pt x="58633" y="63849"/>
                  </a:cubicBezTo>
                  <a:cubicBezTo>
                    <a:pt x="37547" y="22125"/>
                    <a:pt x="7323" y="75"/>
                    <a:pt x="3809" y="75"/>
                  </a:cubicBezTo>
                  <a:cubicBezTo>
                    <a:pt x="1700" y="75"/>
                    <a:pt x="295" y="1432"/>
                    <a:pt x="295" y="3467"/>
                  </a:cubicBezTo>
                  <a:cubicBezTo>
                    <a:pt x="295" y="4485"/>
                    <a:pt x="295" y="5163"/>
                    <a:pt x="6972" y="11269"/>
                  </a:cubicBezTo>
                  <a:cubicBezTo>
                    <a:pt x="41413" y="44853"/>
                    <a:pt x="61444" y="98790"/>
                    <a:pt x="61444" y="169688"/>
                  </a:cubicBezTo>
                  <a:cubicBezTo>
                    <a:pt x="61444" y="227696"/>
                    <a:pt x="48441" y="287400"/>
                    <a:pt x="4863" y="330143"/>
                  </a:cubicBezTo>
                  <a:cubicBezTo>
                    <a:pt x="295" y="334214"/>
                    <a:pt x="295" y="334892"/>
                    <a:pt x="295" y="335910"/>
                  </a:cubicBezTo>
                  <a:cubicBezTo>
                    <a:pt x="295" y="337945"/>
                    <a:pt x="1700" y="339302"/>
                    <a:pt x="3809" y="339302"/>
                  </a:cubicBezTo>
                  <a:cubicBezTo>
                    <a:pt x="7323" y="339302"/>
                    <a:pt x="38953" y="316234"/>
                    <a:pt x="59687" y="273153"/>
                  </a:cubicBezTo>
                  <a:cubicBezTo>
                    <a:pt x="77611" y="235838"/>
                    <a:pt x="81828" y="198183"/>
                    <a:pt x="81828" y="1696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6016E4D5-AA2B-C53C-8422-1E4F1006AC60}"/>
              </a:ext>
            </a:extLst>
          </p:cNvPr>
          <p:cNvGrpSpPr/>
          <p:nvPr/>
        </p:nvGrpSpPr>
        <p:grpSpPr>
          <a:xfrm>
            <a:off x="1149661" y="4647509"/>
            <a:ext cx="2703732" cy="790765"/>
            <a:chOff x="5190758" y="5745523"/>
            <a:chExt cx="1875437" cy="584434"/>
          </a:xfrm>
        </p:grpSpPr>
        <p:pic>
          <p:nvPicPr>
            <p:cNvPr id="38" name="Obraz 3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  <a:extLst>
                <a:ext uri="{FF2B5EF4-FFF2-40B4-BE49-F238E27FC236}">
                  <a16:creationId xmlns:a16="http://schemas.microsoft.com/office/drawing/2014/main" id="{AC80E319-1E98-71CC-405E-A6BA2703344A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758" y="5759749"/>
              <a:ext cx="274216" cy="2345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Obraz 3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  <a:extLst>
                <a:ext uri="{FF2B5EF4-FFF2-40B4-BE49-F238E27FC236}">
                  <a16:creationId xmlns:a16="http://schemas.microsoft.com/office/drawing/2014/main" id="{ECD96743-D639-B2A7-4E91-248A13A53AF5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292" y="5745523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Obraz 3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  <a:extLst>
                <a:ext uri="{FF2B5EF4-FFF2-40B4-BE49-F238E27FC236}">
                  <a16:creationId xmlns:a16="http://schemas.microsoft.com/office/drawing/2014/main" id="{3A491331-88A8-4DE8-0AA4-545599BE2410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56" y="5748155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  <a:extLst>
                <a:ext uri="{FF2B5EF4-FFF2-40B4-BE49-F238E27FC236}">
                  <a16:creationId xmlns:a16="http://schemas.microsoft.com/office/drawing/2014/main" id="{A00E52E3-C59D-F4E0-A27E-03FFA88BFD6F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633" y="6138036"/>
              <a:ext cx="303285" cy="1919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  <a:extLst>
                <a:ext uri="{FF2B5EF4-FFF2-40B4-BE49-F238E27FC236}">
                  <a16:creationId xmlns:a16="http://schemas.microsoft.com/office/drawing/2014/main" id="{4ED33A0C-3331-5FF0-2C48-09B9B2D5B27F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273" y="6131024"/>
              <a:ext cx="304786" cy="1935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Obraz 4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  <a:extLst>
                <a:ext uri="{FF2B5EF4-FFF2-40B4-BE49-F238E27FC236}">
                  <a16:creationId xmlns:a16="http://schemas.microsoft.com/office/drawing/2014/main" id="{EC992088-6C78-DC20-B1E9-950BC770B0E9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601" y="6049133"/>
              <a:ext cx="192594" cy="2252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4" name="Łącznik prosty ze strzałką 43">
              <a:extLst>
                <a:ext uri="{FF2B5EF4-FFF2-40B4-BE49-F238E27FC236}">
                  <a16:creationId xmlns:a16="http://schemas.microsoft.com/office/drawing/2014/main" id="{E24F279A-D852-4CEC-2A34-A0A4A8CC197A}"/>
                </a:ext>
              </a:extLst>
            </p:cNvPr>
            <p:cNvCxnSpPr>
              <a:cxnSpLocks/>
            </p:cNvCxnSpPr>
            <p:nvPr/>
          </p:nvCxnSpPr>
          <p:spPr>
            <a:xfrm>
              <a:off x="5442166" y="5987260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ze strzałką 44">
              <a:extLst>
                <a:ext uri="{FF2B5EF4-FFF2-40B4-BE49-F238E27FC236}">
                  <a16:creationId xmlns:a16="http://schemas.microsoft.com/office/drawing/2014/main" id="{5492C9E5-F519-6576-A6D2-5F66780C3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8427" y="5992007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ze strzałką 45">
              <a:extLst>
                <a:ext uri="{FF2B5EF4-FFF2-40B4-BE49-F238E27FC236}">
                  <a16:creationId xmlns:a16="http://schemas.microsoft.com/office/drawing/2014/main" id="{38B13A5F-293B-9290-447D-B7FD3EB71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0828" y="5991424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>
              <a:extLst>
                <a:ext uri="{FF2B5EF4-FFF2-40B4-BE49-F238E27FC236}">
                  <a16:creationId xmlns:a16="http://schemas.microsoft.com/office/drawing/2014/main" id="{FEE89F8E-6859-0490-6A77-0FF9C019203D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62" y="5999774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2542E6DF-8F46-FCE6-F53E-A5CAB119B676}"/>
              </a:ext>
            </a:extLst>
          </p:cNvPr>
          <p:cNvSpPr txBox="1"/>
          <p:nvPr/>
        </p:nvSpPr>
        <p:spPr>
          <a:xfrm>
            <a:off x="4572000" y="4758299"/>
            <a:ext cx="392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Each</a:t>
            </a:r>
            <a:r>
              <a:rPr lang="pl-PL" sz="2000" dirty="0"/>
              <a:t> step </a:t>
            </a:r>
            <a:r>
              <a:rPr lang="pl-PL" sz="2000" dirty="0" err="1"/>
              <a:t>is</a:t>
            </a:r>
            <a:r>
              <a:rPr lang="pl-PL" sz="2000" dirty="0"/>
              <a:t> a </a:t>
            </a:r>
            <a:r>
              <a:rPr lang="pl-PL" sz="2000" dirty="0" err="1"/>
              <a:t>simple</a:t>
            </a:r>
            <a:r>
              <a:rPr lang="pl-PL" sz="2000" dirty="0"/>
              <a:t> </a:t>
            </a:r>
            <a:r>
              <a:rPr lang="pl-PL" sz="2000" dirty="0" err="1"/>
              <a:t>linear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eigenvalue</a:t>
            </a:r>
            <a:r>
              <a:rPr lang="pl-PL" sz="2000" dirty="0"/>
              <a:t> problem!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07F6A9F-5242-76FA-31C1-B9FDCD20DBFB}"/>
              </a:ext>
            </a:extLst>
          </p:cNvPr>
          <p:cNvSpPr txBox="1"/>
          <p:nvPr/>
        </p:nvSpPr>
        <p:spPr>
          <a:xfrm>
            <a:off x="4720461" y="6486556"/>
            <a:ext cx="468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200" dirty="0" err="1"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pl-PL" sz="1200" dirty="0" err="1">
                <a:latin typeface="Times" panose="02020603050405020304" pitchFamily="18" charset="0"/>
                <a:cs typeface="Times" panose="02020603050405020304" pitchFamily="18" charset="0"/>
              </a:rPr>
              <a:t>Fraas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, RDD,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New J. Phys. 16, 113002 (2014) </a:t>
            </a:r>
            <a:endParaRPr lang="pl-PL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FEAF63B-CE81-E744-1CC0-A3ED99461190}"/>
              </a:ext>
            </a:extLst>
          </p:cNvPr>
          <p:cNvSpPr txBox="1"/>
          <p:nvPr/>
        </p:nvSpPr>
        <p:spPr>
          <a:xfrm>
            <a:off x="1445418" y="5512126"/>
            <a:ext cx="607293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Very</a:t>
            </a:r>
            <a:r>
              <a:rPr lang="pl-PL" sz="2000" dirty="0"/>
              <a:t> </a:t>
            </a:r>
            <a:r>
              <a:rPr lang="pl-PL" sz="2000" dirty="0" err="1"/>
              <a:t>efficient</a:t>
            </a:r>
            <a:r>
              <a:rPr lang="pl-PL" sz="2000" dirty="0"/>
              <a:t>, </a:t>
            </a:r>
            <a:r>
              <a:rPr lang="pl-PL" sz="2000" dirty="0" err="1"/>
              <a:t>provided</a:t>
            </a:r>
            <a:r>
              <a:rPr lang="pl-PL" sz="2000" dirty="0"/>
              <a:t> Hilbert </a:t>
            </a:r>
            <a:r>
              <a:rPr lang="pl-PL" sz="2000" dirty="0" err="1"/>
              <a:t>space</a:t>
            </a:r>
            <a:r>
              <a:rPr lang="pl-PL" sz="2000" dirty="0"/>
              <a:t> </a:t>
            </a:r>
            <a:r>
              <a:rPr lang="pl-PL" sz="2000" dirty="0" err="1"/>
              <a:t>dimension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reasonably</a:t>
            </a:r>
            <a:r>
              <a:rPr lang="pl-PL" sz="2000" dirty="0"/>
              <a:t> small</a:t>
            </a:r>
            <a:endParaRPr lang="pl-PL" sz="2000" i="1" dirty="0"/>
          </a:p>
        </p:txBody>
      </p:sp>
      <p:pic>
        <p:nvPicPr>
          <p:cNvPr id="113" name="Obraz 11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F692FEBC-458A-D95F-7474-5F4908A303A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5" y="2740618"/>
            <a:ext cx="3979532" cy="339224"/>
          </a:xfrm>
          <a:prstGeom prst="rect">
            <a:avLst/>
          </a:prstGeom>
          <a:noFill/>
          <a:ln/>
          <a:effectLst/>
        </p:spPr>
      </p:pic>
      <p:sp>
        <p:nvSpPr>
          <p:cNvPr id="114" name="pole tekstowe 113">
            <a:extLst>
              <a:ext uri="{FF2B5EF4-FFF2-40B4-BE49-F238E27FC236}">
                <a16:creationId xmlns:a16="http://schemas.microsoft.com/office/drawing/2014/main" id="{B1DF121B-D521-AE19-7845-F52C4F10F8DE}"/>
              </a:ext>
            </a:extLst>
          </p:cNvPr>
          <p:cNvSpPr txBox="1"/>
          <p:nvPr/>
        </p:nvSpPr>
        <p:spPr>
          <a:xfrm>
            <a:off x="313713" y="3619278"/>
            <a:ext cx="863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Allows</a:t>
            </a:r>
            <a:r>
              <a:rPr lang="pl-PL" sz="2000" dirty="0"/>
              <a:t> to </a:t>
            </a:r>
            <a:r>
              <a:rPr lang="pl-PL" sz="2000" dirty="0" err="1"/>
              <a:t>formulate</a:t>
            </a:r>
            <a:r>
              <a:rPr lang="pl-PL" sz="2000" dirty="0"/>
              <a:t> the problem as a </a:t>
            </a:r>
            <a:r>
              <a:rPr lang="pl-PL" sz="2000" dirty="0" err="1"/>
              <a:t>double</a:t>
            </a:r>
            <a:r>
              <a:rPr lang="pl-PL" sz="2000" dirty="0"/>
              <a:t> </a:t>
            </a:r>
            <a:r>
              <a:rPr lang="pl-PL" sz="2000" dirty="0" err="1"/>
              <a:t>maximization</a:t>
            </a:r>
            <a:r>
              <a:rPr lang="pl-PL" sz="2000" dirty="0"/>
              <a:t> problem</a:t>
            </a:r>
            <a:endParaRPr lang="en-US" sz="20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74139D3-451D-1439-90DF-DECB2C4657DC}"/>
              </a:ext>
            </a:extLst>
          </p:cNvPr>
          <p:cNvGrpSpPr/>
          <p:nvPr/>
        </p:nvGrpSpPr>
        <p:grpSpPr>
          <a:xfrm>
            <a:off x="1061617" y="1283550"/>
            <a:ext cx="4127965" cy="946364"/>
            <a:chOff x="1403648" y="1637952"/>
            <a:chExt cx="4127965" cy="94636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B4D49DCE-14D9-6187-F565-A0B0D5562FF2}"/>
                </a:ext>
              </a:extLst>
            </p:cNvPr>
            <p:cNvSpPr/>
            <p:nvPr/>
          </p:nvSpPr>
          <p:spPr>
            <a:xfrm>
              <a:off x="3182394" y="1637952"/>
              <a:ext cx="1057115" cy="9463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Obraz 7" descr="TP_tmp.emf">
              <a:extLst>
                <a:ext uri="{FF2B5EF4-FFF2-40B4-BE49-F238E27FC236}">
                  <a16:creationId xmlns:a16="http://schemas.microsoft.com/office/drawing/2014/main" id="{13B2BEB5-4CD1-8BAD-27B2-BDF812A17D21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048589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0C9096B3-6120-BBD1-1237-C95F9C1C409D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3492500" y="1917700"/>
              <a:ext cx="438717" cy="377156"/>
              <a:chOff x="12222708" y="4434866"/>
              <a:chExt cx="438717" cy="377156"/>
            </a:xfrm>
          </p:grpSpPr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65E5CC9D-1FBB-BE6D-0057-94DA0A1D339C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12222708" y="4434866"/>
                <a:ext cx="240179" cy="265478"/>
              </a:xfrm>
              <a:custGeom>
                <a:avLst/>
                <a:gdLst>
                  <a:gd name="connsiteX0" fmla="*/ 129291 w 240179"/>
                  <a:gd name="connsiteY0" fmla="*/ 7861 h 265478"/>
                  <a:gd name="connsiteX1" fmla="*/ 120508 w 240179"/>
                  <a:gd name="connsiteY1" fmla="*/ 75 h 265478"/>
                  <a:gd name="connsiteX2" fmla="*/ 111726 w 240179"/>
                  <a:gd name="connsiteY2" fmla="*/ 7861 h 265478"/>
                  <a:gd name="connsiteX3" fmla="*/ 38412 w 240179"/>
                  <a:gd name="connsiteY3" fmla="*/ 228476 h 265478"/>
                  <a:gd name="connsiteX4" fmla="*/ 227 w 240179"/>
                  <a:gd name="connsiteY4" fmla="*/ 254059 h 265478"/>
                  <a:gd name="connsiteX5" fmla="*/ 227 w 240179"/>
                  <a:gd name="connsiteY5" fmla="*/ 265554 h 265478"/>
                  <a:gd name="connsiteX6" fmla="*/ 35739 w 240179"/>
                  <a:gd name="connsiteY6" fmla="*/ 264441 h 265478"/>
                  <a:gd name="connsiteX7" fmla="*/ 78887 w 240179"/>
                  <a:gd name="connsiteY7" fmla="*/ 265554 h 265478"/>
                  <a:gd name="connsiteX8" fmla="*/ 78887 w 240179"/>
                  <a:gd name="connsiteY8" fmla="*/ 254059 h 265478"/>
                  <a:gd name="connsiteX9" fmla="*/ 49485 w 240179"/>
                  <a:gd name="connsiteY9" fmla="*/ 234779 h 265478"/>
                  <a:gd name="connsiteX10" fmla="*/ 51394 w 240179"/>
                  <a:gd name="connsiteY10" fmla="*/ 226622 h 265478"/>
                  <a:gd name="connsiteX11" fmla="*/ 108671 w 240179"/>
                  <a:gd name="connsiteY11" fmla="*/ 53838 h 265478"/>
                  <a:gd name="connsiteX12" fmla="*/ 169002 w 240179"/>
                  <a:gd name="connsiteY12" fmla="*/ 236262 h 265478"/>
                  <a:gd name="connsiteX13" fmla="*/ 170912 w 240179"/>
                  <a:gd name="connsiteY13" fmla="*/ 242936 h 265478"/>
                  <a:gd name="connsiteX14" fmla="*/ 138455 w 240179"/>
                  <a:gd name="connsiteY14" fmla="*/ 254059 h 265478"/>
                  <a:gd name="connsiteX15" fmla="*/ 138455 w 240179"/>
                  <a:gd name="connsiteY15" fmla="*/ 265554 h 265478"/>
                  <a:gd name="connsiteX16" fmla="*/ 193440 w 240179"/>
                  <a:gd name="connsiteY16" fmla="*/ 264441 h 265478"/>
                  <a:gd name="connsiteX17" fmla="*/ 240407 w 240179"/>
                  <a:gd name="connsiteY17" fmla="*/ 265554 h 265478"/>
                  <a:gd name="connsiteX18" fmla="*/ 240407 w 240179"/>
                  <a:gd name="connsiteY18" fmla="*/ 254059 h 265478"/>
                  <a:gd name="connsiteX19" fmla="*/ 205659 w 240179"/>
                  <a:gd name="connsiteY19" fmla="*/ 238116 h 265478"/>
                  <a:gd name="connsiteX20" fmla="*/ 129291 w 240179"/>
                  <a:gd name="connsiteY20" fmla="*/ 7861 h 2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79" h="265478">
                    <a:moveTo>
                      <a:pt x="129291" y="7861"/>
                    </a:moveTo>
                    <a:cubicBezTo>
                      <a:pt x="126999" y="816"/>
                      <a:pt x="124708" y="75"/>
                      <a:pt x="120508" y="75"/>
                    </a:cubicBezTo>
                    <a:cubicBezTo>
                      <a:pt x="114399" y="75"/>
                      <a:pt x="113635" y="1558"/>
                      <a:pt x="111726" y="7861"/>
                    </a:cubicBezTo>
                    <a:lnTo>
                      <a:pt x="38412" y="228476"/>
                    </a:lnTo>
                    <a:cubicBezTo>
                      <a:pt x="34593" y="239599"/>
                      <a:pt x="26956" y="254059"/>
                      <a:pt x="227" y="254059"/>
                    </a:cubicBezTo>
                    <a:lnTo>
                      <a:pt x="227" y="265554"/>
                    </a:lnTo>
                    <a:cubicBezTo>
                      <a:pt x="12828" y="264812"/>
                      <a:pt x="32302" y="264441"/>
                      <a:pt x="35739" y="264441"/>
                    </a:cubicBezTo>
                    <a:cubicBezTo>
                      <a:pt x="46812" y="264441"/>
                      <a:pt x="67050" y="265183"/>
                      <a:pt x="78887" y="265554"/>
                    </a:cubicBezTo>
                    <a:lnTo>
                      <a:pt x="78887" y="254059"/>
                    </a:lnTo>
                    <a:cubicBezTo>
                      <a:pt x="58268" y="253689"/>
                      <a:pt x="49485" y="243678"/>
                      <a:pt x="49485" y="234779"/>
                    </a:cubicBezTo>
                    <a:cubicBezTo>
                      <a:pt x="49485" y="232925"/>
                      <a:pt x="49485" y="231813"/>
                      <a:pt x="51394" y="226622"/>
                    </a:cubicBezTo>
                    <a:lnTo>
                      <a:pt x="108671" y="53838"/>
                    </a:lnTo>
                    <a:lnTo>
                      <a:pt x="169002" y="236262"/>
                    </a:lnTo>
                    <a:cubicBezTo>
                      <a:pt x="170912" y="241453"/>
                      <a:pt x="170912" y="242194"/>
                      <a:pt x="170912" y="242936"/>
                    </a:cubicBezTo>
                    <a:cubicBezTo>
                      <a:pt x="170912" y="254059"/>
                      <a:pt x="148383" y="254059"/>
                      <a:pt x="138455" y="254059"/>
                    </a:cubicBezTo>
                    <a:lnTo>
                      <a:pt x="138455" y="265554"/>
                    </a:lnTo>
                    <a:cubicBezTo>
                      <a:pt x="151819" y="264441"/>
                      <a:pt x="178930" y="264441"/>
                      <a:pt x="193440" y="264441"/>
                    </a:cubicBezTo>
                    <a:cubicBezTo>
                      <a:pt x="208332" y="264441"/>
                      <a:pt x="225515" y="265183"/>
                      <a:pt x="240407" y="265554"/>
                    </a:cubicBezTo>
                    <a:lnTo>
                      <a:pt x="240407" y="254059"/>
                    </a:lnTo>
                    <a:cubicBezTo>
                      <a:pt x="211387" y="254059"/>
                      <a:pt x="210241" y="251835"/>
                      <a:pt x="205659" y="238116"/>
                    </a:cubicBezTo>
                    <a:lnTo>
                      <a:pt x="129291" y="7861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B99EC594-3739-A51E-6DB0-B58181BDA3B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2494102" y="4641501"/>
                <a:ext cx="167323" cy="170521"/>
              </a:xfrm>
              <a:custGeom>
                <a:avLst/>
                <a:gdLst>
                  <a:gd name="connsiteX0" fmla="*/ 66255 w 167323"/>
                  <a:gd name="connsiteY0" fmla="*/ 116872 h 170521"/>
                  <a:gd name="connsiteX1" fmla="*/ 75343 w 167323"/>
                  <a:gd name="connsiteY1" fmla="*/ 117132 h 170521"/>
                  <a:gd name="connsiteX2" fmla="*/ 167558 w 167323"/>
                  <a:gd name="connsiteY2" fmla="*/ 37970 h 170521"/>
                  <a:gd name="connsiteX3" fmla="*/ 132543 w 167323"/>
                  <a:gd name="connsiteY3" fmla="*/ 76 h 170521"/>
                  <a:gd name="connsiteX4" fmla="*/ 68661 w 167323"/>
                  <a:gd name="connsiteY4" fmla="*/ 65222 h 170521"/>
                  <a:gd name="connsiteX5" fmla="*/ 57702 w 167323"/>
                  <a:gd name="connsiteY5" fmla="*/ 97925 h 170521"/>
                  <a:gd name="connsiteX6" fmla="*/ 9589 w 167323"/>
                  <a:gd name="connsiteY6" fmla="*/ 61848 h 170521"/>
                  <a:gd name="connsiteX7" fmla="*/ 32844 w 167323"/>
                  <a:gd name="connsiteY7" fmla="*/ 9160 h 170521"/>
                  <a:gd name="connsiteX8" fmla="*/ 34982 w 167323"/>
                  <a:gd name="connsiteY8" fmla="*/ 5786 h 170521"/>
                  <a:gd name="connsiteX9" fmla="*/ 30705 w 167323"/>
                  <a:gd name="connsiteY9" fmla="*/ 2672 h 170521"/>
                  <a:gd name="connsiteX10" fmla="*/ 22152 w 167323"/>
                  <a:gd name="connsiteY10" fmla="*/ 8382 h 170521"/>
                  <a:gd name="connsiteX11" fmla="*/ 234 w 167323"/>
                  <a:gd name="connsiteY11" fmla="*/ 64444 h 170521"/>
                  <a:gd name="connsiteX12" fmla="*/ 52089 w 167323"/>
                  <a:gd name="connsiteY12" fmla="*/ 114796 h 170521"/>
                  <a:gd name="connsiteX13" fmla="*/ 37120 w 167323"/>
                  <a:gd name="connsiteY13" fmla="*/ 162293 h 170521"/>
                  <a:gd name="connsiteX14" fmla="*/ 46208 w 167323"/>
                  <a:gd name="connsiteY14" fmla="*/ 170598 h 170521"/>
                  <a:gd name="connsiteX15" fmla="*/ 56633 w 167323"/>
                  <a:gd name="connsiteY15" fmla="*/ 164888 h 170521"/>
                  <a:gd name="connsiteX16" fmla="*/ 66255 w 167323"/>
                  <a:gd name="connsiteY16" fmla="*/ 116872 h 170521"/>
                  <a:gd name="connsiteX17" fmla="*/ 69730 w 167323"/>
                  <a:gd name="connsiteY17" fmla="*/ 99223 h 170521"/>
                  <a:gd name="connsiteX18" fmla="*/ 90044 w 167323"/>
                  <a:gd name="connsiteY18" fmla="*/ 40825 h 170521"/>
                  <a:gd name="connsiteX19" fmla="*/ 129603 w 167323"/>
                  <a:gd name="connsiteY19" fmla="*/ 17725 h 170521"/>
                  <a:gd name="connsiteX20" fmla="*/ 157936 w 167323"/>
                  <a:gd name="connsiteY20" fmla="*/ 43161 h 170521"/>
                  <a:gd name="connsiteX21" fmla="*/ 78283 w 167323"/>
                  <a:gd name="connsiteY21" fmla="*/ 99483 h 170521"/>
                  <a:gd name="connsiteX22" fmla="*/ 69730 w 167323"/>
                  <a:gd name="connsiteY22" fmla="*/ 99223 h 17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323" h="170521">
                    <a:moveTo>
                      <a:pt x="66255" y="116872"/>
                    </a:moveTo>
                    <a:cubicBezTo>
                      <a:pt x="69195" y="117132"/>
                      <a:pt x="72403" y="117132"/>
                      <a:pt x="75343" y="117132"/>
                    </a:cubicBezTo>
                    <a:cubicBezTo>
                      <a:pt x="123455" y="117132"/>
                      <a:pt x="167558" y="78978"/>
                      <a:pt x="167558" y="37970"/>
                    </a:cubicBezTo>
                    <a:cubicBezTo>
                      <a:pt x="167558" y="14870"/>
                      <a:pt x="153392" y="76"/>
                      <a:pt x="132543" y="76"/>
                    </a:cubicBezTo>
                    <a:cubicBezTo>
                      <a:pt x="95657" y="76"/>
                      <a:pt x="76145" y="45756"/>
                      <a:pt x="68661" y="65222"/>
                    </a:cubicBezTo>
                    <a:cubicBezTo>
                      <a:pt x="65186" y="74826"/>
                      <a:pt x="59305" y="92994"/>
                      <a:pt x="57702" y="97925"/>
                    </a:cubicBezTo>
                    <a:cubicBezTo>
                      <a:pt x="28300" y="94032"/>
                      <a:pt x="9589" y="81055"/>
                      <a:pt x="9589" y="61848"/>
                    </a:cubicBezTo>
                    <a:cubicBezTo>
                      <a:pt x="9589" y="61589"/>
                      <a:pt x="11193" y="32520"/>
                      <a:pt x="32844" y="9160"/>
                    </a:cubicBezTo>
                    <a:cubicBezTo>
                      <a:pt x="34715" y="7344"/>
                      <a:pt x="34982" y="6824"/>
                      <a:pt x="34982" y="5786"/>
                    </a:cubicBezTo>
                    <a:cubicBezTo>
                      <a:pt x="34982" y="2672"/>
                      <a:pt x="31507" y="2672"/>
                      <a:pt x="30705" y="2672"/>
                    </a:cubicBezTo>
                    <a:cubicBezTo>
                      <a:pt x="28300" y="2672"/>
                      <a:pt x="27231" y="2672"/>
                      <a:pt x="22152" y="8382"/>
                    </a:cubicBezTo>
                    <a:cubicBezTo>
                      <a:pt x="7184" y="26290"/>
                      <a:pt x="234" y="53283"/>
                      <a:pt x="234" y="64444"/>
                    </a:cubicBezTo>
                    <a:cubicBezTo>
                      <a:pt x="234" y="87543"/>
                      <a:pt x="17608" y="107528"/>
                      <a:pt x="52089" y="114796"/>
                    </a:cubicBezTo>
                    <a:cubicBezTo>
                      <a:pt x="38724" y="155025"/>
                      <a:pt x="37120" y="159957"/>
                      <a:pt x="37120" y="162293"/>
                    </a:cubicBezTo>
                    <a:cubicBezTo>
                      <a:pt x="37120" y="169300"/>
                      <a:pt x="43268" y="170598"/>
                      <a:pt x="46208" y="170598"/>
                    </a:cubicBezTo>
                    <a:cubicBezTo>
                      <a:pt x="49148" y="170598"/>
                      <a:pt x="54494" y="168781"/>
                      <a:pt x="56633" y="164888"/>
                    </a:cubicBezTo>
                    <a:cubicBezTo>
                      <a:pt x="58504" y="160995"/>
                      <a:pt x="60909" y="147758"/>
                      <a:pt x="66255" y="116872"/>
                    </a:cubicBezTo>
                    <a:close/>
                    <a:moveTo>
                      <a:pt x="69730" y="99223"/>
                    </a:moveTo>
                    <a:cubicBezTo>
                      <a:pt x="75076" y="69375"/>
                      <a:pt x="77214" y="57696"/>
                      <a:pt x="90044" y="40825"/>
                    </a:cubicBezTo>
                    <a:cubicBezTo>
                      <a:pt x="102072" y="24993"/>
                      <a:pt x="116238" y="17725"/>
                      <a:pt x="129603" y="17725"/>
                    </a:cubicBezTo>
                    <a:cubicBezTo>
                      <a:pt x="148046" y="17725"/>
                      <a:pt x="157936" y="29665"/>
                      <a:pt x="157936" y="43161"/>
                    </a:cubicBezTo>
                    <a:cubicBezTo>
                      <a:pt x="157936" y="69375"/>
                      <a:pt x="124257" y="99483"/>
                      <a:pt x="78283" y="99483"/>
                    </a:cubicBezTo>
                    <a:cubicBezTo>
                      <a:pt x="75877" y="99483"/>
                      <a:pt x="72135" y="99483"/>
                      <a:pt x="69730" y="992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0A1BA16C-74B1-C5CC-AA0B-F38DE60F5BB0}"/>
                </a:ext>
              </a:extLst>
            </p:cNvPr>
            <p:cNvCxnSpPr/>
            <p:nvPr/>
          </p:nvCxnSpPr>
          <p:spPr>
            <a:xfrm>
              <a:off x="1954906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F20BD5D7-7553-7DF7-CCEE-ED62F79549CE}"/>
                </a:ext>
              </a:extLst>
            </p:cNvPr>
            <p:cNvCxnSpPr/>
            <p:nvPr/>
          </p:nvCxnSpPr>
          <p:spPr>
            <a:xfrm>
              <a:off x="4525664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F040F9AD-68FB-3E9E-D9C5-14B10793DF3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525369" y="1563298"/>
            <a:ext cx="1829024" cy="420519"/>
            <a:chOff x="13761526" y="4619746"/>
            <a:chExt cx="1829024" cy="420519"/>
          </a:xfrm>
        </p:grpSpPr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82047DB3-0DB3-EF38-E2B4-F9A7AF52DD5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761526" y="4742958"/>
              <a:ext cx="177573" cy="263224"/>
            </a:xfrm>
            <a:custGeom>
              <a:avLst/>
              <a:gdLst>
                <a:gd name="connsiteX0" fmla="*/ 1337 w 177573"/>
                <a:gd name="connsiteY0" fmla="*/ 246098 h 263224"/>
                <a:gd name="connsiteX1" fmla="*/ 209 w 177573"/>
                <a:gd name="connsiteY1" fmla="*/ 252499 h 263224"/>
                <a:gd name="connsiteX2" fmla="*/ 10743 w 177573"/>
                <a:gd name="connsiteY2" fmla="*/ 263300 h 263224"/>
                <a:gd name="connsiteX3" fmla="*/ 23910 w 177573"/>
                <a:gd name="connsiteY3" fmla="*/ 254899 h 263224"/>
                <a:gd name="connsiteX4" fmla="*/ 47988 w 177573"/>
                <a:gd name="connsiteY4" fmla="*/ 154489 h 263224"/>
                <a:gd name="connsiteX5" fmla="*/ 85234 w 177573"/>
                <a:gd name="connsiteY5" fmla="*/ 181292 h 263224"/>
                <a:gd name="connsiteX6" fmla="*/ 177783 w 177573"/>
                <a:gd name="connsiteY6" fmla="*/ 65281 h 263224"/>
                <a:gd name="connsiteX7" fmla="*/ 125489 w 177573"/>
                <a:gd name="connsiteY7" fmla="*/ 75 h 263224"/>
                <a:gd name="connsiteX8" fmla="*/ 38207 w 177573"/>
                <a:gd name="connsiteY8" fmla="*/ 88883 h 263224"/>
                <a:gd name="connsiteX9" fmla="*/ 1337 w 177573"/>
                <a:gd name="connsiteY9" fmla="*/ 246098 h 263224"/>
                <a:gd name="connsiteX10" fmla="*/ 84857 w 177573"/>
                <a:gd name="connsiteY10" fmla="*/ 172491 h 263224"/>
                <a:gd name="connsiteX11" fmla="*/ 52503 w 177573"/>
                <a:gd name="connsiteY11" fmla="*/ 136888 h 263224"/>
                <a:gd name="connsiteX12" fmla="*/ 55512 w 177573"/>
                <a:gd name="connsiteY12" fmla="*/ 122086 h 263224"/>
                <a:gd name="connsiteX13" fmla="*/ 78085 w 177573"/>
                <a:gd name="connsiteY13" fmla="*/ 46879 h 263224"/>
                <a:gd name="connsiteX14" fmla="*/ 124736 w 177573"/>
                <a:gd name="connsiteY14" fmla="*/ 8876 h 263224"/>
                <a:gd name="connsiteX15" fmla="*/ 150695 w 177573"/>
                <a:gd name="connsiteY15" fmla="*/ 48079 h 263224"/>
                <a:gd name="connsiteX16" fmla="*/ 129627 w 177573"/>
                <a:gd name="connsiteY16" fmla="*/ 134487 h 263224"/>
                <a:gd name="connsiteX17" fmla="*/ 84857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37" y="246098"/>
                  </a:moveTo>
                  <a:cubicBezTo>
                    <a:pt x="209" y="250898"/>
                    <a:pt x="209" y="251699"/>
                    <a:pt x="209" y="252499"/>
                  </a:cubicBezTo>
                  <a:cubicBezTo>
                    <a:pt x="209" y="258499"/>
                    <a:pt x="4347" y="263300"/>
                    <a:pt x="10743" y="263300"/>
                  </a:cubicBezTo>
                  <a:cubicBezTo>
                    <a:pt x="18643" y="263300"/>
                    <a:pt x="23158" y="256099"/>
                    <a:pt x="23910" y="254899"/>
                  </a:cubicBezTo>
                  <a:cubicBezTo>
                    <a:pt x="25791" y="251299"/>
                    <a:pt x="37830" y="197693"/>
                    <a:pt x="47988" y="154489"/>
                  </a:cubicBezTo>
                  <a:cubicBezTo>
                    <a:pt x="55512" y="170491"/>
                    <a:pt x="67551" y="181292"/>
                    <a:pt x="85234" y="181292"/>
                  </a:cubicBezTo>
                  <a:cubicBezTo>
                    <a:pt x="129251" y="181292"/>
                    <a:pt x="177783" y="124887"/>
                    <a:pt x="177783" y="65281"/>
                  </a:cubicBezTo>
                  <a:cubicBezTo>
                    <a:pt x="177783" y="22877"/>
                    <a:pt x="152952" y="75"/>
                    <a:pt x="125489" y="75"/>
                  </a:cubicBezTo>
                  <a:cubicBezTo>
                    <a:pt x="88996" y="75"/>
                    <a:pt x="49493" y="40079"/>
                    <a:pt x="38207" y="88883"/>
                  </a:cubicBezTo>
                  <a:lnTo>
                    <a:pt x="1337" y="246098"/>
                  </a:lnTo>
                  <a:close/>
                  <a:moveTo>
                    <a:pt x="84857" y="172491"/>
                  </a:moveTo>
                  <a:cubicBezTo>
                    <a:pt x="58522" y="172491"/>
                    <a:pt x="52503" y="140488"/>
                    <a:pt x="52503" y="136888"/>
                  </a:cubicBezTo>
                  <a:cubicBezTo>
                    <a:pt x="52503" y="135288"/>
                    <a:pt x="54384" y="127287"/>
                    <a:pt x="55512" y="122086"/>
                  </a:cubicBezTo>
                  <a:cubicBezTo>
                    <a:pt x="66046" y="77282"/>
                    <a:pt x="69809" y="62881"/>
                    <a:pt x="78085" y="46879"/>
                  </a:cubicBezTo>
                  <a:cubicBezTo>
                    <a:pt x="94263" y="17676"/>
                    <a:pt x="113073" y="8876"/>
                    <a:pt x="124736" y="8876"/>
                  </a:cubicBezTo>
                  <a:cubicBezTo>
                    <a:pt x="138656" y="8876"/>
                    <a:pt x="150695" y="20477"/>
                    <a:pt x="150695" y="48079"/>
                  </a:cubicBezTo>
                  <a:cubicBezTo>
                    <a:pt x="150695" y="70081"/>
                    <a:pt x="139785" y="114886"/>
                    <a:pt x="129627" y="134487"/>
                  </a:cubicBezTo>
                  <a:cubicBezTo>
                    <a:pt x="117212" y="159690"/>
                    <a:pt x="99153" y="172491"/>
                    <a:pt x="84857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A6A30746-D2BB-E1A8-AD94-94BCA717A80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962920" y="4856288"/>
              <a:ext cx="164857" cy="183977"/>
            </a:xfrm>
            <a:custGeom>
              <a:avLst/>
              <a:gdLst>
                <a:gd name="connsiteX0" fmla="*/ 65262 w 164857"/>
                <a:gd name="connsiteY0" fmla="*/ 126088 h 183977"/>
                <a:gd name="connsiteX1" fmla="*/ 74216 w 164857"/>
                <a:gd name="connsiteY1" fmla="*/ 126368 h 183977"/>
                <a:gd name="connsiteX2" fmla="*/ 165072 w 164857"/>
                <a:gd name="connsiteY2" fmla="*/ 40960 h 183977"/>
                <a:gd name="connsiteX3" fmla="*/ 130573 w 164857"/>
                <a:gd name="connsiteY3" fmla="*/ 76 h 183977"/>
                <a:gd name="connsiteX4" fmla="*/ 67632 w 164857"/>
                <a:gd name="connsiteY4" fmla="*/ 70363 h 183977"/>
                <a:gd name="connsiteX5" fmla="*/ 56834 w 164857"/>
                <a:gd name="connsiteY5" fmla="*/ 105646 h 183977"/>
                <a:gd name="connsiteX6" fmla="*/ 9431 w 164857"/>
                <a:gd name="connsiteY6" fmla="*/ 66723 h 183977"/>
                <a:gd name="connsiteX7" fmla="*/ 32343 w 164857"/>
                <a:gd name="connsiteY7" fmla="*/ 9877 h 183977"/>
                <a:gd name="connsiteX8" fmla="*/ 34450 w 164857"/>
                <a:gd name="connsiteY8" fmla="*/ 6237 h 183977"/>
                <a:gd name="connsiteX9" fmla="*/ 30236 w 164857"/>
                <a:gd name="connsiteY9" fmla="*/ 2876 h 183977"/>
                <a:gd name="connsiteX10" fmla="*/ 21809 w 164857"/>
                <a:gd name="connsiteY10" fmla="*/ 9037 h 183977"/>
                <a:gd name="connsiteX11" fmla="*/ 214 w 164857"/>
                <a:gd name="connsiteY11" fmla="*/ 69523 h 183977"/>
                <a:gd name="connsiteX12" fmla="*/ 51304 w 164857"/>
                <a:gd name="connsiteY12" fmla="*/ 123848 h 183977"/>
                <a:gd name="connsiteX13" fmla="*/ 36556 w 164857"/>
                <a:gd name="connsiteY13" fmla="*/ 175093 h 183977"/>
                <a:gd name="connsiteX14" fmla="*/ 45510 w 164857"/>
                <a:gd name="connsiteY14" fmla="*/ 184054 h 183977"/>
                <a:gd name="connsiteX15" fmla="*/ 55781 w 164857"/>
                <a:gd name="connsiteY15" fmla="*/ 177893 h 183977"/>
                <a:gd name="connsiteX16" fmla="*/ 65262 w 164857"/>
                <a:gd name="connsiteY16" fmla="*/ 126088 h 183977"/>
                <a:gd name="connsiteX17" fmla="*/ 68685 w 164857"/>
                <a:gd name="connsiteY17" fmla="*/ 107046 h 183977"/>
                <a:gd name="connsiteX18" fmla="*/ 88700 w 164857"/>
                <a:gd name="connsiteY18" fmla="*/ 44040 h 183977"/>
                <a:gd name="connsiteX19" fmla="*/ 127676 w 164857"/>
                <a:gd name="connsiteY19" fmla="*/ 19118 h 183977"/>
                <a:gd name="connsiteX20" fmla="*/ 155591 w 164857"/>
                <a:gd name="connsiteY20" fmla="*/ 46561 h 183977"/>
                <a:gd name="connsiteX21" fmla="*/ 77112 w 164857"/>
                <a:gd name="connsiteY21" fmla="*/ 107326 h 183977"/>
                <a:gd name="connsiteX22" fmla="*/ 68685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62" y="126088"/>
                  </a:moveTo>
                  <a:cubicBezTo>
                    <a:pt x="68158" y="126368"/>
                    <a:pt x="71319" y="126368"/>
                    <a:pt x="74216" y="126368"/>
                  </a:cubicBezTo>
                  <a:cubicBezTo>
                    <a:pt x="121619" y="126368"/>
                    <a:pt x="165072" y="85204"/>
                    <a:pt x="165072" y="40960"/>
                  </a:cubicBezTo>
                  <a:cubicBezTo>
                    <a:pt x="165072" y="16038"/>
                    <a:pt x="151114" y="76"/>
                    <a:pt x="130573" y="76"/>
                  </a:cubicBezTo>
                  <a:cubicBezTo>
                    <a:pt x="94230" y="76"/>
                    <a:pt x="75006" y="49361"/>
                    <a:pt x="67632" y="70363"/>
                  </a:cubicBezTo>
                  <a:cubicBezTo>
                    <a:pt x="64208" y="80724"/>
                    <a:pt x="58414" y="100326"/>
                    <a:pt x="56834" y="105646"/>
                  </a:cubicBezTo>
                  <a:cubicBezTo>
                    <a:pt x="27866" y="101446"/>
                    <a:pt x="9431" y="87445"/>
                    <a:pt x="9431" y="66723"/>
                  </a:cubicBezTo>
                  <a:cubicBezTo>
                    <a:pt x="9431" y="66443"/>
                    <a:pt x="11011" y="35080"/>
                    <a:pt x="32343" y="9877"/>
                  </a:cubicBezTo>
                  <a:cubicBezTo>
                    <a:pt x="34186" y="7917"/>
                    <a:pt x="34450" y="7357"/>
                    <a:pt x="34450" y="6237"/>
                  </a:cubicBezTo>
                  <a:cubicBezTo>
                    <a:pt x="34450" y="2876"/>
                    <a:pt x="31026" y="2876"/>
                    <a:pt x="30236" y="2876"/>
                  </a:cubicBezTo>
                  <a:cubicBezTo>
                    <a:pt x="27866" y="2876"/>
                    <a:pt x="26812" y="2876"/>
                    <a:pt x="21809" y="9037"/>
                  </a:cubicBezTo>
                  <a:cubicBezTo>
                    <a:pt x="7061" y="28359"/>
                    <a:pt x="214" y="57482"/>
                    <a:pt x="214" y="69523"/>
                  </a:cubicBezTo>
                  <a:cubicBezTo>
                    <a:pt x="214" y="94445"/>
                    <a:pt x="17332" y="116007"/>
                    <a:pt x="51304" y="123848"/>
                  </a:cubicBezTo>
                  <a:cubicBezTo>
                    <a:pt x="38136" y="167252"/>
                    <a:pt x="36556" y="172573"/>
                    <a:pt x="36556" y="175093"/>
                  </a:cubicBezTo>
                  <a:cubicBezTo>
                    <a:pt x="36556" y="182654"/>
                    <a:pt x="42613" y="184054"/>
                    <a:pt x="45510" y="184054"/>
                  </a:cubicBezTo>
                  <a:cubicBezTo>
                    <a:pt x="48407" y="184054"/>
                    <a:pt x="53674" y="182093"/>
                    <a:pt x="55781" y="177893"/>
                  </a:cubicBezTo>
                  <a:cubicBezTo>
                    <a:pt x="57624" y="173693"/>
                    <a:pt x="59995" y="159411"/>
                    <a:pt x="65262" y="126088"/>
                  </a:cubicBezTo>
                  <a:close/>
                  <a:moveTo>
                    <a:pt x="68685" y="107046"/>
                  </a:moveTo>
                  <a:cubicBezTo>
                    <a:pt x="73952" y="74843"/>
                    <a:pt x="76059" y="62242"/>
                    <a:pt x="88700" y="44040"/>
                  </a:cubicBezTo>
                  <a:cubicBezTo>
                    <a:pt x="100551" y="26959"/>
                    <a:pt x="114508" y="19118"/>
                    <a:pt x="127676" y="19118"/>
                  </a:cubicBezTo>
                  <a:cubicBezTo>
                    <a:pt x="145847" y="19118"/>
                    <a:pt x="155591" y="31999"/>
                    <a:pt x="155591" y="46561"/>
                  </a:cubicBezTo>
                  <a:cubicBezTo>
                    <a:pt x="155591" y="74843"/>
                    <a:pt x="122409" y="107326"/>
                    <a:pt x="77112" y="107326"/>
                  </a:cubicBezTo>
                  <a:cubicBezTo>
                    <a:pt x="74742" y="107326"/>
                    <a:pt x="71055" y="107326"/>
                    <a:pt x="68685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D4FEC122-DB3D-2C88-5DA7-1E7A16FEB0D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287009" y="4772961"/>
              <a:ext cx="250183" cy="93608"/>
            </a:xfrm>
            <a:custGeom>
              <a:avLst/>
              <a:gdLst>
                <a:gd name="connsiteX0" fmla="*/ 237614 w 250183"/>
                <a:gd name="connsiteY0" fmla="*/ 16076 h 93608"/>
                <a:gd name="connsiteX1" fmla="*/ 250406 w 250183"/>
                <a:gd name="connsiteY1" fmla="*/ 8075 h 93608"/>
                <a:gd name="connsiteX2" fmla="*/ 237991 w 250183"/>
                <a:gd name="connsiteY2" fmla="*/ 75 h 93608"/>
                <a:gd name="connsiteX3" fmla="*/ 12638 w 250183"/>
                <a:gd name="connsiteY3" fmla="*/ 75 h 93608"/>
                <a:gd name="connsiteX4" fmla="*/ 222 w 250183"/>
                <a:gd name="connsiteY4" fmla="*/ 8075 h 93608"/>
                <a:gd name="connsiteX5" fmla="*/ 13014 w 250183"/>
                <a:gd name="connsiteY5" fmla="*/ 16076 h 93608"/>
                <a:gd name="connsiteX6" fmla="*/ 237614 w 250183"/>
                <a:gd name="connsiteY6" fmla="*/ 16076 h 93608"/>
                <a:gd name="connsiteX7" fmla="*/ 237991 w 250183"/>
                <a:gd name="connsiteY7" fmla="*/ 93684 h 93608"/>
                <a:gd name="connsiteX8" fmla="*/ 250406 w 250183"/>
                <a:gd name="connsiteY8" fmla="*/ 85683 h 93608"/>
                <a:gd name="connsiteX9" fmla="*/ 237614 w 250183"/>
                <a:gd name="connsiteY9" fmla="*/ 77682 h 93608"/>
                <a:gd name="connsiteX10" fmla="*/ 13014 w 250183"/>
                <a:gd name="connsiteY10" fmla="*/ 77682 h 93608"/>
                <a:gd name="connsiteX11" fmla="*/ 222 w 250183"/>
                <a:gd name="connsiteY11" fmla="*/ 85683 h 93608"/>
                <a:gd name="connsiteX12" fmla="*/ 12638 w 250183"/>
                <a:gd name="connsiteY12" fmla="*/ 93684 h 93608"/>
                <a:gd name="connsiteX13" fmla="*/ 237991 w 250183"/>
                <a:gd name="connsiteY13" fmla="*/ 93684 h 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183" h="93608">
                  <a:moveTo>
                    <a:pt x="237614" y="16076"/>
                  </a:moveTo>
                  <a:cubicBezTo>
                    <a:pt x="243258" y="16076"/>
                    <a:pt x="250406" y="16076"/>
                    <a:pt x="250406" y="8075"/>
                  </a:cubicBezTo>
                  <a:cubicBezTo>
                    <a:pt x="250406" y="75"/>
                    <a:pt x="243258" y="75"/>
                    <a:pt x="237991" y="75"/>
                  </a:cubicBezTo>
                  <a:lnTo>
                    <a:pt x="12638" y="75"/>
                  </a:lnTo>
                  <a:cubicBezTo>
                    <a:pt x="7371" y="75"/>
                    <a:pt x="222" y="75"/>
                    <a:pt x="222" y="8075"/>
                  </a:cubicBezTo>
                  <a:cubicBezTo>
                    <a:pt x="222" y="16076"/>
                    <a:pt x="7371" y="16076"/>
                    <a:pt x="13014" y="16076"/>
                  </a:cubicBezTo>
                  <a:lnTo>
                    <a:pt x="237614" y="16076"/>
                  </a:lnTo>
                  <a:close/>
                  <a:moveTo>
                    <a:pt x="237991" y="93684"/>
                  </a:moveTo>
                  <a:cubicBezTo>
                    <a:pt x="243258" y="93684"/>
                    <a:pt x="250406" y="93684"/>
                    <a:pt x="250406" y="85683"/>
                  </a:cubicBezTo>
                  <a:cubicBezTo>
                    <a:pt x="250406" y="77682"/>
                    <a:pt x="243258" y="77682"/>
                    <a:pt x="237614" y="77682"/>
                  </a:cubicBezTo>
                  <a:lnTo>
                    <a:pt x="13014" y="77682"/>
                  </a:lnTo>
                  <a:cubicBezTo>
                    <a:pt x="7371" y="77682"/>
                    <a:pt x="222" y="77682"/>
                    <a:pt x="222" y="85683"/>
                  </a:cubicBezTo>
                  <a:cubicBezTo>
                    <a:pt x="222" y="93684"/>
                    <a:pt x="7371" y="93684"/>
                    <a:pt x="12638" y="93684"/>
                  </a:cubicBezTo>
                  <a:lnTo>
                    <a:pt x="237991" y="93684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F1FE79F-5A36-1478-1F93-011DB896AC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675095" y="4633347"/>
              <a:ext cx="236639" cy="286427"/>
            </a:xfrm>
            <a:custGeom>
              <a:avLst/>
              <a:gdLst>
                <a:gd name="connsiteX0" fmla="*/ 127394 w 236639"/>
                <a:gd name="connsiteY0" fmla="*/ 8476 h 286427"/>
                <a:gd name="connsiteX1" fmla="*/ 118741 w 236639"/>
                <a:gd name="connsiteY1" fmla="*/ 75 h 286427"/>
                <a:gd name="connsiteX2" fmla="*/ 110088 w 236639"/>
                <a:gd name="connsiteY2" fmla="*/ 8476 h 286427"/>
                <a:gd name="connsiteX3" fmla="*/ 37854 w 236639"/>
                <a:gd name="connsiteY3" fmla="*/ 246498 h 286427"/>
                <a:gd name="connsiteX4" fmla="*/ 233 w 236639"/>
                <a:gd name="connsiteY4" fmla="*/ 274101 h 286427"/>
                <a:gd name="connsiteX5" fmla="*/ 233 w 236639"/>
                <a:gd name="connsiteY5" fmla="*/ 286502 h 286427"/>
                <a:gd name="connsiteX6" fmla="*/ 35221 w 236639"/>
                <a:gd name="connsiteY6" fmla="*/ 285302 h 286427"/>
                <a:gd name="connsiteX7" fmla="*/ 77733 w 236639"/>
                <a:gd name="connsiteY7" fmla="*/ 286502 h 286427"/>
                <a:gd name="connsiteX8" fmla="*/ 77733 w 236639"/>
                <a:gd name="connsiteY8" fmla="*/ 274101 h 286427"/>
                <a:gd name="connsiteX9" fmla="*/ 48765 w 236639"/>
                <a:gd name="connsiteY9" fmla="*/ 253299 h 286427"/>
                <a:gd name="connsiteX10" fmla="*/ 50646 w 236639"/>
                <a:gd name="connsiteY10" fmla="*/ 244498 h 286427"/>
                <a:gd name="connsiteX11" fmla="*/ 107078 w 236639"/>
                <a:gd name="connsiteY11" fmla="*/ 58080 h 286427"/>
                <a:gd name="connsiteX12" fmla="*/ 166520 w 236639"/>
                <a:gd name="connsiteY12" fmla="*/ 254899 h 286427"/>
                <a:gd name="connsiteX13" fmla="*/ 168401 w 236639"/>
                <a:gd name="connsiteY13" fmla="*/ 262100 h 286427"/>
                <a:gd name="connsiteX14" fmla="*/ 136423 w 236639"/>
                <a:gd name="connsiteY14" fmla="*/ 274101 h 286427"/>
                <a:gd name="connsiteX15" fmla="*/ 136423 w 236639"/>
                <a:gd name="connsiteY15" fmla="*/ 286502 h 286427"/>
                <a:gd name="connsiteX16" fmla="*/ 190598 w 236639"/>
                <a:gd name="connsiteY16" fmla="*/ 285302 h 286427"/>
                <a:gd name="connsiteX17" fmla="*/ 236873 w 236639"/>
                <a:gd name="connsiteY17" fmla="*/ 286502 h 286427"/>
                <a:gd name="connsiteX18" fmla="*/ 236873 w 236639"/>
                <a:gd name="connsiteY18" fmla="*/ 274101 h 286427"/>
                <a:gd name="connsiteX19" fmla="*/ 202637 w 236639"/>
                <a:gd name="connsiteY19" fmla="*/ 256899 h 286427"/>
                <a:gd name="connsiteX20" fmla="*/ 127394 w 236639"/>
                <a:gd name="connsiteY20" fmla="*/ 8476 h 28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639" h="286427">
                  <a:moveTo>
                    <a:pt x="127394" y="8476"/>
                  </a:moveTo>
                  <a:cubicBezTo>
                    <a:pt x="125137" y="875"/>
                    <a:pt x="122879" y="75"/>
                    <a:pt x="118741" y="75"/>
                  </a:cubicBezTo>
                  <a:cubicBezTo>
                    <a:pt x="112721" y="75"/>
                    <a:pt x="111969" y="1675"/>
                    <a:pt x="110088" y="8476"/>
                  </a:cubicBezTo>
                  <a:lnTo>
                    <a:pt x="37854" y="246498"/>
                  </a:lnTo>
                  <a:cubicBezTo>
                    <a:pt x="34092" y="258499"/>
                    <a:pt x="26568" y="274101"/>
                    <a:pt x="233" y="274101"/>
                  </a:cubicBezTo>
                  <a:lnTo>
                    <a:pt x="233" y="286502"/>
                  </a:lnTo>
                  <a:cubicBezTo>
                    <a:pt x="12648" y="285702"/>
                    <a:pt x="31835" y="285302"/>
                    <a:pt x="35221" y="285302"/>
                  </a:cubicBezTo>
                  <a:cubicBezTo>
                    <a:pt x="46131" y="285302"/>
                    <a:pt x="66071" y="286102"/>
                    <a:pt x="77733" y="286502"/>
                  </a:cubicBezTo>
                  <a:lnTo>
                    <a:pt x="77733" y="274101"/>
                  </a:lnTo>
                  <a:cubicBezTo>
                    <a:pt x="57418" y="273701"/>
                    <a:pt x="48765" y="262900"/>
                    <a:pt x="48765" y="253299"/>
                  </a:cubicBezTo>
                  <a:cubicBezTo>
                    <a:pt x="48765" y="251299"/>
                    <a:pt x="48765" y="250098"/>
                    <a:pt x="50646" y="244498"/>
                  </a:cubicBezTo>
                  <a:lnTo>
                    <a:pt x="107078" y="58080"/>
                  </a:lnTo>
                  <a:lnTo>
                    <a:pt x="166520" y="254899"/>
                  </a:lnTo>
                  <a:cubicBezTo>
                    <a:pt x="168401" y="260499"/>
                    <a:pt x="168401" y="261299"/>
                    <a:pt x="168401" y="262100"/>
                  </a:cubicBezTo>
                  <a:cubicBezTo>
                    <a:pt x="168401" y="274101"/>
                    <a:pt x="146205" y="274101"/>
                    <a:pt x="136423" y="274101"/>
                  </a:cubicBezTo>
                  <a:lnTo>
                    <a:pt x="136423" y="286502"/>
                  </a:lnTo>
                  <a:cubicBezTo>
                    <a:pt x="149591" y="285302"/>
                    <a:pt x="176302" y="285302"/>
                    <a:pt x="190598" y="285302"/>
                  </a:cubicBezTo>
                  <a:cubicBezTo>
                    <a:pt x="205270" y="285302"/>
                    <a:pt x="222200" y="286102"/>
                    <a:pt x="236873" y="286502"/>
                  </a:cubicBezTo>
                  <a:lnTo>
                    <a:pt x="236873" y="274101"/>
                  </a:lnTo>
                  <a:cubicBezTo>
                    <a:pt x="208280" y="274101"/>
                    <a:pt x="207152" y="271700"/>
                    <a:pt x="202637" y="256899"/>
                  </a:cubicBezTo>
                  <a:lnTo>
                    <a:pt x="127394" y="8476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89D3D3CF-C50B-9127-9540-72BDF50ADFC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942489" y="4856288"/>
              <a:ext cx="164857" cy="183977"/>
            </a:xfrm>
            <a:custGeom>
              <a:avLst/>
              <a:gdLst>
                <a:gd name="connsiteX0" fmla="*/ 65288 w 164857"/>
                <a:gd name="connsiteY0" fmla="*/ 126088 h 183977"/>
                <a:gd name="connsiteX1" fmla="*/ 74241 w 164857"/>
                <a:gd name="connsiteY1" fmla="*/ 126368 h 183977"/>
                <a:gd name="connsiteX2" fmla="*/ 165098 w 164857"/>
                <a:gd name="connsiteY2" fmla="*/ 40960 h 183977"/>
                <a:gd name="connsiteX3" fmla="*/ 130599 w 164857"/>
                <a:gd name="connsiteY3" fmla="*/ 76 h 183977"/>
                <a:gd name="connsiteX4" fmla="*/ 67658 w 164857"/>
                <a:gd name="connsiteY4" fmla="*/ 70363 h 183977"/>
                <a:gd name="connsiteX5" fmla="*/ 56860 w 164857"/>
                <a:gd name="connsiteY5" fmla="*/ 105646 h 183977"/>
                <a:gd name="connsiteX6" fmla="*/ 9457 w 164857"/>
                <a:gd name="connsiteY6" fmla="*/ 66723 h 183977"/>
                <a:gd name="connsiteX7" fmla="*/ 32369 w 164857"/>
                <a:gd name="connsiteY7" fmla="*/ 9877 h 183977"/>
                <a:gd name="connsiteX8" fmla="*/ 34475 w 164857"/>
                <a:gd name="connsiteY8" fmla="*/ 6237 h 183977"/>
                <a:gd name="connsiteX9" fmla="*/ 30262 w 164857"/>
                <a:gd name="connsiteY9" fmla="*/ 2876 h 183977"/>
                <a:gd name="connsiteX10" fmla="*/ 21835 w 164857"/>
                <a:gd name="connsiteY10" fmla="*/ 9037 h 183977"/>
                <a:gd name="connsiteX11" fmla="*/ 240 w 164857"/>
                <a:gd name="connsiteY11" fmla="*/ 69523 h 183977"/>
                <a:gd name="connsiteX12" fmla="*/ 51330 w 164857"/>
                <a:gd name="connsiteY12" fmla="*/ 123848 h 183977"/>
                <a:gd name="connsiteX13" fmla="*/ 36582 w 164857"/>
                <a:gd name="connsiteY13" fmla="*/ 175093 h 183977"/>
                <a:gd name="connsiteX14" fmla="*/ 45536 w 164857"/>
                <a:gd name="connsiteY14" fmla="*/ 184054 h 183977"/>
                <a:gd name="connsiteX15" fmla="*/ 55807 w 164857"/>
                <a:gd name="connsiteY15" fmla="*/ 177893 h 183977"/>
                <a:gd name="connsiteX16" fmla="*/ 65288 w 164857"/>
                <a:gd name="connsiteY16" fmla="*/ 126088 h 183977"/>
                <a:gd name="connsiteX17" fmla="*/ 68711 w 164857"/>
                <a:gd name="connsiteY17" fmla="*/ 107046 h 183977"/>
                <a:gd name="connsiteX18" fmla="*/ 88726 w 164857"/>
                <a:gd name="connsiteY18" fmla="*/ 44040 h 183977"/>
                <a:gd name="connsiteX19" fmla="*/ 127702 w 164857"/>
                <a:gd name="connsiteY19" fmla="*/ 19118 h 183977"/>
                <a:gd name="connsiteX20" fmla="*/ 155617 w 164857"/>
                <a:gd name="connsiteY20" fmla="*/ 46561 h 183977"/>
                <a:gd name="connsiteX21" fmla="*/ 77138 w 164857"/>
                <a:gd name="connsiteY21" fmla="*/ 107326 h 183977"/>
                <a:gd name="connsiteX22" fmla="*/ 68711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88" y="126088"/>
                  </a:moveTo>
                  <a:cubicBezTo>
                    <a:pt x="68184" y="126368"/>
                    <a:pt x="71345" y="126368"/>
                    <a:pt x="74241" y="126368"/>
                  </a:cubicBezTo>
                  <a:cubicBezTo>
                    <a:pt x="121645" y="126368"/>
                    <a:pt x="165098" y="85204"/>
                    <a:pt x="165098" y="40960"/>
                  </a:cubicBezTo>
                  <a:cubicBezTo>
                    <a:pt x="165098" y="16038"/>
                    <a:pt x="151140" y="76"/>
                    <a:pt x="130599" y="76"/>
                  </a:cubicBezTo>
                  <a:cubicBezTo>
                    <a:pt x="94256" y="76"/>
                    <a:pt x="75031" y="49361"/>
                    <a:pt x="67658" y="70363"/>
                  </a:cubicBezTo>
                  <a:cubicBezTo>
                    <a:pt x="64234" y="80724"/>
                    <a:pt x="58440" y="100326"/>
                    <a:pt x="56860" y="105646"/>
                  </a:cubicBezTo>
                  <a:cubicBezTo>
                    <a:pt x="27892" y="101446"/>
                    <a:pt x="9457" y="87445"/>
                    <a:pt x="9457" y="66723"/>
                  </a:cubicBezTo>
                  <a:cubicBezTo>
                    <a:pt x="9457" y="66443"/>
                    <a:pt x="11037" y="35080"/>
                    <a:pt x="32369" y="9877"/>
                  </a:cubicBezTo>
                  <a:cubicBezTo>
                    <a:pt x="34212" y="7917"/>
                    <a:pt x="34475" y="7357"/>
                    <a:pt x="34475" y="6237"/>
                  </a:cubicBezTo>
                  <a:cubicBezTo>
                    <a:pt x="34475" y="2876"/>
                    <a:pt x="31052" y="2876"/>
                    <a:pt x="30262" y="2876"/>
                  </a:cubicBezTo>
                  <a:cubicBezTo>
                    <a:pt x="27892" y="2876"/>
                    <a:pt x="26838" y="2876"/>
                    <a:pt x="21835" y="9037"/>
                  </a:cubicBezTo>
                  <a:cubicBezTo>
                    <a:pt x="7087" y="28359"/>
                    <a:pt x="240" y="57482"/>
                    <a:pt x="240" y="69523"/>
                  </a:cubicBezTo>
                  <a:cubicBezTo>
                    <a:pt x="240" y="94445"/>
                    <a:pt x="17358" y="116007"/>
                    <a:pt x="51330" y="123848"/>
                  </a:cubicBezTo>
                  <a:cubicBezTo>
                    <a:pt x="38162" y="167252"/>
                    <a:pt x="36582" y="172573"/>
                    <a:pt x="36582" y="175093"/>
                  </a:cubicBezTo>
                  <a:cubicBezTo>
                    <a:pt x="36582" y="182654"/>
                    <a:pt x="42639" y="184054"/>
                    <a:pt x="45536" y="184054"/>
                  </a:cubicBezTo>
                  <a:cubicBezTo>
                    <a:pt x="48433" y="184054"/>
                    <a:pt x="53700" y="182093"/>
                    <a:pt x="55807" y="177893"/>
                  </a:cubicBezTo>
                  <a:cubicBezTo>
                    <a:pt x="57650" y="173693"/>
                    <a:pt x="60020" y="159411"/>
                    <a:pt x="65288" y="126088"/>
                  </a:cubicBezTo>
                  <a:close/>
                  <a:moveTo>
                    <a:pt x="68711" y="107046"/>
                  </a:moveTo>
                  <a:cubicBezTo>
                    <a:pt x="73978" y="74843"/>
                    <a:pt x="76085" y="62242"/>
                    <a:pt x="88726" y="44040"/>
                  </a:cubicBezTo>
                  <a:cubicBezTo>
                    <a:pt x="100577" y="26959"/>
                    <a:pt x="114534" y="19118"/>
                    <a:pt x="127702" y="19118"/>
                  </a:cubicBezTo>
                  <a:cubicBezTo>
                    <a:pt x="145873" y="19118"/>
                    <a:pt x="155617" y="31999"/>
                    <a:pt x="155617" y="46561"/>
                  </a:cubicBezTo>
                  <a:cubicBezTo>
                    <a:pt x="155617" y="74843"/>
                    <a:pt x="122435" y="107326"/>
                    <a:pt x="77138" y="107326"/>
                  </a:cubicBezTo>
                  <a:cubicBezTo>
                    <a:pt x="74768" y="107326"/>
                    <a:pt x="71081" y="107326"/>
                    <a:pt x="68711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D8041DC0-9C3B-6687-DD08-21068A43B13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178253" y="4619746"/>
              <a:ext cx="87282" cy="400037"/>
            </a:xfrm>
            <a:custGeom>
              <a:avLst/>
              <a:gdLst>
                <a:gd name="connsiteX0" fmla="*/ 87528 w 87282"/>
                <a:gd name="connsiteY0" fmla="*/ 396112 h 400037"/>
                <a:gd name="connsiteX1" fmla="*/ 81132 w 87282"/>
                <a:gd name="connsiteY1" fmla="*/ 387311 h 400037"/>
                <a:gd name="connsiteX2" fmla="*/ 22066 w 87282"/>
                <a:gd name="connsiteY2" fmla="*/ 200094 h 400037"/>
                <a:gd name="connsiteX3" fmla="*/ 82637 w 87282"/>
                <a:gd name="connsiteY3" fmla="*/ 10876 h 400037"/>
                <a:gd name="connsiteX4" fmla="*/ 87528 w 87282"/>
                <a:gd name="connsiteY4" fmla="*/ 4075 h 400037"/>
                <a:gd name="connsiteX5" fmla="*/ 83765 w 87282"/>
                <a:gd name="connsiteY5" fmla="*/ 75 h 400037"/>
                <a:gd name="connsiteX6" fmla="*/ 23947 w 87282"/>
                <a:gd name="connsiteY6" fmla="*/ 78082 h 400037"/>
                <a:gd name="connsiteX7" fmla="*/ 246 w 87282"/>
                <a:gd name="connsiteY7" fmla="*/ 200094 h 400037"/>
                <a:gd name="connsiteX8" fmla="*/ 25076 w 87282"/>
                <a:gd name="connsiteY8" fmla="*/ 324905 h 400037"/>
                <a:gd name="connsiteX9" fmla="*/ 83765 w 87282"/>
                <a:gd name="connsiteY9" fmla="*/ 400113 h 400037"/>
                <a:gd name="connsiteX10" fmla="*/ 87528 w 87282"/>
                <a:gd name="connsiteY10" fmla="*/ 396112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28" y="396112"/>
                  </a:moveTo>
                  <a:cubicBezTo>
                    <a:pt x="87528" y="394912"/>
                    <a:pt x="87528" y="394112"/>
                    <a:pt x="81132" y="387311"/>
                  </a:cubicBezTo>
                  <a:cubicBezTo>
                    <a:pt x="34105" y="336907"/>
                    <a:pt x="22066" y="261299"/>
                    <a:pt x="22066" y="200094"/>
                  </a:cubicBezTo>
                  <a:cubicBezTo>
                    <a:pt x="22066" y="130487"/>
                    <a:pt x="36362" y="60880"/>
                    <a:pt x="82637" y="10876"/>
                  </a:cubicBezTo>
                  <a:cubicBezTo>
                    <a:pt x="87528" y="6075"/>
                    <a:pt x="87528" y="5275"/>
                    <a:pt x="87528" y="4075"/>
                  </a:cubicBezTo>
                  <a:cubicBezTo>
                    <a:pt x="87528" y="1275"/>
                    <a:pt x="86023" y="75"/>
                    <a:pt x="83765" y="75"/>
                  </a:cubicBezTo>
                  <a:cubicBezTo>
                    <a:pt x="80003" y="75"/>
                    <a:pt x="46144" y="27277"/>
                    <a:pt x="23947" y="78082"/>
                  </a:cubicBezTo>
                  <a:cubicBezTo>
                    <a:pt x="4760" y="122086"/>
                    <a:pt x="246" y="166490"/>
                    <a:pt x="246" y="200094"/>
                  </a:cubicBezTo>
                  <a:cubicBezTo>
                    <a:pt x="246" y="231297"/>
                    <a:pt x="4384" y="279701"/>
                    <a:pt x="25076" y="324905"/>
                  </a:cubicBezTo>
                  <a:cubicBezTo>
                    <a:pt x="47649" y="374110"/>
                    <a:pt x="80003" y="400113"/>
                    <a:pt x="83765" y="400113"/>
                  </a:cubicBezTo>
                  <a:cubicBezTo>
                    <a:pt x="86023" y="400113"/>
                    <a:pt x="87528" y="398912"/>
                    <a:pt x="87528" y="396112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7BFE44F3-5FDC-EBA5-7596-1D7C63D3FB9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298601" y="4742958"/>
              <a:ext cx="177573" cy="263224"/>
            </a:xfrm>
            <a:custGeom>
              <a:avLst/>
              <a:gdLst>
                <a:gd name="connsiteX0" fmla="*/ 1378 w 177573"/>
                <a:gd name="connsiteY0" fmla="*/ 246098 h 263224"/>
                <a:gd name="connsiteX1" fmla="*/ 249 w 177573"/>
                <a:gd name="connsiteY1" fmla="*/ 252499 h 263224"/>
                <a:gd name="connsiteX2" fmla="*/ 10784 w 177573"/>
                <a:gd name="connsiteY2" fmla="*/ 263300 h 263224"/>
                <a:gd name="connsiteX3" fmla="*/ 23951 w 177573"/>
                <a:gd name="connsiteY3" fmla="*/ 254899 h 263224"/>
                <a:gd name="connsiteX4" fmla="*/ 48029 w 177573"/>
                <a:gd name="connsiteY4" fmla="*/ 154489 h 263224"/>
                <a:gd name="connsiteX5" fmla="*/ 85274 w 177573"/>
                <a:gd name="connsiteY5" fmla="*/ 181292 h 263224"/>
                <a:gd name="connsiteX6" fmla="*/ 177823 w 177573"/>
                <a:gd name="connsiteY6" fmla="*/ 65281 h 263224"/>
                <a:gd name="connsiteX7" fmla="*/ 125529 w 177573"/>
                <a:gd name="connsiteY7" fmla="*/ 75 h 263224"/>
                <a:gd name="connsiteX8" fmla="*/ 38247 w 177573"/>
                <a:gd name="connsiteY8" fmla="*/ 88883 h 263224"/>
                <a:gd name="connsiteX9" fmla="*/ 1378 w 177573"/>
                <a:gd name="connsiteY9" fmla="*/ 246098 h 263224"/>
                <a:gd name="connsiteX10" fmla="*/ 84898 w 177573"/>
                <a:gd name="connsiteY10" fmla="*/ 172491 h 263224"/>
                <a:gd name="connsiteX11" fmla="*/ 52543 w 177573"/>
                <a:gd name="connsiteY11" fmla="*/ 136888 h 263224"/>
                <a:gd name="connsiteX12" fmla="*/ 55553 w 177573"/>
                <a:gd name="connsiteY12" fmla="*/ 122086 h 263224"/>
                <a:gd name="connsiteX13" fmla="*/ 78126 w 177573"/>
                <a:gd name="connsiteY13" fmla="*/ 46879 h 263224"/>
                <a:gd name="connsiteX14" fmla="*/ 124777 w 177573"/>
                <a:gd name="connsiteY14" fmla="*/ 8876 h 263224"/>
                <a:gd name="connsiteX15" fmla="*/ 150736 w 177573"/>
                <a:gd name="connsiteY15" fmla="*/ 48079 h 263224"/>
                <a:gd name="connsiteX16" fmla="*/ 129668 w 177573"/>
                <a:gd name="connsiteY16" fmla="*/ 134487 h 263224"/>
                <a:gd name="connsiteX17" fmla="*/ 84898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78" y="246098"/>
                  </a:moveTo>
                  <a:cubicBezTo>
                    <a:pt x="249" y="250898"/>
                    <a:pt x="249" y="251699"/>
                    <a:pt x="249" y="252499"/>
                  </a:cubicBezTo>
                  <a:cubicBezTo>
                    <a:pt x="249" y="258499"/>
                    <a:pt x="4388" y="263300"/>
                    <a:pt x="10784" y="263300"/>
                  </a:cubicBezTo>
                  <a:cubicBezTo>
                    <a:pt x="18684" y="263300"/>
                    <a:pt x="23199" y="256099"/>
                    <a:pt x="23951" y="254899"/>
                  </a:cubicBezTo>
                  <a:cubicBezTo>
                    <a:pt x="25832" y="251299"/>
                    <a:pt x="37871" y="197693"/>
                    <a:pt x="48029" y="154489"/>
                  </a:cubicBezTo>
                  <a:cubicBezTo>
                    <a:pt x="55553" y="170491"/>
                    <a:pt x="67592" y="181292"/>
                    <a:pt x="85274" y="181292"/>
                  </a:cubicBezTo>
                  <a:cubicBezTo>
                    <a:pt x="129291" y="181292"/>
                    <a:pt x="177823" y="124887"/>
                    <a:pt x="177823" y="65281"/>
                  </a:cubicBezTo>
                  <a:cubicBezTo>
                    <a:pt x="177823" y="22877"/>
                    <a:pt x="152993" y="75"/>
                    <a:pt x="125529" y="75"/>
                  </a:cubicBezTo>
                  <a:cubicBezTo>
                    <a:pt x="89036" y="75"/>
                    <a:pt x="49534" y="40079"/>
                    <a:pt x="38247" y="88883"/>
                  </a:cubicBezTo>
                  <a:lnTo>
                    <a:pt x="1378" y="246098"/>
                  </a:lnTo>
                  <a:close/>
                  <a:moveTo>
                    <a:pt x="84898" y="172491"/>
                  </a:moveTo>
                  <a:cubicBezTo>
                    <a:pt x="58563" y="172491"/>
                    <a:pt x="52543" y="140488"/>
                    <a:pt x="52543" y="136888"/>
                  </a:cubicBezTo>
                  <a:cubicBezTo>
                    <a:pt x="52543" y="135288"/>
                    <a:pt x="54425" y="127287"/>
                    <a:pt x="55553" y="122086"/>
                  </a:cubicBezTo>
                  <a:cubicBezTo>
                    <a:pt x="66087" y="77282"/>
                    <a:pt x="69849" y="62881"/>
                    <a:pt x="78126" y="46879"/>
                  </a:cubicBezTo>
                  <a:cubicBezTo>
                    <a:pt x="94303" y="17676"/>
                    <a:pt x="113114" y="8876"/>
                    <a:pt x="124777" y="8876"/>
                  </a:cubicBezTo>
                  <a:cubicBezTo>
                    <a:pt x="138697" y="8876"/>
                    <a:pt x="150736" y="20477"/>
                    <a:pt x="150736" y="48079"/>
                  </a:cubicBezTo>
                  <a:cubicBezTo>
                    <a:pt x="150736" y="70081"/>
                    <a:pt x="139825" y="114886"/>
                    <a:pt x="129668" y="134487"/>
                  </a:cubicBezTo>
                  <a:cubicBezTo>
                    <a:pt x="117253" y="159690"/>
                    <a:pt x="99194" y="172491"/>
                    <a:pt x="84898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20DBBC22-EA22-E1CF-C2CF-043B56E0D29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503268" y="4619746"/>
              <a:ext cx="87282" cy="400037"/>
            </a:xfrm>
            <a:custGeom>
              <a:avLst/>
              <a:gdLst>
                <a:gd name="connsiteX0" fmla="*/ 87537 w 87282"/>
                <a:gd name="connsiteY0" fmla="*/ 200094 h 400037"/>
                <a:gd name="connsiteX1" fmla="*/ 62706 w 87282"/>
                <a:gd name="connsiteY1" fmla="*/ 75282 h 400037"/>
                <a:gd name="connsiteX2" fmla="*/ 4017 w 87282"/>
                <a:gd name="connsiteY2" fmla="*/ 75 h 400037"/>
                <a:gd name="connsiteX3" fmla="*/ 255 w 87282"/>
                <a:gd name="connsiteY3" fmla="*/ 4075 h 400037"/>
                <a:gd name="connsiteX4" fmla="*/ 7403 w 87282"/>
                <a:gd name="connsiteY4" fmla="*/ 13276 h 400037"/>
                <a:gd name="connsiteX5" fmla="*/ 65716 w 87282"/>
                <a:gd name="connsiteY5" fmla="*/ 200094 h 400037"/>
                <a:gd name="connsiteX6" fmla="*/ 5145 w 87282"/>
                <a:gd name="connsiteY6" fmla="*/ 389312 h 400037"/>
                <a:gd name="connsiteX7" fmla="*/ 255 w 87282"/>
                <a:gd name="connsiteY7" fmla="*/ 396112 h 400037"/>
                <a:gd name="connsiteX8" fmla="*/ 4017 w 87282"/>
                <a:gd name="connsiteY8" fmla="*/ 400113 h 400037"/>
                <a:gd name="connsiteX9" fmla="*/ 63835 w 87282"/>
                <a:gd name="connsiteY9" fmla="*/ 322105 h 400037"/>
                <a:gd name="connsiteX10" fmla="*/ 87537 w 87282"/>
                <a:gd name="connsiteY10" fmla="*/ 200094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37" y="200094"/>
                  </a:moveTo>
                  <a:cubicBezTo>
                    <a:pt x="87537" y="168891"/>
                    <a:pt x="83398" y="120486"/>
                    <a:pt x="62706" y="75282"/>
                  </a:cubicBezTo>
                  <a:cubicBezTo>
                    <a:pt x="40133" y="26077"/>
                    <a:pt x="7779" y="75"/>
                    <a:pt x="4017" y="75"/>
                  </a:cubicBezTo>
                  <a:cubicBezTo>
                    <a:pt x="1759" y="75"/>
                    <a:pt x="255" y="1675"/>
                    <a:pt x="255" y="4075"/>
                  </a:cubicBezTo>
                  <a:cubicBezTo>
                    <a:pt x="255" y="5275"/>
                    <a:pt x="255" y="6075"/>
                    <a:pt x="7403" y="13276"/>
                  </a:cubicBezTo>
                  <a:cubicBezTo>
                    <a:pt x="44272" y="52880"/>
                    <a:pt x="65716" y="116486"/>
                    <a:pt x="65716" y="200094"/>
                  </a:cubicBezTo>
                  <a:cubicBezTo>
                    <a:pt x="65716" y="268500"/>
                    <a:pt x="51796" y="338907"/>
                    <a:pt x="5145" y="389312"/>
                  </a:cubicBezTo>
                  <a:cubicBezTo>
                    <a:pt x="255" y="394112"/>
                    <a:pt x="255" y="394912"/>
                    <a:pt x="255" y="396112"/>
                  </a:cubicBezTo>
                  <a:cubicBezTo>
                    <a:pt x="255" y="398512"/>
                    <a:pt x="1759" y="400113"/>
                    <a:pt x="4017" y="400113"/>
                  </a:cubicBezTo>
                  <a:cubicBezTo>
                    <a:pt x="7779" y="400113"/>
                    <a:pt x="41638" y="372910"/>
                    <a:pt x="63835" y="322105"/>
                  </a:cubicBezTo>
                  <a:cubicBezTo>
                    <a:pt x="83022" y="278101"/>
                    <a:pt x="87537" y="233697"/>
                    <a:pt x="87537" y="200094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705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9" grpId="0" animBg="1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63CD0-26E7-308F-A3D1-C7E436FC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4607510-C641-47D9-F15C-D6B0270B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63" y="114665"/>
            <a:ext cx="8588433" cy="1143000"/>
          </a:xfrm>
        </p:spPr>
        <p:txBody>
          <a:bodyPr>
            <a:noAutofit/>
          </a:bodyPr>
          <a:lstStyle/>
          <a:p>
            <a:r>
              <a:rPr lang="pl-PL" sz="3600" dirty="0" err="1"/>
              <a:t>Minimization</a:t>
            </a:r>
            <a:r>
              <a:rPr lang="pl-PL" sz="3600" dirty="0"/>
              <a:t> </a:t>
            </a:r>
            <a:r>
              <a:rPr lang="pl-PL" sz="3600" dirty="0" err="1"/>
              <a:t>over</a:t>
            </a:r>
            <a:r>
              <a:rPr lang="pl-PL" sz="3600" dirty="0"/>
              <a:t> </a:t>
            </a:r>
            <a:r>
              <a:rPr lang="pl-PL" sz="3600" dirty="0" err="1"/>
              <a:t>purifications</a:t>
            </a:r>
            <a:r>
              <a:rPr lang="pl-PL" sz="3600" dirty="0"/>
              <a:t> (MOP)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57BA4F9-C8D2-4E57-EC62-E2F0FE2395DA}"/>
              </a:ext>
            </a:extLst>
          </p:cNvPr>
          <p:cNvGrpSpPr/>
          <p:nvPr/>
        </p:nvGrpSpPr>
        <p:grpSpPr>
          <a:xfrm>
            <a:off x="1175155" y="1546900"/>
            <a:ext cx="4127965" cy="946364"/>
            <a:chOff x="1403648" y="1637952"/>
            <a:chExt cx="4127965" cy="94636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06493B9F-6928-185B-7341-5442235B9BA3}"/>
                </a:ext>
              </a:extLst>
            </p:cNvPr>
            <p:cNvSpPr/>
            <p:nvPr/>
          </p:nvSpPr>
          <p:spPr>
            <a:xfrm>
              <a:off x="3182394" y="1637952"/>
              <a:ext cx="1057115" cy="9463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Obraz 7" descr="TP_tmp.emf">
              <a:extLst>
                <a:ext uri="{FF2B5EF4-FFF2-40B4-BE49-F238E27FC236}">
                  <a16:creationId xmlns:a16="http://schemas.microsoft.com/office/drawing/2014/main" id="{89F311A2-9C3E-C338-475B-C75A378E48C9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048589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1F69B0F5-38E1-32C4-4E07-408CEC83E48A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3492500" y="1917700"/>
              <a:ext cx="438717" cy="377156"/>
              <a:chOff x="12222708" y="4434866"/>
              <a:chExt cx="438717" cy="377156"/>
            </a:xfrm>
          </p:grpSpPr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2AB52400-B72B-07F1-929E-36A655CA029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2222708" y="4434866"/>
                <a:ext cx="240179" cy="265478"/>
              </a:xfrm>
              <a:custGeom>
                <a:avLst/>
                <a:gdLst>
                  <a:gd name="connsiteX0" fmla="*/ 129291 w 240179"/>
                  <a:gd name="connsiteY0" fmla="*/ 7861 h 265478"/>
                  <a:gd name="connsiteX1" fmla="*/ 120508 w 240179"/>
                  <a:gd name="connsiteY1" fmla="*/ 75 h 265478"/>
                  <a:gd name="connsiteX2" fmla="*/ 111726 w 240179"/>
                  <a:gd name="connsiteY2" fmla="*/ 7861 h 265478"/>
                  <a:gd name="connsiteX3" fmla="*/ 38412 w 240179"/>
                  <a:gd name="connsiteY3" fmla="*/ 228476 h 265478"/>
                  <a:gd name="connsiteX4" fmla="*/ 227 w 240179"/>
                  <a:gd name="connsiteY4" fmla="*/ 254059 h 265478"/>
                  <a:gd name="connsiteX5" fmla="*/ 227 w 240179"/>
                  <a:gd name="connsiteY5" fmla="*/ 265554 h 265478"/>
                  <a:gd name="connsiteX6" fmla="*/ 35739 w 240179"/>
                  <a:gd name="connsiteY6" fmla="*/ 264441 h 265478"/>
                  <a:gd name="connsiteX7" fmla="*/ 78887 w 240179"/>
                  <a:gd name="connsiteY7" fmla="*/ 265554 h 265478"/>
                  <a:gd name="connsiteX8" fmla="*/ 78887 w 240179"/>
                  <a:gd name="connsiteY8" fmla="*/ 254059 h 265478"/>
                  <a:gd name="connsiteX9" fmla="*/ 49485 w 240179"/>
                  <a:gd name="connsiteY9" fmla="*/ 234779 h 265478"/>
                  <a:gd name="connsiteX10" fmla="*/ 51394 w 240179"/>
                  <a:gd name="connsiteY10" fmla="*/ 226622 h 265478"/>
                  <a:gd name="connsiteX11" fmla="*/ 108671 w 240179"/>
                  <a:gd name="connsiteY11" fmla="*/ 53838 h 265478"/>
                  <a:gd name="connsiteX12" fmla="*/ 169002 w 240179"/>
                  <a:gd name="connsiteY12" fmla="*/ 236262 h 265478"/>
                  <a:gd name="connsiteX13" fmla="*/ 170912 w 240179"/>
                  <a:gd name="connsiteY13" fmla="*/ 242936 h 265478"/>
                  <a:gd name="connsiteX14" fmla="*/ 138455 w 240179"/>
                  <a:gd name="connsiteY14" fmla="*/ 254059 h 265478"/>
                  <a:gd name="connsiteX15" fmla="*/ 138455 w 240179"/>
                  <a:gd name="connsiteY15" fmla="*/ 265554 h 265478"/>
                  <a:gd name="connsiteX16" fmla="*/ 193440 w 240179"/>
                  <a:gd name="connsiteY16" fmla="*/ 264441 h 265478"/>
                  <a:gd name="connsiteX17" fmla="*/ 240407 w 240179"/>
                  <a:gd name="connsiteY17" fmla="*/ 265554 h 265478"/>
                  <a:gd name="connsiteX18" fmla="*/ 240407 w 240179"/>
                  <a:gd name="connsiteY18" fmla="*/ 254059 h 265478"/>
                  <a:gd name="connsiteX19" fmla="*/ 205659 w 240179"/>
                  <a:gd name="connsiteY19" fmla="*/ 238116 h 265478"/>
                  <a:gd name="connsiteX20" fmla="*/ 129291 w 240179"/>
                  <a:gd name="connsiteY20" fmla="*/ 7861 h 2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79" h="265478">
                    <a:moveTo>
                      <a:pt x="129291" y="7861"/>
                    </a:moveTo>
                    <a:cubicBezTo>
                      <a:pt x="126999" y="816"/>
                      <a:pt x="124708" y="75"/>
                      <a:pt x="120508" y="75"/>
                    </a:cubicBezTo>
                    <a:cubicBezTo>
                      <a:pt x="114399" y="75"/>
                      <a:pt x="113635" y="1558"/>
                      <a:pt x="111726" y="7861"/>
                    </a:cubicBezTo>
                    <a:lnTo>
                      <a:pt x="38412" y="228476"/>
                    </a:lnTo>
                    <a:cubicBezTo>
                      <a:pt x="34593" y="239599"/>
                      <a:pt x="26956" y="254059"/>
                      <a:pt x="227" y="254059"/>
                    </a:cubicBezTo>
                    <a:lnTo>
                      <a:pt x="227" y="265554"/>
                    </a:lnTo>
                    <a:cubicBezTo>
                      <a:pt x="12828" y="264812"/>
                      <a:pt x="32302" y="264441"/>
                      <a:pt x="35739" y="264441"/>
                    </a:cubicBezTo>
                    <a:cubicBezTo>
                      <a:pt x="46812" y="264441"/>
                      <a:pt x="67050" y="265183"/>
                      <a:pt x="78887" y="265554"/>
                    </a:cubicBezTo>
                    <a:lnTo>
                      <a:pt x="78887" y="254059"/>
                    </a:lnTo>
                    <a:cubicBezTo>
                      <a:pt x="58268" y="253689"/>
                      <a:pt x="49485" y="243678"/>
                      <a:pt x="49485" y="234779"/>
                    </a:cubicBezTo>
                    <a:cubicBezTo>
                      <a:pt x="49485" y="232925"/>
                      <a:pt x="49485" y="231813"/>
                      <a:pt x="51394" y="226622"/>
                    </a:cubicBezTo>
                    <a:lnTo>
                      <a:pt x="108671" y="53838"/>
                    </a:lnTo>
                    <a:lnTo>
                      <a:pt x="169002" y="236262"/>
                    </a:lnTo>
                    <a:cubicBezTo>
                      <a:pt x="170912" y="241453"/>
                      <a:pt x="170912" y="242194"/>
                      <a:pt x="170912" y="242936"/>
                    </a:cubicBezTo>
                    <a:cubicBezTo>
                      <a:pt x="170912" y="254059"/>
                      <a:pt x="148383" y="254059"/>
                      <a:pt x="138455" y="254059"/>
                    </a:cubicBezTo>
                    <a:lnTo>
                      <a:pt x="138455" y="265554"/>
                    </a:lnTo>
                    <a:cubicBezTo>
                      <a:pt x="151819" y="264441"/>
                      <a:pt x="178930" y="264441"/>
                      <a:pt x="193440" y="264441"/>
                    </a:cubicBezTo>
                    <a:cubicBezTo>
                      <a:pt x="208332" y="264441"/>
                      <a:pt x="225515" y="265183"/>
                      <a:pt x="240407" y="265554"/>
                    </a:cubicBezTo>
                    <a:lnTo>
                      <a:pt x="240407" y="254059"/>
                    </a:lnTo>
                    <a:cubicBezTo>
                      <a:pt x="211387" y="254059"/>
                      <a:pt x="210241" y="251835"/>
                      <a:pt x="205659" y="238116"/>
                    </a:cubicBezTo>
                    <a:lnTo>
                      <a:pt x="129291" y="7861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047D4AB8-ECB5-EBFB-DE10-C0C9B6FCF6D9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2494102" y="4641501"/>
                <a:ext cx="167323" cy="170521"/>
              </a:xfrm>
              <a:custGeom>
                <a:avLst/>
                <a:gdLst>
                  <a:gd name="connsiteX0" fmla="*/ 66255 w 167323"/>
                  <a:gd name="connsiteY0" fmla="*/ 116872 h 170521"/>
                  <a:gd name="connsiteX1" fmla="*/ 75343 w 167323"/>
                  <a:gd name="connsiteY1" fmla="*/ 117132 h 170521"/>
                  <a:gd name="connsiteX2" fmla="*/ 167558 w 167323"/>
                  <a:gd name="connsiteY2" fmla="*/ 37970 h 170521"/>
                  <a:gd name="connsiteX3" fmla="*/ 132543 w 167323"/>
                  <a:gd name="connsiteY3" fmla="*/ 76 h 170521"/>
                  <a:gd name="connsiteX4" fmla="*/ 68661 w 167323"/>
                  <a:gd name="connsiteY4" fmla="*/ 65222 h 170521"/>
                  <a:gd name="connsiteX5" fmla="*/ 57702 w 167323"/>
                  <a:gd name="connsiteY5" fmla="*/ 97925 h 170521"/>
                  <a:gd name="connsiteX6" fmla="*/ 9589 w 167323"/>
                  <a:gd name="connsiteY6" fmla="*/ 61848 h 170521"/>
                  <a:gd name="connsiteX7" fmla="*/ 32844 w 167323"/>
                  <a:gd name="connsiteY7" fmla="*/ 9160 h 170521"/>
                  <a:gd name="connsiteX8" fmla="*/ 34982 w 167323"/>
                  <a:gd name="connsiteY8" fmla="*/ 5786 h 170521"/>
                  <a:gd name="connsiteX9" fmla="*/ 30705 w 167323"/>
                  <a:gd name="connsiteY9" fmla="*/ 2672 h 170521"/>
                  <a:gd name="connsiteX10" fmla="*/ 22152 w 167323"/>
                  <a:gd name="connsiteY10" fmla="*/ 8382 h 170521"/>
                  <a:gd name="connsiteX11" fmla="*/ 234 w 167323"/>
                  <a:gd name="connsiteY11" fmla="*/ 64444 h 170521"/>
                  <a:gd name="connsiteX12" fmla="*/ 52089 w 167323"/>
                  <a:gd name="connsiteY12" fmla="*/ 114796 h 170521"/>
                  <a:gd name="connsiteX13" fmla="*/ 37120 w 167323"/>
                  <a:gd name="connsiteY13" fmla="*/ 162293 h 170521"/>
                  <a:gd name="connsiteX14" fmla="*/ 46208 w 167323"/>
                  <a:gd name="connsiteY14" fmla="*/ 170598 h 170521"/>
                  <a:gd name="connsiteX15" fmla="*/ 56633 w 167323"/>
                  <a:gd name="connsiteY15" fmla="*/ 164888 h 170521"/>
                  <a:gd name="connsiteX16" fmla="*/ 66255 w 167323"/>
                  <a:gd name="connsiteY16" fmla="*/ 116872 h 170521"/>
                  <a:gd name="connsiteX17" fmla="*/ 69730 w 167323"/>
                  <a:gd name="connsiteY17" fmla="*/ 99223 h 170521"/>
                  <a:gd name="connsiteX18" fmla="*/ 90044 w 167323"/>
                  <a:gd name="connsiteY18" fmla="*/ 40825 h 170521"/>
                  <a:gd name="connsiteX19" fmla="*/ 129603 w 167323"/>
                  <a:gd name="connsiteY19" fmla="*/ 17725 h 170521"/>
                  <a:gd name="connsiteX20" fmla="*/ 157936 w 167323"/>
                  <a:gd name="connsiteY20" fmla="*/ 43161 h 170521"/>
                  <a:gd name="connsiteX21" fmla="*/ 78283 w 167323"/>
                  <a:gd name="connsiteY21" fmla="*/ 99483 h 170521"/>
                  <a:gd name="connsiteX22" fmla="*/ 69730 w 167323"/>
                  <a:gd name="connsiteY22" fmla="*/ 99223 h 17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323" h="170521">
                    <a:moveTo>
                      <a:pt x="66255" y="116872"/>
                    </a:moveTo>
                    <a:cubicBezTo>
                      <a:pt x="69195" y="117132"/>
                      <a:pt x="72403" y="117132"/>
                      <a:pt x="75343" y="117132"/>
                    </a:cubicBezTo>
                    <a:cubicBezTo>
                      <a:pt x="123455" y="117132"/>
                      <a:pt x="167558" y="78978"/>
                      <a:pt x="167558" y="37970"/>
                    </a:cubicBezTo>
                    <a:cubicBezTo>
                      <a:pt x="167558" y="14870"/>
                      <a:pt x="153392" y="76"/>
                      <a:pt x="132543" y="76"/>
                    </a:cubicBezTo>
                    <a:cubicBezTo>
                      <a:pt x="95657" y="76"/>
                      <a:pt x="76145" y="45756"/>
                      <a:pt x="68661" y="65222"/>
                    </a:cubicBezTo>
                    <a:cubicBezTo>
                      <a:pt x="65186" y="74826"/>
                      <a:pt x="59305" y="92994"/>
                      <a:pt x="57702" y="97925"/>
                    </a:cubicBezTo>
                    <a:cubicBezTo>
                      <a:pt x="28300" y="94032"/>
                      <a:pt x="9589" y="81055"/>
                      <a:pt x="9589" y="61848"/>
                    </a:cubicBezTo>
                    <a:cubicBezTo>
                      <a:pt x="9589" y="61589"/>
                      <a:pt x="11193" y="32520"/>
                      <a:pt x="32844" y="9160"/>
                    </a:cubicBezTo>
                    <a:cubicBezTo>
                      <a:pt x="34715" y="7344"/>
                      <a:pt x="34982" y="6824"/>
                      <a:pt x="34982" y="5786"/>
                    </a:cubicBezTo>
                    <a:cubicBezTo>
                      <a:pt x="34982" y="2672"/>
                      <a:pt x="31507" y="2672"/>
                      <a:pt x="30705" y="2672"/>
                    </a:cubicBezTo>
                    <a:cubicBezTo>
                      <a:pt x="28300" y="2672"/>
                      <a:pt x="27231" y="2672"/>
                      <a:pt x="22152" y="8382"/>
                    </a:cubicBezTo>
                    <a:cubicBezTo>
                      <a:pt x="7184" y="26290"/>
                      <a:pt x="234" y="53283"/>
                      <a:pt x="234" y="64444"/>
                    </a:cubicBezTo>
                    <a:cubicBezTo>
                      <a:pt x="234" y="87543"/>
                      <a:pt x="17608" y="107528"/>
                      <a:pt x="52089" y="114796"/>
                    </a:cubicBezTo>
                    <a:cubicBezTo>
                      <a:pt x="38724" y="155025"/>
                      <a:pt x="37120" y="159957"/>
                      <a:pt x="37120" y="162293"/>
                    </a:cubicBezTo>
                    <a:cubicBezTo>
                      <a:pt x="37120" y="169300"/>
                      <a:pt x="43268" y="170598"/>
                      <a:pt x="46208" y="170598"/>
                    </a:cubicBezTo>
                    <a:cubicBezTo>
                      <a:pt x="49148" y="170598"/>
                      <a:pt x="54494" y="168781"/>
                      <a:pt x="56633" y="164888"/>
                    </a:cubicBezTo>
                    <a:cubicBezTo>
                      <a:pt x="58504" y="160995"/>
                      <a:pt x="60909" y="147758"/>
                      <a:pt x="66255" y="116872"/>
                    </a:cubicBezTo>
                    <a:close/>
                    <a:moveTo>
                      <a:pt x="69730" y="99223"/>
                    </a:moveTo>
                    <a:cubicBezTo>
                      <a:pt x="75076" y="69375"/>
                      <a:pt x="77214" y="57696"/>
                      <a:pt x="90044" y="40825"/>
                    </a:cubicBezTo>
                    <a:cubicBezTo>
                      <a:pt x="102072" y="24993"/>
                      <a:pt x="116238" y="17725"/>
                      <a:pt x="129603" y="17725"/>
                    </a:cubicBezTo>
                    <a:cubicBezTo>
                      <a:pt x="148046" y="17725"/>
                      <a:pt x="157936" y="29665"/>
                      <a:pt x="157936" y="43161"/>
                    </a:cubicBezTo>
                    <a:cubicBezTo>
                      <a:pt x="157936" y="69375"/>
                      <a:pt x="124257" y="99483"/>
                      <a:pt x="78283" y="99483"/>
                    </a:cubicBezTo>
                    <a:cubicBezTo>
                      <a:pt x="75877" y="99483"/>
                      <a:pt x="72135" y="99483"/>
                      <a:pt x="69730" y="992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A3F8A3BC-48FA-1F8B-8220-CDC61655A5AB}"/>
                </a:ext>
              </a:extLst>
            </p:cNvPr>
            <p:cNvCxnSpPr/>
            <p:nvPr/>
          </p:nvCxnSpPr>
          <p:spPr>
            <a:xfrm>
              <a:off x="1954906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09560C30-CC2F-E61E-92D7-F809FF8FF87E}"/>
                </a:ext>
              </a:extLst>
            </p:cNvPr>
            <p:cNvCxnSpPr/>
            <p:nvPr/>
          </p:nvCxnSpPr>
          <p:spPr>
            <a:xfrm>
              <a:off x="4525664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F9EFD767-EE46-99E1-5995-E013E4E309B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638907" y="1826648"/>
            <a:ext cx="1829024" cy="420519"/>
            <a:chOff x="13761526" y="4619746"/>
            <a:chExt cx="1829024" cy="420519"/>
          </a:xfrm>
        </p:grpSpPr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2960B26D-E35D-E994-C6A6-D53F8C83FF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61526" y="4742958"/>
              <a:ext cx="177573" cy="263224"/>
            </a:xfrm>
            <a:custGeom>
              <a:avLst/>
              <a:gdLst>
                <a:gd name="connsiteX0" fmla="*/ 1337 w 177573"/>
                <a:gd name="connsiteY0" fmla="*/ 246098 h 263224"/>
                <a:gd name="connsiteX1" fmla="*/ 209 w 177573"/>
                <a:gd name="connsiteY1" fmla="*/ 252499 h 263224"/>
                <a:gd name="connsiteX2" fmla="*/ 10743 w 177573"/>
                <a:gd name="connsiteY2" fmla="*/ 263300 h 263224"/>
                <a:gd name="connsiteX3" fmla="*/ 23910 w 177573"/>
                <a:gd name="connsiteY3" fmla="*/ 254899 h 263224"/>
                <a:gd name="connsiteX4" fmla="*/ 47988 w 177573"/>
                <a:gd name="connsiteY4" fmla="*/ 154489 h 263224"/>
                <a:gd name="connsiteX5" fmla="*/ 85234 w 177573"/>
                <a:gd name="connsiteY5" fmla="*/ 181292 h 263224"/>
                <a:gd name="connsiteX6" fmla="*/ 177783 w 177573"/>
                <a:gd name="connsiteY6" fmla="*/ 65281 h 263224"/>
                <a:gd name="connsiteX7" fmla="*/ 125489 w 177573"/>
                <a:gd name="connsiteY7" fmla="*/ 75 h 263224"/>
                <a:gd name="connsiteX8" fmla="*/ 38207 w 177573"/>
                <a:gd name="connsiteY8" fmla="*/ 88883 h 263224"/>
                <a:gd name="connsiteX9" fmla="*/ 1337 w 177573"/>
                <a:gd name="connsiteY9" fmla="*/ 246098 h 263224"/>
                <a:gd name="connsiteX10" fmla="*/ 84857 w 177573"/>
                <a:gd name="connsiteY10" fmla="*/ 172491 h 263224"/>
                <a:gd name="connsiteX11" fmla="*/ 52503 w 177573"/>
                <a:gd name="connsiteY11" fmla="*/ 136888 h 263224"/>
                <a:gd name="connsiteX12" fmla="*/ 55512 w 177573"/>
                <a:gd name="connsiteY12" fmla="*/ 122086 h 263224"/>
                <a:gd name="connsiteX13" fmla="*/ 78085 w 177573"/>
                <a:gd name="connsiteY13" fmla="*/ 46879 h 263224"/>
                <a:gd name="connsiteX14" fmla="*/ 124736 w 177573"/>
                <a:gd name="connsiteY14" fmla="*/ 8876 h 263224"/>
                <a:gd name="connsiteX15" fmla="*/ 150695 w 177573"/>
                <a:gd name="connsiteY15" fmla="*/ 48079 h 263224"/>
                <a:gd name="connsiteX16" fmla="*/ 129627 w 177573"/>
                <a:gd name="connsiteY16" fmla="*/ 134487 h 263224"/>
                <a:gd name="connsiteX17" fmla="*/ 84857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37" y="246098"/>
                  </a:moveTo>
                  <a:cubicBezTo>
                    <a:pt x="209" y="250898"/>
                    <a:pt x="209" y="251699"/>
                    <a:pt x="209" y="252499"/>
                  </a:cubicBezTo>
                  <a:cubicBezTo>
                    <a:pt x="209" y="258499"/>
                    <a:pt x="4347" y="263300"/>
                    <a:pt x="10743" y="263300"/>
                  </a:cubicBezTo>
                  <a:cubicBezTo>
                    <a:pt x="18643" y="263300"/>
                    <a:pt x="23158" y="256099"/>
                    <a:pt x="23910" y="254899"/>
                  </a:cubicBezTo>
                  <a:cubicBezTo>
                    <a:pt x="25791" y="251299"/>
                    <a:pt x="37830" y="197693"/>
                    <a:pt x="47988" y="154489"/>
                  </a:cubicBezTo>
                  <a:cubicBezTo>
                    <a:pt x="55512" y="170491"/>
                    <a:pt x="67551" y="181292"/>
                    <a:pt x="85234" y="181292"/>
                  </a:cubicBezTo>
                  <a:cubicBezTo>
                    <a:pt x="129251" y="181292"/>
                    <a:pt x="177783" y="124887"/>
                    <a:pt x="177783" y="65281"/>
                  </a:cubicBezTo>
                  <a:cubicBezTo>
                    <a:pt x="177783" y="22877"/>
                    <a:pt x="152952" y="75"/>
                    <a:pt x="125489" y="75"/>
                  </a:cubicBezTo>
                  <a:cubicBezTo>
                    <a:pt x="88996" y="75"/>
                    <a:pt x="49493" y="40079"/>
                    <a:pt x="38207" y="88883"/>
                  </a:cubicBezTo>
                  <a:lnTo>
                    <a:pt x="1337" y="246098"/>
                  </a:lnTo>
                  <a:close/>
                  <a:moveTo>
                    <a:pt x="84857" y="172491"/>
                  </a:moveTo>
                  <a:cubicBezTo>
                    <a:pt x="58522" y="172491"/>
                    <a:pt x="52503" y="140488"/>
                    <a:pt x="52503" y="136888"/>
                  </a:cubicBezTo>
                  <a:cubicBezTo>
                    <a:pt x="52503" y="135288"/>
                    <a:pt x="54384" y="127287"/>
                    <a:pt x="55512" y="122086"/>
                  </a:cubicBezTo>
                  <a:cubicBezTo>
                    <a:pt x="66046" y="77282"/>
                    <a:pt x="69809" y="62881"/>
                    <a:pt x="78085" y="46879"/>
                  </a:cubicBezTo>
                  <a:cubicBezTo>
                    <a:pt x="94263" y="17676"/>
                    <a:pt x="113073" y="8876"/>
                    <a:pt x="124736" y="8876"/>
                  </a:cubicBezTo>
                  <a:cubicBezTo>
                    <a:pt x="138656" y="8876"/>
                    <a:pt x="150695" y="20477"/>
                    <a:pt x="150695" y="48079"/>
                  </a:cubicBezTo>
                  <a:cubicBezTo>
                    <a:pt x="150695" y="70081"/>
                    <a:pt x="139785" y="114886"/>
                    <a:pt x="129627" y="134487"/>
                  </a:cubicBezTo>
                  <a:cubicBezTo>
                    <a:pt x="117212" y="159690"/>
                    <a:pt x="99153" y="172491"/>
                    <a:pt x="84857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ED2D3D8C-9137-33F9-7C66-195125D5458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962920" y="4856288"/>
              <a:ext cx="164857" cy="183977"/>
            </a:xfrm>
            <a:custGeom>
              <a:avLst/>
              <a:gdLst>
                <a:gd name="connsiteX0" fmla="*/ 65262 w 164857"/>
                <a:gd name="connsiteY0" fmla="*/ 126088 h 183977"/>
                <a:gd name="connsiteX1" fmla="*/ 74216 w 164857"/>
                <a:gd name="connsiteY1" fmla="*/ 126368 h 183977"/>
                <a:gd name="connsiteX2" fmla="*/ 165072 w 164857"/>
                <a:gd name="connsiteY2" fmla="*/ 40960 h 183977"/>
                <a:gd name="connsiteX3" fmla="*/ 130573 w 164857"/>
                <a:gd name="connsiteY3" fmla="*/ 76 h 183977"/>
                <a:gd name="connsiteX4" fmla="*/ 67632 w 164857"/>
                <a:gd name="connsiteY4" fmla="*/ 70363 h 183977"/>
                <a:gd name="connsiteX5" fmla="*/ 56834 w 164857"/>
                <a:gd name="connsiteY5" fmla="*/ 105646 h 183977"/>
                <a:gd name="connsiteX6" fmla="*/ 9431 w 164857"/>
                <a:gd name="connsiteY6" fmla="*/ 66723 h 183977"/>
                <a:gd name="connsiteX7" fmla="*/ 32343 w 164857"/>
                <a:gd name="connsiteY7" fmla="*/ 9877 h 183977"/>
                <a:gd name="connsiteX8" fmla="*/ 34450 w 164857"/>
                <a:gd name="connsiteY8" fmla="*/ 6237 h 183977"/>
                <a:gd name="connsiteX9" fmla="*/ 30236 w 164857"/>
                <a:gd name="connsiteY9" fmla="*/ 2876 h 183977"/>
                <a:gd name="connsiteX10" fmla="*/ 21809 w 164857"/>
                <a:gd name="connsiteY10" fmla="*/ 9037 h 183977"/>
                <a:gd name="connsiteX11" fmla="*/ 214 w 164857"/>
                <a:gd name="connsiteY11" fmla="*/ 69523 h 183977"/>
                <a:gd name="connsiteX12" fmla="*/ 51304 w 164857"/>
                <a:gd name="connsiteY12" fmla="*/ 123848 h 183977"/>
                <a:gd name="connsiteX13" fmla="*/ 36556 w 164857"/>
                <a:gd name="connsiteY13" fmla="*/ 175093 h 183977"/>
                <a:gd name="connsiteX14" fmla="*/ 45510 w 164857"/>
                <a:gd name="connsiteY14" fmla="*/ 184054 h 183977"/>
                <a:gd name="connsiteX15" fmla="*/ 55781 w 164857"/>
                <a:gd name="connsiteY15" fmla="*/ 177893 h 183977"/>
                <a:gd name="connsiteX16" fmla="*/ 65262 w 164857"/>
                <a:gd name="connsiteY16" fmla="*/ 126088 h 183977"/>
                <a:gd name="connsiteX17" fmla="*/ 68685 w 164857"/>
                <a:gd name="connsiteY17" fmla="*/ 107046 h 183977"/>
                <a:gd name="connsiteX18" fmla="*/ 88700 w 164857"/>
                <a:gd name="connsiteY18" fmla="*/ 44040 h 183977"/>
                <a:gd name="connsiteX19" fmla="*/ 127676 w 164857"/>
                <a:gd name="connsiteY19" fmla="*/ 19118 h 183977"/>
                <a:gd name="connsiteX20" fmla="*/ 155591 w 164857"/>
                <a:gd name="connsiteY20" fmla="*/ 46561 h 183977"/>
                <a:gd name="connsiteX21" fmla="*/ 77112 w 164857"/>
                <a:gd name="connsiteY21" fmla="*/ 107326 h 183977"/>
                <a:gd name="connsiteX22" fmla="*/ 68685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62" y="126088"/>
                  </a:moveTo>
                  <a:cubicBezTo>
                    <a:pt x="68158" y="126368"/>
                    <a:pt x="71319" y="126368"/>
                    <a:pt x="74216" y="126368"/>
                  </a:cubicBezTo>
                  <a:cubicBezTo>
                    <a:pt x="121619" y="126368"/>
                    <a:pt x="165072" y="85204"/>
                    <a:pt x="165072" y="40960"/>
                  </a:cubicBezTo>
                  <a:cubicBezTo>
                    <a:pt x="165072" y="16038"/>
                    <a:pt x="151114" y="76"/>
                    <a:pt x="130573" y="76"/>
                  </a:cubicBezTo>
                  <a:cubicBezTo>
                    <a:pt x="94230" y="76"/>
                    <a:pt x="75006" y="49361"/>
                    <a:pt x="67632" y="70363"/>
                  </a:cubicBezTo>
                  <a:cubicBezTo>
                    <a:pt x="64208" y="80724"/>
                    <a:pt x="58414" y="100326"/>
                    <a:pt x="56834" y="105646"/>
                  </a:cubicBezTo>
                  <a:cubicBezTo>
                    <a:pt x="27866" y="101446"/>
                    <a:pt x="9431" y="87445"/>
                    <a:pt x="9431" y="66723"/>
                  </a:cubicBezTo>
                  <a:cubicBezTo>
                    <a:pt x="9431" y="66443"/>
                    <a:pt x="11011" y="35080"/>
                    <a:pt x="32343" y="9877"/>
                  </a:cubicBezTo>
                  <a:cubicBezTo>
                    <a:pt x="34186" y="7917"/>
                    <a:pt x="34450" y="7357"/>
                    <a:pt x="34450" y="6237"/>
                  </a:cubicBezTo>
                  <a:cubicBezTo>
                    <a:pt x="34450" y="2876"/>
                    <a:pt x="31026" y="2876"/>
                    <a:pt x="30236" y="2876"/>
                  </a:cubicBezTo>
                  <a:cubicBezTo>
                    <a:pt x="27866" y="2876"/>
                    <a:pt x="26812" y="2876"/>
                    <a:pt x="21809" y="9037"/>
                  </a:cubicBezTo>
                  <a:cubicBezTo>
                    <a:pt x="7061" y="28359"/>
                    <a:pt x="214" y="57482"/>
                    <a:pt x="214" y="69523"/>
                  </a:cubicBezTo>
                  <a:cubicBezTo>
                    <a:pt x="214" y="94445"/>
                    <a:pt x="17332" y="116007"/>
                    <a:pt x="51304" y="123848"/>
                  </a:cubicBezTo>
                  <a:cubicBezTo>
                    <a:pt x="38136" y="167252"/>
                    <a:pt x="36556" y="172573"/>
                    <a:pt x="36556" y="175093"/>
                  </a:cubicBezTo>
                  <a:cubicBezTo>
                    <a:pt x="36556" y="182654"/>
                    <a:pt x="42613" y="184054"/>
                    <a:pt x="45510" y="184054"/>
                  </a:cubicBezTo>
                  <a:cubicBezTo>
                    <a:pt x="48407" y="184054"/>
                    <a:pt x="53674" y="182093"/>
                    <a:pt x="55781" y="177893"/>
                  </a:cubicBezTo>
                  <a:cubicBezTo>
                    <a:pt x="57624" y="173693"/>
                    <a:pt x="59995" y="159411"/>
                    <a:pt x="65262" y="126088"/>
                  </a:cubicBezTo>
                  <a:close/>
                  <a:moveTo>
                    <a:pt x="68685" y="107046"/>
                  </a:moveTo>
                  <a:cubicBezTo>
                    <a:pt x="73952" y="74843"/>
                    <a:pt x="76059" y="62242"/>
                    <a:pt x="88700" y="44040"/>
                  </a:cubicBezTo>
                  <a:cubicBezTo>
                    <a:pt x="100551" y="26959"/>
                    <a:pt x="114508" y="19118"/>
                    <a:pt x="127676" y="19118"/>
                  </a:cubicBezTo>
                  <a:cubicBezTo>
                    <a:pt x="145847" y="19118"/>
                    <a:pt x="155591" y="31999"/>
                    <a:pt x="155591" y="46561"/>
                  </a:cubicBezTo>
                  <a:cubicBezTo>
                    <a:pt x="155591" y="74843"/>
                    <a:pt x="122409" y="107326"/>
                    <a:pt x="77112" y="107326"/>
                  </a:cubicBezTo>
                  <a:cubicBezTo>
                    <a:pt x="74742" y="107326"/>
                    <a:pt x="71055" y="107326"/>
                    <a:pt x="68685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89B7F4B1-4A43-69DB-9A8C-B1FC3C36EE0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287009" y="4772961"/>
              <a:ext cx="250183" cy="93608"/>
            </a:xfrm>
            <a:custGeom>
              <a:avLst/>
              <a:gdLst>
                <a:gd name="connsiteX0" fmla="*/ 237614 w 250183"/>
                <a:gd name="connsiteY0" fmla="*/ 16076 h 93608"/>
                <a:gd name="connsiteX1" fmla="*/ 250406 w 250183"/>
                <a:gd name="connsiteY1" fmla="*/ 8075 h 93608"/>
                <a:gd name="connsiteX2" fmla="*/ 237991 w 250183"/>
                <a:gd name="connsiteY2" fmla="*/ 75 h 93608"/>
                <a:gd name="connsiteX3" fmla="*/ 12638 w 250183"/>
                <a:gd name="connsiteY3" fmla="*/ 75 h 93608"/>
                <a:gd name="connsiteX4" fmla="*/ 222 w 250183"/>
                <a:gd name="connsiteY4" fmla="*/ 8075 h 93608"/>
                <a:gd name="connsiteX5" fmla="*/ 13014 w 250183"/>
                <a:gd name="connsiteY5" fmla="*/ 16076 h 93608"/>
                <a:gd name="connsiteX6" fmla="*/ 237614 w 250183"/>
                <a:gd name="connsiteY6" fmla="*/ 16076 h 93608"/>
                <a:gd name="connsiteX7" fmla="*/ 237991 w 250183"/>
                <a:gd name="connsiteY7" fmla="*/ 93684 h 93608"/>
                <a:gd name="connsiteX8" fmla="*/ 250406 w 250183"/>
                <a:gd name="connsiteY8" fmla="*/ 85683 h 93608"/>
                <a:gd name="connsiteX9" fmla="*/ 237614 w 250183"/>
                <a:gd name="connsiteY9" fmla="*/ 77682 h 93608"/>
                <a:gd name="connsiteX10" fmla="*/ 13014 w 250183"/>
                <a:gd name="connsiteY10" fmla="*/ 77682 h 93608"/>
                <a:gd name="connsiteX11" fmla="*/ 222 w 250183"/>
                <a:gd name="connsiteY11" fmla="*/ 85683 h 93608"/>
                <a:gd name="connsiteX12" fmla="*/ 12638 w 250183"/>
                <a:gd name="connsiteY12" fmla="*/ 93684 h 93608"/>
                <a:gd name="connsiteX13" fmla="*/ 237991 w 250183"/>
                <a:gd name="connsiteY13" fmla="*/ 93684 h 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183" h="93608">
                  <a:moveTo>
                    <a:pt x="237614" y="16076"/>
                  </a:moveTo>
                  <a:cubicBezTo>
                    <a:pt x="243258" y="16076"/>
                    <a:pt x="250406" y="16076"/>
                    <a:pt x="250406" y="8075"/>
                  </a:cubicBezTo>
                  <a:cubicBezTo>
                    <a:pt x="250406" y="75"/>
                    <a:pt x="243258" y="75"/>
                    <a:pt x="237991" y="75"/>
                  </a:cubicBezTo>
                  <a:lnTo>
                    <a:pt x="12638" y="75"/>
                  </a:lnTo>
                  <a:cubicBezTo>
                    <a:pt x="7371" y="75"/>
                    <a:pt x="222" y="75"/>
                    <a:pt x="222" y="8075"/>
                  </a:cubicBezTo>
                  <a:cubicBezTo>
                    <a:pt x="222" y="16076"/>
                    <a:pt x="7371" y="16076"/>
                    <a:pt x="13014" y="16076"/>
                  </a:cubicBezTo>
                  <a:lnTo>
                    <a:pt x="237614" y="16076"/>
                  </a:lnTo>
                  <a:close/>
                  <a:moveTo>
                    <a:pt x="237991" y="93684"/>
                  </a:moveTo>
                  <a:cubicBezTo>
                    <a:pt x="243258" y="93684"/>
                    <a:pt x="250406" y="93684"/>
                    <a:pt x="250406" y="85683"/>
                  </a:cubicBezTo>
                  <a:cubicBezTo>
                    <a:pt x="250406" y="77682"/>
                    <a:pt x="243258" y="77682"/>
                    <a:pt x="237614" y="77682"/>
                  </a:cubicBezTo>
                  <a:lnTo>
                    <a:pt x="13014" y="77682"/>
                  </a:lnTo>
                  <a:cubicBezTo>
                    <a:pt x="7371" y="77682"/>
                    <a:pt x="222" y="77682"/>
                    <a:pt x="222" y="85683"/>
                  </a:cubicBezTo>
                  <a:cubicBezTo>
                    <a:pt x="222" y="93684"/>
                    <a:pt x="7371" y="93684"/>
                    <a:pt x="12638" y="93684"/>
                  </a:cubicBezTo>
                  <a:lnTo>
                    <a:pt x="237991" y="93684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B779BD92-0C4D-0DFD-AC08-47CD81D324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675095" y="4633347"/>
              <a:ext cx="236639" cy="286427"/>
            </a:xfrm>
            <a:custGeom>
              <a:avLst/>
              <a:gdLst>
                <a:gd name="connsiteX0" fmla="*/ 127394 w 236639"/>
                <a:gd name="connsiteY0" fmla="*/ 8476 h 286427"/>
                <a:gd name="connsiteX1" fmla="*/ 118741 w 236639"/>
                <a:gd name="connsiteY1" fmla="*/ 75 h 286427"/>
                <a:gd name="connsiteX2" fmla="*/ 110088 w 236639"/>
                <a:gd name="connsiteY2" fmla="*/ 8476 h 286427"/>
                <a:gd name="connsiteX3" fmla="*/ 37854 w 236639"/>
                <a:gd name="connsiteY3" fmla="*/ 246498 h 286427"/>
                <a:gd name="connsiteX4" fmla="*/ 233 w 236639"/>
                <a:gd name="connsiteY4" fmla="*/ 274101 h 286427"/>
                <a:gd name="connsiteX5" fmla="*/ 233 w 236639"/>
                <a:gd name="connsiteY5" fmla="*/ 286502 h 286427"/>
                <a:gd name="connsiteX6" fmla="*/ 35221 w 236639"/>
                <a:gd name="connsiteY6" fmla="*/ 285302 h 286427"/>
                <a:gd name="connsiteX7" fmla="*/ 77733 w 236639"/>
                <a:gd name="connsiteY7" fmla="*/ 286502 h 286427"/>
                <a:gd name="connsiteX8" fmla="*/ 77733 w 236639"/>
                <a:gd name="connsiteY8" fmla="*/ 274101 h 286427"/>
                <a:gd name="connsiteX9" fmla="*/ 48765 w 236639"/>
                <a:gd name="connsiteY9" fmla="*/ 253299 h 286427"/>
                <a:gd name="connsiteX10" fmla="*/ 50646 w 236639"/>
                <a:gd name="connsiteY10" fmla="*/ 244498 h 286427"/>
                <a:gd name="connsiteX11" fmla="*/ 107078 w 236639"/>
                <a:gd name="connsiteY11" fmla="*/ 58080 h 286427"/>
                <a:gd name="connsiteX12" fmla="*/ 166520 w 236639"/>
                <a:gd name="connsiteY12" fmla="*/ 254899 h 286427"/>
                <a:gd name="connsiteX13" fmla="*/ 168401 w 236639"/>
                <a:gd name="connsiteY13" fmla="*/ 262100 h 286427"/>
                <a:gd name="connsiteX14" fmla="*/ 136423 w 236639"/>
                <a:gd name="connsiteY14" fmla="*/ 274101 h 286427"/>
                <a:gd name="connsiteX15" fmla="*/ 136423 w 236639"/>
                <a:gd name="connsiteY15" fmla="*/ 286502 h 286427"/>
                <a:gd name="connsiteX16" fmla="*/ 190598 w 236639"/>
                <a:gd name="connsiteY16" fmla="*/ 285302 h 286427"/>
                <a:gd name="connsiteX17" fmla="*/ 236873 w 236639"/>
                <a:gd name="connsiteY17" fmla="*/ 286502 h 286427"/>
                <a:gd name="connsiteX18" fmla="*/ 236873 w 236639"/>
                <a:gd name="connsiteY18" fmla="*/ 274101 h 286427"/>
                <a:gd name="connsiteX19" fmla="*/ 202637 w 236639"/>
                <a:gd name="connsiteY19" fmla="*/ 256899 h 286427"/>
                <a:gd name="connsiteX20" fmla="*/ 127394 w 236639"/>
                <a:gd name="connsiteY20" fmla="*/ 8476 h 28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639" h="286427">
                  <a:moveTo>
                    <a:pt x="127394" y="8476"/>
                  </a:moveTo>
                  <a:cubicBezTo>
                    <a:pt x="125137" y="875"/>
                    <a:pt x="122879" y="75"/>
                    <a:pt x="118741" y="75"/>
                  </a:cubicBezTo>
                  <a:cubicBezTo>
                    <a:pt x="112721" y="75"/>
                    <a:pt x="111969" y="1675"/>
                    <a:pt x="110088" y="8476"/>
                  </a:cubicBezTo>
                  <a:lnTo>
                    <a:pt x="37854" y="246498"/>
                  </a:lnTo>
                  <a:cubicBezTo>
                    <a:pt x="34092" y="258499"/>
                    <a:pt x="26568" y="274101"/>
                    <a:pt x="233" y="274101"/>
                  </a:cubicBezTo>
                  <a:lnTo>
                    <a:pt x="233" y="286502"/>
                  </a:lnTo>
                  <a:cubicBezTo>
                    <a:pt x="12648" y="285702"/>
                    <a:pt x="31835" y="285302"/>
                    <a:pt x="35221" y="285302"/>
                  </a:cubicBezTo>
                  <a:cubicBezTo>
                    <a:pt x="46131" y="285302"/>
                    <a:pt x="66071" y="286102"/>
                    <a:pt x="77733" y="286502"/>
                  </a:cubicBezTo>
                  <a:lnTo>
                    <a:pt x="77733" y="274101"/>
                  </a:lnTo>
                  <a:cubicBezTo>
                    <a:pt x="57418" y="273701"/>
                    <a:pt x="48765" y="262900"/>
                    <a:pt x="48765" y="253299"/>
                  </a:cubicBezTo>
                  <a:cubicBezTo>
                    <a:pt x="48765" y="251299"/>
                    <a:pt x="48765" y="250098"/>
                    <a:pt x="50646" y="244498"/>
                  </a:cubicBezTo>
                  <a:lnTo>
                    <a:pt x="107078" y="58080"/>
                  </a:lnTo>
                  <a:lnTo>
                    <a:pt x="166520" y="254899"/>
                  </a:lnTo>
                  <a:cubicBezTo>
                    <a:pt x="168401" y="260499"/>
                    <a:pt x="168401" y="261299"/>
                    <a:pt x="168401" y="262100"/>
                  </a:cubicBezTo>
                  <a:cubicBezTo>
                    <a:pt x="168401" y="274101"/>
                    <a:pt x="146205" y="274101"/>
                    <a:pt x="136423" y="274101"/>
                  </a:cubicBezTo>
                  <a:lnTo>
                    <a:pt x="136423" y="286502"/>
                  </a:lnTo>
                  <a:cubicBezTo>
                    <a:pt x="149591" y="285302"/>
                    <a:pt x="176302" y="285302"/>
                    <a:pt x="190598" y="285302"/>
                  </a:cubicBezTo>
                  <a:cubicBezTo>
                    <a:pt x="205270" y="285302"/>
                    <a:pt x="222200" y="286102"/>
                    <a:pt x="236873" y="286502"/>
                  </a:cubicBezTo>
                  <a:lnTo>
                    <a:pt x="236873" y="274101"/>
                  </a:lnTo>
                  <a:cubicBezTo>
                    <a:pt x="208280" y="274101"/>
                    <a:pt x="207152" y="271700"/>
                    <a:pt x="202637" y="256899"/>
                  </a:cubicBezTo>
                  <a:lnTo>
                    <a:pt x="127394" y="8476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B7BA5A1F-8B81-53D0-946F-C352EE09631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942489" y="4856288"/>
              <a:ext cx="164857" cy="183977"/>
            </a:xfrm>
            <a:custGeom>
              <a:avLst/>
              <a:gdLst>
                <a:gd name="connsiteX0" fmla="*/ 65288 w 164857"/>
                <a:gd name="connsiteY0" fmla="*/ 126088 h 183977"/>
                <a:gd name="connsiteX1" fmla="*/ 74241 w 164857"/>
                <a:gd name="connsiteY1" fmla="*/ 126368 h 183977"/>
                <a:gd name="connsiteX2" fmla="*/ 165098 w 164857"/>
                <a:gd name="connsiteY2" fmla="*/ 40960 h 183977"/>
                <a:gd name="connsiteX3" fmla="*/ 130599 w 164857"/>
                <a:gd name="connsiteY3" fmla="*/ 76 h 183977"/>
                <a:gd name="connsiteX4" fmla="*/ 67658 w 164857"/>
                <a:gd name="connsiteY4" fmla="*/ 70363 h 183977"/>
                <a:gd name="connsiteX5" fmla="*/ 56860 w 164857"/>
                <a:gd name="connsiteY5" fmla="*/ 105646 h 183977"/>
                <a:gd name="connsiteX6" fmla="*/ 9457 w 164857"/>
                <a:gd name="connsiteY6" fmla="*/ 66723 h 183977"/>
                <a:gd name="connsiteX7" fmla="*/ 32369 w 164857"/>
                <a:gd name="connsiteY7" fmla="*/ 9877 h 183977"/>
                <a:gd name="connsiteX8" fmla="*/ 34475 w 164857"/>
                <a:gd name="connsiteY8" fmla="*/ 6237 h 183977"/>
                <a:gd name="connsiteX9" fmla="*/ 30262 w 164857"/>
                <a:gd name="connsiteY9" fmla="*/ 2876 h 183977"/>
                <a:gd name="connsiteX10" fmla="*/ 21835 w 164857"/>
                <a:gd name="connsiteY10" fmla="*/ 9037 h 183977"/>
                <a:gd name="connsiteX11" fmla="*/ 240 w 164857"/>
                <a:gd name="connsiteY11" fmla="*/ 69523 h 183977"/>
                <a:gd name="connsiteX12" fmla="*/ 51330 w 164857"/>
                <a:gd name="connsiteY12" fmla="*/ 123848 h 183977"/>
                <a:gd name="connsiteX13" fmla="*/ 36582 w 164857"/>
                <a:gd name="connsiteY13" fmla="*/ 175093 h 183977"/>
                <a:gd name="connsiteX14" fmla="*/ 45536 w 164857"/>
                <a:gd name="connsiteY14" fmla="*/ 184054 h 183977"/>
                <a:gd name="connsiteX15" fmla="*/ 55807 w 164857"/>
                <a:gd name="connsiteY15" fmla="*/ 177893 h 183977"/>
                <a:gd name="connsiteX16" fmla="*/ 65288 w 164857"/>
                <a:gd name="connsiteY16" fmla="*/ 126088 h 183977"/>
                <a:gd name="connsiteX17" fmla="*/ 68711 w 164857"/>
                <a:gd name="connsiteY17" fmla="*/ 107046 h 183977"/>
                <a:gd name="connsiteX18" fmla="*/ 88726 w 164857"/>
                <a:gd name="connsiteY18" fmla="*/ 44040 h 183977"/>
                <a:gd name="connsiteX19" fmla="*/ 127702 w 164857"/>
                <a:gd name="connsiteY19" fmla="*/ 19118 h 183977"/>
                <a:gd name="connsiteX20" fmla="*/ 155617 w 164857"/>
                <a:gd name="connsiteY20" fmla="*/ 46561 h 183977"/>
                <a:gd name="connsiteX21" fmla="*/ 77138 w 164857"/>
                <a:gd name="connsiteY21" fmla="*/ 107326 h 183977"/>
                <a:gd name="connsiteX22" fmla="*/ 68711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88" y="126088"/>
                  </a:moveTo>
                  <a:cubicBezTo>
                    <a:pt x="68184" y="126368"/>
                    <a:pt x="71345" y="126368"/>
                    <a:pt x="74241" y="126368"/>
                  </a:cubicBezTo>
                  <a:cubicBezTo>
                    <a:pt x="121645" y="126368"/>
                    <a:pt x="165098" y="85204"/>
                    <a:pt x="165098" y="40960"/>
                  </a:cubicBezTo>
                  <a:cubicBezTo>
                    <a:pt x="165098" y="16038"/>
                    <a:pt x="151140" y="76"/>
                    <a:pt x="130599" y="76"/>
                  </a:cubicBezTo>
                  <a:cubicBezTo>
                    <a:pt x="94256" y="76"/>
                    <a:pt x="75031" y="49361"/>
                    <a:pt x="67658" y="70363"/>
                  </a:cubicBezTo>
                  <a:cubicBezTo>
                    <a:pt x="64234" y="80724"/>
                    <a:pt x="58440" y="100326"/>
                    <a:pt x="56860" y="105646"/>
                  </a:cubicBezTo>
                  <a:cubicBezTo>
                    <a:pt x="27892" y="101446"/>
                    <a:pt x="9457" y="87445"/>
                    <a:pt x="9457" y="66723"/>
                  </a:cubicBezTo>
                  <a:cubicBezTo>
                    <a:pt x="9457" y="66443"/>
                    <a:pt x="11037" y="35080"/>
                    <a:pt x="32369" y="9877"/>
                  </a:cubicBezTo>
                  <a:cubicBezTo>
                    <a:pt x="34212" y="7917"/>
                    <a:pt x="34475" y="7357"/>
                    <a:pt x="34475" y="6237"/>
                  </a:cubicBezTo>
                  <a:cubicBezTo>
                    <a:pt x="34475" y="2876"/>
                    <a:pt x="31052" y="2876"/>
                    <a:pt x="30262" y="2876"/>
                  </a:cubicBezTo>
                  <a:cubicBezTo>
                    <a:pt x="27892" y="2876"/>
                    <a:pt x="26838" y="2876"/>
                    <a:pt x="21835" y="9037"/>
                  </a:cubicBezTo>
                  <a:cubicBezTo>
                    <a:pt x="7087" y="28359"/>
                    <a:pt x="240" y="57482"/>
                    <a:pt x="240" y="69523"/>
                  </a:cubicBezTo>
                  <a:cubicBezTo>
                    <a:pt x="240" y="94445"/>
                    <a:pt x="17358" y="116007"/>
                    <a:pt x="51330" y="123848"/>
                  </a:cubicBezTo>
                  <a:cubicBezTo>
                    <a:pt x="38162" y="167252"/>
                    <a:pt x="36582" y="172573"/>
                    <a:pt x="36582" y="175093"/>
                  </a:cubicBezTo>
                  <a:cubicBezTo>
                    <a:pt x="36582" y="182654"/>
                    <a:pt x="42639" y="184054"/>
                    <a:pt x="45536" y="184054"/>
                  </a:cubicBezTo>
                  <a:cubicBezTo>
                    <a:pt x="48433" y="184054"/>
                    <a:pt x="53700" y="182093"/>
                    <a:pt x="55807" y="177893"/>
                  </a:cubicBezTo>
                  <a:cubicBezTo>
                    <a:pt x="57650" y="173693"/>
                    <a:pt x="60020" y="159411"/>
                    <a:pt x="65288" y="126088"/>
                  </a:cubicBezTo>
                  <a:close/>
                  <a:moveTo>
                    <a:pt x="68711" y="107046"/>
                  </a:moveTo>
                  <a:cubicBezTo>
                    <a:pt x="73978" y="74843"/>
                    <a:pt x="76085" y="62242"/>
                    <a:pt x="88726" y="44040"/>
                  </a:cubicBezTo>
                  <a:cubicBezTo>
                    <a:pt x="100577" y="26959"/>
                    <a:pt x="114534" y="19118"/>
                    <a:pt x="127702" y="19118"/>
                  </a:cubicBezTo>
                  <a:cubicBezTo>
                    <a:pt x="145873" y="19118"/>
                    <a:pt x="155617" y="31999"/>
                    <a:pt x="155617" y="46561"/>
                  </a:cubicBezTo>
                  <a:cubicBezTo>
                    <a:pt x="155617" y="74843"/>
                    <a:pt x="122435" y="107326"/>
                    <a:pt x="77138" y="107326"/>
                  </a:cubicBezTo>
                  <a:cubicBezTo>
                    <a:pt x="74768" y="107326"/>
                    <a:pt x="71081" y="107326"/>
                    <a:pt x="68711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0D0D2EE0-E858-ADC2-4790-51BB3ED8A00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178253" y="4619746"/>
              <a:ext cx="87282" cy="400037"/>
            </a:xfrm>
            <a:custGeom>
              <a:avLst/>
              <a:gdLst>
                <a:gd name="connsiteX0" fmla="*/ 87528 w 87282"/>
                <a:gd name="connsiteY0" fmla="*/ 396112 h 400037"/>
                <a:gd name="connsiteX1" fmla="*/ 81132 w 87282"/>
                <a:gd name="connsiteY1" fmla="*/ 387311 h 400037"/>
                <a:gd name="connsiteX2" fmla="*/ 22066 w 87282"/>
                <a:gd name="connsiteY2" fmla="*/ 200094 h 400037"/>
                <a:gd name="connsiteX3" fmla="*/ 82637 w 87282"/>
                <a:gd name="connsiteY3" fmla="*/ 10876 h 400037"/>
                <a:gd name="connsiteX4" fmla="*/ 87528 w 87282"/>
                <a:gd name="connsiteY4" fmla="*/ 4075 h 400037"/>
                <a:gd name="connsiteX5" fmla="*/ 83765 w 87282"/>
                <a:gd name="connsiteY5" fmla="*/ 75 h 400037"/>
                <a:gd name="connsiteX6" fmla="*/ 23947 w 87282"/>
                <a:gd name="connsiteY6" fmla="*/ 78082 h 400037"/>
                <a:gd name="connsiteX7" fmla="*/ 246 w 87282"/>
                <a:gd name="connsiteY7" fmla="*/ 200094 h 400037"/>
                <a:gd name="connsiteX8" fmla="*/ 25076 w 87282"/>
                <a:gd name="connsiteY8" fmla="*/ 324905 h 400037"/>
                <a:gd name="connsiteX9" fmla="*/ 83765 w 87282"/>
                <a:gd name="connsiteY9" fmla="*/ 400113 h 400037"/>
                <a:gd name="connsiteX10" fmla="*/ 87528 w 87282"/>
                <a:gd name="connsiteY10" fmla="*/ 396112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28" y="396112"/>
                  </a:moveTo>
                  <a:cubicBezTo>
                    <a:pt x="87528" y="394912"/>
                    <a:pt x="87528" y="394112"/>
                    <a:pt x="81132" y="387311"/>
                  </a:cubicBezTo>
                  <a:cubicBezTo>
                    <a:pt x="34105" y="336907"/>
                    <a:pt x="22066" y="261299"/>
                    <a:pt x="22066" y="200094"/>
                  </a:cubicBezTo>
                  <a:cubicBezTo>
                    <a:pt x="22066" y="130487"/>
                    <a:pt x="36362" y="60880"/>
                    <a:pt x="82637" y="10876"/>
                  </a:cubicBezTo>
                  <a:cubicBezTo>
                    <a:pt x="87528" y="6075"/>
                    <a:pt x="87528" y="5275"/>
                    <a:pt x="87528" y="4075"/>
                  </a:cubicBezTo>
                  <a:cubicBezTo>
                    <a:pt x="87528" y="1275"/>
                    <a:pt x="86023" y="75"/>
                    <a:pt x="83765" y="75"/>
                  </a:cubicBezTo>
                  <a:cubicBezTo>
                    <a:pt x="80003" y="75"/>
                    <a:pt x="46144" y="27277"/>
                    <a:pt x="23947" y="78082"/>
                  </a:cubicBezTo>
                  <a:cubicBezTo>
                    <a:pt x="4760" y="122086"/>
                    <a:pt x="246" y="166490"/>
                    <a:pt x="246" y="200094"/>
                  </a:cubicBezTo>
                  <a:cubicBezTo>
                    <a:pt x="246" y="231297"/>
                    <a:pt x="4384" y="279701"/>
                    <a:pt x="25076" y="324905"/>
                  </a:cubicBezTo>
                  <a:cubicBezTo>
                    <a:pt x="47649" y="374110"/>
                    <a:pt x="80003" y="400113"/>
                    <a:pt x="83765" y="400113"/>
                  </a:cubicBezTo>
                  <a:cubicBezTo>
                    <a:pt x="86023" y="400113"/>
                    <a:pt x="87528" y="398912"/>
                    <a:pt x="87528" y="396112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64708432-8CB2-BBEC-24E3-01D12B7C1AE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298601" y="4742958"/>
              <a:ext cx="177573" cy="263224"/>
            </a:xfrm>
            <a:custGeom>
              <a:avLst/>
              <a:gdLst>
                <a:gd name="connsiteX0" fmla="*/ 1378 w 177573"/>
                <a:gd name="connsiteY0" fmla="*/ 246098 h 263224"/>
                <a:gd name="connsiteX1" fmla="*/ 249 w 177573"/>
                <a:gd name="connsiteY1" fmla="*/ 252499 h 263224"/>
                <a:gd name="connsiteX2" fmla="*/ 10784 w 177573"/>
                <a:gd name="connsiteY2" fmla="*/ 263300 h 263224"/>
                <a:gd name="connsiteX3" fmla="*/ 23951 w 177573"/>
                <a:gd name="connsiteY3" fmla="*/ 254899 h 263224"/>
                <a:gd name="connsiteX4" fmla="*/ 48029 w 177573"/>
                <a:gd name="connsiteY4" fmla="*/ 154489 h 263224"/>
                <a:gd name="connsiteX5" fmla="*/ 85274 w 177573"/>
                <a:gd name="connsiteY5" fmla="*/ 181292 h 263224"/>
                <a:gd name="connsiteX6" fmla="*/ 177823 w 177573"/>
                <a:gd name="connsiteY6" fmla="*/ 65281 h 263224"/>
                <a:gd name="connsiteX7" fmla="*/ 125529 w 177573"/>
                <a:gd name="connsiteY7" fmla="*/ 75 h 263224"/>
                <a:gd name="connsiteX8" fmla="*/ 38247 w 177573"/>
                <a:gd name="connsiteY8" fmla="*/ 88883 h 263224"/>
                <a:gd name="connsiteX9" fmla="*/ 1378 w 177573"/>
                <a:gd name="connsiteY9" fmla="*/ 246098 h 263224"/>
                <a:gd name="connsiteX10" fmla="*/ 84898 w 177573"/>
                <a:gd name="connsiteY10" fmla="*/ 172491 h 263224"/>
                <a:gd name="connsiteX11" fmla="*/ 52543 w 177573"/>
                <a:gd name="connsiteY11" fmla="*/ 136888 h 263224"/>
                <a:gd name="connsiteX12" fmla="*/ 55553 w 177573"/>
                <a:gd name="connsiteY12" fmla="*/ 122086 h 263224"/>
                <a:gd name="connsiteX13" fmla="*/ 78126 w 177573"/>
                <a:gd name="connsiteY13" fmla="*/ 46879 h 263224"/>
                <a:gd name="connsiteX14" fmla="*/ 124777 w 177573"/>
                <a:gd name="connsiteY14" fmla="*/ 8876 h 263224"/>
                <a:gd name="connsiteX15" fmla="*/ 150736 w 177573"/>
                <a:gd name="connsiteY15" fmla="*/ 48079 h 263224"/>
                <a:gd name="connsiteX16" fmla="*/ 129668 w 177573"/>
                <a:gd name="connsiteY16" fmla="*/ 134487 h 263224"/>
                <a:gd name="connsiteX17" fmla="*/ 84898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78" y="246098"/>
                  </a:moveTo>
                  <a:cubicBezTo>
                    <a:pt x="249" y="250898"/>
                    <a:pt x="249" y="251699"/>
                    <a:pt x="249" y="252499"/>
                  </a:cubicBezTo>
                  <a:cubicBezTo>
                    <a:pt x="249" y="258499"/>
                    <a:pt x="4388" y="263300"/>
                    <a:pt x="10784" y="263300"/>
                  </a:cubicBezTo>
                  <a:cubicBezTo>
                    <a:pt x="18684" y="263300"/>
                    <a:pt x="23199" y="256099"/>
                    <a:pt x="23951" y="254899"/>
                  </a:cubicBezTo>
                  <a:cubicBezTo>
                    <a:pt x="25832" y="251299"/>
                    <a:pt x="37871" y="197693"/>
                    <a:pt x="48029" y="154489"/>
                  </a:cubicBezTo>
                  <a:cubicBezTo>
                    <a:pt x="55553" y="170491"/>
                    <a:pt x="67592" y="181292"/>
                    <a:pt x="85274" y="181292"/>
                  </a:cubicBezTo>
                  <a:cubicBezTo>
                    <a:pt x="129291" y="181292"/>
                    <a:pt x="177823" y="124887"/>
                    <a:pt x="177823" y="65281"/>
                  </a:cubicBezTo>
                  <a:cubicBezTo>
                    <a:pt x="177823" y="22877"/>
                    <a:pt x="152993" y="75"/>
                    <a:pt x="125529" y="75"/>
                  </a:cubicBezTo>
                  <a:cubicBezTo>
                    <a:pt x="89036" y="75"/>
                    <a:pt x="49534" y="40079"/>
                    <a:pt x="38247" y="88883"/>
                  </a:cubicBezTo>
                  <a:lnTo>
                    <a:pt x="1378" y="246098"/>
                  </a:lnTo>
                  <a:close/>
                  <a:moveTo>
                    <a:pt x="84898" y="172491"/>
                  </a:moveTo>
                  <a:cubicBezTo>
                    <a:pt x="58563" y="172491"/>
                    <a:pt x="52543" y="140488"/>
                    <a:pt x="52543" y="136888"/>
                  </a:cubicBezTo>
                  <a:cubicBezTo>
                    <a:pt x="52543" y="135288"/>
                    <a:pt x="54425" y="127287"/>
                    <a:pt x="55553" y="122086"/>
                  </a:cubicBezTo>
                  <a:cubicBezTo>
                    <a:pt x="66087" y="77282"/>
                    <a:pt x="69849" y="62881"/>
                    <a:pt x="78126" y="46879"/>
                  </a:cubicBezTo>
                  <a:cubicBezTo>
                    <a:pt x="94303" y="17676"/>
                    <a:pt x="113114" y="8876"/>
                    <a:pt x="124777" y="8876"/>
                  </a:cubicBezTo>
                  <a:cubicBezTo>
                    <a:pt x="138697" y="8876"/>
                    <a:pt x="150736" y="20477"/>
                    <a:pt x="150736" y="48079"/>
                  </a:cubicBezTo>
                  <a:cubicBezTo>
                    <a:pt x="150736" y="70081"/>
                    <a:pt x="139825" y="114886"/>
                    <a:pt x="129668" y="134487"/>
                  </a:cubicBezTo>
                  <a:cubicBezTo>
                    <a:pt x="117253" y="159690"/>
                    <a:pt x="99194" y="172491"/>
                    <a:pt x="84898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805DAEA5-8F29-344B-AAFC-812E1A788BE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503268" y="4619746"/>
              <a:ext cx="87282" cy="400037"/>
            </a:xfrm>
            <a:custGeom>
              <a:avLst/>
              <a:gdLst>
                <a:gd name="connsiteX0" fmla="*/ 87537 w 87282"/>
                <a:gd name="connsiteY0" fmla="*/ 200094 h 400037"/>
                <a:gd name="connsiteX1" fmla="*/ 62706 w 87282"/>
                <a:gd name="connsiteY1" fmla="*/ 75282 h 400037"/>
                <a:gd name="connsiteX2" fmla="*/ 4017 w 87282"/>
                <a:gd name="connsiteY2" fmla="*/ 75 h 400037"/>
                <a:gd name="connsiteX3" fmla="*/ 255 w 87282"/>
                <a:gd name="connsiteY3" fmla="*/ 4075 h 400037"/>
                <a:gd name="connsiteX4" fmla="*/ 7403 w 87282"/>
                <a:gd name="connsiteY4" fmla="*/ 13276 h 400037"/>
                <a:gd name="connsiteX5" fmla="*/ 65716 w 87282"/>
                <a:gd name="connsiteY5" fmla="*/ 200094 h 400037"/>
                <a:gd name="connsiteX6" fmla="*/ 5145 w 87282"/>
                <a:gd name="connsiteY6" fmla="*/ 389312 h 400037"/>
                <a:gd name="connsiteX7" fmla="*/ 255 w 87282"/>
                <a:gd name="connsiteY7" fmla="*/ 396112 h 400037"/>
                <a:gd name="connsiteX8" fmla="*/ 4017 w 87282"/>
                <a:gd name="connsiteY8" fmla="*/ 400113 h 400037"/>
                <a:gd name="connsiteX9" fmla="*/ 63835 w 87282"/>
                <a:gd name="connsiteY9" fmla="*/ 322105 h 400037"/>
                <a:gd name="connsiteX10" fmla="*/ 87537 w 87282"/>
                <a:gd name="connsiteY10" fmla="*/ 200094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37" y="200094"/>
                  </a:moveTo>
                  <a:cubicBezTo>
                    <a:pt x="87537" y="168891"/>
                    <a:pt x="83398" y="120486"/>
                    <a:pt x="62706" y="75282"/>
                  </a:cubicBezTo>
                  <a:cubicBezTo>
                    <a:pt x="40133" y="26077"/>
                    <a:pt x="7779" y="75"/>
                    <a:pt x="4017" y="75"/>
                  </a:cubicBezTo>
                  <a:cubicBezTo>
                    <a:pt x="1759" y="75"/>
                    <a:pt x="255" y="1675"/>
                    <a:pt x="255" y="4075"/>
                  </a:cubicBezTo>
                  <a:cubicBezTo>
                    <a:pt x="255" y="5275"/>
                    <a:pt x="255" y="6075"/>
                    <a:pt x="7403" y="13276"/>
                  </a:cubicBezTo>
                  <a:cubicBezTo>
                    <a:pt x="44272" y="52880"/>
                    <a:pt x="65716" y="116486"/>
                    <a:pt x="65716" y="200094"/>
                  </a:cubicBezTo>
                  <a:cubicBezTo>
                    <a:pt x="65716" y="268500"/>
                    <a:pt x="51796" y="338907"/>
                    <a:pt x="5145" y="389312"/>
                  </a:cubicBezTo>
                  <a:cubicBezTo>
                    <a:pt x="255" y="394112"/>
                    <a:pt x="255" y="394912"/>
                    <a:pt x="255" y="396112"/>
                  </a:cubicBezTo>
                  <a:cubicBezTo>
                    <a:pt x="255" y="398512"/>
                    <a:pt x="1759" y="400113"/>
                    <a:pt x="4017" y="400113"/>
                  </a:cubicBezTo>
                  <a:cubicBezTo>
                    <a:pt x="7779" y="400113"/>
                    <a:pt x="41638" y="372910"/>
                    <a:pt x="63835" y="322105"/>
                  </a:cubicBezTo>
                  <a:cubicBezTo>
                    <a:pt x="83022" y="278101"/>
                    <a:pt x="87537" y="233697"/>
                    <a:pt x="87537" y="200094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9" name="Obraz 48">
            <a:extLst>
              <a:ext uri="{FF2B5EF4-FFF2-40B4-BE49-F238E27FC236}">
                <a16:creationId xmlns:a16="http://schemas.microsoft.com/office/drawing/2014/main" id="{D15479AD-E6E7-C653-3F39-74FBF437D0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86342"/>
            <a:ext cx="3208516" cy="56742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sp>
        <p:nvSpPr>
          <p:cNvPr id="50" name="pole tekstowe 49">
            <a:extLst>
              <a:ext uri="{FF2B5EF4-FFF2-40B4-BE49-F238E27FC236}">
                <a16:creationId xmlns:a16="http://schemas.microsoft.com/office/drawing/2014/main" id="{24291D89-8C1E-230D-2563-B90859586AF7}"/>
              </a:ext>
            </a:extLst>
          </p:cNvPr>
          <p:cNvSpPr txBox="1"/>
          <p:nvPr/>
        </p:nvSpPr>
        <p:spPr>
          <a:xfrm>
            <a:off x="152379" y="3259543"/>
            <a:ext cx="899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QFI for a </a:t>
            </a:r>
            <a:r>
              <a:rPr lang="pl-PL" sz="2400" dirty="0" err="1"/>
              <a:t>mixed</a:t>
            </a:r>
            <a:r>
              <a:rPr lang="pl-PL" sz="2400" dirty="0"/>
              <a:t> </a:t>
            </a:r>
            <a:r>
              <a:rPr lang="pl-PL" sz="2400" dirty="0" err="1"/>
              <a:t>state</a:t>
            </a:r>
            <a:r>
              <a:rPr lang="pl-PL" sz="2400" dirty="0"/>
              <a:t> as the minimum </a:t>
            </a:r>
            <a:r>
              <a:rPr lang="pl-PL" sz="2400" dirty="0" err="1"/>
              <a:t>over</a:t>
            </a:r>
            <a:r>
              <a:rPr lang="pl-PL" sz="2400" dirty="0"/>
              <a:t> </a:t>
            </a:r>
            <a:r>
              <a:rPr lang="pl-PL" sz="2400" dirty="0" err="1"/>
              <a:t>its</a:t>
            </a:r>
            <a:r>
              <a:rPr lang="pl-PL" sz="2400" dirty="0"/>
              <a:t> </a:t>
            </a:r>
            <a:r>
              <a:rPr lang="pl-PL" sz="2400" dirty="0" err="1"/>
              <a:t>purifications</a:t>
            </a:r>
            <a:endParaRPr lang="en-US" sz="2400" dirty="0"/>
          </a:p>
        </p:txBody>
      </p:sp>
      <p:pic>
        <p:nvPicPr>
          <p:cNvPr id="51" name="Obraz 50" descr="TP_tmp.emf">
            <a:extLst>
              <a:ext uri="{FF2B5EF4-FFF2-40B4-BE49-F238E27FC236}">
                <a16:creationId xmlns:a16="http://schemas.microsoft.com/office/drawing/2014/main" id="{EE84EA27-1EA5-3BB9-D38D-151BBCB1610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821067" y="4285295"/>
            <a:ext cx="350055" cy="227215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 descr="TP_tmp.emf">
            <a:extLst>
              <a:ext uri="{FF2B5EF4-FFF2-40B4-BE49-F238E27FC236}">
                <a16:creationId xmlns:a16="http://schemas.microsoft.com/office/drawing/2014/main" id="{531A66F5-09CB-3A84-24B1-3E3DF2CA79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40437" y="4231224"/>
            <a:ext cx="2938366" cy="398311"/>
          </a:xfrm>
          <a:prstGeom prst="rect">
            <a:avLst/>
          </a:prstGeom>
          <a:noFill/>
          <a:ln/>
          <a:effectLst/>
        </p:spPr>
      </p:pic>
      <p:pic>
        <p:nvPicPr>
          <p:cNvPr id="54" name="Obraz 53" descr="TP_tmp.emf">
            <a:extLst>
              <a:ext uri="{FF2B5EF4-FFF2-40B4-BE49-F238E27FC236}">
                <a16:creationId xmlns:a16="http://schemas.microsoft.com/office/drawing/2014/main" id="{D3939630-3762-3027-DC53-B0DEF577B1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744605" y="5701960"/>
            <a:ext cx="555574" cy="320726"/>
          </a:xfrm>
          <a:prstGeom prst="rect">
            <a:avLst/>
          </a:prstGeom>
          <a:noFill/>
          <a:ln/>
          <a:effectLst/>
        </p:spPr>
      </p:pic>
      <p:grpSp>
        <p:nvGrpSpPr>
          <p:cNvPr id="57" name="Grupa 56">
            <a:extLst>
              <a:ext uri="{FF2B5EF4-FFF2-40B4-BE49-F238E27FC236}">
                <a16:creationId xmlns:a16="http://schemas.microsoft.com/office/drawing/2014/main" id="{2EFFE4E4-EB71-3EE1-284D-5FB274DD1233}"/>
              </a:ext>
            </a:extLst>
          </p:cNvPr>
          <p:cNvGrpSpPr/>
          <p:nvPr/>
        </p:nvGrpSpPr>
        <p:grpSpPr>
          <a:xfrm>
            <a:off x="6724115" y="5284103"/>
            <a:ext cx="576064" cy="1080120"/>
            <a:chOff x="1691680" y="3284984"/>
            <a:chExt cx="792088" cy="1440160"/>
          </a:xfrm>
        </p:grpSpPr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EB6D98BD-089A-1E91-7ED6-CC1B759EDEDC}"/>
                </a:ext>
              </a:extLst>
            </p:cNvPr>
            <p:cNvCxnSpPr/>
            <p:nvPr/>
          </p:nvCxnSpPr>
          <p:spPr>
            <a:xfrm flipV="1">
              <a:off x="2483768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9F62BA79-6B51-9826-74BC-59815F44A0CE}"/>
                </a:ext>
              </a:extLst>
            </p:cNvPr>
            <p:cNvCxnSpPr/>
            <p:nvPr/>
          </p:nvCxnSpPr>
          <p:spPr>
            <a:xfrm flipH="1">
              <a:off x="1691680" y="328498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60">
              <a:extLst>
                <a:ext uri="{FF2B5EF4-FFF2-40B4-BE49-F238E27FC236}">
                  <a16:creationId xmlns:a16="http://schemas.microsoft.com/office/drawing/2014/main" id="{9B557B11-F4CE-EF5A-0854-32252D43F8CD}"/>
                </a:ext>
              </a:extLst>
            </p:cNvPr>
            <p:cNvCxnSpPr/>
            <p:nvPr/>
          </p:nvCxnSpPr>
          <p:spPr>
            <a:xfrm flipV="1">
              <a:off x="1691680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23C3DD58-8898-F68E-0DDE-CFE07C3D80AB}"/>
                </a:ext>
              </a:extLst>
            </p:cNvPr>
            <p:cNvCxnSpPr/>
            <p:nvPr/>
          </p:nvCxnSpPr>
          <p:spPr>
            <a:xfrm flipV="1">
              <a:off x="2483768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FE6D54CE-6150-8871-0007-4F08E561E819}"/>
                </a:ext>
              </a:extLst>
            </p:cNvPr>
            <p:cNvCxnSpPr/>
            <p:nvPr/>
          </p:nvCxnSpPr>
          <p:spPr>
            <a:xfrm flipV="1">
              <a:off x="1691680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DCA227C5-23A5-6C31-90D8-4F602FC9108F}"/>
                </a:ext>
              </a:extLst>
            </p:cNvPr>
            <p:cNvCxnSpPr/>
            <p:nvPr/>
          </p:nvCxnSpPr>
          <p:spPr>
            <a:xfrm>
              <a:off x="1691680" y="472514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A2B039A2-380B-C814-F90F-FD659A199FAE}"/>
              </a:ext>
            </a:extLst>
          </p:cNvPr>
          <p:cNvGrpSpPr/>
          <p:nvPr/>
        </p:nvGrpSpPr>
        <p:grpSpPr>
          <a:xfrm>
            <a:off x="5623897" y="4059970"/>
            <a:ext cx="591074" cy="2304253"/>
            <a:chOff x="755576" y="1340771"/>
            <a:chExt cx="591074" cy="2304253"/>
          </a:xfrm>
        </p:grpSpPr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80351614-FCA0-5D35-786F-1D9C1FE5913E}"/>
                </a:ext>
              </a:extLst>
            </p:cNvPr>
            <p:cNvSpPr txBox="1"/>
            <p:nvPr/>
          </p:nvSpPr>
          <p:spPr>
            <a:xfrm>
              <a:off x="896187" y="2665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A1027896-EFF6-2CA6-E370-FD6521B099AF}"/>
                </a:ext>
              </a:extLst>
            </p:cNvPr>
            <p:cNvSpPr txBox="1"/>
            <p:nvPr/>
          </p:nvSpPr>
          <p:spPr>
            <a:xfrm>
              <a:off x="896187" y="32415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59176C99-D5BC-9791-8656-6D35D748974C}"/>
                </a:ext>
              </a:extLst>
            </p:cNvPr>
            <p:cNvSpPr txBox="1"/>
            <p:nvPr/>
          </p:nvSpPr>
          <p:spPr>
            <a:xfrm>
              <a:off x="914602" y="141277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8BF52F6B-9B7E-D995-AFB5-9AE7C8AA2A05}"/>
                </a:ext>
              </a:extLst>
            </p:cNvPr>
            <p:cNvSpPr/>
            <p:nvPr/>
          </p:nvSpPr>
          <p:spPr>
            <a:xfrm>
              <a:off x="770586" y="1340771"/>
              <a:ext cx="576064" cy="57606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8C3DE863-F713-A9D0-D397-28E58702A1E7}"/>
                </a:ext>
              </a:extLst>
            </p:cNvPr>
            <p:cNvGrpSpPr/>
            <p:nvPr/>
          </p:nvGrpSpPr>
          <p:grpSpPr>
            <a:xfrm>
              <a:off x="755576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65943213-ED3D-51FA-E51A-9BB4D62EE5E5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5A876E6E-E5E2-32B8-A649-F1C2A986177D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0" name="Łącznik prosty 99">
                <a:extLst>
                  <a:ext uri="{FF2B5EF4-FFF2-40B4-BE49-F238E27FC236}">
                    <a16:creationId xmlns:a16="http://schemas.microsoft.com/office/drawing/2014/main" id="{FE8CFAF5-F897-E71E-4DA6-98ED1370FBC5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Łącznik prosty 100">
                <a:extLst>
                  <a:ext uri="{FF2B5EF4-FFF2-40B4-BE49-F238E27FC236}">
                    <a16:creationId xmlns:a16="http://schemas.microsoft.com/office/drawing/2014/main" id="{57ABEC51-F48A-630D-CAD5-5723014F0599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02" name="Łącznik prosty 101">
                <a:extLst>
                  <a:ext uri="{FF2B5EF4-FFF2-40B4-BE49-F238E27FC236}">
                    <a16:creationId xmlns:a16="http://schemas.microsoft.com/office/drawing/2014/main" id="{B8EB7573-0AB0-FF3F-F90C-4D8B0AC60C7B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03" name="Łącznik prosty 102">
                <a:extLst>
                  <a:ext uri="{FF2B5EF4-FFF2-40B4-BE49-F238E27FC236}">
                    <a16:creationId xmlns:a16="http://schemas.microsoft.com/office/drawing/2014/main" id="{A22EFCAB-FBFC-8C4A-9E64-8516A2CD3C2E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</p:grpSp>
      </p:grpSp>
      <p:sp>
        <p:nvSpPr>
          <p:cNvPr id="104" name="Prostokąt 103">
            <a:extLst>
              <a:ext uri="{FF2B5EF4-FFF2-40B4-BE49-F238E27FC236}">
                <a16:creationId xmlns:a16="http://schemas.microsoft.com/office/drawing/2014/main" id="{CB762440-F2D2-6B33-8A63-83C3A266DAA2}"/>
              </a:ext>
            </a:extLst>
          </p:cNvPr>
          <p:cNvSpPr/>
          <p:nvPr/>
        </p:nvSpPr>
        <p:spPr>
          <a:xfrm>
            <a:off x="6708063" y="4056977"/>
            <a:ext cx="57606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4B5611C4-F95F-BFC6-BA20-72799FE16F4A}"/>
              </a:ext>
            </a:extLst>
          </p:cNvPr>
          <p:cNvSpPr txBox="1"/>
          <p:nvPr/>
        </p:nvSpPr>
        <p:spPr>
          <a:xfrm>
            <a:off x="4657813" y="6440542"/>
            <a:ext cx="632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Fujiwara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H.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Imai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J.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A 41, 255304 (2008)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637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ole tekstowe 103">
            <a:extLst>
              <a:ext uri="{FF2B5EF4-FFF2-40B4-BE49-F238E27FC236}">
                <a16:creationId xmlns:a16="http://schemas.microsoft.com/office/drawing/2014/main" id="{5E7EC9AE-B818-1EAB-031A-0078791828B5}"/>
              </a:ext>
            </a:extLst>
          </p:cNvPr>
          <p:cNvSpPr txBox="1"/>
          <p:nvPr/>
        </p:nvSpPr>
        <p:spPr>
          <a:xfrm>
            <a:off x="141876" y="4882480"/>
            <a:ext cx="8928155" cy="1317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sz="2000" i="1" dirty="0"/>
          </a:p>
        </p:txBody>
      </p:sp>
      <p:pic>
        <p:nvPicPr>
          <p:cNvPr id="4" name="Obraz 3" descr="TP_tmp.emf">
            <a:extLst>
              <a:ext uri="{FF2B5EF4-FFF2-40B4-BE49-F238E27FC236}">
                <a16:creationId xmlns:a16="http://schemas.microsoft.com/office/drawing/2014/main" id="{F0BD8271-58F2-0331-CBB9-DDA5A1825F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8" cstate="print"/>
          <a:stretch>
            <a:fillRect/>
          </a:stretch>
        </p:blipFill>
        <p:spPr bwMode="auto">
          <a:xfrm>
            <a:off x="1799061" y="1277834"/>
            <a:ext cx="414020" cy="349151"/>
          </a:xfrm>
          <a:prstGeom prst="rect">
            <a:avLst/>
          </a:prstGeom>
          <a:noFill/>
          <a:ln/>
          <a:effectLst/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E6C716EE-A4FB-1B1A-935C-F6401276B75F}"/>
              </a:ext>
            </a:extLst>
          </p:cNvPr>
          <p:cNvCxnSpPr/>
          <p:nvPr/>
        </p:nvCxnSpPr>
        <p:spPr>
          <a:xfrm>
            <a:off x="244713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90822D6D-2D43-0E0E-C116-486498799FB6}"/>
              </a:ext>
            </a:extLst>
          </p:cNvPr>
          <p:cNvSpPr/>
          <p:nvPr/>
        </p:nvSpPr>
        <p:spPr>
          <a:xfrm>
            <a:off x="3294827" y="1133818"/>
            <a:ext cx="800100" cy="577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94661457-8649-1478-C529-C3388AF235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9" cstate="print"/>
          <a:stretch>
            <a:fillRect/>
          </a:stretch>
        </p:blipFill>
        <p:spPr bwMode="auto">
          <a:xfrm>
            <a:off x="3628045" y="1277831"/>
            <a:ext cx="335279" cy="306780"/>
          </a:xfrm>
          <a:prstGeom prst="rect">
            <a:avLst/>
          </a:prstGeom>
          <a:noFill/>
          <a:ln/>
          <a:effectLst/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53A2E197-EBC5-FF62-2C38-6EEBEFD1D4A5}"/>
              </a:ext>
            </a:extLst>
          </p:cNvPr>
          <p:cNvCxnSpPr/>
          <p:nvPr/>
        </p:nvCxnSpPr>
        <p:spPr>
          <a:xfrm>
            <a:off x="433115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TP_tmp.emf">
            <a:extLst>
              <a:ext uri="{FF2B5EF4-FFF2-40B4-BE49-F238E27FC236}">
                <a16:creationId xmlns:a16="http://schemas.microsoft.com/office/drawing/2014/main" id="{B29C7276-32E6-1173-2E99-65872D4C25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0" cstate="print"/>
          <a:stretch>
            <a:fillRect/>
          </a:stretch>
        </p:blipFill>
        <p:spPr bwMode="auto">
          <a:xfrm>
            <a:off x="5371247" y="1277834"/>
            <a:ext cx="350055" cy="254412"/>
          </a:xfrm>
          <a:prstGeom prst="rect">
            <a:avLst/>
          </a:prstGeom>
          <a:noFill/>
          <a:ln/>
          <a:effectLst/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E33BF388-49FC-785D-6795-E45B3DCCFE9B}"/>
              </a:ext>
            </a:extLst>
          </p:cNvPr>
          <p:cNvCxnSpPr/>
          <p:nvPr/>
        </p:nvCxnSpPr>
        <p:spPr>
          <a:xfrm>
            <a:off x="5903517" y="142185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6BAA95DA-52E8-9DBF-A1B0-48253B8ABC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1" cstate="print"/>
          <a:stretch>
            <a:fillRect/>
          </a:stretch>
        </p:blipFill>
        <p:spPr bwMode="auto">
          <a:xfrm>
            <a:off x="2318515" y="4259993"/>
            <a:ext cx="4041631" cy="540283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TP_tmp.emf">
            <a:extLst>
              <a:ext uri="{FF2B5EF4-FFF2-40B4-BE49-F238E27FC236}">
                <a16:creationId xmlns:a16="http://schemas.microsoft.com/office/drawing/2014/main" id="{6D39DE69-C831-807F-845C-54DEC40342B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2" cstate="print"/>
          <a:stretch>
            <a:fillRect/>
          </a:stretch>
        </p:blipFill>
        <p:spPr bwMode="auto">
          <a:xfrm>
            <a:off x="6595383" y="1277834"/>
            <a:ext cx="987178" cy="349426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emf">
            <a:extLst>
              <a:ext uri="{FF2B5EF4-FFF2-40B4-BE49-F238E27FC236}">
                <a16:creationId xmlns:a16="http://schemas.microsoft.com/office/drawing/2014/main" id="{7FF3F443-16BE-337E-C77B-F3AFFB49FB1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3" cstate="print"/>
          <a:stretch>
            <a:fillRect/>
          </a:stretch>
        </p:blipFill>
        <p:spPr bwMode="auto">
          <a:xfrm>
            <a:off x="6436357" y="2789999"/>
            <a:ext cx="1305228" cy="349716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>
            <a:extLst>
              <a:ext uri="{FF2B5EF4-FFF2-40B4-BE49-F238E27FC236}">
                <a16:creationId xmlns:a16="http://schemas.microsoft.com/office/drawing/2014/main" id="{BD3A79BE-CD63-A57A-7046-1E101C3CD8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7044530" y="2037810"/>
            <a:ext cx="227685" cy="291904"/>
          </a:xfrm>
          <a:prstGeom prst="rect">
            <a:avLst/>
          </a:prstGeom>
          <a:noFill/>
          <a:ln/>
          <a:effectLst/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6E3604C9-FCDF-3405-6DFA-D729A702A746}"/>
              </a:ext>
            </a:extLst>
          </p:cNvPr>
          <p:cNvGrpSpPr/>
          <p:nvPr/>
        </p:nvGrpSpPr>
        <p:grpSpPr>
          <a:xfrm>
            <a:off x="963749" y="1277834"/>
            <a:ext cx="576064" cy="2232245"/>
            <a:chOff x="755576" y="1412779"/>
            <a:chExt cx="576064" cy="2232245"/>
          </a:xfrm>
        </p:grpSpPr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375FE2F4-73F7-C700-61F0-140B767A60D7}"/>
                </a:ext>
              </a:extLst>
            </p:cNvPr>
            <p:cNvSpPr txBox="1"/>
            <p:nvPr/>
          </p:nvSpPr>
          <p:spPr>
            <a:xfrm>
              <a:off x="896187" y="2665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C0A6EB94-AC16-10AC-00C1-343B7EA8BE1B}"/>
                </a:ext>
              </a:extLst>
            </p:cNvPr>
            <p:cNvSpPr txBox="1"/>
            <p:nvPr/>
          </p:nvSpPr>
          <p:spPr>
            <a:xfrm>
              <a:off x="896187" y="32415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DC29555E-1B76-F8D2-B9AC-3C405B657D19}"/>
                </a:ext>
              </a:extLst>
            </p:cNvPr>
            <p:cNvSpPr txBox="1"/>
            <p:nvPr/>
          </p:nvSpPr>
          <p:spPr>
            <a:xfrm>
              <a:off x="914602" y="141277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529AEB92-B558-82FB-D02F-9A30229756A3}"/>
                </a:ext>
              </a:extLst>
            </p:cNvPr>
            <p:cNvGrpSpPr/>
            <p:nvPr/>
          </p:nvGrpSpPr>
          <p:grpSpPr>
            <a:xfrm>
              <a:off x="755576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E88E51DD-6BB9-03B6-933D-C52861F4CBCC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B874A029-9987-77EE-3F6C-DF94E39C6B04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E38BCAAE-A63E-8263-9AD6-A0E62F34C9E8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9CDC9FB3-512B-8C58-9532-2A39710CFAF2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20CA743F-421E-F9CF-E38C-E737DC1E0423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4CA5AD2A-E37C-FEAE-3428-738526EE81D5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C8CB7DE0-1A09-E23B-6EE0-66B2BE7F3148}"/>
              </a:ext>
            </a:extLst>
          </p:cNvPr>
          <p:cNvGrpSpPr/>
          <p:nvPr/>
        </p:nvGrpSpPr>
        <p:grpSpPr>
          <a:xfrm>
            <a:off x="4348125" y="1853895"/>
            <a:ext cx="2057404" cy="1656184"/>
            <a:chOff x="4139952" y="1988840"/>
            <a:chExt cx="2057404" cy="1656184"/>
          </a:xfrm>
        </p:grpSpPr>
        <p:pic>
          <p:nvPicPr>
            <p:cNvPr id="28" name="Obraz 27" descr="TP_tmp.emf">
              <a:extLst>
                <a:ext uri="{FF2B5EF4-FFF2-40B4-BE49-F238E27FC236}">
                  <a16:creationId xmlns:a16="http://schemas.microsoft.com/office/drawing/2014/main" id="{ABAF37B1-34DB-D078-AD77-496B3267C025}"/>
                </a:ext>
              </a:extLst>
            </p:cNvPr>
            <p:cNvPicPr>
              <a:picLocks noChangeAspect="1"/>
            </p:cNvPicPr>
            <p:nvPr>
              <p:custDataLst>
                <p:tags r:id="rId85"/>
              </p:custDataLst>
            </p:nvPr>
          </p:nvPicPr>
          <p:blipFill>
            <a:blip r:embed="rId95" cstate="print"/>
            <a:stretch>
              <a:fillRect/>
            </a:stretch>
          </p:blipFill>
          <p:spPr bwMode="auto">
            <a:xfrm>
              <a:off x="4139952" y="1988840"/>
              <a:ext cx="2057404" cy="2788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9" name="Łącznik prosty ze strzałką 28">
              <a:extLst>
                <a:ext uri="{FF2B5EF4-FFF2-40B4-BE49-F238E27FC236}">
                  <a16:creationId xmlns:a16="http://schemas.microsoft.com/office/drawing/2014/main" id="{98F91271-DB1D-8B9E-AE40-C040D1E5A342}"/>
                </a:ext>
              </a:extLst>
            </p:cNvPr>
            <p:cNvCxnSpPr/>
            <p:nvPr/>
          </p:nvCxnSpPr>
          <p:spPr>
            <a:xfrm>
              <a:off x="5724128" y="3068960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Obraz 29" descr="TP_tmp.emf">
              <a:extLst>
                <a:ext uri="{FF2B5EF4-FFF2-40B4-BE49-F238E27FC236}">
                  <a16:creationId xmlns:a16="http://schemas.microsoft.com/office/drawing/2014/main" id="{62FABC32-FD7B-0FB1-C6AA-D9C55F5B73FC}"/>
                </a:ext>
              </a:extLst>
            </p:cNvPr>
            <p:cNvPicPr>
              <a:picLocks noChangeAspect="1"/>
            </p:cNvPicPr>
            <p:nvPr>
              <p:custDataLst>
                <p:tags r:id="rId86"/>
              </p:custDataLst>
            </p:nvPr>
          </p:nvPicPr>
          <p:blipFill>
            <a:blip r:embed="rId96" cstate="print"/>
            <a:stretch>
              <a:fillRect/>
            </a:stretch>
          </p:blipFill>
          <p:spPr bwMode="auto">
            <a:xfrm>
              <a:off x="4988878" y="2942165"/>
              <a:ext cx="555574" cy="32072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49065403-8379-DBC8-B531-AA695DBC83AE}"/>
                </a:ext>
              </a:extLst>
            </p:cNvPr>
            <p:cNvGrpSpPr/>
            <p:nvPr/>
          </p:nvGrpSpPr>
          <p:grpSpPr>
            <a:xfrm>
              <a:off x="50040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id="{8741A237-51C1-2B55-C0A0-7678A6976440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E4A4F445-681C-B61B-2D4C-B002885C07B5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48D91020-F3B4-97D6-B901-C28C7C1A821C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72219036-745E-D8CA-430D-16872D3B7842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>
                <a:extLst>
                  <a:ext uri="{FF2B5EF4-FFF2-40B4-BE49-F238E27FC236}">
                    <a16:creationId xmlns:a16="http://schemas.microsoft.com/office/drawing/2014/main" id="{1B0A3E16-20EC-2BE4-307D-5E08B54FF00E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F8DC0CBD-2DF3-4CAD-5D3C-5EE4BBF95813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Obraz 37" descr="TP_tmp.emf">
            <a:extLst>
              <a:ext uri="{FF2B5EF4-FFF2-40B4-BE49-F238E27FC236}">
                <a16:creationId xmlns:a16="http://schemas.microsoft.com/office/drawing/2014/main" id="{03D7D120-9017-AEFA-042D-4D51631D095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7" cstate="print"/>
          <a:stretch>
            <a:fillRect/>
          </a:stretch>
        </p:blipFill>
        <p:spPr bwMode="auto">
          <a:xfrm>
            <a:off x="1238395" y="4259993"/>
            <a:ext cx="6524555" cy="540370"/>
          </a:xfrm>
          <a:prstGeom prst="rect">
            <a:avLst/>
          </a:prstGeom>
          <a:noFill/>
          <a:ln/>
          <a:effectLst/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C4E1703B-E157-3588-A012-3836C5D4B680}"/>
              </a:ext>
            </a:extLst>
          </p:cNvPr>
          <p:cNvGrpSpPr/>
          <p:nvPr/>
        </p:nvGrpSpPr>
        <p:grpSpPr>
          <a:xfrm>
            <a:off x="1768881" y="2375172"/>
            <a:ext cx="3299324" cy="1134907"/>
            <a:chOff x="1560708" y="2510117"/>
            <a:chExt cx="3299324" cy="1134907"/>
          </a:xfrm>
        </p:grpSpPr>
        <p:pic>
          <p:nvPicPr>
            <p:cNvPr id="40" name="Obraz 39" descr="TP_tmp.emf">
              <a:extLst>
                <a:ext uri="{FF2B5EF4-FFF2-40B4-BE49-F238E27FC236}">
                  <a16:creationId xmlns:a16="http://schemas.microsoft.com/office/drawing/2014/main" id="{F7C1846B-ECD1-00E8-9A45-DB715F03AA8F}"/>
                </a:ext>
              </a:extLst>
            </p:cNvPr>
            <p:cNvPicPr>
              <a:picLocks noChangeAspect="1"/>
            </p:cNvPicPr>
            <p:nvPr>
              <p:custDataLst>
                <p:tags r:id="rId82"/>
              </p:custDataLst>
            </p:nvPr>
          </p:nvPicPr>
          <p:blipFill>
            <a:blip r:embed="rId88" cstate="print"/>
            <a:stretch>
              <a:fillRect/>
            </a:stretch>
          </p:blipFill>
          <p:spPr bwMode="auto">
            <a:xfrm>
              <a:off x="1560708" y="2654133"/>
              <a:ext cx="414020" cy="34915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1" name="Łącznik prosty ze strzałką 40">
              <a:extLst>
                <a:ext uri="{FF2B5EF4-FFF2-40B4-BE49-F238E27FC236}">
                  <a16:creationId xmlns:a16="http://schemas.microsoft.com/office/drawing/2014/main" id="{0F1A9DF8-54A3-84FB-E4CE-3F9143B30D3B}"/>
                </a:ext>
              </a:extLst>
            </p:cNvPr>
            <p:cNvCxnSpPr/>
            <p:nvPr/>
          </p:nvCxnSpPr>
          <p:spPr>
            <a:xfrm>
              <a:off x="2267744" y="3068960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9CAC901A-A595-3CDF-E2E8-D3152C5348E7}"/>
                </a:ext>
              </a:extLst>
            </p:cNvPr>
            <p:cNvSpPr/>
            <p:nvPr/>
          </p:nvSpPr>
          <p:spPr>
            <a:xfrm>
              <a:off x="3056474" y="2510117"/>
              <a:ext cx="800100" cy="577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Łącznik prosty ze strzałką 42">
              <a:extLst>
                <a:ext uri="{FF2B5EF4-FFF2-40B4-BE49-F238E27FC236}">
                  <a16:creationId xmlns:a16="http://schemas.microsoft.com/office/drawing/2014/main" id="{E9A46FEC-F4CB-ABF1-E99D-C70D449CE0CE}"/>
                </a:ext>
              </a:extLst>
            </p:cNvPr>
            <p:cNvCxnSpPr/>
            <p:nvPr/>
          </p:nvCxnSpPr>
          <p:spPr>
            <a:xfrm>
              <a:off x="4067944" y="3140968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Obraz 43" descr="TP_tmp.emf">
              <a:extLst>
                <a:ext uri="{FF2B5EF4-FFF2-40B4-BE49-F238E27FC236}">
                  <a16:creationId xmlns:a16="http://schemas.microsoft.com/office/drawing/2014/main" id="{A261317C-A502-2BAE-FB00-7248785DC2FA}"/>
                </a:ext>
              </a:extLst>
            </p:cNvPr>
            <p:cNvPicPr>
              <a:picLocks noChangeAspect="1"/>
            </p:cNvPicPr>
            <p:nvPr>
              <p:custDataLst>
                <p:tags r:id="rId83"/>
              </p:custDataLst>
            </p:nvPr>
          </p:nvPicPr>
          <p:blipFill>
            <a:blip r:embed="rId98" cstate="print"/>
            <a:stretch>
              <a:fillRect/>
            </a:stretch>
          </p:blipFill>
          <p:spPr bwMode="auto">
            <a:xfrm>
              <a:off x="3347864" y="2924944"/>
              <a:ext cx="335279" cy="30678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5" name="Grupa 44">
              <a:extLst>
                <a:ext uri="{FF2B5EF4-FFF2-40B4-BE49-F238E27FC236}">
                  <a16:creationId xmlns:a16="http://schemas.microsoft.com/office/drawing/2014/main" id="{058C0FBD-14F4-1988-D09F-23543F719F01}"/>
                </a:ext>
              </a:extLst>
            </p:cNvPr>
            <p:cNvGrpSpPr/>
            <p:nvPr/>
          </p:nvGrpSpPr>
          <p:grpSpPr>
            <a:xfrm>
              <a:off x="32038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66C57F95-E952-8DF8-1C2D-30A07A10D50B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7E27D305-61C6-75A8-9C24-59894218CFE6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id="{C65186C2-BD61-9B03-EC7D-2E25C06F6EDB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id="{5C5D82FB-881C-9BEF-8F28-8D308A933AE3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1B80EC2F-C624-B249-451B-83F0CE9A0FB8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961CF71A-3C47-654D-D7CF-5EC1BB6FA9A7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Obraz 45" descr="TP_tmp.emf">
              <a:extLst>
                <a:ext uri="{FF2B5EF4-FFF2-40B4-BE49-F238E27FC236}">
                  <a16:creationId xmlns:a16="http://schemas.microsoft.com/office/drawing/2014/main" id="{D175E163-54A5-1368-442A-5F3C8013D3C2}"/>
                </a:ext>
              </a:extLst>
            </p:cNvPr>
            <p:cNvPicPr>
              <a:picLocks noChangeAspect="1"/>
            </p:cNvPicPr>
            <p:nvPr>
              <p:custDataLst>
                <p:tags r:id="rId84"/>
              </p:custDataLst>
            </p:nvPr>
          </p:nvPicPr>
          <p:blipFill>
            <a:blip r:embed="rId99" cstate="print"/>
            <a:stretch>
              <a:fillRect/>
            </a:stretch>
          </p:blipFill>
          <p:spPr bwMode="auto">
            <a:xfrm>
              <a:off x="1579830" y="3212975"/>
              <a:ext cx="349687" cy="34968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3" name="Obraz 52" descr="TP_tmp.emf">
            <a:extLst>
              <a:ext uri="{FF2B5EF4-FFF2-40B4-BE49-F238E27FC236}">
                <a16:creationId xmlns:a16="http://schemas.microsoft.com/office/drawing/2014/main" id="{D0E04E7C-D27F-3D3C-AF77-C32BC260303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0" cstate="print"/>
          <a:stretch>
            <a:fillRect/>
          </a:stretch>
        </p:blipFill>
        <p:spPr bwMode="auto">
          <a:xfrm>
            <a:off x="2022034" y="4151778"/>
            <a:ext cx="5600375" cy="700764"/>
          </a:xfrm>
          <a:prstGeom prst="rect">
            <a:avLst/>
          </a:prstGeom>
          <a:noFill/>
          <a:ln/>
          <a:effectLst/>
        </p:spPr>
      </p:pic>
      <p:grpSp>
        <p:nvGrpSpPr>
          <p:cNvPr id="236" name="Grupa 235" descr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 title="IguanaTex Vector Display">
            <a:extLst>
              <a:ext uri="{FF2B5EF4-FFF2-40B4-BE49-F238E27FC236}">
                <a16:creationId xmlns:a16="http://schemas.microsoft.com/office/drawing/2014/main" id="{E03A77ED-37FD-997F-5654-019399EF29B1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224872" y="3448798"/>
            <a:ext cx="2332813" cy="700764"/>
            <a:chOff x="8271036" y="4377451"/>
            <a:chExt cx="1238365" cy="371998"/>
          </a:xfrm>
        </p:grpSpPr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379E342A-F8E4-0307-E18E-65E0AA8CB14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71036" y="4506612"/>
              <a:ext cx="79787" cy="91373"/>
            </a:xfrm>
            <a:custGeom>
              <a:avLst/>
              <a:gdLst>
                <a:gd name="connsiteX0" fmla="*/ 43059 w 79787"/>
                <a:gd name="connsiteY0" fmla="*/ 2762 h 91373"/>
                <a:gd name="connsiteX1" fmla="*/ 40142 w 79787"/>
                <a:gd name="connsiteY1" fmla="*/ 82 h 91373"/>
                <a:gd name="connsiteX2" fmla="*/ 37224 w 79787"/>
                <a:gd name="connsiteY2" fmla="*/ 2762 h 91373"/>
                <a:gd name="connsiteX3" fmla="*/ 12869 w 79787"/>
                <a:gd name="connsiteY3" fmla="*/ 78694 h 91373"/>
                <a:gd name="connsiteX4" fmla="*/ 184 w 79787"/>
                <a:gd name="connsiteY4" fmla="*/ 87499 h 91373"/>
                <a:gd name="connsiteX5" fmla="*/ 184 w 79787"/>
                <a:gd name="connsiteY5" fmla="*/ 91455 h 91373"/>
                <a:gd name="connsiteX6" fmla="*/ 11981 w 79787"/>
                <a:gd name="connsiteY6" fmla="*/ 91072 h 91373"/>
                <a:gd name="connsiteX7" fmla="*/ 26315 w 79787"/>
                <a:gd name="connsiteY7" fmla="*/ 91455 h 91373"/>
                <a:gd name="connsiteX8" fmla="*/ 26315 w 79787"/>
                <a:gd name="connsiteY8" fmla="*/ 87499 h 91373"/>
                <a:gd name="connsiteX9" fmla="*/ 16548 w 79787"/>
                <a:gd name="connsiteY9" fmla="*/ 80863 h 91373"/>
                <a:gd name="connsiteX10" fmla="*/ 17182 w 79787"/>
                <a:gd name="connsiteY10" fmla="*/ 78056 h 91373"/>
                <a:gd name="connsiteX11" fmla="*/ 36209 w 79787"/>
                <a:gd name="connsiteY11" fmla="*/ 18586 h 91373"/>
                <a:gd name="connsiteX12" fmla="*/ 56251 w 79787"/>
                <a:gd name="connsiteY12" fmla="*/ 81374 h 91373"/>
                <a:gd name="connsiteX13" fmla="*/ 56886 w 79787"/>
                <a:gd name="connsiteY13" fmla="*/ 83671 h 91373"/>
                <a:gd name="connsiteX14" fmla="*/ 46103 w 79787"/>
                <a:gd name="connsiteY14" fmla="*/ 87499 h 91373"/>
                <a:gd name="connsiteX15" fmla="*/ 46103 w 79787"/>
                <a:gd name="connsiteY15" fmla="*/ 91455 h 91373"/>
                <a:gd name="connsiteX16" fmla="*/ 64370 w 79787"/>
                <a:gd name="connsiteY16" fmla="*/ 91072 h 91373"/>
                <a:gd name="connsiteX17" fmla="*/ 79972 w 79787"/>
                <a:gd name="connsiteY17" fmla="*/ 91455 h 91373"/>
                <a:gd name="connsiteX18" fmla="*/ 79972 w 79787"/>
                <a:gd name="connsiteY18" fmla="*/ 87499 h 91373"/>
                <a:gd name="connsiteX19" fmla="*/ 68429 w 79787"/>
                <a:gd name="connsiteY19" fmla="*/ 82012 h 91373"/>
                <a:gd name="connsiteX20" fmla="*/ 43059 w 79787"/>
                <a:gd name="connsiteY20" fmla="*/ 2762 h 9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787" h="91373">
                  <a:moveTo>
                    <a:pt x="43059" y="2762"/>
                  </a:moveTo>
                  <a:cubicBezTo>
                    <a:pt x="42298" y="337"/>
                    <a:pt x="41537" y="82"/>
                    <a:pt x="40142" y="82"/>
                  </a:cubicBezTo>
                  <a:cubicBezTo>
                    <a:pt x="38112" y="82"/>
                    <a:pt x="37858" y="592"/>
                    <a:pt x="37224" y="2762"/>
                  </a:cubicBezTo>
                  <a:lnTo>
                    <a:pt x="12869" y="78694"/>
                  </a:lnTo>
                  <a:cubicBezTo>
                    <a:pt x="11601" y="82522"/>
                    <a:pt x="9064" y="87499"/>
                    <a:pt x="184" y="87499"/>
                  </a:cubicBezTo>
                  <a:lnTo>
                    <a:pt x="184" y="91455"/>
                  </a:lnTo>
                  <a:cubicBezTo>
                    <a:pt x="4370" y="91200"/>
                    <a:pt x="10840" y="91072"/>
                    <a:pt x="11981" y="91072"/>
                  </a:cubicBezTo>
                  <a:cubicBezTo>
                    <a:pt x="15660" y="91072"/>
                    <a:pt x="22383" y="91328"/>
                    <a:pt x="26315" y="91455"/>
                  </a:cubicBezTo>
                  <a:lnTo>
                    <a:pt x="26315" y="87499"/>
                  </a:lnTo>
                  <a:cubicBezTo>
                    <a:pt x="19465" y="87372"/>
                    <a:pt x="16548" y="83926"/>
                    <a:pt x="16548" y="80863"/>
                  </a:cubicBezTo>
                  <a:cubicBezTo>
                    <a:pt x="16548" y="80225"/>
                    <a:pt x="16548" y="79842"/>
                    <a:pt x="17182" y="78056"/>
                  </a:cubicBezTo>
                  <a:lnTo>
                    <a:pt x="36209" y="18586"/>
                  </a:lnTo>
                  <a:lnTo>
                    <a:pt x="56251" y="81374"/>
                  </a:lnTo>
                  <a:cubicBezTo>
                    <a:pt x="56886" y="83160"/>
                    <a:pt x="56886" y="83415"/>
                    <a:pt x="56886" y="83671"/>
                  </a:cubicBezTo>
                  <a:cubicBezTo>
                    <a:pt x="56886" y="87499"/>
                    <a:pt x="49402" y="87499"/>
                    <a:pt x="46103" y="87499"/>
                  </a:cubicBezTo>
                  <a:lnTo>
                    <a:pt x="46103" y="91455"/>
                  </a:lnTo>
                  <a:cubicBezTo>
                    <a:pt x="50543" y="91072"/>
                    <a:pt x="59549" y="91072"/>
                    <a:pt x="64370" y="91072"/>
                  </a:cubicBezTo>
                  <a:cubicBezTo>
                    <a:pt x="69317" y="91072"/>
                    <a:pt x="75025" y="91328"/>
                    <a:pt x="79972" y="91455"/>
                  </a:cubicBezTo>
                  <a:lnTo>
                    <a:pt x="79972" y="87499"/>
                  </a:lnTo>
                  <a:cubicBezTo>
                    <a:pt x="70332" y="87499"/>
                    <a:pt x="69951" y="86733"/>
                    <a:pt x="68429" y="82012"/>
                  </a:cubicBezTo>
                  <a:lnTo>
                    <a:pt x="43059" y="2762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237FD56E-1BBD-F5C7-9270-EA8901E0570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361193" y="4577732"/>
              <a:ext cx="55584" cy="58690"/>
            </a:xfrm>
            <a:custGeom>
              <a:avLst/>
              <a:gdLst>
                <a:gd name="connsiteX0" fmla="*/ 22123 w 55584"/>
                <a:gd name="connsiteY0" fmla="*/ 40283 h 58690"/>
                <a:gd name="connsiteX1" fmla="*/ 25142 w 55584"/>
                <a:gd name="connsiteY1" fmla="*/ 40372 h 58690"/>
                <a:gd name="connsiteX2" fmla="*/ 55776 w 55584"/>
                <a:gd name="connsiteY2" fmla="*/ 13126 h 58690"/>
                <a:gd name="connsiteX3" fmla="*/ 44144 w 55584"/>
                <a:gd name="connsiteY3" fmla="*/ 83 h 58690"/>
                <a:gd name="connsiteX4" fmla="*/ 22923 w 55584"/>
                <a:gd name="connsiteY4" fmla="*/ 22506 h 58690"/>
                <a:gd name="connsiteX5" fmla="*/ 19282 w 55584"/>
                <a:gd name="connsiteY5" fmla="*/ 33761 h 58690"/>
                <a:gd name="connsiteX6" fmla="*/ 3299 w 55584"/>
                <a:gd name="connsiteY6" fmla="*/ 21344 h 58690"/>
                <a:gd name="connsiteX7" fmla="*/ 11024 w 55584"/>
                <a:gd name="connsiteY7" fmla="*/ 3210 h 58690"/>
                <a:gd name="connsiteX8" fmla="*/ 11735 w 55584"/>
                <a:gd name="connsiteY8" fmla="*/ 2049 h 58690"/>
                <a:gd name="connsiteX9" fmla="*/ 10314 w 55584"/>
                <a:gd name="connsiteY9" fmla="*/ 977 h 58690"/>
                <a:gd name="connsiteX10" fmla="*/ 7472 w 55584"/>
                <a:gd name="connsiteY10" fmla="*/ 2942 h 58690"/>
                <a:gd name="connsiteX11" fmla="*/ 191 w 55584"/>
                <a:gd name="connsiteY11" fmla="*/ 22238 h 58690"/>
                <a:gd name="connsiteX12" fmla="*/ 17417 w 55584"/>
                <a:gd name="connsiteY12" fmla="*/ 39568 h 58690"/>
                <a:gd name="connsiteX13" fmla="*/ 12445 w 55584"/>
                <a:gd name="connsiteY13" fmla="*/ 55916 h 58690"/>
                <a:gd name="connsiteX14" fmla="*/ 15464 w 55584"/>
                <a:gd name="connsiteY14" fmla="*/ 58774 h 58690"/>
                <a:gd name="connsiteX15" fmla="*/ 18927 w 55584"/>
                <a:gd name="connsiteY15" fmla="*/ 56809 h 58690"/>
                <a:gd name="connsiteX16" fmla="*/ 22123 w 55584"/>
                <a:gd name="connsiteY16" fmla="*/ 40283 h 58690"/>
                <a:gd name="connsiteX17" fmla="*/ 23278 w 55584"/>
                <a:gd name="connsiteY17" fmla="*/ 34208 h 58690"/>
                <a:gd name="connsiteX18" fmla="*/ 30026 w 55584"/>
                <a:gd name="connsiteY18" fmla="*/ 14108 h 58690"/>
                <a:gd name="connsiteX19" fmla="*/ 43168 w 55584"/>
                <a:gd name="connsiteY19" fmla="*/ 6158 h 58690"/>
                <a:gd name="connsiteX20" fmla="*/ 52580 w 55584"/>
                <a:gd name="connsiteY20" fmla="*/ 14912 h 58690"/>
                <a:gd name="connsiteX21" fmla="*/ 26119 w 55584"/>
                <a:gd name="connsiteY21" fmla="*/ 34297 h 58690"/>
                <a:gd name="connsiteX22" fmla="*/ 23278 w 55584"/>
                <a:gd name="connsiteY22" fmla="*/ 34208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123" y="40283"/>
                  </a:moveTo>
                  <a:cubicBezTo>
                    <a:pt x="23100" y="40372"/>
                    <a:pt x="24166" y="40372"/>
                    <a:pt x="25142" y="40372"/>
                  </a:cubicBezTo>
                  <a:cubicBezTo>
                    <a:pt x="41125" y="40372"/>
                    <a:pt x="55776" y="27240"/>
                    <a:pt x="55776" y="13126"/>
                  </a:cubicBezTo>
                  <a:cubicBezTo>
                    <a:pt x="55776" y="5175"/>
                    <a:pt x="51070" y="83"/>
                    <a:pt x="44144" y="83"/>
                  </a:cubicBezTo>
                  <a:cubicBezTo>
                    <a:pt x="31891" y="83"/>
                    <a:pt x="25409" y="15806"/>
                    <a:pt x="22923" y="22506"/>
                  </a:cubicBezTo>
                  <a:cubicBezTo>
                    <a:pt x="21768" y="25811"/>
                    <a:pt x="19815" y="32064"/>
                    <a:pt x="19282" y="33761"/>
                  </a:cubicBezTo>
                  <a:cubicBezTo>
                    <a:pt x="9515" y="32421"/>
                    <a:pt x="3299" y="27955"/>
                    <a:pt x="3299" y="21344"/>
                  </a:cubicBezTo>
                  <a:cubicBezTo>
                    <a:pt x="3299" y="21255"/>
                    <a:pt x="3832" y="11250"/>
                    <a:pt x="11024" y="3210"/>
                  </a:cubicBezTo>
                  <a:cubicBezTo>
                    <a:pt x="11646" y="2585"/>
                    <a:pt x="11735" y="2406"/>
                    <a:pt x="11735" y="2049"/>
                  </a:cubicBezTo>
                  <a:cubicBezTo>
                    <a:pt x="11735" y="977"/>
                    <a:pt x="10580" y="977"/>
                    <a:pt x="10314" y="977"/>
                  </a:cubicBezTo>
                  <a:cubicBezTo>
                    <a:pt x="9515" y="977"/>
                    <a:pt x="9159" y="977"/>
                    <a:pt x="7472" y="2942"/>
                  </a:cubicBezTo>
                  <a:cubicBezTo>
                    <a:pt x="2500" y="9106"/>
                    <a:pt x="191" y="18396"/>
                    <a:pt x="191" y="22238"/>
                  </a:cubicBezTo>
                  <a:cubicBezTo>
                    <a:pt x="191" y="30188"/>
                    <a:pt x="5963" y="37067"/>
                    <a:pt x="17417" y="39568"/>
                  </a:cubicBezTo>
                  <a:cubicBezTo>
                    <a:pt x="12978" y="53414"/>
                    <a:pt x="12445" y="55112"/>
                    <a:pt x="12445" y="55916"/>
                  </a:cubicBezTo>
                  <a:cubicBezTo>
                    <a:pt x="12445" y="58328"/>
                    <a:pt x="14487" y="58774"/>
                    <a:pt x="15464" y="58774"/>
                  </a:cubicBezTo>
                  <a:cubicBezTo>
                    <a:pt x="16441" y="58774"/>
                    <a:pt x="18216" y="58149"/>
                    <a:pt x="18927" y="56809"/>
                  </a:cubicBezTo>
                  <a:cubicBezTo>
                    <a:pt x="19548" y="55469"/>
                    <a:pt x="20347" y="50913"/>
                    <a:pt x="22123" y="40283"/>
                  </a:cubicBezTo>
                  <a:close/>
                  <a:moveTo>
                    <a:pt x="23278" y="34208"/>
                  </a:moveTo>
                  <a:cubicBezTo>
                    <a:pt x="25054" y="23935"/>
                    <a:pt x="25764" y="19915"/>
                    <a:pt x="30026" y="14108"/>
                  </a:cubicBezTo>
                  <a:cubicBezTo>
                    <a:pt x="34022" y="8659"/>
                    <a:pt x="38728" y="6158"/>
                    <a:pt x="43168" y="6158"/>
                  </a:cubicBezTo>
                  <a:cubicBezTo>
                    <a:pt x="49294" y="6158"/>
                    <a:pt x="52580" y="10267"/>
                    <a:pt x="52580" y="14912"/>
                  </a:cubicBezTo>
                  <a:cubicBezTo>
                    <a:pt x="52580" y="23935"/>
                    <a:pt x="41392" y="34297"/>
                    <a:pt x="26119" y="34297"/>
                  </a:cubicBezTo>
                  <a:cubicBezTo>
                    <a:pt x="25320" y="34297"/>
                    <a:pt x="24077" y="34297"/>
                    <a:pt x="23278" y="34208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720AE242-202C-70EF-FC40-0B95EE0776A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440686" y="4502273"/>
              <a:ext cx="29428" cy="127616"/>
            </a:xfrm>
            <a:custGeom>
              <a:avLst/>
              <a:gdLst>
                <a:gd name="connsiteX0" fmla="*/ 29626 w 29428"/>
                <a:gd name="connsiteY0" fmla="*/ 126422 h 127616"/>
                <a:gd name="connsiteX1" fmla="*/ 27469 w 29428"/>
                <a:gd name="connsiteY1" fmla="*/ 123615 h 127616"/>
                <a:gd name="connsiteX2" fmla="*/ 7554 w 29428"/>
                <a:gd name="connsiteY2" fmla="*/ 63890 h 127616"/>
                <a:gd name="connsiteX3" fmla="*/ 27977 w 29428"/>
                <a:gd name="connsiteY3" fmla="*/ 3528 h 127616"/>
                <a:gd name="connsiteX4" fmla="*/ 29626 w 29428"/>
                <a:gd name="connsiteY4" fmla="*/ 1358 h 127616"/>
                <a:gd name="connsiteX5" fmla="*/ 28357 w 29428"/>
                <a:gd name="connsiteY5" fmla="*/ 82 h 127616"/>
                <a:gd name="connsiteX6" fmla="*/ 8188 w 29428"/>
                <a:gd name="connsiteY6" fmla="*/ 24967 h 127616"/>
                <a:gd name="connsiteX7" fmla="*/ 197 w 29428"/>
                <a:gd name="connsiteY7" fmla="*/ 63890 h 127616"/>
                <a:gd name="connsiteX8" fmla="*/ 8569 w 29428"/>
                <a:gd name="connsiteY8" fmla="*/ 103706 h 127616"/>
                <a:gd name="connsiteX9" fmla="*/ 28357 w 29428"/>
                <a:gd name="connsiteY9" fmla="*/ 127698 h 127616"/>
                <a:gd name="connsiteX10" fmla="*/ 29626 w 29428"/>
                <a:gd name="connsiteY10" fmla="*/ 126422 h 1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28" h="127616">
                  <a:moveTo>
                    <a:pt x="29626" y="126422"/>
                  </a:moveTo>
                  <a:cubicBezTo>
                    <a:pt x="29626" y="126039"/>
                    <a:pt x="29626" y="125784"/>
                    <a:pt x="27469" y="123615"/>
                  </a:cubicBezTo>
                  <a:cubicBezTo>
                    <a:pt x="11613" y="107535"/>
                    <a:pt x="7554" y="83415"/>
                    <a:pt x="7554" y="63890"/>
                  </a:cubicBezTo>
                  <a:cubicBezTo>
                    <a:pt x="7554" y="41685"/>
                    <a:pt x="12374" y="19480"/>
                    <a:pt x="27977" y="3528"/>
                  </a:cubicBezTo>
                  <a:cubicBezTo>
                    <a:pt x="29626" y="1996"/>
                    <a:pt x="29626" y="1741"/>
                    <a:pt x="29626" y="1358"/>
                  </a:cubicBezTo>
                  <a:cubicBezTo>
                    <a:pt x="29626" y="465"/>
                    <a:pt x="29118" y="82"/>
                    <a:pt x="28357" y="82"/>
                  </a:cubicBezTo>
                  <a:cubicBezTo>
                    <a:pt x="27089" y="82"/>
                    <a:pt x="15673" y="8760"/>
                    <a:pt x="8188" y="24967"/>
                  </a:cubicBezTo>
                  <a:cubicBezTo>
                    <a:pt x="1719" y="39005"/>
                    <a:pt x="197" y="53170"/>
                    <a:pt x="197" y="63890"/>
                  </a:cubicBezTo>
                  <a:cubicBezTo>
                    <a:pt x="197" y="73844"/>
                    <a:pt x="1592" y="89286"/>
                    <a:pt x="8569" y="103706"/>
                  </a:cubicBezTo>
                  <a:cubicBezTo>
                    <a:pt x="16180" y="119403"/>
                    <a:pt x="27089" y="127698"/>
                    <a:pt x="28357" y="127698"/>
                  </a:cubicBezTo>
                  <a:cubicBezTo>
                    <a:pt x="29118" y="127698"/>
                    <a:pt x="29626" y="127315"/>
                    <a:pt x="29626" y="126422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A64E4CCA-E4AB-1965-64A9-1DA25FC0774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488367" y="4559318"/>
              <a:ext cx="13445" cy="13527"/>
            </a:xfrm>
            <a:custGeom>
              <a:avLst/>
              <a:gdLst>
                <a:gd name="connsiteX0" fmla="*/ 13647 w 13445"/>
                <a:gd name="connsiteY0" fmla="*/ 6846 h 13527"/>
                <a:gd name="connsiteX1" fmla="*/ 6924 w 13445"/>
                <a:gd name="connsiteY1" fmla="*/ 82 h 13527"/>
                <a:gd name="connsiteX2" fmla="*/ 201 w 13445"/>
                <a:gd name="connsiteY2" fmla="*/ 6846 h 13527"/>
                <a:gd name="connsiteX3" fmla="*/ 6924 w 13445"/>
                <a:gd name="connsiteY3" fmla="*/ 13609 h 13527"/>
                <a:gd name="connsiteX4" fmla="*/ 13647 w 13445"/>
                <a:gd name="connsiteY4" fmla="*/ 6846 h 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5" h="13527">
                  <a:moveTo>
                    <a:pt x="13647" y="6846"/>
                  </a:moveTo>
                  <a:cubicBezTo>
                    <a:pt x="13647" y="3145"/>
                    <a:pt x="10602" y="82"/>
                    <a:pt x="6924" y="82"/>
                  </a:cubicBezTo>
                  <a:cubicBezTo>
                    <a:pt x="3245" y="82"/>
                    <a:pt x="201" y="3145"/>
                    <a:pt x="201" y="6846"/>
                  </a:cubicBezTo>
                  <a:cubicBezTo>
                    <a:pt x="201" y="10547"/>
                    <a:pt x="3245" y="13609"/>
                    <a:pt x="6924" y="13609"/>
                  </a:cubicBezTo>
                  <a:cubicBezTo>
                    <a:pt x="10602" y="13609"/>
                    <a:pt x="13647" y="10547"/>
                    <a:pt x="13647" y="684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0E067216-CB92-C35B-71DE-BF51098E41A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519924" y="4502273"/>
              <a:ext cx="29428" cy="127616"/>
            </a:xfrm>
            <a:custGeom>
              <a:avLst/>
              <a:gdLst>
                <a:gd name="connsiteX0" fmla="*/ 29633 w 29428"/>
                <a:gd name="connsiteY0" fmla="*/ 63890 h 127616"/>
                <a:gd name="connsiteX1" fmla="*/ 21261 w 29428"/>
                <a:gd name="connsiteY1" fmla="*/ 24074 h 127616"/>
                <a:gd name="connsiteX2" fmla="*/ 1472 w 29428"/>
                <a:gd name="connsiteY2" fmla="*/ 82 h 127616"/>
                <a:gd name="connsiteX3" fmla="*/ 204 w 29428"/>
                <a:gd name="connsiteY3" fmla="*/ 1358 h 127616"/>
                <a:gd name="connsiteX4" fmla="*/ 2614 w 29428"/>
                <a:gd name="connsiteY4" fmla="*/ 4293 h 127616"/>
                <a:gd name="connsiteX5" fmla="*/ 22275 w 29428"/>
                <a:gd name="connsiteY5" fmla="*/ 63890 h 127616"/>
                <a:gd name="connsiteX6" fmla="*/ 1853 w 29428"/>
                <a:gd name="connsiteY6" fmla="*/ 124253 h 127616"/>
                <a:gd name="connsiteX7" fmla="*/ 204 w 29428"/>
                <a:gd name="connsiteY7" fmla="*/ 126422 h 127616"/>
                <a:gd name="connsiteX8" fmla="*/ 1472 w 29428"/>
                <a:gd name="connsiteY8" fmla="*/ 127698 h 127616"/>
                <a:gd name="connsiteX9" fmla="*/ 21641 w 29428"/>
                <a:gd name="connsiteY9" fmla="*/ 102813 h 127616"/>
                <a:gd name="connsiteX10" fmla="*/ 29633 w 29428"/>
                <a:gd name="connsiteY10" fmla="*/ 63890 h 1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28" h="127616">
                  <a:moveTo>
                    <a:pt x="29633" y="63890"/>
                  </a:moveTo>
                  <a:cubicBezTo>
                    <a:pt x="29633" y="53936"/>
                    <a:pt x="28237" y="38494"/>
                    <a:pt x="21261" y="24074"/>
                  </a:cubicBezTo>
                  <a:cubicBezTo>
                    <a:pt x="13650" y="8377"/>
                    <a:pt x="2741" y="82"/>
                    <a:pt x="1472" y="82"/>
                  </a:cubicBezTo>
                  <a:cubicBezTo>
                    <a:pt x="711" y="82"/>
                    <a:pt x="204" y="592"/>
                    <a:pt x="204" y="1358"/>
                  </a:cubicBezTo>
                  <a:cubicBezTo>
                    <a:pt x="204" y="1741"/>
                    <a:pt x="204" y="1996"/>
                    <a:pt x="2614" y="4293"/>
                  </a:cubicBezTo>
                  <a:cubicBezTo>
                    <a:pt x="15045" y="16927"/>
                    <a:pt x="22275" y="37218"/>
                    <a:pt x="22275" y="63890"/>
                  </a:cubicBezTo>
                  <a:cubicBezTo>
                    <a:pt x="22275" y="85712"/>
                    <a:pt x="17582" y="108173"/>
                    <a:pt x="1853" y="124253"/>
                  </a:cubicBezTo>
                  <a:cubicBezTo>
                    <a:pt x="204" y="125784"/>
                    <a:pt x="204" y="126039"/>
                    <a:pt x="204" y="126422"/>
                  </a:cubicBezTo>
                  <a:cubicBezTo>
                    <a:pt x="204" y="127188"/>
                    <a:pt x="711" y="127698"/>
                    <a:pt x="1472" y="127698"/>
                  </a:cubicBezTo>
                  <a:cubicBezTo>
                    <a:pt x="2741" y="127698"/>
                    <a:pt x="14157" y="119020"/>
                    <a:pt x="21641" y="102813"/>
                  </a:cubicBezTo>
                  <a:cubicBezTo>
                    <a:pt x="28110" y="88775"/>
                    <a:pt x="29633" y="74610"/>
                    <a:pt x="29633" y="63890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73C7B61C-706A-C84C-CFD3-44344A543FA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604362" y="4551150"/>
              <a:ext cx="84354" cy="29862"/>
            </a:xfrm>
            <a:custGeom>
              <a:avLst/>
              <a:gdLst>
                <a:gd name="connsiteX0" fmla="*/ 80252 w 84354"/>
                <a:gd name="connsiteY0" fmla="*/ 5187 h 29862"/>
                <a:gd name="connsiteX1" fmla="*/ 84564 w 84354"/>
                <a:gd name="connsiteY1" fmla="*/ 2634 h 29862"/>
                <a:gd name="connsiteX2" fmla="*/ 80378 w 84354"/>
                <a:gd name="connsiteY2" fmla="*/ 82 h 29862"/>
                <a:gd name="connsiteX3" fmla="*/ 4396 w 84354"/>
                <a:gd name="connsiteY3" fmla="*/ 82 h 29862"/>
                <a:gd name="connsiteX4" fmla="*/ 210 w 84354"/>
                <a:gd name="connsiteY4" fmla="*/ 2634 h 29862"/>
                <a:gd name="connsiteX5" fmla="*/ 4523 w 84354"/>
                <a:gd name="connsiteY5" fmla="*/ 5187 h 29862"/>
                <a:gd name="connsiteX6" fmla="*/ 80252 w 84354"/>
                <a:gd name="connsiteY6" fmla="*/ 5187 h 29862"/>
                <a:gd name="connsiteX7" fmla="*/ 80378 w 84354"/>
                <a:gd name="connsiteY7" fmla="*/ 29944 h 29862"/>
                <a:gd name="connsiteX8" fmla="*/ 84564 w 84354"/>
                <a:gd name="connsiteY8" fmla="*/ 27392 h 29862"/>
                <a:gd name="connsiteX9" fmla="*/ 80252 w 84354"/>
                <a:gd name="connsiteY9" fmla="*/ 24840 h 29862"/>
                <a:gd name="connsiteX10" fmla="*/ 4523 w 84354"/>
                <a:gd name="connsiteY10" fmla="*/ 24840 h 29862"/>
                <a:gd name="connsiteX11" fmla="*/ 210 w 84354"/>
                <a:gd name="connsiteY11" fmla="*/ 27392 h 29862"/>
                <a:gd name="connsiteX12" fmla="*/ 4396 w 84354"/>
                <a:gd name="connsiteY12" fmla="*/ 29944 h 29862"/>
                <a:gd name="connsiteX13" fmla="*/ 80378 w 84354"/>
                <a:gd name="connsiteY13" fmla="*/ 29944 h 2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354" h="29862">
                  <a:moveTo>
                    <a:pt x="80252" y="5187"/>
                  </a:moveTo>
                  <a:cubicBezTo>
                    <a:pt x="82154" y="5187"/>
                    <a:pt x="84564" y="5187"/>
                    <a:pt x="84564" y="2634"/>
                  </a:cubicBezTo>
                  <a:cubicBezTo>
                    <a:pt x="84564" y="82"/>
                    <a:pt x="82154" y="82"/>
                    <a:pt x="80378" y="82"/>
                  </a:cubicBezTo>
                  <a:lnTo>
                    <a:pt x="4396" y="82"/>
                  </a:lnTo>
                  <a:cubicBezTo>
                    <a:pt x="2620" y="82"/>
                    <a:pt x="210" y="82"/>
                    <a:pt x="210" y="2634"/>
                  </a:cubicBezTo>
                  <a:cubicBezTo>
                    <a:pt x="210" y="5187"/>
                    <a:pt x="2620" y="5187"/>
                    <a:pt x="4523" y="5187"/>
                  </a:cubicBezTo>
                  <a:lnTo>
                    <a:pt x="80252" y="5187"/>
                  </a:lnTo>
                  <a:close/>
                  <a:moveTo>
                    <a:pt x="80378" y="29944"/>
                  </a:moveTo>
                  <a:cubicBezTo>
                    <a:pt x="82154" y="29944"/>
                    <a:pt x="84564" y="29944"/>
                    <a:pt x="84564" y="27392"/>
                  </a:cubicBezTo>
                  <a:cubicBezTo>
                    <a:pt x="84564" y="24840"/>
                    <a:pt x="82154" y="24840"/>
                    <a:pt x="80252" y="24840"/>
                  </a:cubicBezTo>
                  <a:lnTo>
                    <a:pt x="4523" y="24840"/>
                  </a:lnTo>
                  <a:cubicBezTo>
                    <a:pt x="2620" y="24840"/>
                    <a:pt x="210" y="24840"/>
                    <a:pt x="210" y="27392"/>
                  </a:cubicBezTo>
                  <a:cubicBezTo>
                    <a:pt x="210" y="29944"/>
                    <a:pt x="2620" y="29944"/>
                    <a:pt x="4396" y="29944"/>
                  </a:cubicBezTo>
                  <a:lnTo>
                    <a:pt x="80378" y="29944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F297A9F2-CC01-A273-89AF-B8062E47138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783166" y="4377451"/>
              <a:ext cx="80802" cy="61013"/>
            </a:xfrm>
            <a:custGeom>
              <a:avLst/>
              <a:gdLst>
                <a:gd name="connsiteX0" fmla="*/ 44888 w 80802"/>
                <a:gd name="connsiteY0" fmla="*/ 25172 h 61013"/>
                <a:gd name="connsiteX1" fmla="*/ 44355 w 80802"/>
                <a:gd name="connsiteY1" fmla="*/ 24100 h 61013"/>
                <a:gd name="connsiteX2" fmla="*/ 46486 w 80802"/>
                <a:gd name="connsiteY2" fmla="*/ 22402 h 61013"/>
                <a:gd name="connsiteX3" fmla="*/ 55454 w 80802"/>
                <a:gd name="connsiteY3" fmla="*/ 16060 h 61013"/>
                <a:gd name="connsiteX4" fmla="*/ 78985 w 80802"/>
                <a:gd name="connsiteY4" fmla="*/ 3285 h 61013"/>
                <a:gd name="connsiteX5" fmla="*/ 81027 w 80802"/>
                <a:gd name="connsiteY5" fmla="*/ 1320 h 61013"/>
                <a:gd name="connsiteX6" fmla="*/ 79872 w 80802"/>
                <a:gd name="connsiteY6" fmla="*/ 159 h 61013"/>
                <a:gd name="connsiteX7" fmla="*/ 73746 w 80802"/>
                <a:gd name="connsiteY7" fmla="*/ 427 h 61013"/>
                <a:gd name="connsiteX8" fmla="*/ 63002 w 80802"/>
                <a:gd name="connsiteY8" fmla="*/ 70 h 61013"/>
                <a:gd name="connsiteX9" fmla="*/ 61137 w 80802"/>
                <a:gd name="connsiteY9" fmla="*/ 2035 h 61013"/>
                <a:gd name="connsiteX10" fmla="*/ 62469 w 80802"/>
                <a:gd name="connsiteY10" fmla="*/ 3285 h 61013"/>
                <a:gd name="connsiteX11" fmla="*/ 64689 w 80802"/>
                <a:gd name="connsiteY11" fmla="*/ 4536 h 61013"/>
                <a:gd name="connsiteX12" fmla="*/ 60782 w 80802"/>
                <a:gd name="connsiteY12" fmla="*/ 8913 h 61013"/>
                <a:gd name="connsiteX13" fmla="*/ 23755 w 80802"/>
                <a:gd name="connsiteY13" fmla="*/ 35177 h 61013"/>
                <a:gd name="connsiteX14" fmla="*/ 30770 w 80802"/>
                <a:gd name="connsiteY14" fmla="*/ 7037 h 61013"/>
                <a:gd name="connsiteX15" fmla="*/ 38583 w 80802"/>
                <a:gd name="connsiteY15" fmla="*/ 3285 h 61013"/>
                <a:gd name="connsiteX16" fmla="*/ 41247 w 80802"/>
                <a:gd name="connsiteY16" fmla="*/ 1409 h 61013"/>
                <a:gd name="connsiteX17" fmla="*/ 39826 w 80802"/>
                <a:gd name="connsiteY17" fmla="*/ 70 h 61013"/>
                <a:gd name="connsiteX18" fmla="*/ 28194 w 80802"/>
                <a:gd name="connsiteY18" fmla="*/ 427 h 61013"/>
                <a:gd name="connsiteX19" fmla="*/ 22068 w 80802"/>
                <a:gd name="connsiteY19" fmla="*/ 338 h 61013"/>
                <a:gd name="connsiteX20" fmla="*/ 16474 w 80802"/>
                <a:gd name="connsiteY20" fmla="*/ 70 h 61013"/>
                <a:gd name="connsiteX21" fmla="*/ 14609 w 80802"/>
                <a:gd name="connsiteY21" fmla="*/ 2035 h 61013"/>
                <a:gd name="connsiteX22" fmla="*/ 17539 w 80802"/>
                <a:gd name="connsiteY22" fmla="*/ 3285 h 61013"/>
                <a:gd name="connsiteX23" fmla="*/ 20913 w 80802"/>
                <a:gd name="connsiteY23" fmla="*/ 3464 h 61013"/>
                <a:gd name="connsiteX24" fmla="*/ 22867 w 80802"/>
                <a:gd name="connsiteY24" fmla="*/ 4715 h 61013"/>
                <a:gd name="connsiteX25" fmla="*/ 22512 w 80802"/>
                <a:gd name="connsiteY25" fmla="*/ 6680 h 61013"/>
                <a:gd name="connsiteX26" fmla="*/ 10702 w 80802"/>
                <a:gd name="connsiteY26" fmla="*/ 54115 h 61013"/>
                <a:gd name="connsiteX27" fmla="*/ 2888 w 80802"/>
                <a:gd name="connsiteY27" fmla="*/ 57867 h 61013"/>
                <a:gd name="connsiteX28" fmla="*/ 224 w 80802"/>
                <a:gd name="connsiteY28" fmla="*/ 59832 h 61013"/>
                <a:gd name="connsiteX29" fmla="*/ 1645 w 80802"/>
                <a:gd name="connsiteY29" fmla="*/ 61083 h 61013"/>
                <a:gd name="connsiteX30" fmla="*/ 13188 w 80802"/>
                <a:gd name="connsiteY30" fmla="*/ 60726 h 61013"/>
                <a:gd name="connsiteX31" fmla="*/ 19315 w 80802"/>
                <a:gd name="connsiteY31" fmla="*/ 60815 h 61013"/>
                <a:gd name="connsiteX32" fmla="*/ 24998 w 80802"/>
                <a:gd name="connsiteY32" fmla="*/ 61083 h 61013"/>
                <a:gd name="connsiteX33" fmla="*/ 26863 w 80802"/>
                <a:gd name="connsiteY33" fmla="*/ 59118 h 61013"/>
                <a:gd name="connsiteX34" fmla="*/ 24021 w 80802"/>
                <a:gd name="connsiteY34" fmla="*/ 57867 h 61013"/>
                <a:gd name="connsiteX35" fmla="*/ 20647 w 80802"/>
                <a:gd name="connsiteY35" fmla="*/ 57688 h 61013"/>
                <a:gd name="connsiteX36" fmla="*/ 18605 w 80802"/>
                <a:gd name="connsiteY36" fmla="*/ 56348 h 61013"/>
                <a:gd name="connsiteX37" fmla="*/ 22778 w 80802"/>
                <a:gd name="connsiteY37" fmla="*/ 39197 h 61013"/>
                <a:gd name="connsiteX38" fmla="*/ 37518 w 80802"/>
                <a:gd name="connsiteY38" fmla="*/ 28745 h 61013"/>
                <a:gd name="connsiteX39" fmla="*/ 50393 w 80802"/>
                <a:gd name="connsiteY39" fmla="*/ 53847 h 61013"/>
                <a:gd name="connsiteX40" fmla="*/ 51015 w 80802"/>
                <a:gd name="connsiteY40" fmla="*/ 55544 h 61013"/>
                <a:gd name="connsiteX41" fmla="*/ 46930 w 80802"/>
                <a:gd name="connsiteY41" fmla="*/ 57867 h 61013"/>
                <a:gd name="connsiteX42" fmla="*/ 44621 w 80802"/>
                <a:gd name="connsiteY42" fmla="*/ 59832 h 61013"/>
                <a:gd name="connsiteX43" fmla="*/ 46131 w 80802"/>
                <a:gd name="connsiteY43" fmla="*/ 61083 h 61013"/>
                <a:gd name="connsiteX44" fmla="*/ 57496 w 80802"/>
                <a:gd name="connsiteY44" fmla="*/ 60726 h 61013"/>
                <a:gd name="connsiteX45" fmla="*/ 66198 w 80802"/>
                <a:gd name="connsiteY45" fmla="*/ 61083 h 61013"/>
                <a:gd name="connsiteX46" fmla="*/ 67974 w 80802"/>
                <a:gd name="connsiteY46" fmla="*/ 59207 h 61013"/>
                <a:gd name="connsiteX47" fmla="*/ 65932 w 80802"/>
                <a:gd name="connsiteY47" fmla="*/ 57867 h 61013"/>
                <a:gd name="connsiteX48" fmla="*/ 60071 w 80802"/>
                <a:gd name="connsiteY48" fmla="*/ 54919 h 61013"/>
                <a:gd name="connsiteX49" fmla="*/ 44888 w 80802"/>
                <a:gd name="connsiteY49" fmla="*/ 25172 h 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0802" h="61013">
                  <a:moveTo>
                    <a:pt x="44888" y="25172"/>
                  </a:moveTo>
                  <a:cubicBezTo>
                    <a:pt x="44533" y="24457"/>
                    <a:pt x="44355" y="24189"/>
                    <a:pt x="44355" y="24100"/>
                  </a:cubicBezTo>
                  <a:cubicBezTo>
                    <a:pt x="44355" y="23921"/>
                    <a:pt x="44444" y="23832"/>
                    <a:pt x="46486" y="22402"/>
                  </a:cubicBezTo>
                  <a:lnTo>
                    <a:pt x="55454" y="16060"/>
                  </a:lnTo>
                  <a:cubicBezTo>
                    <a:pt x="67175" y="7752"/>
                    <a:pt x="72680" y="3821"/>
                    <a:pt x="78985" y="3285"/>
                  </a:cubicBezTo>
                  <a:cubicBezTo>
                    <a:pt x="79961" y="3196"/>
                    <a:pt x="81027" y="3107"/>
                    <a:pt x="81027" y="1320"/>
                  </a:cubicBezTo>
                  <a:cubicBezTo>
                    <a:pt x="81027" y="606"/>
                    <a:pt x="80405" y="159"/>
                    <a:pt x="79872" y="159"/>
                  </a:cubicBezTo>
                  <a:cubicBezTo>
                    <a:pt x="78008" y="159"/>
                    <a:pt x="75699" y="427"/>
                    <a:pt x="73746" y="427"/>
                  </a:cubicBezTo>
                  <a:cubicBezTo>
                    <a:pt x="71348" y="427"/>
                    <a:pt x="65399" y="70"/>
                    <a:pt x="63002" y="70"/>
                  </a:cubicBezTo>
                  <a:cubicBezTo>
                    <a:pt x="62469" y="70"/>
                    <a:pt x="61137" y="70"/>
                    <a:pt x="61137" y="2035"/>
                  </a:cubicBezTo>
                  <a:cubicBezTo>
                    <a:pt x="61137" y="2124"/>
                    <a:pt x="61137" y="3196"/>
                    <a:pt x="62469" y="3285"/>
                  </a:cubicBezTo>
                  <a:cubicBezTo>
                    <a:pt x="63534" y="3375"/>
                    <a:pt x="64689" y="3553"/>
                    <a:pt x="64689" y="4536"/>
                  </a:cubicBezTo>
                  <a:cubicBezTo>
                    <a:pt x="64689" y="6144"/>
                    <a:pt x="61936" y="8109"/>
                    <a:pt x="60782" y="8913"/>
                  </a:cubicBezTo>
                  <a:lnTo>
                    <a:pt x="23755" y="35177"/>
                  </a:lnTo>
                  <a:lnTo>
                    <a:pt x="30770" y="7037"/>
                  </a:lnTo>
                  <a:cubicBezTo>
                    <a:pt x="31569" y="4000"/>
                    <a:pt x="31657" y="3285"/>
                    <a:pt x="38583" y="3285"/>
                  </a:cubicBezTo>
                  <a:cubicBezTo>
                    <a:pt x="40004" y="3285"/>
                    <a:pt x="41247" y="3285"/>
                    <a:pt x="41247" y="1409"/>
                  </a:cubicBezTo>
                  <a:cubicBezTo>
                    <a:pt x="41247" y="606"/>
                    <a:pt x="40714" y="70"/>
                    <a:pt x="39826" y="70"/>
                  </a:cubicBezTo>
                  <a:cubicBezTo>
                    <a:pt x="37251" y="70"/>
                    <a:pt x="30770" y="427"/>
                    <a:pt x="28194" y="427"/>
                  </a:cubicBezTo>
                  <a:cubicBezTo>
                    <a:pt x="26685" y="427"/>
                    <a:pt x="23577" y="427"/>
                    <a:pt x="22068" y="338"/>
                  </a:cubicBezTo>
                  <a:cubicBezTo>
                    <a:pt x="20292" y="248"/>
                    <a:pt x="18161" y="70"/>
                    <a:pt x="16474" y="70"/>
                  </a:cubicBezTo>
                  <a:cubicBezTo>
                    <a:pt x="15941" y="70"/>
                    <a:pt x="14609" y="70"/>
                    <a:pt x="14609" y="2035"/>
                  </a:cubicBezTo>
                  <a:cubicBezTo>
                    <a:pt x="14609" y="3285"/>
                    <a:pt x="15586" y="3285"/>
                    <a:pt x="17539" y="3285"/>
                  </a:cubicBezTo>
                  <a:cubicBezTo>
                    <a:pt x="18960" y="3285"/>
                    <a:pt x="19315" y="3285"/>
                    <a:pt x="20913" y="3464"/>
                  </a:cubicBezTo>
                  <a:cubicBezTo>
                    <a:pt x="22689" y="3643"/>
                    <a:pt x="22867" y="3821"/>
                    <a:pt x="22867" y="4715"/>
                  </a:cubicBezTo>
                  <a:cubicBezTo>
                    <a:pt x="22867" y="4893"/>
                    <a:pt x="22867" y="5340"/>
                    <a:pt x="22512" y="6680"/>
                  </a:cubicBezTo>
                  <a:lnTo>
                    <a:pt x="10702" y="54115"/>
                  </a:lnTo>
                  <a:cubicBezTo>
                    <a:pt x="9992" y="57152"/>
                    <a:pt x="9814" y="57867"/>
                    <a:pt x="2888" y="57867"/>
                  </a:cubicBezTo>
                  <a:cubicBezTo>
                    <a:pt x="1290" y="57867"/>
                    <a:pt x="224" y="57867"/>
                    <a:pt x="224" y="59832"/>
                  </a:cubicBezTo>
                  <a:cubicBezTo>
                    <a:pt x="224" y="59922"/>
                    <a:pt x="224" y="61083"/>
                    <a:pt x="1645" y="61083"/>
                  </a:cubicBezTo>
                  <a:cubicBezTo>
                    <a:pt x="4220" y="61083"/>
                    <a:pt x="10613" y="60726"/>
                    <a:pt x="13188" y="60726"/>
                  </a:cubicBezTo>
                  <a:cubicBezTo>
                    <a:pt x="14698" y="60726"/>
                    <a:pt x="17806" y="60726"/>
                    <a:pt x="19315" y="60815"/>
                  </a:cubicBezTo>
                  <a:cubicBezTo>
                    <a:pt x="21091" y="60904"/>
                    <a:pt x="23311" y="61083"/>
                    <a:pt x="24998" y="61083"/>
                  </a:cubicBezTo>
                  <a:cubicBezTo>
                    <a:pt x="25531" y="61083"/>
                    <a:pt x="26863" y="61083"/>
                    <a:pt x="26863" y="59118"/>
                  </a:cubicBezTo>
                  <a:cubicBezTo>
                    <a:pt x="26863" y="57867"/>
                    <a:pt x="25797" y="57867"/>
                    <a:pt x="24021" y="57867"/>
                  </a:cubicBezTo>
                  <a:cubicBezTo>
                    <a:pt x="23932" y="57867"/>
                    <a:pt x="22245" y="57867"/>
                    <a:pt x="20647" y="57688"/>
                  </a:cubicBezTo>
                  <a:cubicBezTo>
                    <a:pt x="18605" y="57510"/>
                    <a:pt x="18605" y="57242"/>
                    <a:pt x="18605" y="56348"/>
                  </a:cubicBezTo>
                  <a:cubicBezTo>
                    <a:pt x="18605" y="55634"/>
                    <a:pt x="19493" y="52328"/>
                    <a:pt x="22778" y="39197"/>
                  </a:cubicBezTo>
                  <a:lnTo>
                    <a:pt x="37518" y="28745"/>
                  </a:lnTo>
                  <a:lnTo>
                    <a:pt x="50393" y="53847"/>
                  </a:lnTo>
                  <a:cubicBezTo>
                    <a:pt x="51015" y="55008"/>
                    <a:pt x="51015" y="55098"/>
                    <a:pt x="51015" y="55544"/>
                  </a:cubicBezTo>
                  <a:cubicBezTo>
                    <a:pt x="51015" y="57599"/>
                    <a:pt x="48528" y="57867"/>
                    <a:pt x="46930" y="57867"/>
                  </a:cubicBezTo>
                  <a:cubicBezTo>
                    <a:pt x="45864" y="57867"/>
                    <a:pt x="44621" y="57867"/>
                    <a:pt x="44621" y="59832"/>
                  </a:cubicBezTo>
                  <a:cubicBezTo>
                    <a:pt x="44621" y="59922"/>
                    <a:pt x="44710" y="61083"/>
                    <a:pt x="46131" y="61083"/>
                  </a:cubicBezTo>
                  <a:cubicBezTo>
                    <a:pt x="48617" y="61083"/>
                    <a:pt x="55010" y="60726"/>
                    <a:pt x="57496" y="60726"/>
                  </a:cubicBezTo>
                  <a:cubicBezTo>
                    <a:pt x="60160" y="60726"/>
                    <a:pt x="63712" y="61083"/>
                    <a:pt x="66198" y="61083"/>
                  </a:cubicBezTo>
                  <a:cubicBezTo>
                    <a:pt x="67353" y="61083"/>
                    <a:pt x="67974" y="60458"/>
                    <a:pt x="67974" y="59207"/>
                  </a:cubicBezTo>
                  <a:cubicBezTo>
                    <a:pt x="67974" y="57867"/>
                    <a:pt x="66820" y="57867"/>
                    <a:pt x="65932" y="57867"/>
                  </a:cubicBezTo>
                  <a:cubicBezTo>
                    <a:pt x="64334" y="57867"/>
                    <a:pt x="61581" y="57778"/>
                    <a:pt x="60071" y="54919"/>
                  </a:cubicBezTo>
                  <a:lnTo>
                    <a:pt x="44888" y="25172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B87DD1B9-9FC4-F170-B8A4-5D0215B17A0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738257" y="4476749"/>
              <a:ext cx="168835" cy="178662"/>
            </a:xfrm>
            <a:custGeom>
              <a:avLst/>
              <a:gdLst>
                <a:gd name="connsiteX0" fmla="*/ 153707 w 168835"/>
                <a:gd name="connsiteY0" fmla="*/ 178735 h 178662"/>
                <a:gd name="connsiteX1" fmla="*/ 169056 w 168835"/>
                <a:gd name="connsiteY1" fmla="*/ 137898 h 178662"/>
                <a:gd name="connsiteX2" fmla="*/ 165885 w 168835"/>
                <a:gd name="connsiteY2" fmla="*/ 137898 h 178662"/>
                <a:gd name="connsiteX3" fmla="*/ 132904 w 168835"/>
                <a:gd name="connsiteY3" fmla="*/ 163677 h 178662"/>
                <a:gd name="connsiteX4" fmla="*/ 93454 w 168835"/>
                <a:gd name="connsiteY4" fmla="*/ 167633 h 178662"/>
                <a:gd name="connsiteX5" fmla="*/ 16965 w 168835"/>
                <a:gd name="connsiteY5" fmla="*/ 167633 h 178662"/>
                <a:gd name="connsiteX6" fmla="*/ 81531 w 168835"/>
                <a:gd name="connsiteY6" fmla="*/ 91446 h 178662"/>
                <a:gd name="connsiteX7" fmla="*/ 82672 w 168835"/>
                <a:gd name="connsiteY7" fmla="*/ 89404 h 178662"/>
                <a:gd name="connsiteX8" fmla="*/ 81784 w 168835"/>
                <a:gd name="connsiteY8" fmla="*/ 87490 h 178662"/>
                <a:gd name="connsiteX9" fmla="*/ 22673 w 168835"/>
                <a:gd name="connsiteY9" fmla="*/ 6198 h 178662"/>
                <a:gd name="connsiteX10" fmla="*/ 92186 w 168835"/>
                <a:gd name="connsiteY10" fmla="*/ 6198 h 178662"/>
                <a:gd name="connsiteX11" fmla="*/ 121868 w 168835"/>
                <a:gd name="connsiteY11" fmla="*/ 8240 h 178662"/>
                <a:gd name="connsiteX12" fmla="*/ 149775 w 168835"/>
                <a:gd name="connsiteY12" fmla="*/ 17811 h 178662"/>
                <a:gd name="connsiteX13" fmla="*/ 165885 w 168835"/>
                <a:gd name="connsiteY13" fmla="*/ 35933 h 178662"/>
                <a:gd name="connsiteX14" fmla="*/ 169056 w 168835"/>
                <a:gd name="connsiteY14" fmla="*/ 35933 h 178662"/>
                <a:gd name="connsiteX15" fmla="*/ 153707 w 168835"/>
                <a:gd name="connsiteY15" fmla="*/ 73 h 178662"/>
                <a:gd name="connsiteX16" fmla="*/ 3773 w 168835"/>
                <a:gd name="connsiteY16" fmla="*/ 73 h 178662"/>
                <a:gd name="connsiteX17" fmla="*/ 348 w 168835"/>
                <a:gd name="connsiteY17" fmla="*/ 966 h 178662"/>
                <a:gd name="connsiteX18" fmla="*/ 221 w 168835"/>
                <a:gd name="connsiteY18" fmla="*/ 5177 h 178662"/>
                <a:gd name="connsiteX19" fmla="*/ 67324 w 168835"/>
                <a:gd name="connsiteY19" fmla="*/ 97571 h 178662"/>
                <a:gd name="connsiteX20" fmla="*/ 1616 w 168835"/>
                <a:gd name="connsiteY20" fmla="*/ 175034 h 178662"/>
                <a:gd name="connsiteX21" fmla="*/ 348 w 168835"/>
                <a:gd name="connsiteY21" fmla="*/ 177332 h 178662"/>
                <a:gd name="connsiteX22" fmla="*/ 3773 w 168835"/>
                <a:gd name="connsiteY22" fmla="*/ 178735 h 178662"/>
                <a:gd name="connsiteX23" fmla="*/ 153707 w 168835"/>
                <a:gd name="connsiteY23" fmla="*/ 178735 h 17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835" h="178662">
                  <a:moveTo>
                    <a:pt x="153707" y="178735"/>
                  </a:moveTo>
                  <a:lnTo>
                    <a:pt x="169056" y="137898"/>
                  </a:lnTo>
                  <a:lnTo>
                    <a:pt x="165885" y="137898"/>
                  </a:lnTo>
                  <a:cubicBezTo>
                    <a:pt x="160938" y="151170"/>
                    <a:pt x="147492" y="159848"/>
                    <a:pt x="132904" y="163677"/>
                  </a:cubicBezTo>
                  <a:cubicBezTo>
                    <a:pt x="130240" y="164315"/>
                    <a:pt x="117809" y="167633"/>
                    <a:pt x="93454" y="167633"/>
                  </a:cubicBezTo>
                  <a:lnTo>
                    <a:pt x="16965" y="167633"/>
                  </a:lnTo>
                  <a:lnTo>
                    <a:pt x="81531" y="91446"/>
                  </a:lnTo>
                  <a:cubicBezTo>
                    <a:pt x="82419" y="90425"/>
                    <a:pt x="82672" y="90042"/>
                    <a:pt x="82672" y="89404"/>
                  </a:cubicBezTo>
                  <a:cubicBezTo>
                    <a:pt x="82672" y="89149"/>
                    <a:pt x="82672" y="88766"/>
                    <a:pt x="81784" y="87490"/>
                  </a:cubicBezTo>
                  <a:lnTo>
                    <a:pt x="22673" y="6198"/>
                  </a:lnTo>
                  <a:lnTo>
                    <a:pt x="92186" y="6198"/>
                  </a:lnTo>
                  <a:cubicBezTo>
                    <a:pt x="109184" y="6198"/>
                    <a:pt x="120727" y="7985"/>
                    <a:pt x="121868" y="8240"/>
                  </a:cubicBezTo>
                  <a:cubicBezTo>
                    <a:pt x="128718" y="9261"/>
                    <a:pt x="139754" y="11430"/>
                    <a:pt x="149775" y="17811"/>
                  </a:cubicBezTo>
                  <a:cubicBezTo>
                    <a:pt x="152946" y="19853"/>
                    <a:pt x="161572" y="25596"/>
                    <a:pt x="165885" y="35933"/>
                  </a:cubicBezTo>
                  <a:lnTo>
                    <a:pt x="169056" y="35933"/>
                  </a:lnTo>
                  <a:lnTo>
                    <a:pt x="153707" y="73"/>
                  </a:lnTo>
                  <a:lnTo>
                    <a:pt x="3773" y="73"/>
                  </a:lnTo>
                  <a:cubicBezTo>
                    <a:pt x="855" y="73"/>
                    <a:pt x="728" y="200"/>
                    <a:pt x="348" y="966"/>
                  </a:cubicBezTo>
                  <a:cubicBezTo>
                    <a:pt x="221" y="1349"/>
                    <a:pt x="221" y="3773"/>
                    <a:pt x="221" y="5177"/>
                  </a:cubicBezTo>
                  <a:lnTo>
                    <a:pt x="67324" y="97571"/>
                  </a:lnTo>
                  <a:lnTo>
                    <a:pt x="1616" y="175034"/>
                  </a:lnTo>
                  <a:cubicBezTo>
                    <a:pt x="348" y="176566"/>
                    <a:pt x="348" y="177204"/>
                    <a:pt x="348" y="177332"/>
                  </a:cubicBezTo>
                  <a:cubicBezTo>
                    <a:pt x="348" y="178735"/>
                    <a:pt x="1489" y="178735"/>
                    <a:pt x="3773" y="178735"/>
                  </a:cubicBezTo>
                  <a:lnTo>
                    <a:pt x="153707" y="178735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6D2121E6-0F9C-90E8-4589-67D13918056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744778" y="4689329"/>
              <a:ext cx="26904" cy="60120"/>
            </a:xfrm>
            <a:custGeom>
              <a:avLst/>
              <a:gdLst>
                <a:gd name="connsiteX0" fmla="*/ 24817 w 26904"/>
                <a:gd name="connsiteY0" fmla="*/ 3488 h 60120"/>
                <a:gd name="connsiteX1" fmla="*/ 21266 w 26904"/>
                <a:gd name="connsiteY1" fmla="*/ 94 h 60120"/>
                <a:gd name="connsiteX2" fmla="*/ 16293 w 26904"/>
                <a:gd name="connsiteY2" fmla="*/ 5007 h 60120"/>
                <a:gd name="connsiteX3" fmla="*/ 19845 w 26904"/>
                <a:gd name="connsiteY3" fmla="*/ 8402 h 60120"/>
                <a:gd name="connsiteX4" fmla="*/ 24817 w 26904"/>
                <a:gd name="connsiteY4" fmla="*/ 3488 h 60120"/>
                <a:gd name="connsiteX5" fmla="*/ 6704 w 26904"/>
                <a:gd name="connsiteY5" fmla="*/ 48869 h 60120"/>
                <a:gd name="connsiteX6" fmla="*/ 5904 w 26904"/>
                <a:gd name="connsiteY6" fmla="*/ 52621 h 60120"/>
                <a:gd name="connsiteX7" fmla="*/ 14340 w 26904"/>
                <a:gd name="connsiteY7" fmla="*/ 60214 h 60120"/>
                <a:gd name="connsiteX8" fmla="*/ 27126 w 26904"/>
                <a:gd name="connsiteY8" fmla="*/ 46546 h 60120"/>
                <a:gd name="connsiteX9" fmla="*/ 25705 w 26904"/>
                <a:gd name="connsiteY9" fmla="*/ 45385 h 60120"/>
                <a:gd name="connsiteX10" fmla="*/ 24018 w 26904"/>
                <a:gd name="connsiteY10" fmla="*/ 46903 h 60120"/>
                <a:gd name="connsiteX11" fmla="*/ 14606 w 26904"/>
                <a:gd name="connsiteY11" fmla="*/ 57712 h 60120"/>
                <a:gd name="connsiteX12" fmla="*/ 12386 w 26904"/>
                <a:gd name="connsiteY12" fmla="*/ 54586 h 60120"/>
                <a:gd name="connsiteX13" fmla="*/ 13807 w 26904"/>
                <a:gd name="connsiteY13" fmla="*/ 48869 h 60120"/>
                <a:gd name="connsiteX14" fmla="*/ 16648 w 26904"/>
                <a:gd name="connsiteY14" fmla="*/ 41722 h 60120"/>
                <a:gd name="connsiteX15" fmla="*/ 20999 w 26904"/>
                <a:gd name="connsiteY15" fmla="*/ 30377 h 60120"/>
                <a:gd name="connsiteX16" fmla="*/ 21532 w 26904"/>
                <a:gd name="connsiteY16" fmla="*/ 27518 h 60120"/>
                <a:gd name="connsiteX17" fmla="*/ 13097 w 26904"/>
                <a:gd name="connsiteY17" fmla="*/ 19925 h 60120"/>
                <a:gd name="connsiteX18" fmla="*/ 222 w 26904"/>
                <a:gd name="connsiteY18" fmla="*/ 33593 h 60120"/>
                <a:gd name="connsiteX19" fmla="*/ 1731 w 26904"/>
                <a:gd name="connsiteY19" fmla="*/ 34754 h 60120"/>
                <a:gd name="connsiteX20" fmla="*/ 3329 w 26904"/>
                <a:gd name="connsiteY20" fmla="*/ 33325 h 60120"/>
                <a:gd name="connsiteX21" fmla="*/ 12830 w 26904"/>
                <a:gd name="connsiteY21" fmla="*/ 22427 h 60120"/>
                <a:gd name="connsiteX22" fmla="*/ 15050 w 26904"/>
                <a:gd name="connsiteY22" fmla="*/ 25553 h 60120"/>
                <a:gd name="connsiteX23" fmla="*/ 12298 w 26904"/>
                <a:gd name="connsiteY23" fmla="*/ 34486 h 60120"/>
                <a:gd name="connsiteX24" fmla="*/ 6704 w 26904"/>
                <a:gd name="connsiteY24" fmla="*/ 48869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17" y="3488"/>
                  </a:moveTo>
                  <a:cubicBezTo>
                    <a:pt x="24817" y="2059"/>
                    <a:pt x="23752" y="94"/>
                    <a:pt x="21266" y="94"/>
                  </a:cubicBezTo>
                  <a:cubicBezTo>
                    <a:pt x="18868" y="94"/>
                    <a:pt x="16293" y="2416"/>
                    <a:pt x="16293" y="5007"/>
                  </a:cubicBezTo>
                  <a:cubicBezTo>
                    <a:pt x="16293" y="6526"/>
                    <a:pt x="17448" y="8402"/>
                    <a:pt x="19845" y="8402"/>
                  </a:cubicBezTo>
                  <a:cubicBezTo>
                    <a:pt x="22420" y="8402"/>
                    <a:pt x="24817" y="5900"/>
                    <a:pt x="24817" y="3488"/>
                  </a:cubicBezTo>
                  <a:close/>
                  <a:moveTo>
                    <a:pt x="6704" y="48869"/>
                  </a:moveTo>
                  <a:cubicBezTo>
                    <a:pt x="6348" y="50030"/>
                    <a:pt x="5904" y="51102"/>
                    <a:pt x="5904" y="52621"/>
                  </a:cubicBezTo>
                  <a:cubicBezTo>
                    <a:pt x="5904" y="56819"/>
                    <a:pt x="9456" y="60214"/>
                    <a:pt x="14340" y="60214"/>
                  </a:cubicBezTo>
                  <a:cubicBezTo>
                    <a:pt x="23219" y="60214"/>
                    <a:pt x="27126" y="47886"/>
                    <a:pt x="27126" y="46546"/>
                  </a:cubicBezTo>
                  <a:cubicBezTo>
                    <a:pt x="27126" y="45385"/>
                    <a:pt x="25972" y="45385"/>
                    <a:pt x="25705" y="45385"/>
                  </a:cubicBezTo>
                  <a:cubicBezTo>
                    <a:pt x="24462" y="45385"/>
                    <a:pt x="24374" y="45921"/>
                    <a:pt x="24018" y="46903"/>
                  </a:cubicBezTo>
                  <a:cubicBezTo>
                    <a:pt x="21976" y="54050"/>
                    <a:pt x="18069" y="57712"/>
                    <a:pt x="14606" y="57712"/>
                  </a:cubicBezTo>
                  <a:cubicBezTo>
                    <a:pt x="12830" y="57712"/>
                    <a:pt x="12386" y="56551"/>
                    <a:pt x="12386" y="54586"/>
                  </a:cubicBezTo>
                  <a:cubicBezTo>
                    <a:pt x="12386" y="52531"/>
                    <a:pt x="13008" y="50834"/>
                    <a:pt x="13807" y="48869"/>
                  </a:cubicBezTo>
                  <a:cubicBezTo>
                    <a:pt x="14695" y="46457"/>
                    <a:pt x="15672" y="44045"/>
                    <a:pt x="16648" y="41722"/>
                  </a:cubicBezTo>
                  <a:cubicBezTo>
                    <a:pt x="17448" y="39578"/>
                    <a:pt x="20644" y="31449"/>
                    <a:pt x="20999" y="30377"/>
                  </a:cubicBezTo>
                  <a:cubicBezTo>
                    <a:pt x="21266" y="29484"/>
                    <a:pt x="21532" y="28412"/>
                    <a:pt x="21532" y="27518"/>
                  </a:cubicBezTo>
                  <a:cubicBezTo>
                    <a:pt x="21532" y="23320"/>
                    <a:pt x="17980" y="19925"/>
                    <a:pt x="13097" y="19925"/>
                  </a:cubicBezTo>
                  <a:cubicBezTo>
                    <a:pt x="4306" y="19925"/>
                    <a:pt x="222" y="32074"/>
                    <a:pt x="222" y="33593"/>
                  </a:cubicBezTo>
                  <a:cubicBezTo>
                    <a:pt x="222" y="34754"/>
                    <a:pt x="1465" y="34754"/>
                    <a:pt x="1731" y="34754"/>
                  </a:cubicBezTo>
                  <a:cubicBezTo>
                    <a:pt x="2974" y="34754"/>
                    <a:pt x="3063" y="34308"/>
                    <a:pt x="3329" y="33325"/>
                  </a:cubicBezTo>
                  <a:cubicBezTo>
                    <a:pt x="5638" y="25643"/>
                    <a:pt x="9545" y="22427"/>
                    <a:pt x="12830" y="22427"/>
                  </a:cubicBezTo>
                  <a:cubicBezTo>
                    <a:pt x="14251" y="22427"/>
                    <a:pt x="15050" y="23141"/>
                    <a:pt x="15050" y="25553"/>
                  </a:cubicBezTo>
                  <a:cubicBezTo>
                    <a:pt x="15050" y="27608"/>
                    <a:pt x="14517" y="28948"/>
                    <a:pt x="12298" y="34486"/>
                  </a:cubicBezTo>
                  <a:lnTo>
                    <a:pt x="6704" y="48869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86866E73-652B-BF06-D1C2-1E0F6CECA2E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782709" y="4714163"/>
              <a:ext cx="65352" cy="24030"/>
            </a:xfrm>
            <a:custGeom>
              <a:avLst/>
              <a:gdLst>
                <a:gd name="connsiteX0" fmla="*/ 62202 w 65352"/>
                <a:gd name="connsiteY0" fmla="*/ 4471 h 24030"/>
                <a:gd name="connsiteX1" fmla="*/ 65577 w 65352"/>
                <a:gd name="connsiteY1" fmla="*/ 2238 h 24030"/>
                <a:gd name="connsiteX2" fmla="*/ 62291 w 65352"/>
                <a:gd name="connsiteY2" fmla="*/ 94 h 24030"/>
                <a:gd name="connsiteX3" fmla="*/ 3510 w 65352"/>
                <a:gd name="connsiteY3" fmla="*/ 94 h 24030"/>
                <a:gd name="connsiteX4" fmla="*/ 224 w 65352"/>
                <a:gd name="connsiteY4" fmla="*/ 2238 h 24030"/>
                <a:gd name="connsiteX5" fmla="*/ 3599 w 65352"/>
                <a:gd name="connsiteY5" fmla="*/ 4471 h 24030"/>
                <a:gd name="connsiteX6" fmla="*/ 62202 w 65352"/>
                <a:gd name="connsiteY6" fmla="*/ 4471 h 24030"/>
                <a:gd name="connsiteX7" fmla="*/ 62291 w 65352"/>
                <a:gd name="connsiteY7" fmla="*/ 24124 h 24030"/>
                <a:gd name="connsiteX8" fmla="*/ 65577 w 65352"/>
                <a:gd name="connsiteY8" fmla="*/ 21980 h 24030"/>
                <a:gd name="connsiteX9" fmla="*/ 62202 w 65352"/>
                <a:gd name="connsiteY9" fmla="*/ 19747 h 24030"/>
                <a:gd name="connsiteX10" fmla="*/ 3599 w 65352"/>
                <a:gd name="connsiteY10" fmla="*/ 19747 h 24030"/>
                <a:gd name="connsiteX11" fmla="*/ 224 w 65352"/>
                <a:gd name="connsiteY11" fmla="*/ 21980 h 24030"/>
                <a:gd name="connsiteX12" fmla="*/ 3510 w 65352"/>
                <a:gd name="connsiteY12" fmla="*/ 24124 h 24030"/>
                <a:gd name="connsiteX13" fmla="*/ 62291 w 65352"/>
                <a:gd name="connsiteY13" fmla="*/ 24124 h 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352" h="24030">
                  <a:moveTo>
                    <a:pt x="62202" y="4471"/>
                  </a:moveTo>
                  <a:cubicBezTo>
                    <a:pt x="63534" y="4471"/>
                    <a:pt x="65577" y="4471"/>
                    <a:pt x="65577" y="2238"/>
                  </a:cubicBezTo>
                  <a:cubicBezTo>
                    <a:pt x="65577" y="94"/>
                    <a:pt x="63446" y="94"/>
                    <a:pt x="62291" y="94"/>
                  </a:cubicBezTo>
                  <a:lnTo>
                    <a:pt x="3510" y="94"/>
                  </a:lnTo>
                  <a:cubicBezTo>
                    <a:pt x="2355" y="94"/>
                    <a:pt x="224" y="94"/>
                    <a:pt x="224" y="2238"/>
                  </a:cubicBezTo>
                  <a:cubicBezTo>
                    <a:pt x="224" y="4471"/>
                    <a:pt x="2267" y="4471"/>
                    <a:pt x="3599" y="4471"/>
                  </a:cubicBezTo>
                  <a:lnTo>
                    <a:pt x="62202" y="4471"/>
                  </a:lnTo>
                  <a:close/>
                  <a:moveTo>
                    <a:pt x="62291" y="24124"/>
                  </a:moveTo>
                  <a:cubicBezTo>
                    <a:pt x="63446" y="24124"/>
                    <a:pt x="65577" y="24124"/>
                    <a:pt x="65577" y="21980"/>
                  </a:cubicBezTo>
                  <a:cubicBezTo>
                    <a:pt x="65577" y="19747"/>
                    <a:pt x="63534" y="19747"/>
                    <a:pt x="62202" y="19747"/>
                  </a:cubicBezTo>
                  <a:lnTo>
                    <a:pt x="3599" y="19747"/>
                  </a:lnTo>
                  <a:cubicBezTo>
                    <a:pt x="2267" y="19747"/>
                    <a:pt x="224" y="19747"/>
                    <a:pt x="224" y="21980"/>
                  </a:cubicBezTo>
                  <a:cubicBezTo>
                    <a:pt x="224" y="24124"/>
                    <a:pt x="2355" y="24124"/>
                    <a:pt x="3510" y="24124"/>
                  </a:cubicBezTo>
                  <a:lnTo>
                    <a:pt x="62291" y="24124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D928BD4A-3E91-D16F-3691-28D12100246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64044" y="4689239"/>
              <a:ext cx="32320" cy="59316"/>
            </a:xfrm>
            <a:custGeom>
              <a:avLst/>
              <a:gdLst>
                <a:gd name="connsiteX0" fmla="*/ 20298 w 32320"/>
                <a:gd name="connsiteY0" fmla="*/ 2595 h 59316"/>
                <a:gd name="connsiteX1" fmla="*/ 17634 w 32320"/>
                <a:gd name="connsiteY1" fmla="*/ 94 h 59316"/>
                <a:gd name="connsiteX2" fmla="*/ 231 w 32320"/>
                <a:gd name="connsiteY2" fmla="*/ 5811 h 59316"/>
                <a:gd name="connsiteX3" fmla="*/ 231 w 32320"/>
                <a:gd name="connsiteY3" fmla="*/ 9027 h 59316"/>
                <a:gd name="connsiteX4" fmla="*/ 13106 w 32320"/>
                <a:gd name="connsiteY4" fmla="*/ 6526 h 59316"/>
                <a:gd name="connsiteX5" fmla="*/ 13106 w 32320"/>
                <a:gd name="connsiteY5" fmla="*/ 52085 h 59316"/>
                <a:gd name="connsiteX6" fmla="*/ 4226 w 32320"/>
                <a:gd name="connsiteY6" fmla="*/ 56194 h 59316"/>
                <a:gd name="connsiteX7" fmla="*/ 852 w 32320"/>
                <a:gd name="connsiteY7" fmla="*/ 56194 h 59316"/>
                <a:gd name="connsiteX8" fmla="*/ 852 w 32320"/>
                <a:gd name="connsiteY8" fmla="*/ 59410 h 59316"/>
                <a:gd name="connsiteX9" fmla="*/ 16657 w 32320"/>
                <a:gd name="connsiteY9" fmla="*/ 59052 h 59316"/>
                <a:gd name="connsiteX10" fmla="*/ 32551 w 32320"/>
                <a:gd name="connsiteY10" fmla="*/ 59410 h 59316"/>
                <a:gd name="connsiteX11" fmla="*/ 32551 w 32320"/>
                <a:gd name="connsiteY11" fmla="*/ 56194 h 59316"/>
                <a:gd name="connsiteX12" fmla="*/ 29177 w 32320"/>
                <a:gd name="connsiteY12" fmla="*/ 56194 h 59316"/>
                <a:gd name="connsiteX13" fmla="*/ 20298 w 32320"/>
                <a:gd name="connsiteY13" fmla="*/ 52085 h 59316"/>
                <a:gd name="connsiteX14" fmla="*/ 20298 w 32320"/>
                <a:gd name="connsiteY14" fmla="*/ 2595 h 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20" h="59316">
                  <a:moveTo>
                    <a:pt x="20298" y="2595"/>
                  </a:moveTo>
                  <a:cubicBezTo>
                    <a:pt x="20298" y="183"/>
                    <a:pt x="20120" y="94"/>
                    <a:pt x="17634" y="94"/>
                  </a:cubicBezTo>
                  <a:cubicBezTo>
                    <a:pt x="11951" y="5722"/>
                    <a:pt x="3871" y="5811"/>
                    <a:pt x="231" y="5811"/>
                  </a:cubicBezTo>
                  <a:lnTo>
                    <a:pt x="231" y="9027"/>
                  </a:lnTo>
                  <a:cubicBezTo>
                    <a:pt x="2362" y="9027"/>
                    <a:pt x="8222" y="9027"/>
                    <a:pt x="13106" y="6526"/>
                  </a:cubicBezTo>
                  <a:lnTo>
                    <a:pt x="13106" y="52085"/>
                  </a:lnTo>
                  <a:cubicBezTo>
                    <a:pt x="13106" y="55033"/>
                    <a:pt x="13106" y="56194"/>
                    <a:pt x="4226" y="56194"/>
                  </a:cubicBezTo>
                  <a:lnTo>
                    <a:pt x="852" y="56194"/>
                  </a:lnTo>
                  <a:lnTo>
                    <a:pt x="852" y="59410"/>
                  </a:lnTo>
                  <a:cubicBezTo>
                    <a:pt x="2450" y="59320"/>
                    <a:pt x="13372" y="59052"/>
                    <a:pt x="16657" y="59052"/>
                  </a:cubicBezTo>
                  <a:cubicBezTo>
                    <a:pt x="19410" y="59052"/>
                    <a:pt x="30598" y="59320"/>
                    <a:pt x="32551" y="59410"/>
                  </a:cubicBezTo>
                  <a:lnTo>
                    <a:pt x="32551" y="56194"/>
                  </a:lnTo>
                  <a:lnTo>
                    <a:pt x="29177" y="56194"/>
                  </a:lnTo>
                  <a:cubicBezTo>
                    <a:pt x="20298" y="56194"/>
                    <a:pt x="20298" y="55033"/>
                    <a:pt x="20298" y="52085"/>
                  </a:cubicBezTo>
                  <a:lnTo>
                    <a:pt x="20298" y="2595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7775217C-B5CF-484A-9AEE-B23F3880AE4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940340" y="4510823"/>
              <a:ext cx="107947" cy="87161"/>
            </a:xfrm>
            <a:custGeom>
              <a:avLst/>
              <a:gdLst>
                <a:gd name="connsiteX0" fmla="*/ 59982 w 107947"/>
                <a:gd name="connsiteY0" fmla="*/ 35687 h 87161"/>
                <a:gd name="connsiteX1" fmla="*/ 59348 w 107947"/>
                <a:gd name="connsiteY1" fmla="*/ 33900 h 87161"/>
                <a:gd name="connsiteX2" fmla="*/ 63027 w 107947"/>
                <a:gd name="connsiteY2" fmla="*/ 30965 h 87161"/>
                <a:gd name="connsiteX3" fmla="*/ 85225 w 107947"/>
                <a:gd name="connsiteY3" fmla="*/ 13737 h 87161"/>
                <a:gd name="connsiteX4" fmla="*/ 105902 w 107947"/>
                <a:gd name="connsiteY4" fmla="*/ 4038 h 87161"/>
                <a:gd name="connsiteX5" fmla="*/ 108185 w 107947"/>
                <a:gd name="connsiteY5" fmla="*/ 1486 h 87161"/>
                <a:gd name="connsiteX6" fmla="*/ 106789 w 107947"/>
                <a:gd name="connsiteY6" fmla="*/ 82 h 87161"/>
                <a:gd name="connsiteX7" fmla="*/ 97783 w 107947"/>
                <a:gd name="connsiteY7" fmla="*/ 465 h 87161"/>
                <a:gd name="connsiteX8" fmla="*/ 83703 w 107947"/>
                <a:gd name="connsiteY8" fmla="*/ 82 h 87161"/>
                <a:gd name="connsiteX9" fmla="*/ 81293 w 107947"/>
                <a:gd name="connsiteY9" fmla="*/ 2634 h 87161"/>
                <a:gd name="connsiteX10" fmla="*/ 82815 w 107947"/>
                <a:gd name="connsiteY10" fmla="*/ 4038 h 87161"/>
                <a:gd name="connsiteX11" fmla="*/ 86747 w 107947"/>
                <a:gd name="connsiteY11" fmla="*/ 6718 h 87161"/>
                <a:gd name="connsiteX12" fmla="*/ 82181 w 107947"/>
                <a:gd name="connsiteY12" fmla="*/ 12588 h 87161"/>
                <a:gd name="connsiteX13" fmla="*/ 32710 w 107947"/>
                <a:gd name="connsiteY13" fmla="*/ 50873 h 87161"/>
                <a:gd name="connsiteX14" fmla="*/ 42858 w 107947"/>
                <a:gd name="connsiteY14" fmla="*/ 9908 h 87161"/>
                <a:gd name="connsiteX15" fmla="*/ 53513 w 107947"/>
                <a:gd name="connsiteY15" fmla="*/ 4038 h 87161"/>
                <a:gd name="connsiteX16" fmla="*/ 57826 w 107947"/>
                <a:gd name="connsiteY16" fmla="*/ 1486 h 87161"/>
                <a:gd name="connsiteX17" fmla="*/ 56050 w 107947"/>
                <a:gd name="connsiteY17" fmla="*/ 82 h 87161"/>
                <a:gd name="connsiteX18" fmla="*/ 39814 w 107947"/>
                <a:gd name="connsiteY18" fmla="*/ 465 h 87161"/>
                <a:gd name="connsiteX19" fmla="*/ 23450 w 107947"/>
                <a:gd name="connsiteY19" fmla="*/ 82 h 87161"/>
                <a:gd name="connsiteX20" fmla="*/ 20913 w 107947"/>
                <a:gd name="connsiteY20" fmla="*/ 2507 h 87161"/>
                <a:gd name="connsiteX21" fmla="*/ 24592 w 107947"/>
                <a:gd name="connsiteY21" fmla="*/ 4038 h 87161"/>
                <a:gd name="connsiteX22" fmla="*/ 30046 w 107947"/>
                <a:gd name="connsiteY22" fmla="*/ 4293 h 87161"/>
                <a:gd name="connsiteX23" fmla="*/ 32837 w 107947"/>
                <a:gd name="connsiteY23" fmla="*/ 6335 h 87161"/>
                <a:gd name="connsiteX24" fmla="*/ 32330 w 107947"/>
                <a:gd name="connsiteY24" fmla="*/ 8760 h 87161"/>
                <a:gd name="connsiteX25" fmla="*/ 15332 w 107947"/>
                <a:gd name="connsiteY25" fmla="*/ 77290 h 87161"/>
                <a:gd name="connsiteX26" fmla="*/ 3789 w 107947"/>
                <a:gd name="connsiteY26" fmla="*/ 83288 h 87161"/>
                <a:gd name="connsiteX27" fmla="*/ 237 w 107947"/>
                <a:gd name="connsiteY27" fmla="*/ 85712 h 87161"/>
                <a:gd name="connsiteX28" fmla="*/ 2140 w 107947"/>
                <a:gd name="connsiteY28" fmla="*/ 87244 h 87161"/>
                <a:gd name="connsiteX29" fmla="*/ 18249 w 107947"/>
                <a:gd name="connsiteY29" fmla="*/ 86861 h 87161"/>
                <a:gd name="connsiteX30" fmla="*/ 26368 w 107947"/>
                <a:gd name="connsiteY30" fmla="*/ 86989 h 87161"/>
                <a:gd name="connsiteX31" fmla="*/ 34613 w 107947"/>
                <a:gd name="connsiteY31" fmla="*/ 87244 h 87161"/>
                <a:gd name="connsiteX32" fmla="*/ 37150 w 107947"/>
                <a:gd name="connsiteY32" fmla="*/ 84692 h 87161"/>
                <a:gd name="connsiteX33" fmla="*/ 33598 w 107947"/>
                <a:gd name="connsiteY33" fmla="*/ 83288 h 87161"/>
                <a:gd name="connsiteX34" fmla="*/ 25353 w 107947"/>
                <a:gd name="connsiteY34" fmla="*/ 80991 h 87161"/>
                <a:gd name="connsiteX35" fmla="*/ 26494 w 107947"/>
                <a:gd name="connsiteY35" fmla="*/ 75376 h 87161"/>
                <a:gd name="connsiteX36" fmla="*/ 31568 w 107947"/>
                <a:gd name="connsiteY36" fmla="*/ 55340 h 87161"/>
                <a:gd name="connsiteX37" fmla="*/ 50469 w 107947"/>
                <a:gd name="connsiteY37" fmla="*/ 40536 h 87161"/>
                <a:gd name="connsiteX38" fmla="*/ 65183 w 107947"/>
                <a:gd name="connsiteY38" fmla="*/ 74865 h 87161"/>
                <a:gd name="connsiteX39" fmla="*/ 66705 w 107947"/>
                <a:gd name="connsiteY39" fmla="*/ 79332 h 87161"/>
                <a:gd name="connsiteX40" fmla="*/ 60109 w 107947"/>
                <a:gd name="connsiteY40" fmla="*/ 83288 h 87161"/>
                <a:gd name="connsiteX41" fmla="*/ 57319 w 107947"/>
                <a:gd name="connsiteY41" fmla="*/ 85840 h 87161"/>
                <a:gd name="connsiteX42" fmla="*/ 59095 w 107947"/>
                <a:gd name="connsiteY42" fmla="*/ 87244 h 87161"/>
                <a:gd name="connsiteX43" fmla="*/ 74570 w 107947"/>
                <a:gd name="connsiteY43" fmla="*/ 86861 h 87161"/>
                <a:gd name="connsiteX44" fmla="*/ 87001 w 107947"/>
                <a:gd name="connsiteY44" fmla="*/ 87244 h 87161"/>
                <a:gd name="connsiteX45" fmla="*/ 89284 w 107947"/>
                <a:gd name="connsiteY45" fmla="*/ 84692 h 87161"/>
                <a:gd name="connsiteX46" fmla="*/ 86747 w 107947"/>
                <a:gd name="connsiteY46" fmla="*/ 83288 h 87161"/>
                <a:gd name="connsiteX47" fmla="*/ 77995 w 107947"/>
                <a:gd name="connsiteY47" fmla="*/ 77545 h 87161"/>
                <a:gd name="connsiteX48" fmla="*/ 59982 w 107947"/>
                <a:gd name="connsiteY48" fmla="*/ 35687 h 8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7947" h="87161">
                  <a:moveTo>
                    <a:pt x="59982" y="35687"/>
                  </a:moveTo>
                  <a:cubicBezTo>
                    <a:pt x="59856" y="35304"/>
                    <a:pt x="59348" y="34283"/>
                    <a:pt x="59348" y="33900"/>
                  </a:cubicBezTo>
                  <a:cubicBezTo>
                    <a:pt x="59348" y="33773"/>
                    <a:pt x="61631" y="31986"/>
                    <a:pt x="63027" y="30965"/>
                  </a:cubicBezTo>
                  <a:lnTo>
                    <a:pt x="85225" y="13737"/>
                  </a:lnTo>
                  <a:cubicBezTo>
                    <a:pt x="97149" y="4931"/>
                    <a:pt x="102096" y="4421"/>
                    <a:pt x="105902" y="4038"/>
                  </a:cubicBezTo>
                  <a:cubicBezTo>
                    <a:pt x="106916" y="3910"/>
                    <a:pt x="108185" y="3783"/>
                    <a:pt x="108185" y="1486"/>
                  </a:cubicBezTo>
                  <a:cubicBezTo>
                    <a:pt x="108185" y="975"/>
                    <a:pt x="107804" y="82"/>
                    <a:pt x="106789" y="82"/>
                  </a:cubicBezTo>
                  <a:cubicBezTo>
                    <a:pt x="103999" y="82"/>
                    <a:pt x="100828" y="465"/>
                    <a:pt x="97783" y="465"/>
                  </a:cubicBezTo>
                  <a:cubicBezTo>
                    <a:pt x="93217" y="465"/>
                    <a:pt x="88270" y="82"/>
                    <a:pt x="83703" y="82"/>
                  </a:cubicBezTo>
                  <a:cubicBezTo>
                    <a:pt x="82815" y="82"/>
                    <a:pt x="81293" y="82"/>
                    <a:pt x="81293" y="2634"/>
                  </a:cubicBezTo>
                  <a:cubicBezTo>
                    <a:pt x="81293" y="3528"/>
                    <a:pt x="81927" y="3910"/>
                    <a:pt x="82815" y="4038"/>
                  </a:cubicBezTo>
                  <a:cubicBezTo>
                    <a:pt x="85606" y="4293"/>
                    <a:pt x="86747" y="4931"/>
                    <a:pt x="86747" y="6718"/>
                  </a:cubicBezTo>
                  <a:cubicBezTo>
                    <a:pt x="86747" y="9015"/>
                    <a:pt x="82942" y="11950"/>
                    <a:pt x="82181" y="12588"/>
                  </a:cubicBezTo>
                  <a:lnTo>
                    <a:pt x="32710" y="50873"/>
                  </a:lnTo>
                  <a:lnTo>
                    <a:pt x="42858" y="9908"/>
                  </a:lnTo>
                  <a:cubicBezTo>
                    <a:pt x="44000" y="5314"/>
                    <a:pt x="44253" y="4038"/>
                    <a:pt x="53513" y="4038"/>
                  </a:cubicBezTo>
                  <a:cubicBezTo>
                    <a:pt x="56684" y="4038"/>
                    <a:pt x="57826" y="4038"/>
                    <a:pt x="57826" y="1486"/>
                  </a:cubicBezTo>
                  <a:cubicBezTo>
                    <a:pt x="57826" y="337"/>
                    <a:pt x="56811" y="82"/>
                    <a:pt x="56050" y="82"/>
                  </a:cubicBezTo>
                  <a:cubicBezTo>
                    <a:pt x="52498" y="82"/>
                    <a:pt x="43365" y="465"/>
                    <a:pt x="39814" y="465"/>
                  </a:cubicBezTo>
                  <a:cubicBezTo>
                    <a:pt x="36135" y="465"/>
                    <a:pt x="27129" y="82"/>
                    <a:pt x="23450" y="82"/>
                  </a:cubicBezTo>
                  <a:cubicBezTo>
                    <a:pt x="22562" y="82"/>
                    <a:pt x="20913" y="82"/>
                    <a:pt x="20913" y="2507"/>
                  </a:cubicBezTo>
                  <a:cubicBezTo>
                    <a:pt x="20913" y="4038"/>
                    <a:pt x="22055" y="4038"/>
                    <a:pt x="24592" y="4038"/>
                  </a:cubicBezTo>
                  <a:cubicBezTo>
                    <a:pt x="26241" y="4038"/>
                    <a:pt x="28524" y="4166"/>
                    <a:pt x="30046" y="4293"/>
                  </a:cubicBezTo>
                  <a:cubicBezTo>
                    <a:pt x="32076" y="4549"/>
                    <a:pt x="32837" y="4931"/>
                    <a:pt x="32837" y="6335"/>
                  </a:cubicBezTo>
                  <a:cubicBezTo>
                    <a:pt x="32837" y="6846"/>
                    <a:pt x="32710" y="7228"/>
                    <a:pt x="32330" y="8760"/>
                  </a:cubicBezTo>
                  <a:lnTo>
                    <a:pt x="15332" y="77290"/>
                  </a:lnTo>
                  <a:cubicBezTo>
                    <a:pt x="14063" y="82267"/>
                    <a:pt x="13810" y="83288"/>
                    <a:pt x="3789" y="83288"/>
                  </a:cubicBezTo>
                  <a:cubicBezTo>
                    <a:pt x="1632" y="83288"/>
                    <a:pt x="237" y="83288"/>
                    <a:pt x="237" y="85712"/>
                  </a:cubicBezTo>
                  <a:cubicBezTo>
                    <a:pt x="237" y="87244"/>
                    <a:pt x="1759" y="87244"/>
                    <a:pt x="2140" y="87244"/>
                  </a:cubicBezTo>
                  <a:cubicBezTo>
                    <a:pt x="5691" y="87244"/>
                    <a:pt x="14698" y="86861"/>
                    <a:pt x="18249" y="86861"/>
                  </a:cubicBezTo>
                  <a:cubicBezTo>
                    <a:pt x="20913" y="86861"/>
                    <a:pt x="23704" y="86989"/>
                    <a:pt x="26368" y="86989"/>
                  </a:cubicBezTo>
                  <a:cubicBezTo>
                    <a:pt x="29158" y="86989"/>
                    <a:pt x="31949" y="87244"/>
                    <a:pt x="34613" y="87244"/>
                  </a:cubicBezTo>
                  <a:cubicBezTo>
                    <a:pt x="35501" y="87244"/>
                    <a:pt x="37150" y="87244"/>
                    <a:pt x="37150" y="84692"/>
                  </a:cubicBezTo>
                  <a:cubicBezTo>
                    <a:pt x="37150" y="83288"/>
                    <a:pt x="36008" y="83288"/>
                    <a:pt x="33598" y="83288"/>
                  </a:cubicBezTo>
                  <a:cubicBezTo>
                    <a:pt x="28905" y="83288"/>
                    <a:pt x="25353" y="83288"/>
                    <a:pt x="25353" y="80991"/>
                  </a:cubicBezTo>
                  <a:cubicBezTo>
                    <a:pt x="25353" y="80097"/>
                    <a:pt x="26114" y="77290"/>
                    <a:pt x="26494" y="75376"/>
                  </a:cubicBezTo>
                  <a:cubicBezTo>
                    <a:pt x="28270" y="68740"/>
                    <a:pt x="29919" y="61976"/>
                    <a:pt x="31568" y="55340"/>
                  </a:cubicBezTo>
                  <a:lnTo>
                    <a:pt x="50469" y="40536"/>
                  </a:lnTo>
                  <a:lnTo>
                    <a:pt x="65183" y="74865"/>
                  </a:lnTo>
                  <a:cubicBezTo>
                    <a:pt x="66705" y="78311"/>
                    <a:pt x="66705" y="78566"/>
                    <a:pt x="66705" y="79332"/>
                  </a:cubicBezTo>
                  <a:cubicBezTo>
                    <a:pt x="66705" y="83160"/>
                    <a:pt x="61251" y="83288"/>
                    <a:pt x="60109" y="83288"/>
                  </a:cubicBezTo>
                  <a:cubicBezTo>
                    <a:pt x="58714" y="83288"/>
                    <a:pt x="57319" y="83288"/>
                    <a:pt x="57319" y="85840"/>
                  </a:cubicBezTo>
                  <a:cubicBezTo>
                    <a:pt x="57319" y="87244"/>
                    <a:pt x="58841" y="87244"/>
                    <a:pt x="59095" y="87244"/>
                  </a:cubicBezTo>
                  <a:cubicBezTo>
                    <a:pt x="64168" y="87244"/>
                    <a:pt x="69496" y="86861"/>
                    <a:pt x="74570" y="86861"/>
                  </a:cubicBezTo>
                  <a:cubicBezTo>
                    <a:pt x="77361" y="86861"/>
                    <a:pt x="84210" y="87244"/>
                    <a:pt x="87001" y="87244"/>
                  </a:cubicBezTo>
                  <a:cubicBezTo>
                    <a:pt x="87635" y="87244"/>
                    <a:pt x="89284" y="87244"/>
                    <a:pt x="89284" y="84692"/>
                  </a:cubicBezTo>
                  <a:cubicBezTo>
                    <a:pt x="89284" y="83288"/>
                    <a:pt x="87889" y="83288"/>
                    <a:pt x="86747" y="83288"/>
                  </a:cubicBezTo>
                  <a:cubicBezTo>
                    <a:pt x="81547" y="83160"/>
                    <a:pt x="79898" y="82012"/>
                    <a:pt x="77995" y="77545"/>
                  </a:cubicBezTo>
                  <a:lnTo>
                    <a:pt x="59982" y="35687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7AA3DD64-A487-D9F2-CADF-BD5B5C037E7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047427" y="4557901"/>
              <a:ext cx="26904" cy="60120"/>
            </a:xfrm>
            <a:custGeom>
              <a:avLst/>
              <a:gdLst>
                <a:gd name="connsiteX0" fmla="*/ 24841 w 26904"/>
                <a:gd name="connsiteY0" fmla="*/ 3478 h 60120"/>
                <a:gd name="connsiteX1" fmla="*/ 21289 w 26904"/>
                <a:gd name="connsiteY1" fmla="*/ 83 h 60120"/>
                <a:gd name="connsiteX2" fmla="*/ 16317 w 26904"/>
                <a:gd name="connsiteY2" fmla="*/ 4997 h 60120"/>
                <a:gd name="connsiteX3" fmla="*/ 19869 w 26904"/>
                <a:gd name="connsiteY3" fmla="*/ 8391 h 60120"/>
                <a:gd name="connsiteX4" fmla="*/ 24841 w 26904"/>
                <a:gd name="connsiteY4" fmla="*/ 3478 h 60120"/>
                <a:gd name="connsiteX5" fmla="*/ 6727 w 26904"/>
                <a:gd name="connsiteY5" fmla="*/ 48858 h 60120"/>
                <a:gd name="connsiteX6" fmla="*/ 5928 w 26904"/>
                <a:gd name="connsiteY6" fmla="*/ 52610 h 60120"/>
                <a:gd name="connsiteX7" fmla="*/ 14364 w 26904"/>
                <a:gd name="connsiteY7" fmla="*/ 60203 h 60120"/>
                <a:gd name="connsiteX8" fmla="*/ 27150 w 26904"/>
                <a:gd name="connsiteY8" fmla="*/ 46536 h 60120"/>
                <a:gd name="connsiteX9" fmla="*/ 25729 w 26904"/>
                <a:gd name="connsiteY9" fmla="*/ 45374 h 60120"/>
                <a:gd name="connsiteX10" fmla="*/ 24042 w 26904"/>
                <a:gd name="connsiteY10" fmla="*/ 46893 h 60120"/>
                <a:gd name="connsiteX11" fmla="*/ 14630 w 26904"/>
                <a:gd name="connsiteY11" fmla="*/ 57702 h 60120"/>
                <a:gd name="connsiteX12" fmla="*/ 12410 w 26904"/>
                <a:gd name="connsiteY12" fmla="*/ 54576 h 60120"/>
                <a:gd name="connsiteX13" fmla="*/ 13831 w 26904"/>
                <a:gd name="connsiteY13" fmla="*/ 48858 h 60120"/>
                <a:gd name="connsiteX14" fmla="*/ 16672 w 26904"/>
                <a:gd name="connsiteY14" fmla="*/ 41712 h 60120"/>
                <a:gd name="connsiteX15" fmla="*/ 21023 w 26904"/>
                <a:gd name="connsiteY15" fmla="*/ 30367 h 60120"/>
                <a:gd name="connsiteX16" fmla="*/ 21556 w 26904"/>
                <a:gd name="connsiteY16" fmla="*/ 27508 h 60120"/>
                <a:gd name="connsiteX17" fmla="*/ 13120 w 26904"/>
                <a:gd name="connsiteY17" fmla="*/ 19915 h 60120"/>
                <a:gd name="connsiteX18" fmla="*/ 245 w 26904"/>
                <a:gd name="connsiteY18" fmla="*/ 33583 h 60120"/>
                <a:gd name="connsiteX19" fmla="*/ 1755 w 26904"/>
                <a:gd name="connsiteY19" fmla="*/ 34744 h 60120"/>
                <a:gd name="connsiteX20" fmla="*/ 3353 w 26904"/>
                <a:gd name="connsiteY20" fmla="*/ 33315 h 60120"/>
                <a:gd name="connsiteX21" fmla="*/ 12854 w 26904"/>
                <a:gd name="connsiteY21" fmla="*/ 22416 h 60120"/>
                <a:gd name="connsiteX22" fmla="*/ 15074 w 26904"/>
                <a:gd name="connsiteY22" fmla="*/ 25543 h 60120"/>
                <a:gd name="connsiteX23" fmla="*/ 12321 w 26904"/>
                <a:gd name="connsiteY23" fmla="*/ 34476 h 60120"/>
                <a:gd name="connsiteX24" fmla="*/ 6727 w 26904"/>
                <a:gd name="connsiteY24" fmla="*/ 48858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41" y="3478"/>
                  </a:moveTo>
                  <a:cubicBezTo>
                    <a:pt x="24841" y="2049"/>
                    <a:pt x="23776" y="83"/>
                    <a:pt x="21289" y="83"/>
                  </a:cubicBezTo>
                  <a:cubicBezTo>
                    <a:pt x="18892" y="83"/>
                    <a:pt x="16317" y="2406"/>
                    <a:pt x="16317" y="4997"/>
                  </a:cubicBezTo>
                  <a:cubicBezTo>
                    <a:pt x="16317" y="6515"/>
                    <a:pt x="17471" y="8391"/>
                    <a:pt x="19869" y="8391"/>
                  </a:cubicBezTo>
                  <a:cubicBezTo>
                    <a:pt x="22444" y="8391"/>
                    <a:pt x="24841" y="5890"/>
                    <a:pt x="24841" y="3478"/>
                  </a:cubicBezTo>
                  <a:close/>
                  <a:moveTo>
                    <a:pt x="6727" y="48858"/>
                  </a:moveTo>
                  <a:cubicBezTo>
                    <a:pt x="6372" y="50020"/>
                    <a:pt x="5928" y="51092"/>
                    <a:pt x="5928" y="52610"/>
                  </a:cubicBezTo>
                  <a:cubicBezTo>
                    <a:pt x="5928" y="56809"/>
                    <a:pt x="9480" y="60203"/>
                    <a:pt x="14364" y="60203"/>
                  </a:cubicBezTo>
                  <a:cubicBezTo>
                    <a:pt x="23243" y="60203"/>
                    <a:pt x="27150" y="47876"/>
                    <a:pt x="27150" y="46536"/>
                  </a:cubicBezTo>
                  <a:cubicBezTo>
                    <a:pt x="27150" y="45374"/>
                    <a:pt x="25996" y="45374"/>
                    <a:pt x="25729" y="45374"/>
                  </a:cubicBezTo>
                  <a:cubicBezTo>
                    <a:pt x="24486" y="45374"/>
                    <a:pt x="24397" y="45910"/>
                    <a:pt x="24042" y="46893"/>
                  </a:cubicBezTo>
                  <a:cubicBezTo>
                    <a:pt x="22000" y="54040"/>
                    <a:pt x="18093" y="57702"/>
                    <a:pt x="14630" y="57702"/>
                  </a:cubicBezTo>
                  <a:cubicBezTo>
                    <a:pt x="12854" y="57702"/>
                    <a:pt x="12410" y="56541"/>
                    <a:pt x="12410" y="54576"/>
                  </a:cubicBezTo>
                  <a:cubicBezTo>
                    <a:pt x="12410" y="52521"/>
                    <a:pt x="13032" y="50824"/>
                    <a:pt x="13831" y="48858"/>
                  </a:cubicBezTo>
                  <a:cubicBezTo>
                    <a:pt x="14719" y="46446"/>
                    <a:pt x="15695" y="44035"/>
                    <a:pt x="16672" y="41712"/>
                  </a:cubicBezTo>
                  <a:cubicBezTo>
                    <a:pt x="17471" y="39568"/>
                    <a:pt x="20668" y="31439"/>
                    <a:pt x="21023" y="30367"/>
                  </a:cubicBezTo>
                  <a:cubicBezTo>
                    <a:pt x="21289" y="29473"/>
                    <a:pt x="21556" y="28402"/>
                    <a:pt x="21556" y="27508"/>
                  </a:cubicBezTo>
                  <a:cubicBezTo>
                    <a:pt x="21556" y="23310"/>
                    <a:pt x="18004" y="19915"/>
                    <a:pt x="13120" y="19915"/>
                  </a:cubicBezTo>
                  <a:cubicBezTo>
                    <a:pt x="4330" y="19915"/>
                    <a:pt x="245" y="32064"/>
                    <a:pt x="245" y="33583"/>
                  </a:cubicBezTo>
                  <a:cubicBezTo>
                    <a:pt x="245" y="34744"/>
                    <a:pt x="1488" y="34744"/>
                    <a:pt x="1755" y="34744"/>
                  </a:cubicBezTo>
                  <a:cubicBezTo>
                    <a:pt x="2998" y="34744"/>
                    <a:pt x="3087" y="34297"/>
                    <a:pt x="3353" y="33315"/>
                  </a:cubicBezTo>
                  <a:cubicBezTo>
                    <a:pt x="5662" y="25632"/>
                    <a:pt x="9569" y="22416"/>
                    <a:pt x="12854" y="22416"/>
                  </a:cubicBezTo>
                  <a:cubicBezTo>
                    <a:pt x="14275" y="22416"/>
                    <a:pt x="15074" y="23131"/>
                    <a:pt x="15074" y="25543"/>
                  </a:cubicBezTo>
                  <a:cubicBezTo>
                    <a:pt x="15074" y="27598"/>
                    <a:pt x="14541" y="28938"/>
                    <a:pt x="12321" y="34476"/>
                  </a:cubicBezTo>
                  <a:lnTo>
                    <a:pt x="6727" y="48858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8BD6F8F5-9EF8-AC86-A6BB-629634FDED6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089087" y="4606854"/>
              <a:ext cx="11276" cy="27514"/>
            </a:xfrm>
            <a:custGeom>
              <a:avLst/>
              <a:gdLst>
                <a:gd name="connsiteX0" fmla="*/ 9039 w 11276"/>
                <a:gd name="connsiteY0" fmla="*/ 8927 h 27514"/>
                <a:gd name="connsiteX1" fmla="*/ 2113 w 11276"/>
                <a:gd name="connsiteY1" fmla="*/ 25275 h 27514"/>
                <a:gd name="connsiteX2" fmla="*/ 1491 w 11276"/>
                <a:gd name="connsiteY2" fmla="*/ 26347 h 27514"/>
                <a:gd name="connsiteX3" fmla="*/ 2734 w 11276"/>
                <a:gd name="connsiteY3" fmla="*/ 27598 h 27514"/>
                <a:gd name="connsiteX4" fmla="*/ 11525 w 11276"/>
                <a:gd name="connsiteY4" fmla="*/ 9821 h 27514"/>
                <a:gd name="connsiteX5" fmla="*/ 5309 w 11276"/>
                <a:gd name="connsiteY5" fmla="*/ 83 h 27514"/>
                <a:gd name="connsiteX6" fmla="*/ 248 w 11276"/>
                <a:gd name="connsiteY6" fmla="*/ 5175 h 27514"/>
                <a:gd name="connsiteX7" fmla="*/ 5398 w 11276"/>
                <a:gd name="connsiteY7" fmla="*/ 10357 h 27514"/>
                <a:gd name="connsiteX8" fmla="*/ 9039 w 11276"/>
                <a:gd name="connsiteY8" fmla="*/ 8927 h 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" h="27514">
                  <a:moveTo>
                    <a:pt x="9039" y="8927"/>
                  </a:moveTo>
                  <a:cubicBezTo>
                    <a:pt x="9039" y="13841"/>
                    <a:pt x="8151" y="19558"/>
                    <a:pt x="2113" y="25275"/>
                  </a:cubicBezTo>
                  <a:cubicBezTo>
                    <a:pt x="1758" y="25632"/>
                    <a:pt x="1491" y="25900"/>
                    <a:pt x="1491" y="26347"/>
                  </a:cubicBezTo>
                  <a:cubicBezTo>
                    <a:pt x="1491" y="26972"/>
                    <a:pt x="2202" y="27598"/>
                    <a:pt x="2734" y="27598"/>
                  </a:cubicBezTo>
                  <a:cubicBezTo>
                    <a:pt x="3978" y="27598"/>
                    <a:pt x="11525" y="20451"/>
                    <a:pt x="11525" y="9821"/>
                  </a:cubicBezTo>
                  <a:cubicBezTo>
                    <a:pt x="11525" y="4282"/>
                    <a:pt x="9394" y="83"/>
                    <a:pt x="5309" y="83"/>
                  </a:cubicBezTo>
                  <a:cubicBezTo>
                    <a:pt x="2379" y="83"/>
                    <a:pt x="248" y="2406"/>
                    <a:pt x="248" y="5175"/>
                  </a:cubicBezTo>
                  <a:cubicBezTo>
                    <a:pt x="248" y="8034"/>
                    <a:pt x="2290" y="10357"/>
                    <a:pt x="5398" y="10357"/>
                  </a:cubicBezTo>
                  <a:cubicBezTo>
                    <a:pt x="7529" y="10357"/>
                    <a:pt x="8950" y="8927"/>
                    <a:pt x="9039" y="8927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C9101428-B9B2-1DD2-6EFD-4BD8355A55C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15396" y="4577732"/>
              <a:ext cx="55584" cy="58690"/>
            </a:xfrm>
            <a:custGeom>
              <a:avLst/>
              <a:gdLst>
                <a:gd name="connsiteX0" fmla="*/ 22183 w 55584"/>
                <a:gd name="connsiteY0" fmla="*/ 40283 h 58690"/>
                <a:gd name="connsiteX1" fmla="*/ 25202 w 55584"/>
                <a:gd name="connsiteY1" fmla="*/ 40372 h 58690"/>
                <a:gd name="connsiteX2" fmla="*/ 55835 w 55584"/>
                <a:gd name="connsiteY2" fmla="*/ 13126 h 58690"/>
                <a:gd name="connsiteX3" fmla="*/ 44203 w 55584"/>
                <a:gd name="connsiteY3" fmla="*/ 83 h 58690"/>
                <a:gd name="connsiteX4" fmla="*/ 22982 w 55584"/>
                <a:gd name="connsiteY4" fmla="*/ 22506 h 58690"/>
                <a:gd name="connsiteX5" fmla="*/ 19341 w 55584"/>
                <a:gd name="connsiteY5" fmla="*/ 33761 h 58690"/>
                <a:gd name="connsiteX6" fmla="*/ 3358 w 55584"/>
                <a:gd name="connsiteY6" fmla="*/ 21344 h 58690"/>
                <a:gd name="connsiteX7" fmla="*/ 11083 w 55584"/>
                <a:gd name="connsiteY7" fmla="*/ 3210 h 58690"/>
                <a:gd name="connsiteX8" fmla="*/ 11794 w 55584"/>
                <a:gd name="connsiteY8" fmla="*/ 2049 h 58690"/>
                <a:gd name="connsiteX9" fmla="*/ 10373 w 55584"/>
                <a:gd name="connsiteY9" fmla="*/ 977 h 58690"/>
                <a:gd name="connsiteX10" fmla="*/ 7532 w 55584"/>
                <a:gd name="connsiteY10" fmla="*/ 2942 h 58690"/>
                <a:gd name="connsiteX11" fmla="*/ 251 w 55584"/>
                <a:gd name="connsiteY11" fmla="*/ 22238 h 58690"/>
                <a:gd name="connsiteX12" fmla="*/ 17477 w 55584"/>
                <a:gd name="connsiteY12" fmla="*/ 39568 h 58690"/>
                <a:gd name="connsiteX13" fmla="*/ 12504 w 55584"/>
                <a:gd name="connsiteY13" fmla="*/ 55916 h 58690"/>
                <a:gd name="connsiteX14" fmla="*/ 15523 w 55584"/>
                <a:gd name="connsiteY14" fmla="*/ 58774 h 58690"/>
                <a:gd name="connsiteX15" fmla="*/ 18986 w 55584"/>
                <a:gd name="connsiteY15" fmla="*/ 56809 h 58690"/>
                <a:gd name="connsiteX16" fmla="*/ 22183 w 55584"/>
                <a:gd name="connsiteY16" fmla="*/ 40283 h 58690"/>
                <a:gd name="connsiteX17" fmla="*/ 23337 w 55584"/>
                <a:gd name="connsiteY17" fmla="*/ 34208 h 58690"/>
                <a:gd name="connsiteX18" fmla="*/ 30085 w 55584"/>
                <a:gd name="connsiteY18" fmla="*/ 14108 h 58690"/>
                <a:gd name="connsiteX19" fmla="*/ 43227 w 55584"/>
                <a:gd name="connsiteY19" fmla="*/ 6158 h 58690"/>
                <a:gd name="connsiteX20" fmla="*/ 52639 w 55584"/>
                <a:gd name="connsiteY20" fmla="*/ 14912 h 58690"/>
                <a:gd name="connsiteX21" fmla="*/ 26178 w 55584"/>
                <a:gd name="connsiteY21" fmla="*/ 34297 h 58690"/>
                <a:gd name="connsiteX22" fmla="*/ 23337 w 55584"/>
                <a:gd name="connsiteY22" fmla="*/ 34208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183" y="40283"/>
                  </a:moveTo>
                  <a:cubicBezTo>
                    <a:pt x="23159" y="40372"/>
                    <a:pt x="24225" y="40372"/>
                    <a:pt x="25202" y="40372"/>
                  </a:cubicBezTo>
                  <a:cubicBezTo>
                    <a:pt x="41184" y="40372"/>
                    <a:pt x="55835" y="27240"/>
                    <a:pt x="55835" y="13126"/>
                  </a:cubicBezTo>
                  <a:cubicBezTo>
                    <a:pt x="55835" y="5175"/>
                    <a:pt x="51129" y="83"/>
                    <a:pt x="44203" y="83"/>
                  </a:cubicBezTo>
                  <a:cubicBezTo>
                    <a:pt x="31950" y="83"/>
                    <a:pt x="25468" y="15806"/>
                    <a:pt x="22982" y="22506"/>
                  </a:cubicBezTo>
                  <a:cubicBezTo>
                    <a:pt x="21827" y="25811"/>
                    <a:pt x="19874" y="32064"/>
                    <a:pt x="19341" y="33761"/>
                  </a:cubicBezTo>
                  <a:cubicBezTo>
                    <a:pt x="9574" y="32421"/>
                    <a:pt x="3358" y="27955"/>
                    <a:pt x="3358" y="21344"/>
                  </a:cubicBezTo>
                  <a:cubicBezTo>
                    <a:pt x="3358" y="21255"/>
                    <a:pt x="3891" y="11250"/>
                    <a:pt x="11083" y="3210"/>
                  </a:cubicBezTo>
                  <a:cubicBezTo>
                    <a:pt x="11705" y="2585"/>
                    <a:pt x="11794" y="2406"/>
                    <a:pt x="11794" y="2049"/>
                  </a:cubicBezTo>
                  <a:cubicBezTo>
                    <a:pt x="11794" y="977"/>
                    <a:pt x="10639" y="977"/>
                    <a:pt x="10373" y="977"/>
                  </a:cubicBezTo>
                  <a:cubicBezTo>
                    <a:pt x="9574" y="977"/>
                    <a:pt x="9219" y="977"/>
                    <a:pt x="7532" y="2942"/>
                  </a:cubicBezTo>
                  <a:cubicBezTo>
                    <a:pt x="2559" y="9106"/>
                    <a:pt x="251" y="18396"/>
                    <a:pt x="251" y="22238"/>
                  </a:cubicBezTo>
                  <a:cubicBezTo>
                    <a:pt x="251" y="30188"/>
                    <a:pt x="6022" y="37067"/>
                    <a:pt x="17477" y="39568"/>
                  </a:cubicBezTo>
                  <a:cubicBezTo>
                    <a:pt x="13037" y="53414"/>
                    <a:pt x="12504" y="55112"/>
                    <a:pt x="12504" y="55916"/>
                  </a:cubicBezTo>
                  <a:cubicBezTo>
                    <a:pt x="12504" y="58328"/>
                    <a:pt x="14546" y="58774"/>
                    <a:pt x="15523" y="58774"/>
                  </a:cubicBezTo>
                  <a:cubicBezTo>
                    <a:pt x="16500" y="58774"/>
                    <a:pt x="18276" y="58149"/>
                    <a:pt x="18986" y="56809"/>
                  </a:cubicBezTo>
                  <a:cubicBezTo>
                    <a:pt x="19608" y="55469"/>
                    <a:pt x="20407" y="50913"/>
                    <a:pt x="22183" y="40283"/>
                  </a:cubicBezTo>
                  <a:close/>
                  <a:moveTo>
                    <a:pt x="23337" y="34208"/>
                  </a:moveTo>
                  <a:cubicBezTo>
                    <a:pt x="25113" y="23935"/>
                    <a:pt x="25823" y="19915"/>
                    <a:pt x="30085" y="14108"/>
                  </a:cubicBezTo>
                  <a:cubicBezTo>
                    <a:pt x="34081" y="8659"/>
                    <a:pt x="38787" y="6158"/>
                    <a:pt x="43227" y="6158"/>
                  </a:cubicBezTo>
                  <a:cubicBezTo>
                    <a:pt x="49354" y="6158"/>
                    <a:pt x="52639" y="10267"/>
                    <a:pt x="52639" y="14912"/>
                  </a:cubicBezTo>
                  <a:cubicBezTo>
                    <a:pt x="52639" y="23935"/>
                    <a:pt x="41451" y="34297"/>
                    <a:pt x="26178" y="34297"/>
                  </a:cubicBezTo>
                  <a:cubicBezTo>
                    <a:pt x="25379" y="34297"/>
                    <a:pt x="24136" y="34297"/>
                    <a:pt x="23337" y="34208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46ADEEF0-BE08-9BCD-D43B-53EF87E6B3A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21427" y="4559318"/>
              <a:ext cx="13445" cy="13527"/>
            </a:xfrm>
            <a:custGeom>
              <a:avLst/>
              <a:gdLst>
                <a:gd name="connsiteX0" fmla="*/ 13704 w 13445"/>
                <a:gd name="connsiteY0" fmla="*/ 6846 h 13527"/>
                <a:gd name="connsiteX1" fmla="*/ 6981 w 13445"/>
                <a:gd name="connsiteY1" fmla="*/ 82 h 13527"/>
                <a:gd name="connsiteX2" fmla="*/ 258 w 13445"/>
                <a:gd name="connsiteY2" fmla="*/ 6846 h 13527"/>
                <a:gd name="connsiteX3" fmla="*/ 6981 w 13445"/>
                <a:gd name="connsiteY3" fmla="*/ 13609 h 13527"/>
                <a:gd name="connsiteX4" fmla="*/ 13704 w 13445"/>
                <a:gd name="connsiteY4" fmla="*/ 6846 h 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5" h="13527">
                  <a:moveTo>
                    <a:pt x="13704" y="6846"/>
                  </a:moveTo>
                  <a:cubicBezTo>
                    <a:pt x="13704" y="3145"/>
                    <a:pt x="10660" y="82"/>
                    <a:pt x="6981" y="82"/>
                  </a:cubicBezTo>
                  <a:cubicBezTo>
                    <a:pt x="3303" y="82"/>
                    <a:pt x="258" y="3145"/>
                    <a:pt x="258" y="6846"/>
                  </a:cubicBezTo>
                  <a:cubicBezTo>
                    <a:pt x="258" y="10547"/>
                    <a:pt x="3303" y="13609"/>
                    <a:pt x="6981" y="13609"/>
                  </a:cubicBezTo>
                  <a:cubicBezTo>
                    <a:pt x="10660" y="13609"/>
                    <a:pt x="13704" y="10547"/>
                    <a:pt x="13704" y="684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3CDD36C8-C755-6761-90AE-106DA6EDF2B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278762" y="4510823"/>
              <a:ext cx="107947" cy="87161"/>
            </a:xfrm>
            <a:custGeom>
              <a:avLst/>
              <a:gdLst>
                <a:gd name="connsiteX0" fmla="*/ 60009 w 107947"/>
                <a:gd name="connsiteY0" fmla="*/ 35687 h 87161"/>
                <a:gd name="connsiteX1" fmla="*/ 59375 w 107947"/>
                <a:gd name="connsiteY1" fmla="*/ 33900 h 87161"/>
                <a:gd name="connsiteX2" fmla="*/ 63053 w 107947"/>
                <a:gd name="connsiteY2" fmla="*/ 30965 h 87161"/>
                <a:gd name="connsiteX3" fmla="*/ 85252 w 107947"/>
                <a:gd name="connsiteY3" fmla="*/ 13737 h 87161"/>
                <a:gd name="connsiteX4" fmla="*/ 105928 w 107947"/>
                <a:gd name="connsiteY4" fmla="*/ 4038 h 87161"/>
                <a:gd name="connsiteX5" fmla="*/ 108211 w 107947"/>
                <a:gd name="connsiteY5" fmla="*/ 1486 h 87161"/>
                <a:gd name="connsiteX6" fmla="*/ 106816 w 107947"/>
                <a:gd name="connsiteY6" fmla="*/ 82 h 87161"/>
                <a:gd name="connsiteX7" fmla="*/ 97810 w 107947"/>
                <a:gd name="connsiteY7" fmla="*/ 465 h 87161"/>
                <a:gd name="connsiteX8" fmla="*/ 83730 w 107947"/>
                <a:gd name="connsiteY8" fmla="*/ 82 h 87161"/>
                <a:gd name="connsiteX9" fmla="*/ 81320 w 107947"/>
                <a:gd name="connsiteY9" fmla="*/ 2634 h 87161"/>
                <a:gd name="connsiteX10" fmla="*/ 82842 w 107947"/>
                <a:gd name="connsiteY10" fmla="*/ 4038 h 87161"/>
                <a:gd name="connsiteX11" fmla="*/ 86774 w 107947"/>
                <a:gd name="connsiteY11" fmla="*/ 6718 h 87161"/>
                <a:gd name="connsiteX12" fmla="*/ 82207 w 107947"/>
                <a:gd name="connsiteY12" fmla="*/ 12588 h 87161"/>
                <a:gd name="connsiteX13" fmla="*/ 32737 w 107947"/>
                <a:gd name="connsiteY13" fmla="*/ 50873 h 87161"/>
                <a:gd name="connsiteX14" fmla="*/ 42885 w 107947"/>
                <a:gd name="connsiteY14" fmla="*/ 9908 h 87161"/>
                <a:gd name="connsiteX15" fmla="*/ 53540 w 107947"/>
                <a:gd name="connsiteY15" fmla="*/ 4038 h 87161"/>
                <a:gd name="connsiteX16" fmla="*/ 57853 w 107947"/>
                <a:gd name="connsiteY16" fmla="*/ 1486 h 87161"/>
                <a:gd name="connsiteX17" fmla="*/ 56077 w 107947"/>
                <a:gd name="connsiteY17" fmla="*/ 82 h 87161"/>
                <a:gd name="connsiteX18" fmla="*/ 39840 w 107947"/>
                <a:gd name="connsiteY18" fmla="*/ 465 h 87161"/>
                <a:gd name="connsiteX19" fmla="*/ 23477 w 107947"/>
                <a:gd name="connsiteY19" fmla="*/ 82 h 87161"/>
                <a:gd name="connsiteX20" fmla="*/ 20940 w 107947"/>
                <a:gd name="connsiteY20" fmla="*/ 2507 h 87161"/>
                <a:gd name="connsiteX21" fmla="*/ 24618 w 107947"/>
                <a:gd name="connsiteY21" fmla="*/ 4038 h 87161"/>
                <a:gd name="connsiteX22" fmla="*/ 30073 w 107947"/>
                <a:gd name="connsiteY22" fmla="*/ 4293 h 87161"/>
                <a:gd name="connsiteX23" fmla="*/ 32863 w 107947"/>
                <a:gd name="connsiteY23" fmla="*/ 6335 h 87161"/>
                <a:gd name="connsiteX24" fmla="*/ 32356 w 107947"/>
                <a:gd name="connsiteY24" fmla="*/ 8760 h 87161"/>
                <a:gd name="connsiteX25" fmla="*/ 15358 w 107947"/>
                <a:gd name="connsiteY25" fmla="*/ 77290 h 87161"/>
                <a:gd name="connsiteX26" fmla="*/ 3815 w 107947"/>
                <a:gd name="connsiteY26" fmla="*/ 83288 h 87161"/>
                <a:gd name="connsiteX27" fmla="*/ 263 w 107947"/>
                <a:gd name="connsiteY27" fmla="*/ 85712 h 87161"/>
                <a:gd name="connsiteX28" fmla="*/ 2166 w 107947"/>
                <a:gd name="connsiteY28" fmla="*/ 87244 h 87161"/>
                <a:gd name="connsiteX29" fmla="*/ 18276 w 107947"/>
                <a:gd name="connsiteY29" fmla="*/ 86861 h 87161"/>
                <a:gd name="connsiteX30" fmla="*/ 26394 w 107947"/>
                <a:gd name="connsiteY30" fmla="*/ 86989 h 87161"/>
                <a:gd name="connsiteX31" fmla="*/ 34639 w 107947"/>
                <a:gd name="connsiteY31" fmla="*/ 87244 h 87161"/>
                <a:gd name="connsiteX32" fmla="*/ 37176 w 107947"/>
                <a:gd name="connsiteY32" fmla="*/ 84692 h 87161"/>
                <a:gd name="connsiteX33" fmla="*/ 33625 w 107947"/>
                <a:gd name="connsiteY33" fmla="*/ 83288 h 87161"/>
                <a:gd name="connsiteX34" fmla="*/ 25379 w 107947"/>
                <a:gd name="connsiteY34" fmla="*/ 80991 h 87161"/>
                <a:gd name="connsiteX35" fmla="*/ 26521 w 107947"/>
                <a:gd name="connsiteY35" fmla="*/ 75376 h 87161"/>
                <a:gd name="connsiteX36" fmla="*/ 31595 w 107947"/>
                <a:gd name="connsiteY36" fmla="*/ 55340 h 87161"/>
                <a:gd name="connsiteX37" fmla="*/ 50495 w 107947"/>
                <a:gd name="connsiteY37" fmla="*/ 40536 h 87161"/>
                <a:gd name="connsiteX38" fmla="*/ 65210 w 107947"/>
                <a:gd name="connsiteY38" fmla="*/ 74865 h 87161"/>
                <a:gd name="connsiteX39" fmla="*/ 66732 w 107947"/>
                <a:gd name="connsiteY39" fmla="*/ 79332 h 87161"/>
                <a:gd name="connsiteX40" fmla="*/ 60136 w 107947"/>
                <a:gd name="connsiteY40" fmla="*/ 83288 h 87161"/>
                <a:gd name="connsiteX41" fmla="*/ 57345 w 107947"/>
                <a:gd name="connsiteY41" fmla="*/ 85840 h 87161"/>
                <a:gd name="connsiteX42" fmla="*/ 59121 w 107947"/>
                <a:gd name="connsiteY42" fmla="*/ 87244 h 87161"/>
                <a:gd name="connsiteX43" fmla="*/ 74597 w 107947"/>
                <a:gd name="connsiteY43" fmla="*/ 86861 h 87161"/>
                <a:gd name="connsiteX44" fmla="*/ 87028 w 107947"/>
                <a:gd name="connsiteY44" fmla="*/ 87244 h 87161"/>
                <a:gd name="connsiteX45" fmla="*/ 89311 w 107947"/>
                <a:gd name="connsiteY45" fmla="*/ 84692 h 87161"/>
                <a:gd name="connsiteX46" fmla="*/ 86774 w 107947"/>
                <a:gd name="connsiteY46" fmla="*/ 83288 h 87161"/>
                <a:gd name="connsiteX47" fmla="*/ 78021 w 107947"/>
                <a:gd name="connsiteY47" fmla="*/ 77545 h 87161"/>
                <a:gd name="connsiteX48" fmla="*/ 60009 w 107947"/>
                <a:gd name="connsiteY48" fmla="*/ 35687 h 8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7947" h="87161">
                  <a:moveTo>
                    <a:pt x="60009" y="35687"/>
                  </a:moveTo>
                  <a:cubicBezTo>
                    <a:pt x="59882" y="35304"/>
                    <a:pt x="59375" y="34283"/>
                    <a:pt x="59375" y="33900"/>
                  </a:cubicBezTo>
                  <a:cubicBezTo>
                    <a:pt x="59375" y="33773"/>
                    <a:pt x="61658" y="31986"/>
                    <a:pt x="63053" y="30965"/>
                  </a:cubicBezTo>
                  <a:lnTo>
                    <a:pt x="85252" y="13737"/>
                  </a:lnTo>
                  <a:cubicBezTo>
                    <a:pt x="97176" y="4931"/>
                    <a:pt x="102123" y="4421"/>
                    <a:pt x="105928" y="4038"/>
                  </a:cubicBezTo>
                  <a:cubicBezTo>
                    <a:pt x="106943" y="3910"/>
                    <a:pt x="108211" y="3783"/>
                    <a:pt x="108211" y="1486"/>
                  </a:cubicBezTo>
                  <a:cubicBezTo>
                    <a:pt x="108211" y="975"/>
                    <a:pt x="107831" y="82"/>
                    <a:pt x="106816" y="82"/>
                  </a:cubicBezTo>
                  <a:cubicBezTo>
                    <a:pt x="104025" y="82"/>
                    <a:pt x="100854" y="465"/>
                    <a:pt x="97810" y="465"/>
                  </a:cubicBezTo>
                  <a:cubicBezTo>
                    <a:pt x="93243" y="465"/>
                    <a:pt x="88296" y="82"/>
                    <a:pt x="83730" y="82"/>
                  </a:cubicBezTo>
                  <a:cubicBezTo>
                    <a:pt x="82842" y="82"/>
                    <a:pt x="81320" y="82"/>
                    <a:pt x="81320" y="2634"/>
                  </a:cubicBezTo>
                  <a:cubicBezTo>
                    <a:pt x="81320" y="3528"/>
                    <a:pt x="81954" y="3910"/>
                    <a:pt x="82842" y="4038"/>
                  </a:cubicBezTo>
                  <a:cubicBezTo>
                    <a:pt x="85632" y="4293"/>
                    <a:pt x="86774" y="4931"/>
                    <a:pt x="86774" y="6718"/>
                  </a:cubicBezTo>
                  <a:cubicBezTo>
                    <a:pt x="86774" y="9015"/>
                    <a:pt x="82969" y="11950"/>
                    <a:pt x="82207" y="12588"/>
                  </a:cubicBezTo>
                  <a:lnTo>
                    <a:pt x="32737" y="50873"/>
                  </a:lnTo>
                  <a:lnTo>
                    <a:pt x="42885" y="9908"/>
                  </a:lnTo>
                  <a:cubicBezTo>
                    <a:pt x="44026" y="5314"/>
                    <a:pt x="44280" y="4038"/>
                    <a:pt x="53540" y="4038"/>
                  </a:cubicBezTo>
                  <a:cubicBezTo>
                    <a:pt x="56711" y="4038"/>
                    <a:pt x="57853" y="4038"/>
                    <a:pt x="57853" y="1486"/>
                  </a:cubicBezTo>
                  <a:cubicBezTo>
                    <a:pt x="57853" y="337"/>
                    <a:pt x="56838" y="82"/>
                    <a:pt x="56077" y="82"/>
                  </a:cubicBezTo>
                  <a:cubicBezTo>
                    <a:pt x="52525" y="82"/>
                    <a:pt x="43392" y="465"/>
                    <a:pt x="39840" y="465"/>
                  </a:cubicBezTo>
                  <a:cubicBezTo>
                    <a:pt x="36162" y="465"/>
                    <a:pt x="27155" y="82"/>
                    <a:pt x="23477" y="82"/>
                  </a:cubicBezTo>
                  <a:cubicBezTo>
                    <a:pt x="22589" y="82"/>
                    <a:pt x="20940" y="82"/>
                    <a:pt x="20940" y="2507"/>
                  </a:cubicBezTo>
                  <a:cubicBezTo>
                    <a:pt x="20940" y="4038"/>
                    <a:pt x="22081" y="4038"/>
                    <a:pt x="24618" y="4038"/>
                  </a:cubicBezTo>
                  <a:cubicBezTo>
                    <a:pt x="26267" y="4038"/>
                    <a:pt x="28551" y="4166"/>
                    <a:pt x="30073" y="4293"/>
                  </a:cubicBezTo>
                  <a:cubicBezTo>
                    <a:pt x="32102" y="4549"/>
                    <a:pt x="32863" y="4931"/>
                    <a:pt x="32863" y="6335"/>
                  </a:cubicBezTo>
                  <a:cubicBezTo>
                    <a:pt x="32863" y="6846"/>
                    <a:pt x="32737" y="7228"/>
                    <a:pt x="32356" y="8760"/>
                  </a:cubicBezTo>
                  <a:lnTo>
                    <a:pt x="15358" y="77290"/>
                  </a:lnTo>
                  <a:cubicBezTo>
                    <a:pt x="14090" y="82267"/>
                    <a:pt x="13836" y="83288"/>
                    <a:pt x="3815" y="83288"/>
                  </a:cubicBezTo>
                  <a:cubicBezTo>
                    <a:pt x="1659" y="83288"/>
                    <a:pt x="263" y="83288"/>
                    <a:pt x="263" y="85712"/>
                  </a:cubicBezTo>
                  <a:cubicBezTo>
                    <a:pt x="263" y="87244"/>
                    <a:pt x="1786" y="87244"/>
                    <a:pt x="2166" y="87244"/>
                  </a:cubicBezTo>
                  <a:cubicBezTo>
                    <a:pt x="5718" y="87244"/>
                    <a:pt x="14724" y="86861"/>
                    <a:pt x="18276" y="86861"/>
                  </a:cubicBezTo>
                  <a:cubicBezTo>
                    <a:pt x="20940" y="86861"/>
                    <a:pt x="23730" y="86989"/>
                    <a:pt x="26394" y="86989"/>
                  </a:cubicBezTo>
                  <a:cubicBezTo>
                    <a:pt x="29185" y="86989"/>
                    <a:pt x="31976" y="87244"/>
                    <a:pt x="34639" y="87244"/>
                  </a:cubicBezTo>
                  <a:cubicBezTo>
                    <a:pt x="35527" y="87244"/>
                    <a:pt x="37176" y="87244"/>
                    <a:pt x="37176" y="84692"/>
                  </a:cubicBezTo>
                  <a:cubicBezTo>
                    <a:pt x="37176" y="83288"/>
                    <a:pt x="36035" y="83288"/>
                    <a:pt x="33625" y="83288"/>
                  </a:cubicBezTo>
                  <a:cubicBezTo>
                    <a:pt x="28931" y="83288"/>
                    <a:pt x="25379" y="83288"/>
                    <a:pt x="25379" y="80991"/>
                  </a:cubicBezTo>
                  <a:cubicBezTo>
                    <a:pt x="25379" y="80097"/>
                    <a:pt x="26141" y="77290"/>
                    <a:pt x="26521" y="75376"/>
                  </a:cubicBezTo>
                  <a:cubicBezTo>
                    <a:pt x="28297" y="68740"/>
                    <a:pt x="29946" y="61976"/>
                    <a:pt x="31595" y="55340"/>
                  </a:cubicBezTo>
                  <a:lnTo>
                    <a:pt x="50495" y="40536"/>
                  </a:lnTo>
                  <a:lnTo>
                    <a:pt x="65210" y="74865"/>
                  </a:lnTo>
                  <a:cubicBezTo>
                    <a:pt x="66732" y="78311"/>
                    <a:pt x="66732" y="78566"/>
                    <a:pt x="66732" y="79332"/>
                  </a:cubicBezTo>
                  <a:cubicBezTo>
                    <a:pt x="66732" y="83160"/>
                    <a:pt x="61278" y="83288"/>
                    <a:pt x="60136" y="83288"/>
                  </a:cubicBezTo>
                  <a:cubicBezTo>
                    <a:pt x="58741" y="83288"/>
                    <a:pt x="57345" y="83288"/>
                    <a:pt x="57345" y="85840"/>
                  </a:cubicBezTo>
                  <a:cubicBezTo>
                    <a:pt x="57345" y="87244"/>
                    <a:pt x="58867" y="87244"/>
                    <a:pt x="59121" y="87244"/>
                  </a:cubicBezTo>
                  <a:cubicBezTo>
                    <a:pt x="64195" y="87244"/>
                    <a:pt x="69523" y="86861"/>
                    <a:pt x="74597" y="86861"/>
                  </a:cubicBezTo>
                  <a:cubicBezTo>
                    <a:pt x="77387" y="86861"/>
                    <a:pt x="84237" y="87244"/>
                    <a:pt x="87028" y="87244"/>
                  </a:cubicBezTo>
                  <a:cubicBezTo>
                    <a:pt x="87662" y="87244"/>
                    <a:pt x="89311" y="87244"/>
                    <a:pt x="89311" y="84692"/>
                  </a:cubicBezTo>
                  <a:cubicBezTo>
                    <a:pt x="89311" y="83288"/>
                    <a:pt x="87916" y="83288"/>
                    <a:pt x="86774" y="83288"/>
                  </a:cubicBezTo>
                  <a:cubicBezTo>
                    <a:pt x="81573" y="83160"/>
                    <a:pt x="79924" y="82012"/>
                    <a:pt x="78021" y="77545"/>
                  </a:cubicBezTo>
                  <a:lnTo>
                    <a:pt x="60009" y="35687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F5DFEFD3-494A-BA3D-8104-CD27D223C09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397585" y="4473770"/>
              <a:ext cx="32853" cy="82006"/>
            </a:xfrm>
            <a:custGeom>
              <a:avLst/>
              <a:gdLst>
                <a:gd name="connsiteX0" fmla="*/ 17765 w 32853"/>
                <a:gd name="connsiteY0" fmla="*/ 25626 h 82006"/>
                <a:gd name="connsiteX1" fmla="*/ 22649 w 32853"/>
                <a:gd name="connsiteY1" fmla="*/ 26609 h 82006"/>
                <a:gd name="connsiteX2" fmla="*/ 29308 w 32853"/>
                <a:gd name="connsiteY2" fmla="*/ 27949 h 82006"/>
                <a:gd name="connsiteX3" fmla="*/ 33126 w 32853"/>
                <a:gd name="connsiteY3" fmla="*/ 24465 h 82006"/>
                <a:gd name="connsiteX4" fmla="*/ 29308 w 32853"/>
                <a:gd name="connsiteY4" fmla="*/ 20981 h 82006"/>
                <a:gd name="connsiteX5" fmla="*/ 22649 w 32853"/>
                <a:gd name="connsiteY5" fmla="*/ 22321 h 82006"/>
                <a:gd name="connsiteX6" fmla="*/ 17765 w 32853"/>
                <a:gd name="connsiteY6" fmla="*/ 23303 h 82006"/>
                <a:gd name="connsiteX7" fmla="*/ 19008 w 32853"/>
                <a:gd name="connsiteY7" fmla="*/ 13656 h 82006"/>
                <a:gd name="connsiteX8" fmla="*/ 20162 w 32853"/>
                <a:gd name="connsiteY8" fmla="*/ 4186 h 82006"/>
                <a:gd name="connsiteX9" fmla="*/ 16700 w 32853"/>
                <a:gd name="connsiteY9" fmla="*/ 77 h 82006"/>
                <a:gd name="connsiteX10" fmla="*/ 13237 w 32853"/>
                <a:gd name="connsiteY10" fmla="*/ 4186 h 82006"/>
                <a:gd name="connsiteX11" fmla="*/ 14480 w 32853"/>
                <a:gd name="connsiteY11" fmla="*/ 14638 h 82006"/>
                <a:gd name="connsiteX12" fmla="*/ 15634 w 32853"/>
                <a:gd name="connsiteY12" fmla="*/ 23303 h 82006"/>
                <a:gd name="connsiteX13" fmla="*/ 10750 w 32853"/>
                <a:gd name="connsiteY13" fmla="*/ 22321 h 82006"/>
                <a:gd name="connsiteX14" fmla="*/ 4091 w 32853"/>
                <a:gd name="connsiteY14" fmla="*/ 20981 h 82006"/>
                <a:gd name="connsiteX15" fmla="*/ 273 w 32853"/>
                <a:gd name="connsiteY15" fmla="*/ 24465 h 82006"/>
                <a:gd name="connsiteX16" fmla="*/ 4091 w 32853"/>
                <a:gd name="connsiteY16" fmla="*/ 27949 h 82006"/>
                <a:gd name="connsiteX17" fmla="*/ 10750 w 32853"/>
                <a:gd name="connsiteY17" fmla="*/ 26609 h 82006"/>
                <a:gd name="connsiteX18" fmla="*/ 15634 w 32853"/>
                <a:gd name="connsiteY18" fmla="*/ 25626 h 82006"/>
                <a:gd name="connsiteX19" fmla="*/ 14391 w 32853"/>
                <a:gd name="connsiteY19" fmla="*/ 32594 h 82006"/>
                <a:gd name="connsiteX20" fmla="*/ 13237 w 32853"/>
                <a:gd name="connsiteY20" fmla="*/ 43403 h 82006"/>
                <a:gd name="connsiteX21" fmla="*/ 15190 w 32853"/>
                <a:gd name="connsiteY21" fmla="*/ 80743 h 82006"/>
                <a:gd name="connsiteX22" fmla="*/ 16700 w 32853"/>
                <a:gd name="connsiteY22" fmla="*/ 82083 h 82006"/>
                <a:gd name="connsiteX23" fmla="*/ 18298 w 32853"/>
                <a:gd name="connsiteY23" fmla="*/ 80297 h 82006"/>
                <a:gd name="connsiteX24" fmla="*/ 19363 w 32853"/>
                <a:gd name="connsiteY24" fmla="*/ 66986 h 82006"/>
                <a:gd name="connsiteX25" fmla="*/ 20162 w 32853"/>
                <a:gd name="connsiteY25" fmla="*/ 43403 h 82006"/>
                <a:gd name="connsiteX26" fmla="*/ 18919 w 32853"/>
                <a:gd name="connsiteY26" fmla="*/ 32415 h 82006"/>
                <a:gd name="connsiteX27" fmla="*/ 17765 w 32853"/>
                <a:gd name="connsiteY27" fmla="*/ 25626 h 8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853" h="82006">
                  <a:moveTo>
                    <a:pt x="17765" y="25626"/>
                  </a:moveTo>
                  <a:cubicBezTo>
                    <a:pt x="19097" y="25805"/>
                    <a:pt x="19985" y="25894"/>
                    <a:pt x="22649" y="26609"/>
                  </a:cubicBezTo>
                  <a:cubicBezTo>
                    <a:pt x="25490" y="27413"/>
                    <a:pt x="27621" y="27949"/>
                    <a:pt x="29308" y="27949"/>
                  </a:cubicBezTo>
                  <a:cubicBezTo>
                    <a:pt x="32771" y="27949"/>
                    <a:pt x="33126" y="25269"/>
                    <a:pt x="33126" y="24465"/>
                  </a:cubicBezTo>
                  <a:cubicBezTo>
                    <a:pt x="33126" y="23750"/>
                    <a:pt x="32771" y="20981"/>
                    <a:pt x="29308" y="20981"/>
                  </a:cubicBezTo>
                  <a:cubicBezTo>
                    <a:pt x="27621" y="20981"/>
                    <a:pt x="25490" y="21517"/>
                    <a:pt x="22649" y="22321"/>
                  </a:cubicBezTo>
                  <a:cubicBezTo>
                    <a:pt x="19985" y="23035"/>
                    <a:pt x="19097" y="23125"/>
                    <a:pt x="17765" y="23303"/>
                  </a:cubicBezTo>
                  <a:cubicBezTo>
                    <a:pt x="17943" y="20177"/>
                    <a:pt x="18564" y="16425"/>
                    <a:pt x="19008" y="13656"/>
                  </a:cubicBezTo>
                  <a:cubicBezTo>
                    <a:pt x="19363" y="11869"/>
                    <a:pt x="20162" y="7313"/>
                    <a:pt x="20162" y="4186"/>
                  </a:cubicBezTo>
                  <a:cubicBezTo>
                    <a:pt x="20162" y="1506"/>
                    <a:pt x="18919" y="77"/>
                    <a:pt x="16700" y="77"/>
                  </a:cubicBezTo>
                  <a:cubicBezTo>
                    <a:pt x="14835" y="77"/>
                    <a:pt x="13237" y="1060"/>
                    <a:pt x="13237" y="4186"/>
                  </a:cubicBezTo>
                  <a:cubicBezTo>
                    <a:pt x="13237" y="7134"/>
                    <a:pt x="13947" y="11601"/>
                    <a:pt x="14480" y="14638"/>
                  </a:cubicBezTo>
                  <a:cubicBezTo>
                    <a:pt x="14657" y="15621"/>
                    <a:pt x="15456" y="19998"/>
                    <a:pt x="15634" y="23303"/>
                  </a:cubicBezTo>
                  <a:cubicBezTo>
                    <a:pt x="14302" y="23125"/>
                    <a:pt x="13414" y="23035"/>
                    <a:pt x="10750" y="22321"/>
                  </a:cubicBezTo>
                  <a:cubicBezTo>
                    <a:pt x="7909" y="21517"/>
                    <a:pt x="5778" y="20981"/>
                    <a:pt x="4091" y="20981"/>
                  </a:cubicBezTo>
                  <a:cubicBezTo>
                    <a:pt x="628" y="20981"/>
                    <a:pt x="273" y="23661"/>
                    <a:pt x="273" y="24465"/>
                  </a:cubicBezTo>
                  <a:cubicBezTo>
                    <a:pt x="273" y="25179"/>
                    <a:pt x="628" y="27949"/>
                    <a:pt x="4091" y="27949"/>
                  </a:cubicBezTo>
                  <a:cubicBezTo>
                    <a:pt x="5778" y="27949"/>
                    <a:pt x="7909" y="27413"/>
                    <a:pt x="10750" y="26609"/>
                  </a:cubicBezTo>
                  <a:cubicBezTo>
                    <a:pt x="13414" y="25894"/>
                    <a:pt x="14302" y="25805"/>
                    <a:pt x="15634" y="25626"/>
                  </a:cubicBezTo>
                  <a:cubicBezTo>
                    <a:pt x="15456" y="27859"/>
                    <a:pt x="14835" y="30718"/>
                    <a:pt x="14391" y="32594"/>
                  </a:cubicBezTo>
                  <a:cubicBezTo>
                    <a:pt x="13237" y="38132"/>
                    <a:pt x="13237" y="38758"/>
                    <a:pt x="13237" y="43403"/>
                  </a:cubicBezTo>
                  <a:cubicBezTo>
                    <a:pt x="13237" y="60644"/>
                    <a:pt x="14924" y="78957"/>
                    <a:pt x="15190" y="80743"/>
                  </a:cubicBezTo>
                  <a:cubicBezTo>
                    <a:pt x="15279" y="81547"/>
                    <a:pt x="15456" y="82083"/>
                    <a:pt x="16700" y="82083"/>
                  </a:cubicBezTo>
                  <a:cubicBezTo>
                    <a:pt x="18031" y="82083"/>
                    <a:pt x="18120" y="81547"/>
                    <a:pt x="18298" y="80297"/>
                  </a:cubicBezTo>
                  <a:cubicBezTo>
                    <a:pt x="18298" y="80207"/>
                    <a:pt x="19008" y="72436"/>
                    <a:pt x="19363" y="66986"/>
                  </a:cubicBezTo>
                  <a:cubicBezTo>
                    <a:pt x="19807" y="59125"/>
                    <a:pt x="20162" y="51264"/>
                    <a:pt x="20162" y="43403"/>
                  </a:cubicBezTo>
                  <a:cubicBezTo>
                    <a:pt x="20162" y="38758"/>
                    <a:pt x="20162" y="38132"/>
                    <a:pt x="18919" y="32415"/>
                  </a:cubicBezTo>
                  <a:cubicBezTo>
                    <a:pt x="18742" y="31433"/>
                    <a:pt x="17943" y="27859"/>
                    <a:pt x="17765" y="2562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811FFDBF-B726-431A-C326-A14B3364C97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385848" y="4574331"/>
              <a:ext cx="26904" cy="60120"/>
            </a:xfrm>
            <a:custGeom>
              <a:avLst/>
              <a:gdLst>
                <a:gd name="connsiteX0" fmla="*/ 24868 w 26904"/>
                <a:gd name="connsiteY0" fmla="*/ 3479 h 60120"/>
                <a:gd name="connsiteX1" fmla="*/ 21316 w 26904"/>
                <a:gd name="connsiteY1" fmla="*/ 85 h 60120"/>
                <a:gd name="connsiteX2" fmla="*/ 16344 w 26904"/>
                <a:gd name="connsiteY2" fmla="*/ 4998 h 60120"/>
                <a:gd name="connsiteX3" fmla="*/ 19895 w 26904"/>
                <a:gd name="connsiteY3" fmla="*/ 8393 h 60120"/>
                <a:gd name="connsiteX4" fmla="*/ 24868 w 26904"/>
                <a:gd name="connsiteY4" fmla="*/ 3479 h 60120"/>
                <a:gd name="connsiteX5" fmla="*/ 6754 w 26904"/>
                <a:gd name="connsiteY5" fmla="*/ 48860 h 60120"/>
                <a:gd name="connsiteX6" fmla="*/ 5955 w 26904"/>
                <a:gd name="connsiteY6" fmla="*/ 52612 h 60120"/>
                <a:gd name="connsiteX7" fmla="*/ 14390 w 26904"/>
                <a:gd name="connsiteY7" fmla="*/ 60205 h 60120"/>
                <a:gd name="connsiteX8" fmla="*/ 27176 w 26904"/>
                <a:gd name="connsiteY8" fmla="*/ 46537 h 60120"/>
                <a:gd name="connsiteX9" fmla="*/ 25756 w 26904"/>
                <a:gd name="connsiteY9" fmla="*/ 45376 h 60120"/>
                <a:gd name="connsiteX10" fmla="*/ 24069 w 26904"/>
                <a:gd name="connsiteY10" fmla="*/ 46894 h 60120"/>
                <a:gd name="connsiteX11" fmla="*/ 14657 w 26904"/>
                <a:gd name="connsiteY11" fmla="*/ 57703 h 60120"/>
                <a:gd name="connsiteX12" fmla="*/ 12437 w 26904"/>
                <a:gd name="connsiteY12" fmla="*/ 54577 h 60120"/>
                <a:gd name="connsiteX13" fmla="*/ 13857 w 26904"/>
                <a:gd name="connsiteY13" fmla="*/ 48860 h 60120"/>
                <a:gd name="connsiteX14" fmla="*/ 16699 w 26904"/>
                <a:gd name="connsiteY14" fmla="*/ 41713 h 60120"/>
                <a:gd name="connsiteX15" fmla="*/ 21050 w 26904"/>
                <a:gd name="connsiteY15" fmla="*/ 30368 h 60120"/>
                <a:gd name="connsiteX16" fmla="*/ 21582 w 26904"/>
                <a:gd name="connsiteY16" fmla="*/ 27509 h 60120"/>
                <a:gd name="connsiteX17" fmla="*/ 13147 w 26904"/>
                <a:gd name="connsiteY17" fmla="*/ 19916 h 60120"/>
                <a:gd name="connsiteX18" fmla="*/ 272 w 26904"/>
                <a:gd name="connsiteY18" fmla="*/ 33584 h 60120"/>
                <a:gd name="connsiteX19" fmla="*/ 1781 w 26904"/>
                <a:gd name="connsiteY19" fmla="*/ 34745 h 60120"/>
                <a:gd name="connsiteX20" fmla="*/ 3380 w 26904"/>
                <a:gd name="connsiteY20" fmla="*/ 33316 h 60120"/>
                <a:gd name="connsiteX21" fmla="*/ 12881 w 26904"/>
                <a:gd name="connsiteY21" fmla="*/ 22418 h 60120"/>
                <a:gd name="connsiteX22" fmla="*/ 15100 w 26904"/>
                <a:gd name="connsiteY22" fmla="*/ 25544 h 60120"/>
                <a:gd name="connsiteX23" fmla="*/ 12348 w 26904"/>
                <a:gd name="connsiteY23" fmla="*/ 34477 h 60120"/>
                <a:gd name="connsiteX24" fmla="*/ 6754 w 26904"/>
                <a:gd name="connsiteY24" fmla="*/ 48860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68" y="3479"/>
                  </a:moveTo>
                  <a:cubicBezTo>
                    <a:pt x="24868" y="2050"/>
                    <a:pt x="23802" y="85"/>
                    <a:pt x="21316" y="85"/>
                  </a:cubicBezTo>
                  <a:cubicBezTo>
                    <a:pt x="18919" y="85"/>
                    <a:pt x="16344" y="2407"/>
                    <a:pt x="16344" y="4998"/>
                  </a:cubicBezTo>
                  <a:cubicBezTo>
                    <a:pt x="16344" y="6517"/>
                    <a:pt x="17498" y="8393"/>
                    <a:pt x="19895" y="8393"/>
                  </a:cubicBezTo>
                  <a:cubicBezTo>
                    <a:pt x="22470" y="8393"/>
                    <a:pt x="24868" y="5891"/>
                    <a:pt x="24868" y="3479"/>
                  </a:cubicBezTo>
                  <a:close/>
                  <a:moveTo>
                    <a:pt x="6754" y="48860"/>
                  </a:moveTo>
                  <a:cubicBezTo>
                    <a:pt x="6399" y="50021"/>
                    <a:pt x="5955" y="51093"/>
                    <a:pt x="5955" y="52612"/>
                  </a:cubicBezTo>
                  <a:cubicBezTo>
                    <a:pt x="5955" y="56810"/>
                    <a:pt x="9506" y="60205"/>
                    <a:pt x="14390" y="60205"/>
                  </a:cubicBezTo>
                  <a:cubicBezTo>
                    <a:pt x="23270" y="60205"/>
                    <a:pt x="27176" y="47877"/>
                    <a:pt x="27176" y="46537"/>
                  </a:cubicBezTo>
                  <a:cubicBezTo>
                    <a:pt x="27176" y="45376"/>
                    <a:pt x="26022" y="45376"/>
                    <a:pt x="25756" y="45376"/>
                  </a:cubicBezTo>
                  <a:cubicBezTo>
                    <a:pt x="24513" y="45376"/>
                    <a:pt x="24424" y="45912"/>
                    <a:pt x="24069" y="46894"/>
                  </a:cubicBezTo>
                  <a:cubicBezTo>
                    <a:pt x="22026" y="54041"/>
                    <a:pt x="18119" y="57703"/>
                    <a:pt x="14657" y="57703"/>
                  </a:cubicBezTo>
                  <a:cubicBezTo>
                    <a:pt x="12881" y="57703"/>
                    <a:pt x="12437" y="56542"/>
                    <a:pt x="12437" y="54577"/>
                  </a:cubicBezTo>
                  <a:cubicBezTo>
                    <a:pt x="12437" y="52522"/>
                    <a:pt x="13058" y="50825"/>
                    <a:pt x="13857" y="48860"/>
                  </a:cubicBezTo>
                  <a:cubicBezTo>
                    <a:pt x="14745" y="46448"/>
                    <a:pt x="15722" y="44036"/>
                    <a:pt x="16699" y="41713"/>
                  </a:cubicBezTo>
                  <a:cubicBezTo>
                    <a:pt x="17498" y="39569"/>
                    <a:pt x="20695" y="31440"/>
                    <a:pt x="21050" y="30368"/>
                  </a:cubicBezTo>
                  <a:cubicBezTo>
                    <a:pt x="21316" y="29475"/>
                    <a:pt x="21582" y="28403"/>
                    <a:pt x="21582" y="27509"/>
                  </a:cubicBezTo>
                  <a:cubicBezTo>
                    <a:pt x="21582" y="23311"/>
                    <a:pt x="18031" y="19916"/>
                    <a:pt x="13147" y="19916"/>
                  </a:cubicBezTo>
                  <a:cubicBezTo>
                    <a:pt x="4356" y="19916"/>
                    <a:pt x="272" y="32065"/>
                    <a:pt x="272" y="33584"/>
                  </a:cubicBezTo>
                  <a:cubicBezTo>
                    <a:pt x="272" y="34745"/>
                    <a:pt x="1515" y="34745"/>
                    <a:pt x="1781" y="34745"/>
                  </a:cubicBezTo>
                  <a:cubicBezTo>
                    <a:pt x="3025" y="34745"/>
                    <a:pt x="3113" y="34299"/>
                    <a:pt x="3380" y="33316"/>
                  </a:cubicBezTo>
                  <a:cubicBezTo>
                    <a:pt x="5688" y="25634"/>
                    <a:pt x="9595" y="22418"/>
                    <a:pt x="12881" y="22418"/>
                  </a:cubicBezTo>
                  <a:cubicBezTo>
                    <a:pt x="14301" y="22418"/>
                    <a:pt x="15100" y="23132"/>
                    <a:pt x="15100" y="25544"/>
                  </a:cubicBezTo>
                  <a:cubicBezTo>
                    <a:pt x="15100" y="27599"/>
                    <a:pt x="14568" y="28939"/>
                    <a:pt x="12348" y="34477"/>
                  </a:cubicBezTo>
                  <a:lnTo>
                    <a:pt x="6754" y="48860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8CB5D8FE-B769-CCE1-518C-3AD65628750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27509" y="4623284"/>
              <a:ext cx="11276" cy="27514"/>
            </a:xfrm>
            <a:custGeom>
              <a:avLst/>
              <a:gdLst>
                <a:gd name="connsiteX0" fmla="*/ 9065 w 11276"/>
                <a:gd name="connsiteY0" fmla="*/ 8929 h 27514"/>
                <a:gd name="connsiteX1" fmla="*/ 2139 w 11276"/>
                <a:gd name="connsiteY1" fmla="*/ 25276 h 27514"/>
                <a:gd name="connsiteX2" fmla="*/ 1518 w 11276"/>
                <a:gd name="connsiteY2" fmla="*/ 26348 h 27514"/>
                <a:gd name="connsiteX3" fmla="*/ 2761 w 11276"/>
                <a:gd name="connsiteY3" fmla="*/ 27599 h 27514"/>
                <a:gd name="connsiteX4" fmla="*/ 11552 w 11276"/>
                <a:gd name="connsiteY4" fmla="*/ 9822 h 27514"/>
                <a:gd name="connsiteX5" fmla="*/ 5336 w 11276"/>
                <a:gd name="connsiteY5" fmla="*/ 85 h 27514"/>
                <a:gd name="connsiteX6" fmla="*/ 275 w 11276"/>
                <a:gd name="connsiteY6" fmla="*/ 5177 h 27514"/>
                <a:gd name="connsiteX7" fmla="*/ 5425 w 11276"/>
                <a:gd name="connsiteY7" fmla="*/ 10358 h 27514"/>
                <a:gd name="connsiteX8" fmla="*/ 9065 w 11276"/>
                <a:gd name="connsiteY8" fmla="*/ 8929 h 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" h="27514">
                  <a:moveTo>
                    <a:pt x="9065" y="8929"/>
                  </a:moveTo>
                  <a:cubicBezTo>
                    <a:pt x="9065" y="13842"/>
                    <a:pt x="8177" y="19559"/>
                    <a:pt x="2139" y="25276"/>
                  </a:cubicBezTo>
                  <a:cubicBezTo>
                    <a:pt x="1784" y="25634"/>
                    <a:pt x="1518" y="25902"/>
                    <a:pt x="1518" y="26348"/>
                  </a:cubicBezTo>
                  <a:cubicBezTo>
                    <a:pt x="1518" y="26974"/>
                    <a:pt x="2228" y="27599"/>
                    <a:pt x="2761" y="27599"/>
                  </a:cubicBezTo>
                  <a:cubicBezTo>
                    <a:pt x="4004" y="27599"/>
                    <a:pt x="11552" y="20452"/>
                    <a:pt x="11552" y="9822"/>
                  </a:cubicBezTo>
                  <a:cubicBezTo>
                    <a:pt x="11552" y="4283"/>
                    <a:pt x="9421" y="85"/>
                    <a:pt x="5336" y="85"/>
                  </a:cubicBezTo>
                  <a:cubicBezTo>
                    <a:pt x="2406" y="85"/>
                    <a:pt x="275" y="2407"/>
                    <a:pt x="275" y="5177"/>
                  </a:cubicBezTo>
                  <a:cubicBezTo>
                    <a:pt x="275" y="8035"/>
                    <a:pt x="2317" y="10358"/>
                    <a:pt x="5425" y="10358"/>
                  </a:cubicBezTo>
                  <a:cubicBezTo>
                    <a:pt x="7556" y="10358"/>
                    <a:pt x="8977" y="8929"/>
                    <a:pt x="9065" y="8929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27DD78CF-5B23-97D0-5145-17169FB7CF9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453817" y="4594162"/>
              <a:ext cx="55584" cy="58690"/>
            </a:xfrm>
            <a:custGeom>
              <a:avLst/>
              <a:gdLst>
                <a:gd name="connsiteX0" fmla="*/ 22209 w 55584"/>
                <a:gd name="connsiteY0" fmla="*/ 40284 h 58690"/>
                <a:gd name="connsiteX1" fmla="*/ 25228 w 55584"/>
                <a:gd name="connsiteY1" fmla="*/ 40373 h 58690"/>
                <a:gd name="connsiteX2" fmla="*/ 55862 w 55584"/>
                <a:gd name="connsiteY2" fmla="*/ 13127 h 58690"/>
                <a:gd name="connsiteX3" fmla="*/ 44230 w 55584"/>
                <a:gd name="connsiteY3" fmla="*/ 85 h 58690"/>
                <a:gd name="connsiteX4" fmla="*/ 23008 w 55584"/>
                <a:gd name="connsiteY4" fmla="*/ 22507 h 58690"/>
                <a:gd name="connsiteX5" fmla="*/ 19368 w 55584"/>
                <a:gd name="connsiteY5" fmla="*/ 33763 h 58690"/>
                <a:gd name="connsiteX6" fmla="*/ 3385 w 55584"/>
                <a:gd name="connsiteY6" fmla="*/ 21346 h 58690"/>
                <a:gd name="connsiteX7" fmla="*/ 11110 w 55584"/>
                <a:gd name="connsiteY7" fmla="*/ 3211 h 58690"/>
                <a:gd name="connsiteX8" fmla="*/ 11820 w 55584"/>
                <a:gd name="connsiteY8" fmla="*/ 2050 h 58690"/>
                <a:gd name="connsiteX9" fmla="*/ 10400 w 55584"/>
                <a:gd name="connsiteY9" fmla="*/ 978 h 58690"/>
                <a:gd name="connsiteX10" fmla="*/ 7558 w 55584"/>
                <a:gd name="connsiteY10" fmla="*/ 2943 h 58690"/>
                <a:gd name="connsiteX11" fmla="*/ 277 w 55584"/>
                <a:gd name="connsiteY11" fmla="*/ 22239 h 58690"/>
                <a:gd name="connsiteX12" fmla="*/ 17503 w 55584"/>
                <a:gd name="connsiteY12" fmla="*/ 39569 h 58690"/>
                <a:gd name="connsiteX13" fmla="*/ 12531 w 55584"/>
                <a:gd name="connsiteY13" fmla="*/ 55917 h 58690"/>
                <a:gd name="connsiteX14" fmla="*/ 15550 w 55584"/>
                <a:gd name="connsiteY14" fmla="*/ 58775 h 58690"/>
                <a:gd name="connsiteX15" fmla="*/ 19013 w 55584"/>
                <a:gd name="connsiteY15" fmla="*/ 56810 h 58690"/>
                <a:gd name="connsiteX16" fmla="*/ 22209 w 55584"/>
                <a:gd name="connsiteY16" fmla="*/ 40284 h 58690"/>
                <a:gd name="connsiteX17" fmla="*/ 23364 w 55584"/>
                <a:gd name="connsiteY17" fmla="*/ 34209 h 58690"/>
                <a:gd name="connsiteX18" fmla="*/ 30112 w 55584"/>
                <a:gd name="connsiteY18" fmla="*/ 14110 h 58690"/>
                <a:gd name="connsiteX19" fmla="*/ 43253 w 55584"/>
                <a:gd name="connsiteY19" fmla="*/ 6159 h 58690"/>
                <a:gd name="connsiteX20" fmla="*/ 52665 w 55584"/>
                <a:gd name="connsiteY20" fmla="*/ 14914 h 58690"/>
                <a:gd name="connsiteX21" fmla="*/ 26205 w 55584"/>
                <a:gd name="connsiteY21" fmla="*/ 34299 h 58690"/>
                <a:gd name="connsiteX22" fmla="*/ 23364 w 55584"/>
                <a:gd name="connsiteY22" fmla="*/ 34209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209" y="40284"/>
                  </a:moveTo>
                  <a:cubicBezTo>
                    <a:pt x="23186" y="40373"/>
                    <a:pt x="24251" y="40373"/>
                    <a:pt x="25228" y="40373"/>
                  </a:cubicBezTo>
                  <a:cubicBezTo>
                    <a:pt x="41211" y="40373"/>
                    <a:pt x="55862" y="27241"/>
                    <a:pt x="55862" y="13127"/>
                  </a:cubicBezTo>
                  <a:cubicBezTo>
                    <a:pt x="55862" y="5177"/>
                    <a:pt x="51156" y="85"/>
                    <a:pt x="44230" y="85"/>
                  </a:cubicBezTo>
                  <a:cubicBezTo>
                    <a:pt x="31977" y="85"/>
                    <a:pt x="25495" y="15807"/>
                    <a:pt x="23008" y="22507"/>
                  </a:cubicBezTo>
                  <a:cubicBezTo>
                    <a:pt x="21854" y="25812"/>
                    <a:pt x="19901" y="32065"/>
                    <a:pt x="19368" y="33763"/>
                  </a:cubicBezTo>
                  <a:cubicBezTo>
                    <a:pt x="9600" y="32423"/>
                    <a:pt x="3385" y="27956"/>
                    <a:pt x="3385" y="21346"/>
                  </a:cubicBezTo>
                  <a:cubicBezTo>
                    <a:pt x="3385" y="21256"/>
                    <a:pt x="3918" y="11251"/>
                    <a:pt x="11110" y="3211"/>
                  </a:cubicBezTo>
                  <a:cubicBezTo>
                    <a:pt x="11732" y="2586"/>
                    <a:pt x="11820" y="2407"/>
                    <a:pt x="11820" y="2050"/>
                  </a:cubicBezTo>
                  <a:cubicBezTo>
                    <a:pt x="11820" y="978"/>
                    <a:pt x="10666" y="978"/>
                    <a:pt x="10400" y="978"/>
                  </a:cubicBezTo>
                  <a:cubicBezTo>
                    <a:pt x="9600" y="978"/>
                    <a:pt x="9245" y="978"/>
                    <a:pt x="7558" y="2943"/>
                  </a:cubicBezTo>
                  <a:cubicBezTo>
                    <a:pt x="2586" y="9107"/>
                    <a:pt x="277" y="18398"/>
                    <a:pt x="277" y="22239"/>
                  </a:cubicBezTo>
                  <a:cubicBezTo>
                    <a:pt x="277" y="30189"/>
                    <a:pt x="6049" y="37068"/>
                    <a:pt x="17503" y="39569"/>
                  </a:cubicBezTo>
                  <a:cubicBezTo>
                    <a:pt x="13063" y="53416"/>
                    <a:pt x="12531" y="55113"/>
                    <a:pt x="12531" y="55917"/>
                  </a:cubicBezTo>
                  <a:cubicBezTo>
                    <a:pt x="12531" y="58329"/>
                    <a:pt x="14573" y="58775"/>
                    <a:pt x="15550" y="58775"/>
                  </a:cubicBezTo>
                  <a:cubicBezTo>
                    <a:pt x="16526" y="58775"/>
                    <a:pt x="18302" y="58150"/>
                    <a:pt x="19013" y="56810"/>
                  </a:cubicBezTo>
                  <a:cubicBezTo>
                    <a:pt x="19634" y="55470"/>
                    <a:pt x="20433" y="50914"/>
                    <a:pt x="22209" y="40284"/>
                  </a:cubicBezTo>
                  <a:close/>
                  <a:moveTo>
                    <a:pt x="23364" y="34209"/>
                  </a:moveTo>
                  <a:cubicBezTo>
                    <a:pt x="25139" y="23936"/>
                    <a:pt x="25850" y="19916"/>
                    <a:pt x="30112" y="14110"/>
                  </a:cubicBezTo>
                  <a:cubicBezTo>
                    <a:pt x="34108" y="8661"/>
                    <a:pt x="38814" y="6159"/>
                    <a:pt x="43253" y="6159"/>
                  </a:cubicBezTo>
                  <a:cubicBezTo>
                    <a:pt x="49380" y="6159"/>
                    <a:pt x="52665" y="10269"/>
                    <a:pt x="52665" y="14914"/>
                  </a:cubicBezTo>
                  <a:cubicBezTo>
                    <a:pt x="52665" y="23936"/>
                    <a:pt x="41477" y="34299"/>
                    <a:pt x="26205" y="34299"/>
                  </a:cubicBezTo>
                  <a:cubicBezTo>
                    <a:pt x="25406" y="34299"/>
                    <a:pt x="24163" y="34299"/>
                    <a:pt x="23364" y="34209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5" name="Prostokąt 54">
            <a:extLst>
              <a:ext uri="{FF2B5EF4-FFF2-40B4-BE49-F238E27FC236}">
                <a16:creationId xmlns:a16="http://schemas.microsoft.com/office/drawing/2014/main" id="{199B9CC9-A533-DAE9-7009-B92E9C1CBB31}"/>
              </a:ext>
            </a:extLst>
          </p:cNvPr>
          <p:cNvSpPr/>
          <p:nvPr/>
        </p:nvSpPr>
        <p:spPr>
          <a:xfrm>
            <a:off x="950363" y="1187948"/>
            <a:ext cx="57606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ytuł 2">
            <a:extLst>
              <a:ext uri="{FF2B5EF4-FFF2-40B4-BE49-F238E27FC236}">
                <a16:creationId xmlns:a16="http://schemas.microsoft.com/office/drawing/2014/main" id="{68E56DA3-1825-30D4-2055-943766FA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8" y="188080"/>
            <a:ext cx="8712964" cy="1143000"/>
          </a:xfrm>
        </p:spPr>
        <p:txBody>
          <a:bodyPr>
            <a:noAutofit/>
          </a:bodyPr>
          <a:lstStyle/>
          <a:p>
            <a:r>
              <a:rPr lang="pl-PL" sz="3600" dirty="0" err="1"/>
              <a:t>Minimization</a:t>
            </a:r>
            <a:r>
              <a:rPr lang="pl-PL" sz="3600" dirty="0"/>
              <a:t> </a:t>
            </a:r>
            <a:r>
              <a:rPr lang="pl-PL" sz="3600" dirty="0" err="1"/>
              <a:t>over</a:t>
            </a:r>
            <a:r>
              <a:rPr lang="pl-PL" sz="3600" dirty="0"/>
              <a:t> </a:t>
            </a:r>
            <a:r>
              <a:rPr lang="pl-PL" sz="3600" dirty="0" err="1"/>
              <a:t>purifications</a:t>
            </a:r>
            <a:r>
              <a:rPr lang="pl-PL" sz="3600" dirty="0"/>
              <a:t> (MOP)</a:t>
            </a:r>
          </a:p>
        </p:txBody>
      </p:sp>
      <p:grpSp>
        <p:nvGrpSpPr>
          <p:cNvPr id="139" name="Grupa 1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h} \| \alpha(h) \| $$&#10; \end{document}&#10;" title="IguanaTex Vector Display">
            <a:extLst>
              <a:ext uri="{FF2B5EF4-FFF2-40B4-BE49-F238E27FC236}">
                <a16:creationId xmlns:a16="http://schemas.microsoft.com/office/drawing/2014/main" id="{E5919D73-8652-93C3-6AC8-6C849EE57B60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275310" y="5122383"/>
            <a:ext cx="3199346" cy="366486"/>
            <a:chOff x="5829451" y="6780350"/>
            <a:chExt cx="3199346" cy="366486"/>
          </a:xfrm>
        </p:grpSpPr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A6C90D7A-8EA1-FB20-7CCA-F4FEF1FD8D9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29451" y="6855612"/>
              <a:ext cx="190201" cy="108005"/>
            </a:xfrm>
            <a:custGeom>
              <a:avLst/>
              <a:gdLst>
                <a:gd name="connsiteX0" fmla="*/ 19163 w 190201"/>
                <a:gd name="connsiteY0" fmla="*/ 24022 h 108005"/>
                <a:gd name="connsiteX1" fmla="*/ 19163 w 190201"/>
                <a:gd name="connsiteY1" fmla="*/ 89509 h 108005"/>
                <a:gd name="connsiteX2" fmla="*/ 167 w 190201"/>
                <a:gd name="connsiteY2" fmla="*/ 100505 h 108005"/>
                <a:gd name="connsiteX3" fmla="*/ 167 w 190201"/>
                <a:gd name="connsiteY3" fmla="*/ 108081 h 108005"/>
                <a:gd name="connsiteX4" fmla="*/ 27687 w 190201"/>
                <a:gd name="connsiteY4" fmla="*/ 107347 h 108005"/>
                <a:gd name="connsiteX5" fmla="*/ 54963 w 190201"/>
                <a:gd name="connsiteY5" fmla="*/ 108081 h 108005"/>
                <a:gd name="connsiteX6" fmla="*/ 54963 w 190201"/>
                <a:gd name="connsiteY6" fmla="*/ 100505 h 108005"/>
                <a:gd name="connsiteX7" fmla="*/ 35967 w 190201"/>
                <a:gd name="connsiteY7" fmla="*/ 89509 h 108005"/>
                <a:gd name="connsiteX8" fmla="*/ 35967 w 190201"/>
                <a:gd name="connsiteY8" fmla="*/ 44548 h 108005"/>
                <a:gd name="connsiteX9" fmla="*/ 68845 w 190201"/>
                <a:gd name="connsiteY9" fmla="*/ 5451 h 108005"/>
                <a:gd name="connsiteX10" fmla="*/ 86866 w 190201"/>
                <a:gd name="connsiteY10" fmla="*/ 32574 h 108005"/>
                <a:gd name="connsiteX11" fmla="*/ 86866 w 190201"/>
                <a:gd name="connsiteY11" fmla="*/ 89509 h 108005"/>
                <a:gd name="connsiteX12" fmla="*/ 67870 w 190201"/>
                <a:gd name="connsiteY12" fmla="*/ 100505 h 108005"/>
                <a:gd name="connsiteX13" fmla="*/ 67870 w 190201"/>
                <a:gd name="connsiteY13" fmla="*/ 108081 h 108005"/>
                <a:gd name="connsiteX14" fmla="*/ 95390 w 190201"/>
                <a:gd name="connsiteY14" fmla="*/ 107347 h 108005"/>
                <a:gd name="connsiteX15" fmla="*/ 122666 w 190201"/>
                <a:gd name="connsiteY15" fmla="*/ 108081 h 108005"/>
                <a:gd name="connsiteX16" fmla="*/ 122666 w 190201"/>
                <a:gd name="connsiteY16" fmla="*/ 100505 h 108005"/>
                <a:gd name="connsiteX17" fmla="*/ 103670 w 190201"/>
                <a:gd name="connsiteY17" fmla="*/ 89509 h 108005"/>
                <a:gd name="connsiteX18" fmla="*/ 103670 w 190201"/>
                <a:gd name="connsiteY18" fmla="*/ 44548 h 108005"/>
                <a:gd name="connsiteX19" fmla="*/ 136548 w 190201"/>
                <a:gd name="connsiteY19" fmla="*/ 5451 h 108005"/>
                <a:gd name="connsiteX20" fmla="*/ 154569 w 190201"/>
                <a:gd name="connsiteY20" fmla="*/ 32574 h 108005"/>
                <a:gd name="connsiteX21" fmla="*/ 154569 w 190201"/>
                <a:gd name="connsiteY21" fmla="*/ 89509 h 108005"/>
                <a:gd name="connsiteX22" fmla="*/ 135573 w 190201"/>
                <a:gd name="connsiteY22" fmla="*/ 100505 h 108005"/>
                <a:gd name="connsiteX23" fmla="*/ 135573 w 190201"/>
                <a:gd name="connsiteY23" fmla="*/ 108081 h 108005"/>
                <a:gd name="connsiteX24" fmla="*/ 163093 w 190201"/>
                <a:gd name="connsiteY24" fmla="*/ 107347 h 108005"/>
                <a:gd name="connsiteX25" fmla="*/ 190369 w 190201"/>
                <a:gd name="connsiteY25" fmla="*/ 108081 h 108005"/>
                <a:gd name="connsiteX26" fmla="*/ 190369 w 190201"/>
                <a:gd name="connsiteY26" fmla="*/ 100505 h 108005"/>
                <a:gd name="connsiteX27" fmla="*/ 171373 w 190201"/>
                <a:gd name="connsiteY27" fmla="*/ 93175 h 108005"/>
                <a:gd name="connsiteX28" fmla="*/ 171373 w 190201"/>
                <a:gd name="connsiteY28" fmla="*/ 46503 h 108005"/>
                <a:gd name="connsiteX29" fmla="*/ 163824 w 190201"/>
                <a:gd name="connsiteY29" fmla="*/ 9116 h 108005"/>
                <a:gd name="connsiteX30" fmla="*/ 138252 w 190201"/>
                <a:gd name="connsiteY30" fmla="*/ 75 h 108005"/>
                <a:gd name="connsiteX31" fmla="*/ 102940 w 190201"/>
                <a:gd name="connsiteY31" fmla="*/ 24022 h 108005"/>
                <a:gd name="connsiteX32" fmla="*/ 70549 w 190201"/>
                <a:gd name="connsiteY32" fmla="*/ 75 h 108005"/>
                <a:gd name="connsiteX33" fmla="*/ 34506 w 190201"/>
                <a:gd name="connsiteY33" fmla="*/ 25732 h 108005"/>
                <a:gd name="connsiteX34" fmla="*/ 34506 w 190201"/>
                <a:gd name="connsiteY34" fmla="*/ 75 h 108005"/>
                <a:gd name="connsiteX35" fmla="*/ 167 w 190201"/>
                <a:gd name="connsiteY35" fmla="*/ 2763 h 108005"/>
                <a:gd name="connsiteX36" fmla="*/ 167 w 190201"/>
                <a:gd name="connsiteY36" fmla="*/ 10338 h 108005"/>
                <a:gd name="connsiteX37" fmla="*/ 19163 w 190201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201" h="108005">
                  <a:moveTo>
                    <a:pt x="19163" y="24022"/>
                  </a:moveTo>
                  <a:lnTo>
                    <a:pt x="19163" y="89509"/>
                  </a:lnTo>
                  <a:cubicBezTo>
                    <a:pt x="19163" y="100505"/>
                    <a:pt x="16484" y="100505"/>
                    <a:pt x="167" y="100505"/>
                  </a:cubicBezTo>
                  <a:lnTo>
                    <a:pt x="167" y="108081"/>
                  </a:lnTo>
                  <a:cubicBezTo>
                    <a:pt x="8691" y="107836"/>
                    <a:pt x="21111" y="107347"/>
                    <a:pt x="27687" y="107347"/>
                  </a:cubicBezTo>
                  <a:cubicBezTo>
                    <a:pt x="34019" y="107347"/>
                    <a:pt x="46683" y="107836"/>
                    <a:pt x="54963" y="108081"/>
                  </a:cubicBezTo>
                  <a:lnTo>
                    <a:pt x="54963" y="100505"/>
                  </a:lnTo>
                  <a:cubicBezTo>
                    <a:pt x="38646" y="100505"/>
                    <a:pt x="35967" y="100505"/>
                    <a:pt x="35967" y="89509"/>
                  </a:cubicBezTo>
                  <a:lnTo>
                    <a:pt x="35967" y="44548"/>
                  </a:lnTo>
                  <a:cubicBezTo>
                    <a:pt x="35967" y="19135"/>
                    <a:pt x="53258" y="5451"/>
                    <a:pt x="68845" y="5451"/>
                  </a:cubicBezTo>
                  <a:cubicBezTo>
                    <a:pt x="84187" y="5451"/>
                    <a:pt x="86866" y="18646"/>
                    <a:pt x="86866" y="32574"/>
                  </a:cubicBezTo>
                  <a:lnTo>
                    <a:pt x="86866" y="89509"/>
                  </a:lnTo>
                  <a:cubicBezTo>
                    <a:pt x="86866" y="100505"/>
                    <a:pt x="84187" y="100505"/>
                    <a:pt x="67870" y="100505"/>
                  </a:cubicBezTo>
                  <a:lnTo>
                    <a:pt x="67870" y="108081"/>
                  </a:lnTo>
                  <a:cubicBezTo>
                    <a:pt x="76394" y="107836"/>
                    <a:pt x="88814" y="107347"/>
                    <a:pt x="95390" y="107347"/>
                  </a:cubicBezTo>
                  <a:cubicBezTo>
                    <a:pt x="101722" y="107347"/>
                    <a:pt x="114386" y="107836"/>
                    <a:pt x="122666" y="108081"/>
                  </a:cubicBezTo>
                  <a:lnTo>
                    <a:pt x="122666" y="100505"/>
                  </a:lnTo>
                  <a:cubicBezTo>
                    <a:pt x="106349" y="100505"/>
                    <a:pt x="103670" y="100505"/>
                    <a:pt x="103670" y="89509"/>
                  </a:cubicBezTo>
                  <a:lnTo>
                    <a:pt x="103670" y="44548"/>
                  </a:lnTo>
                  <a:cubicBezTo>
                    <a:pt x="103670" y="19135"/>
                    <a:pt x="120961" y="5451"/>
                    <a:pt x="136548" y="5451"/>
                  </a:cubicBezTo>
                  <a:cubicBezTo>
                    <a:pt x="151890" y="5451"/>
                    <a:pt x="154569" y="18646"/>
                    <a:pt x="154569" y="32574"/>
                  </a:cubicBezTo>
                  <a:lnTo>
                    <a:pt x="154569" y="89509"/>
                  </a:lnTo>
                  <a:cubicBezTo>
                    <a:pt x="154569" y="100505"/>
                    <a:pt x="151890" y="100505"/>
                    <a:pt x="135573" y="100505"/>
                  </a:cubicBezTo>
                  <a:lnTo>
                    <a:pt x="135573" y="108081"/>
                  </a:lnTo>
                  <a:cubicBezTo>
                    <a:pt x="144097" y="107836"/>
                    <a:pt x="156518" y="107347"/>
                    <a:pt x="163093" y="107347"/>
                  </a:cubicBezTo>
                  <a:cubicBezTo>
                    <a:pt x="169425" y="107347"/>
                    <a:pt x="182089" y="107836"/>
                    <a:pt x="190369" y="108081"/>
                  </a:cubicBezTo>
                  <a:lnTo>
                    <a:pt x="190369" y="100505"/>
                  </a:lnTo>
                  <a:cubicBezTo>
                    <a:pt x="177705" y="100505"/>
                    <a:pt x="171617" y="100505"/>
                    <a:pt x="171373" y="93175"/>
                  </a:cubicBezTo>
                  <a:lnTo>
                    <a:pt x="171373" y="46503"/>
                  </a:lnTo>
                  <a:cubicBezTo>
                    <a:pt x="171373" y="25488"/>
                    <a:pt x="171373" y="17913"/>
                    <a:pt x="163824" y="9116"/>
                  </a:cubicBezTo>
                  <a:cubicBezTo>
                    <a:pt x="160414" y="4962"/>
                    <a:pt x="152377" y="75"/>
                    <a:pt x="138252" y="75"/>
                  </a:cubicBezTo>
                  <a:cubicBezTo>
                    <a:pt x="117795" y="75"/>
                    <a:pt x="107080" y="14736"/>
                    <a:pt x="102940" y="24022"/>
                  </a:cubicBezTo>
                  <a:cubicBezTo>
                    <a:pt x="99530" y="2763"/>
                    <a:pt x="81508" y="75"/>
                    <a:pt x="70549" y="75"/>
                  </a:cubicBezTo>
                  <a:cubicBezTo>
                    <a:pt x="52771" y="75"/>
                    <a:pt x="41325" y="10582"/>
                    <a:pt x="34506" y="25732"/>
                  </a:cubicBezTo>
                  <a:lnTo>
                    <a:pt x="34506" y="75"/>
                  </a:lnTo>
                  <a:lnTo>
                    <a:pt x="167" y="2763"/>
                  </a:lnTo>
                  <a:lnTo>
                    <a:pt x="167" y="10338"/>
                  </a:lnTo>
                  <a:cubicBezTo>
                    <a:pt x="17215" y="10338"/>
                    <a:pt x="19163" y="12048"/>
                    <a:pt x="19163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5" name="Dowolny kształt: kształt 114">
              <a:extLst>
                <a:ext uri="{FF2B5EF4-FFF2-40B4-BE49-F238E27FC236}">
                  <a16:creationId xmlns:a16="http://schemas.microsoft.com/office/drawing/2014/main" id="{DEA4B1F2-668C-0A61-9FF7-B6699FA1DC8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34833" y="6854146"/>
              <a:ext cx="109834" cy="112159"/>
            </a:xfrm>
            <a:custGeom>
              <a:avLst/>
              <a:gdLst>
                <a:gd name="connsiteX0" fmla="*/ 71045 w 109834"/>
                <a:gd name="connsiteY0" fmla="*/ 90976 h 112159"/>
                <a:gd name="connsiteX1" fmla="*/ 90040 w 109834"/>
                <a:gd name="connsiteY1" fmla="*/ 111013 h 112159"/>
                <a:gd name="connsiteX2" fmla="*/ 110010 w 109834"/>
                <a:gd name="connsiteY2" fmla="*/ 87799 h 112159"/>
                <a:gd name="connsiteX3" fmla="*/ 110010 w 109834"/>
                <a:gd name="connsiteY3" fmla="*/ 74115 h 112159"/>
                <a:gd name="connsiteX4" fmla="*/ 103922 w 109834"/>
                <a:gd name="connsiteY4" fmla="*/ 74115 h 112159"/>
                <a:gd name="connsiteX5" fmla="*/ 103922 w 109834"/>
                <a:gd name="connsiteY5" fmla="*/ 87799 h 112159"/>
                <a:gd name="connsiteX6" fmla="*/ 95155 w 109834"/>
                <a:gd name="connsiteY6" fmla="*/ 103438 h 112159"/>
                <a:gd name="connsiteX7" fmla="*/ 86144 w 109834"/>
                <a:gd name="connsiteY7" fmla="*/ 91220 h 112159"/>
                <a:gd name="connsiteX8" fmla="*/ 86144 w 109834"/>
                <a:gd name="connsiteY8" fmla="*/ 42348 h 112159"/>
                <a:gd name="connsiteX9" fmla="*/ 77377 w 109834"/>
                <a:gd name="connsiteY9" fmla="*/ 13514 h 112159"/>
                <a:gd name="connsiteX10" fmla="*/ 44012 w 109834"/>
                <a:gd name="connsiteY10" fmla="*/ 75 h 112159"/>
                <a:gd name="connsiteX11" fmla="*/ 7238 w 109834"/>
                <a:gd name="connsiteY11" fmla="*/ 27687 h 112159"/>
                <a:gd name="connsiteX12" fmla="*/ 18441 w 109834"/>
                <a:gd name="connsiteY12" fmla="*/ 39172 h 112159"/>
                <a:gd name="connsiteX13" fmla="*/ 29644 w 109834"/>
                <a:gd name="connsiteY13" fmla="*/ 27931 h 112159"/>
                <a:gd name="connsiteX14" fmla="*/ 17223 w 109834"/>
                <a:gd name="connsiteY14" fmla="*/ 16691 h 112159"/>
                <a:gd name="connsiteX15" fmla="*/ 43525 w 109834"/>
                <a:gd name="connsiteY15" fmla="*/ 5451 h 112159"/>
                <a:gd name="connsiteX16" fmla="*/ 69340 w 109834"/>
                <a:gd name="connsiteY16" fmla="*/ 36728 h 112159"/>
                <a:gd name="connsiteX17" fmla="*/ 69340 w 109834"/>
                <a:gd name="connsiteY17" fmla="*/ 45769 h 112159"/>
                <a:gd name="connsiteX18" fmla="*/ 24529 w 109834"/>
                <a:gd name="connsiteY18" fmla="*/ 54566 h 112159"/>
                <a:gd name="connsiteX19" fmla="*/ 176 w 109834"/>
                <a:gd name="connsiteY19" fmla="*/ 86333 h 112159"/>
                <a:gd name="connsiteX20" fmla="*/ 39141 w 109834"/>
                <a:gd name="connsiteY20" fmla="*/ 112235 h 112159"/>
                <a:gd name="connsiteX21" fmla="*/ 71045 w 109834"/>
                <a:gd name="connsiteY21" fmla="*/ 90976 h 112159"/>
                <a:gd name="connsiteX22" fmla="*/ 69340 w 109834"/>
                <a:gd name="connsiteY22" fmla="*/ 50901 h 112159"/>
                <a:gd name="connsiteX23" fmla="*/ 69340 w 109834"/>
                <a:gd name="connsiteY23" fmla="*/ 75337 h 112159"/>
                <a:gd name="connsiteX24" fmla="*/ 40846 w 109834"/>
                <a:gd name="connsiteY24" fmla="*/ 106859 h 112159"/>
                <a:gd name="connsiteX25" fmla="*/ 18928 w 109834"/>
                <a:gd name="connsiteY25" fmla="*/ 86088 h 112159"/>
                <a:gd name="connsiteX26" fmla="*/ 69340 w 109834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834" h="112159">
                  <a:moveTo>
                    <a:pt x="71045" y="90976"/>
                  </a:moveTo>
                  <a:cubicBezTo>
                    <a:pt x="72019" y="100750"/>
                    <a:pt x="78594" y="111013"/>
                    <a:pt x="90040" y="111013"/>
                  </a:cubicBezTo>
                  <a:cubicBezTo>
                    <a:pt x="95155" y="111013"/>
                    <a:pt x="110010" y="107592"/>
                    <a:pt x="110010" y="87799"/>
                  </a:cubicBezTo>
                  <a:lnTo>
                    <a:pt x="110010" y="74115"/>
                  </a:lnTo>
                  <a:lnTo>
                    <a:pt x="103922" y="74115"/>
                  </a:lnTo>
                  <a:lnTo>
                    <a:pt x="103922" y="87799"/>
                  </a:lnTo>
                  <a:cubicBezTo>
                    <a:pt x="103922" y="101972"/>
                    <a:pt x="97834" y="103438"/>
                    <a:pt x="95155" y="103438"/>
                  </a:cubicBezTo>
                  <a:cubicBezTo>
                    <a:pt x="87118" y="103438"/>
                    <a:pt x="86144" y="92442"/>
                    <a:pt x="86144" y="91220"/>
                  </a:cubicBezTo>
                  <a:lnTo>
                    <a:pt x="86144" y="42348"/>
                  </a:lnTo>
                  <a:cubicBezTo>
                    <a:pt x="86144" y="32085"/>
                    <a:pt x="86144" y="22556"/>
                    <a:pt x="77377" y="13514"/>
                  </a:cubicBezTo>
                  <a:cubicBezTo>
                    <a:pt x="67879" y="3984"/>
                    <a:pt x="55702" y="75"/>
                    <a:pt x="44012" y="75"/>
                  </a:cubicBezTo>
                  <a:cubicBezTo>
                    <a:pt x="24042" y="75"/>
                    <a:pt x="7238" y="11559"/>
                    <a:pt x="7238" y="27687"/>
                  </a:cubicBezTo>
                  <a:cubicBezTo>
                    <a:pt x="7238" y="35018"/>
                    <a:pt x="12109" y="39172"/>
                    <a:pt x="18441" y="39172"/>
                  </a:cubicBezTo>
                  <a:cubicBezTo>
                    <a:pt x="25260" y="39172"/>
                    <a:pt x="29644" y="34285"/>
                    <a:pt x="29644" y="27931"/>
                  </a:cubicBezTo>
                  <a:cubicBezTo>
                    <a:pt x="29644" y="24999"/>
                    <a:pt x="28426" y="16935"/>
                    <a:pt x="17223" y="16691"/>
                  </a:cubicBezTo>
                  <a:cubicBezTo>
                    <a:pt x="23799" y="8138"/>
                    <a:pt x="35732" y="5451"/>
                    <a:pt x="43525" y="5451"/>
                  </a:cubicBezTo>
                  <a:cubicBezTo>
                    <a:pt x="55458" y="5451"/>
                    <a:pt x="69340" y="14980"/>
                    <a:pt x="69340" y="36728"/>
                  </a:cubicBezTo>
                  <a:lnTo>
                    <a:pt x="69340" y="45769"/>
                  </a:lnTo>
                  <a:cubicBezTo>
                    <a:pt x="56920" y="46503"/>
                    <a:pt x="39872" y="47236"/>
                    <a:pt x="24529" y="54566"/>
                  </a:cubicBezTo>
                  <a:cubicBezTo>
                    <a:pt x="6264" y="62874"/>
                    <a:pt x="176" y="75581"/>
                    <a:pt x="176" y="86333"/>
                  </a:cubicBezTo>
                  <a:cubicBezTo>
                    <a:pt x="176" y="106126"/>
                    <a:pt x="23799" y="112235"/>
                    <a:pt x="39141" y="112235"/>
                  </a:cubicBezTo>
                  <a:cubicBezTo>
                    <a:pt x="55215" y="112235"/>
                    <a:pt x="66417" y="102460"/>
                    <a:pt x="71045" y="90976"/>
                  </a:cubicBezTo>
                  <a:close/>
                  <a:moveTo>
                    <a:pt x="69340" y="50901"/>
                  </a:moveTo>
                  <a:lnTo>
                    <a:pt x="69340" y="75337"/>
                  </a:lnTo>
                  <a:cubicBezTo>
                    <a:pt x="69340" y="98551"/>
                    <a:pt x="51805" y="106859"/>
                    <a:pt x="40846" y="106859"/>
                  </a:cubicBezTo>
                  <a:cubicBezTo>
                    <a:pt x="28913" y="106859"/>
                    <a:pt x="18928" y="98306"/>
                    <a:pt x="18928" y="86088"/>
                  </a:cubicBezTo>
                  <a:cubicBezTo>
                    <a:pt x="18928" y="72649"/>
                    <a:pt x="29156" y="52367"/>
                    <a:pt x="69340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987ADEF1-2251-CE50-BB4D-F6EBB371D92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49296" y="6858300"/>
              <a:ext cx="122742" cy="105317"/>
            </a:xfrm>
            <a:custGeom>
              <a:avLst/>
              <a:gdLst>
                <a:gd name="connsiteX0" fmla="*/ 67153 w 122742"/>
                <a:gd name="connsiteY0" fmla="*/ 47969 h 105317"/>
                <a:gd name="connsiteX1" fmla="*/ 89558 w 122742"/>
                <a:gd name="connsiteY1" fmla="*/ 20356 h 105317"/>
                <a:gd name="connsiteX2" fmla="*/ 118539 w 122742"/>
                <a:gd name="connsiteY2" fmla="*/ 7650 h 105317"/>
                <a:gd name="connsiteX3" fmla="*/ 118539 w 122742"/>
                <a:gd name="connsiteY3" fmla="*/ 75 h 105317"/>
                <a:gd name="connsiteX4" fmla="*/ 98569 w 122742"/>
                <a:gd name="connsiteY4" fmla="*/ 808 h 105317"/>
                <a:gd name="connsiteX5" fmla="*/ 75190 w 122742"/>
                <a:gd name="connsiteY5" fmla="*/ 75 h 105317"/>
                <a:gd name="connsiteX6" fmla="*/ 75190 w 122742"/>
                <a:gd name="connsiteY6" fmla="*/ 7650 h 105317"/>
                <a:gd name="connsiteX7" fmla="*/ 82252 w 122742"/>
                <a:gd name="connsiteY7" fmla="*/ 15225 h 105317"/>
                <a:gd name="connsiteX8" fmla="*/ 78599 w 122742"/>
                <a:gd name="connsiteY8" fmla="*/ 23777 h 105317"/>
                <a:gd name="connsiteX9" fmla="*/ 63500 w 122742"/>
                <a:gd name="connsiteY9" fmla="*/ 42837 h 105317"/>
                <a:gd name="connsiteX10" fmla="*/ 44504 w 122742"/>
                <a:gd name="connsiteY10" fmla="*/ 18157 h 105317"/>
                <a:gd name="connsiteX11" fmla="*/ 42312 w 122742"/>
                <a:gd name="connsiteY11" fmla="*/ 13759 h 105317"/>
                <a:gd name="connsiteX12" fmla="*/ 50836 w 122742"/>
                <a:gd name="connsiteY12" fmla="*/ 7650 h 105317"/>
                <a:gd name="connsiteX13" fmla="*/ 50836 w 122742"/>
                <a:gd name="connsiteY13" fmla="*/ 75 h 105317"/>
                <a:gd name="connsiteX14" fmla="*/ 24534 w 122742"/>
                <a:gd name="connsiteY14" fmla="*/ 808 h 105317"/>
                <a:gd name="connsiteX15" fmla="*/ 1398 w 122742"/>
                <a:gd name="connsiteY15" fmla="*/ 75 h 105317"/>
                <a:gd name="connsiteX16" fmla="*/ 1398 w 122742"/>
                <a:gd name="connsiteY16" fmla="*/ 7650 h 105317"/>
                <a:gd name="connsiteX17" fmla="*/ 30136 w 122742"/>
                <a:gd name="connsiteY17" fmla="*/ 22556 h 105317"/>
                <a:gd name="connsiteX18" fmla="*/ 54246 w 122742"/>
                <a:gd name="connsiteY18" fmla="*/ 54078 h 105317"/>
                <a:gd name="connsiteX19" fmla="*/ 31353 w 122742"/>
                <a:gd name="connsiteY19" fmla="*/ 83156 h 105317"/>
                <a:gd name="connsiteX20" fmla="*/ 181 w 122742"/>
                <a:gd name="connsiteY20" fmla="*/ 97818 h 105317"/>
                <a:gd name="connsiteX21" fmla="*/ 181 w 122742"/>
                <a:gd name="connsiteY21" fmla="*/ 105393 h 105317"/>
                <a:gd name="connsiteX22" fmla="*/ 20394 w 122742"/>
                <a:gd name="connsiteY22" fmla="*/ 104660 h 105317"/>
                <a:gd name="connsiteX23" fmla="*/ 43530 w 122742"/>
                <a:gd name="connsiteY23" fmla="*/ 105393 h 105317"/>
                <a:gd name="connsiteX24" fmla="*/ 43530 w 122742"/>
                <a:gd name="connsiteY24" fmla="*/ 97818 h 105317"/>
                <a:gd name="connsiteX25" fmla="*/ 36468 w 122742"/>
                <a:gd name="connsiteY25" fmla="*/ 90242 h 105317"/>
                <a:gd name="connsiteX26" fmla="*/ 58386 w 122742"/>
                <a:gd name="connsiteY26" fmla="*/ 59209 h 105317"/>
                <a:gd name="connsiteX27" fmla="*/ 76894 w 122742"/>
                <a:gd name="connsiteY27" fmla="*/ 83645 h 105317"/>
                <a:gd name="connsiteX28" fmla="*/ 82009 w 122742"/>
                <a:gd name="connsiteY28" fmla="*/ 91709 h 105317"/>
                <a:gd name="connsiteX29" fmla="*/ 73241 w 122742"/>
                <a:gd name="connsiteY29" fmla="*/ 97818 h 105317"/>
                <a:gd name="connsiteX30" fmla="*/ 73241 w 122742"/>
                <a:gd name="connsiteY30" fmla="*/ 105393 h 105317"/>
                <a:gd name="connsiteX31" fmla="*/ 99543 w 122742"/>
                <a:gd name="connsiteY31" fmla="*/ 104660 h 105317"/>
                <a:gd name="connsiteX32" fmla="*/ 122923 w 122742"/>
                <a:gd name="connsiteY32" fmla="*/ 105393 h 105317"/>
                <a:gd name="connsiteX33" fmla="*/ 122923 w 122742"/>
                <a:gd name="connsiteY33" fmla="*/ 97818 h 105317"/>
                <a:gd name="connsiteX34" fmla="*/ 99787 w 122742"/>
                <a:gd name="connsiteY34" fmla="*/ 90242 h 105317"/>
                <a:gd name="connsiteX35" fmla="*/ 67153 w 122742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742" h="105317">
                  <a:moveTo>
                    <a:pt x="67153" y="47969"/>
                  </a:moveTo>
                  <a:cubicBezTo>
                    <a:pt x="74459" y="38683"/>
                    <a:pt x="83714" y="26710"/>
                    <a:pt x="89558" y="20356"/>
                  </a:cubicBezTo>
                  <a:cubicBezTo>
                    <a:pt x="97108" y="11559"/>
                    <a:pt x="107093" y="7894"/>
                    <a:pt x="118539" y="7650"/>
                  </a:cubicBezTo>
                  <a:lnTo>
                    <a:pt x="118539" y="75"/>
                  </a:lnTo>
                  <a:cubicBezTo>
                    <a:pt x="112207" y="563"/>
                    <a:pt x="104901" y="808"/>
                    <a:pt x="98569" y="808"/>
                  </a:cubicBezTo>
                  <a:cubicBezTo>
                    <a:pt x="91263" y="808"/>
                    <a:pt x="78356" y="319"/>
                    <a:pt x="75190" y="75"/>
                  </a:cubicBezTo>
                  <a:lnTo>
                    <a:pt x="75190" y="7650"/>
                  </a:lnTo>
                  <a:cubicBezTo>
                    <a:pt x="80304" y="8138"/>
                    <a:pt x="82252" y="11315"/>
                    <a:pt x="82252" y="15225"/>
                  </a:cubicBezTo>
                  <a:cubicBezTo>
                    <a:pt x="82252" y="19135"/>
                    <a:pt x="79817" y="22311"/>
                    <a:pt x="78599" y="23777"/>
                  </a:cubicBezTo>
                  <a:lnTo>
                    <a:pt x="63500" y="42837"/>
                  </a:lnTo>
                  <a:lnTo>
                    <a:pt x="44504" y="18157"/>
                  </a:lnTo>
                  <a:cubicBezTo>
                    <a:pt x="42312" y="15714"/>
                    <a:pt x="42312" y="15225"/>
                    <a:pt x="42312" y="13759"/>
                  </a:cubicBezTo>
                  <a:cubicBezTo>
                    <a:pt x="42312" y="10093"/>
                    <a:pt x="45965" y="7894"/>
                    <a:pt x="50836" y="7650"/>
                  </a:cubicBezTo>
                  <a:lnTo>
                    <a:pt x="50836" y="75"/>
                  </a:lnTo>
                  <a:cubicBezTo>
                    <a:pt x="44504" y="319"/>
                    <a:pt x="28431" y="808"/>
                    <a:pt x="24534" y="808"/>
                  </a:cubicBezTo>
                  <a:cubicBezTo>
                    <a:pt x="19420" y="808"/>
                    <a:pt x="7974" y="563"/>
                    <a:pt x="1398" y="75"/>
                  </a:cubicBezTo>
                  <a:lnTo>
                    <a:pt x="1398" y="7650"/>
                  </a:lnTo>
                  <a:cubicBezTo>
                    <a:pt x="18446" y="7650"/>
                    <a:pt x="18689" y="7894"/>
                    <a:pt x="30136" y="22556"/>
                  </a:cubicBezTo>
                  <a:lnTo>
                    <a:pt x="54246" y="54078"/>
                  </a:lnTo>
                  <a:lnTo>
                    <a:pt x="31353" y="83156"/>
                  </a:lnTo>
                  <a:cubicBezTo>
                    <a:pt x="19664" y="97329"/>
                    <a:pt x="5295" y="97818"/>
                    <a:pt x="181" y="97818"/>
                  </a:cubicBezTo>
                  <a:lnTo>
                    <a:pt x="181" y="105393"/>
                  </a:lnTo>
                  <a:cubicBezTo>
                    <a:pt x="6513" y="104904"/>
                    <a:pt x="14062" y="104660"/>
                    <a:pt x="20394" y="104660"/>
                  </a:cubicBezTo>
                  <a:cubicBezTo>
                    <a:pt x="27457" y="104660"/>
                    <a:pt x="37685" y="105148"/>
                    <a:pt x="43530" y="105393"/>
                  </a:cubicBezTo>
                  <a:lnTo>
                    <a:pt x="43530" y="97818"/>
                  </a:lnTo>
                  <a:cubicBezTo>
                    <a:pt x="38172" y="97084"/>
                    <a:pt x="36468" y="93908"/>
                    <a:pt x="36468" y="90242"/>
                  </a:cubicBezTo>
                  <a:cubicBezTo>
                    <a:pt x="36468" y="84867"/>
                    <a:pt x="43530" y="76803"/>
                    <a:pt x="58386" y="59209"/>
                  </a:cubicBezTo>
                  <a:lnTo>
                    <a:pt x="76894" y="83645"/>
                  </a:lnTo>
                  <a:cubicBezTo>
                    <a:pt x="78843" y="86333"/>
                    <a:pt x="82009" y="90242"/>
                    <a:pt x="82009" y="91709"/>
                  </a:cubicBezTo>
                  <a:cubicBezTo>
                    <a:pt x="82009" y="93908"/>
                    <a:pt x="79817" y="97573"/>
                    <a:pt x="73241" y="97818"/>
                  </a:cubicBezTo>
                  <a:lnTo>
                    <a:pt x="73241" y="105393"/>
                  </a:lnTo>
                  <a:cubicBezTo>
                    <a:pt x="80548" y="105148"/>
                    <a:pt x="94186" y="104660"/>
                    <a:pt x="99543" y="104660"/>
                  </a:cubicBezTo>
                  <a:cubicBezTo>
                    <a:pt x="106119" y="104660"/>
                    <a:pt x="115617" y="104904"/>
                    <a:pt x="122923" y="105393"/>
                  </a:cubicBezTo>
                  <a:lnTo>
                    <a:pt x="122923" y="97818"/>
                  </a:lnTo>
                  <a:cubicBezTo>
                    <a:pt x="109772" y="97818"/>
                    <a:pt x="105388" y="97329"/>
                    <a:pt x="99787" y="90242"/>
                  </a:cubicBezTo>
                  <a:lnTo>
                    <a:pt x="67153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7EE4A4B0-B0BB-3B23-F8D5-3FBAE580B9A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06285" y="7034799"/>
              <a:ext cx="87112" cy="112037"/>
            </a:xfrm>
            <a:custGeom>
              <a:avLst/>
              <a:gdLst>
                <a:gd name="connsiteX0" fmla="*/ 856 w 87112"/>
                <a:gd name="connsiteY0" fmla="*/ 103053 h 112037"/>
                <a:gd name="connsiteX1" fmla="*/ 175 w 87112"/>
                <a:gd name="connsiteY1" fmla="*/ 106645 h 112037"/>
                <a:gd name="connsiteX2" fmla="*/ 5971 w 87112"/>
                <a:gd name="connsiteY2" fmla="*/ 112118 h 112037"/>
                <a:gd name="connsiteX3" fmla="*/ 14665 w 87112"/>
                <a:gd name="connsiteY3" fmla="*/ 101513 h 112037"/>
                <a:gd name="connsiteX4" fmla="*/ 23530 w 87112"/>
                <a:gd name="connsiteY4" fmla="*/ 66619 h 112037"/>
                <a:gd name="connsiteX5" fmla="*/ 42282 w 87112"/>
                <a:gd name="connsiteY5" fmla="*/ 77224 h 112037"/>
                <a:gd name="connsiteX6" fmla="*/ 87287 w 87112"/>
                <a:gd name="connsiteY6" fmla="*/ 28988 h 112037"/>
                <a:gd name="connsiteX7" fmla="*/ 60182 w 87112"/>
                <a:gd name="connsiteY7" fmla="*/ 81 h 112037"/>
                <a:gd name="connsiteX8" fmla="*/ 16881 w 87112"/>
                <a:gd name="connsiteY8" fmla="*/ 38909 h 112037"/>
                <a:gd name="connsiteX9" fmla="*/ 856 w 87112"/>
                <a:gd name="connsiteY9" fmla="*/ 103053 h 112037"/>
                <a:gd name="connsiteX10" fmla="*/ 42111 w 87112"/>
                <a:gd name="connsiteY10" fmla="*/ 72435 h 112037"/>
                <a:gd name="connsiteX11" fmla="*/ 25746 w 87112"/>
                <a:gd name="connsiteY11" fmla="*/ 57553 h 112037"/>
                <a:gd name="connsiteX12" fmla="*/ 27280 w 87112"/>
                <a:gd name="connsiteY12" fmla="*/ 51396 h 112037"/>
                <a:gd name="connsiteX13" fmla="*/ 38361 w 87112"/>
                <a:gd name="connsiteY13" fmla="*/ 18896 h 112037"/>
                <a:gd name="connsiteX14" fmla="*/ 59841 w 87112"/>
                <a:gd name="connsiteY14" fmla="*/ 4870 h 112037"/>
                <a:gd name="connsiteX15" fmla="*/ 73479 w 87112"/>
                <a:gd name="connsiteY15" fmla="*/ 22146 h 112037"/>
                <a:gd name="connsiteX16" fmla="*/ 63762 w 87112"/>
                <a:gd name="connsiteY16" fmla="*/ 57553 h 112037"/>
                <a:gd name="connsiteX17" fmla="*/ 42111 w 87112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112" h="112037">
                  <a:moveTo>
                    <a:pt x="856" y="103053"/>
                  </a:moveTo>
                  <a:cubicBezTo>
                    <a:pt x="175" y="105618"/>
                    <a:pt x="175" y="106474"/>
                    <a:pt x="175" y="106645"/>
                  </a:cubicBezTo>
                  <a:cubicBezTo>
                    <a:pt x="175" y="110408"/>
                    <a:pt x="3243" y="112118"/>
                    <a:pt x="5971" y="112118"/>
                  </a:cubicBezTo>
                  <a:cubicBezTo>
                    <a:pt x="12108" y="112118"/>
                    <a:pt x="13472" y="106987"/>
                    <a:pt x="14665" y="101513"/>
                  </a:cubicBezTo>
                  <a:cubicBezTo>
                    <a:pt x="17052" y="92619"/>
                    <a:pt x="21825" y="73119"/>
                    <a:pt x="23530" y="66619"/>
                  </a:cubicBezTo>
                  <a:cubicBezTo>
                    <a:pt x="25064" y="69185"/>
                    <a:pt x="30519" y="77224"/>
                    <a:pt x="42282" y="77224"/>
                  </a:cubicBezTo>
                  <a:cubicBezTo>
                    <a:pt x="64103" y="77224"/>
                    <a:pt x="87287" y="53961"/>
                    <a:pt x="87287" y="28988"/>
                  </a:cubicBezTo>
                  <a:cubicBezTo>
                    <a:pt x="87287" y="10857"/>
                    <a:pt x="75184" y="81"/>
                    <a:pt x="60182" y="81"/>
                  </a:cubicBezTo>
                  <a:cubicBezTo>
                    <a:pt x="43475" y="81"/>
                    <a:pt x="22848" y="14791"/>
                    <a:pt x="16881" y="38909"/>
                  </a:cubicBezTo>
                  <a:lnTo>
                    <a:pt x="856" y="103053"/>
                  </a:lnTo>
                  <a:close/>
                  <a:moveTo>
                    <a:pt x="42111" y="72435"/>
                  </a:moveTo>
                  <a:cubicBezTo>
                    <a:pt x="29496" y="72435"/>
                    <a:pt x="25746" y="59777"/>
                    <a:pt x="25746" y="57553"/>
                  </a:cubicBezTo>
                  <a:cubicBezTo>
                    <a:pt x="25746" y="57211"/>
                    <a:pt x="26769" y="53448"/>
                    <a:pt x="27280" y="51396"/>
                  </a:cubicBezTo>
                  <a:cubicBezTo>
                    <a:pt x="32394" y="30357"/>
                    <a:pt x="33417" y="26422"/>
                    <a:pt x="38361" y="18896"/>
                  </a:cubicBezTo>
                  <a:cubicBezTo>
                    <a:pt x="44498" y="9831"/>
                    <a:pt x="53022" y="4870"/>
                    <a:pt x="59841" y="4870"/>
                  </a:cubicBezTo>
                  <a:cubicBezTo>
                    <a:pt x="66830" y="4870"/>
                    <a:pt x="73479" y="9831"/>
                    <a:pt x="73479" y="22146"/>
                  </a:cubicBezTo>
                  <a:cubicBezTo>
                    <a:pt x="73479" y="30014"/>
                    <a:pt x="69047" y="49001"/>
                    <a:pt x="63762" y="57553"/>
                  </a:cubicBezTo>
                  <a:cubicBezTo>
                    <a:pt x="55920" y="69698"/>
                    <a:pt x="47396" y="72435"/>
                    <a:pt x="42111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8" name="Dowolny kształt: kształt 117">
              <a:extLst>
                <a:ext uri="{FF2B5EF4-FFF2-40B4-BE49-F238E27FC236}">
                  <a16:creationId xmlns:a16="http://schemas.microsoft.com/office/drawing/2014/main" id="{75C22DA9-905D-3433-8AAC-1BB981528AC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324750" y="6797455"/>
              <a:ext cx="173100" cy="166162"/>
            </a:xfrm>
            <a:custGeom>
              <a:avLst/>
              <a:gdLst>
                <a:gd name="connsiteX0" fmla="*/ 64725 w 173100"/>
                <a:gd name="connsiteY0" fmla="*/ 86821 h 166162"/>
                <a:gd name="connsiteX1" fmla="*/ 88348 w 173100"/>
                <a:gd name="connsiteY1" fmla="*/ 86821 h 166162"/>
                <a:gd name="connsiteX2" fmla="*/ 108561 w 173100"/>
                <a:gd name="connsiteY2" fmla="*/ 97818 h 166162"/>
                <a:gd name="connsiteX3" fmla="*/ 106856 w 173100"/>
                <a:gd name="connsiteY3" fmla="*/ 109791 h 166162"/>
                <a:gd name="connsiteX4" fmla="*/ 106126 w 173100"/>
                <a:gd name="connsiteY4" fmla="*/ 112479 h 166162"/>
                <a:gd name="connsiteX5" fmla="*/ 109048 w 173100"/>
                <a:gd name="connsiteY5" fmla="*/ 115411 h 166162"/>
                <a:gd name="connsiteX6" fmla="*/ 112701 w 173100"/>
                <a:gd name="connsiteY6" fmla="*/ 110280 h 166162"/>
                <a:gd name="connsiteX7" fmla="*/ 126096 w 173100"/>
                <a:gd name="connsiteY7" fmla="*/ 57254 h 166162"/>
                <a:gd name="connsiteX8" fmla="*/ 126826 w 173100"/>
                <a:gd name="connsiteY8" fmla="*/ 53345 h 166162"/>
                <a:gd name="connsiteX9" fmla="*/ 123904 w 173100"/>
                <a:gd name="connsiteY9" fmla="*/ 50657 h 166162"/>
                <a:gd name="connsiteX10" fmla="*/ 120251 w 173100"/>
                <a:gd name="connsiteY10" fmla="*/ 55788 h 166162"/>
                <a:gd name="connsiteX11" fmla="*/ 88835 w 173100"/>
                <a:gd name="connsiteY11" fmla="*/ 79246 h 166162"/>
                <a:gd name="connsiteX12" fmla="*/ 66673 w 173100"/>
                <a:gd name="connsiteY12" fmla="*/ 79246 h 166162"/>
                <a:gd name="connsiteX13" fmla="*/ 82259 w 173100"/>
                <a:gd name="connsiteY13" fmla="*/ 17180 h 166162"/>
                <a:gd name="connsiteX14" fmla="*/ 95410 w 173100"/>
                <a:gd name="connsiteY14" fmla="*/ 7650 h 166162"/>
                <a:gd name="connsiteX15" fmla="*/ 127557 w 173100"/>
                <a:gd name="connsiteY15" fmla="*/ 7650 h 166162"/>
                <a:gd name="connsiteX16" fmla="*/ 163113 w 173100"/>
                <a:gd name="connsiteY16" fmla="*/ 34529 h 166162"/>
                <a:gd name="connsiteX17" fmla="*/ 162383 w 173100"/>
                <a:gd name="connsiteY17" fmla="*/ 47724 h 166162"/>
                <a:gd name="connsiteX18" fmla="*/ 161896 w 173100"/>
                <a:gd name="connsiteY18" fmla="*/ 52123 h 166162"/>
                <a:gd name="connsiteX19" fmla="*/ 164818 w 173100"/>
                <a:gd name="connsiteY19" fmla="*/ 55055 h 166162"/>
                <a:gd name="connsiteX20" fmla="*/ 168227 w 173100"/>
                <a:gd name="connsiteY20" fmla="*/ 48946 h 166162"/>
                <a:gd name="connsiteX21" fmla="*/ 173098 w 173100"/>
                <a:gd name="connsiteY21" fmla="*/ 6672 h 166162"/>
                <a:gd name="connsiteX22" fmla="*/ 166523 w 173100"/>
                <a:gd name="connsiteY22" fmla="*/ 75 h 166162"/>
                <a:gd name="connsiteX23" fmla="*/ 47190 w 173100"/>
                <a:gd name="connsiteY23" fmla="*/ 75 h 166162"/>
                <a:gd name="connsiteX24" fmla="*/ 39884 w 173100"/>
                <a:gd name="connsiteY24" fmla="*/ 4962 h 166162"/>
                <a:gd name="connsiteX25" fmla="*/ 46703 w 173100"/>
                <a:gd name="connsiteY25" fmla="*/ 7650 h 166162"/>
                <a:gd name="connsiteX26" fmla="*/ 62533 w 173100"/>
                <a:gd name="connsiteY26" fmla="*/ 12048 h 166162"/>
                <a:gd name="connsiteX27" fmla="*/ 61315 w 173100"/>
                <a:gd name="connsiteY27" fmla="*/ 17913 h 166162"/>
                <a:gd name="connsiteX28" fmla="*/ 29168 w 173100"/>
                <a:gd name="connsiteY28" fmla="*/ 147178 h 166162"/>
                <a:gd name="connsiteX29" fmla="*/ 7007 w 173100"/>
                <a:gd name="connsiteY29" fmla="*/ 158662 h 166162"/>
                <a:gd name="connsiteX30" fmla="*/ 188 w 173100"/>
                <a:gd name="connsiteY30" fmla="*/ 163305 h 166162"/>
                <a:gd name="connsiteX31" fmla="*/ 3841 w 173100"/>
                <a:gd name="connsiteY31" fmla="*/ 166237 h 166162"/>
                <a:gd name="connsiteX32" fmla="*/ 35987 w 173100"/>
                <a:gd name="connsiteY32" fmla="*/ 165504 h 166162"/>
                <a:gd name="connsiteX33" fmla="*/ 72274 w 173100"/>
                <a:gd name="connsiteY33" fmla="*/ 166237 h 166162"/>
                <a:gd name="connsiteX34" fmla="*/ 77389 w 173100"/>
                <a:gd name="connsiteY34" fmla="*/ 161595 h 166162"/>
                <a:gd name="connsiteX35" fmla="*/ 75927 w 173100"/>
                <a:gd name="connsiteY35" fmla="*/ 158907 h 166162"/>
                <a:gd name="connsiteX36" fmla="*/ 69108 w 173100"/>
                <a:gd name="connsiteY36" fmla="*/ 158662 h 166162"/>
                <a:gd name="connsiteX37" fmla="*/ 56444 w 173100"/>
                <a:gd name="connsiteY37" fmla="*/ 158174 h 166162"/>
                <a:gd name="connsiteX38" fmla="*/ 48651 w 173100"/>
                <a:gd name="connsiteY38" fmla="*/ 153287 h 166162"/>
                <a:gd name="connsiteX39" fmla="*/ 49625 w 173100"/>
                <a:gd name="connsiteY39" fmla="*/ 147666 h 166162"/>
                <a:gd name="connsiteX40" fmla="*/ 64725 w 173100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100" h="166162">
                  <a:moveTo>
                    <a:pt x="64725" y="86821"/>
                  </a:moveTo>
                  <a:lnTo>
                    <a:pt x="88348" y="86821"/>
                  </a:lnTo>
                  <a:cubicBezTo>
                    <a:pt x="106613" y="86821"/>
                    <a:pt x="108561" y="90731"/>
                    <a:pt x="108561" y="97818"/>
                  </a:cubicBezTo>
                  <a:cubicBezTo>
                    <a:pt x="108561" y="99528"/>
                    <a:pt x="108561" y="102460"/>
                    <a:pt x="106856" y="109791"/>
                  </a:cubicBezTo>
                  <a:cubicBezTo>
                    <a:pt x="106369" y="111013"/>
                    <a:pt x="106126" y="111990"/>
                    <a:pt x="106126" y="112479"/>
                  </a:cubicBezTo>
                  <a:cubicBezTo>
                    <a:pt x="106126" y="114434"/>
                    <a:pt x="107587" y="115411"/>
                    <a:pt x="109048" y="115411"/>
                  </a:cubicBezTo>
                  <a:cubicBezTo>
                    <a:pt x="111484" y="115411"/>
                    <a:pt x="111484" y="114678"/>
                    <a:pt x="112701" y="110280"/>
                  </a:cubicBezTo>
                  <a:lnTo>
                    <a:pt x="126096" y="57254"/>
                  </a:lnTo>
                  <a:cubicBezTo>
                    <a:pt x="126826" y="54566"/>
                    <a:pt x="126826" y="54078"/>
                    <a:pt x="126826" y="53345"/>
                  </a:cubicBezTo>
                  <a:cubicBezTo>
                    <a:pt x="126826" y="52856"/>
                    <a:pt x="126339" y="50657"/>
                    <a:pt x="123904" y="50657"/>
                  </a:cubicBezTo>
                  <a:cubicBezTo>
                    <a:pt x="121469" y="50657"/>
                    <a:pt x="121225" y="51878"/>
                    <a:pt x="120251" y="55788"/>
                  </a:cubicBezTo>
                  <a:cubicBezTo>
                    <a:pt x="115137" y="74848"/>
                    <a:pt x="109535" y="79246"/>
                    <a:pt x="88835" y="79246"/>
                  </a:cubicBezTo>
                  <a:lnTo>
                    <a:pt x="66673" y="79246"/>
                  </a:lnTo>
                  <a:lnTo>
                    <a:pt x="82259" y="17180"/>
                  </a:lnTo>
                  <a:cubicBezTo>
                    <a:pt x="84451" y="8627"/>
                    <a:pt x="84695" y="7650"/>
                    <a:pt x="95410" y="7650"/>
                  </a:cubicBezTo>
                  <a:lnTo>
                    <a:pt x="127557" y="7650"/>
                  </a:lnTo>
                  <a:cubicBezTo>
                    <a:pt x="157512" y="7650"/>
                    <a:pt x="163113" y="15714"/>
                    <a:pt x="163113" y="34529"/>
                  </a:cubicBezTo>
                  <a:cubicBezTo>
                    <a:pt x="163113" y="40149"/>
                    <a:pt x="163113" y="41127"/>
                    <a:pt x="162383" y="47724"/>
                  </a:cubicBezTo>
                  <a:cubicBezTo>
                    <a:pt x="161896" y="50901"/>
                    <a:pt x="161896" y="51390"/>
                    <a:pt x="161896" y="52123"/>
                  </a:cubicBezTo>
                  <a:cubicBezTo>
                    <a:pt x="161896" y="53345"/>
                    <a:pt x="162626" y="55055"/>
                    <a:pt x="164818" y="55055"/>
                  </a:cubicBezTo>
                  <a:cubicBezTo>
                    <a:pt x="167497" y="55055"/>
                    <a:pt x="167740" y="53589"/>
                    <a:pt x="168227" y="48946"/>
                  </a:cubicBezTo>
                  <a:lnTo>
                    <a:pt x="173098" y="6672"/>
                  </a:lnTo>
                  <a:cubicBezTo>
                    <a:pt x="173829" y="75"/>
                    <a:pt x="172611" y="75"/>
                    <a:pt x="166523" y="75"/>
                  </a:cubicBezTo>
                  <a:lnTo>
                    <a:pt x="47190" y="75"/>
                  </a:lnTo>
                  <a:cubicBezTo>
                    <a:pt x="42319" y="75"/>
                    <a:pt x="39884" y="75"/>
                    <a:pt x="39884" y="4962"/>
                  </a:cubicBezTo>
                  <a:cubicBezTo>
                    <a:pt x="39884" y="7650"/>
                    <a:pt x="42076" y="7650"/>
                    <a:pt x="46703" y="7650"/>
                  </a:cubicBezTo>
                  <a:cubicBezTo>
                    <a:pt x="55714" y="7650"/>
                    <a:pt x="62533" y="7650"/>
                    <a:pt x="62533" y="12048"/>
                  </a:cubicBezTo>
                  <a:cubicBezTo>
                    <a:pt x="62533" y="13026"/>
                    <a:pt x="62533" y="13514"/>
                    <a:pt x="61315" y="17913"/>
                  </a:cubicBezTo>
                  <a:lnTo>
                    <a:pt x="29168" y="147178"/>
                  </a:lnTo>
                  <a:cubicBezTo>
                    <a:pt x="26733" y="156708"/>
                    <a:pt x="26246" y="158662"/>
                    <a:pt x="7007" y="158662"/>
                  </a:cubicBezTo>
                  <a:cubicBezTo>
                    <a:pt x="2866" y="158662"/>
                    <a:pt x="188" y="158662"/>
                    <a:pt x="188" y="163305"/>
                  </a:cubicBezTo>
                  <a:cubicBezTo>
                    <a:pt x="188" y="166237"/>
                    <a:pt x="3110" y="166237"/>
                    <a:pt x="3841" y="166237"/>
                  </a:cubicBezTo>
                  <a:cubicBezTo>
                    <a:pt x="10903" y="166237"/>
                    <a:pt x="28925" y="165504"/>
                    <a:pt x="35987" y="165504"/>
                  </a:cubicBezTo>
                  <a:cubicBezTo>
                    <a:pt x="44024" y="165504"/>
                    <a:pt x="64238" y="166237"/>
                    <a:pt x="72274" y="166237"/>
                  </a:cubicBezTo>
                  <a:cubicBezTo>
                    <a:pt x="74466" y="166237"/>
                    <a:pt x="77389" y="166237"/>
                    <a:pt x="77389" y="161595"/>
                  </a:cubicBezTo>
                  <a:cubicBezTo>
                    <a:pt x="77389" y="159640"/>
                    <a:pt x="75927" y="159151"/>
                    <a:pt x="75927" y="158907"/>
                  </a:cubicBezTo>
                  <a:cubicBezTo>
                    <a:pt x="75197" y="158662"/>
                    <a:pt x="74710" y="158662"/>
                    <a:pt x="69108" y="158662"/>
                  </a:cubicBezTo>
                  <a:cubicBezTo>
                    <a:pt x="63750" y="158662"/>
                    <a:pt x="62533" y="158662"/>
                    <a:pt x="56444" y="158174"/>
                  </a:cubicBezTo>
                  <a:cubicBezTo>
                    <a:pt x="49382" y="157441"/>
                    <a:pt x="48651" y="156463"/>
                    <a:pt x="48651" y="153287"/>
                  </a:cubicBezTo>
                  <a:cubicBezTo>
                    <a:pt x="48651" y="152798"/>
                    <a:pt x="48651" y="151332"/>
                    <a:pt x="49625" y="147666"/>
                  </a:cubicBezTo>
                  <a:lnTo>
                    <a:pt x="64725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C7ED0756-B585-5344-E56C-CCBC1D1BE31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83866" y="6880023"/>
              <a:ext cx="129561" cy="153431"/>
            </a:xfrm>
            <a:custGeom>
              <a:avLst/>
              <a:gdLst>
                <a:gd name="connsiteX0" fmla="*/ 67702 w 129561"/>
                <a:gd name="connsiteY0" fmla="*/ 130587 h 153431"/>
                <a:gd name="connsiteX1" fmla="*/ 83897 w 129561"/>
                <a:gd name="connsiteY1" fmla="*/ 153508 h 153431"/>
                <a:gd name="connsiteX2" fmla="*/ 114412 w 129561"/>
                <a:gd name="connsiteY2" fmla="*/ 120324 h 153431"/>
                <a:gd name="connsiteX3" fmla="*/ 112026 w 129561"/>
                <a:gd name="connsiteY3" fmla="*/ 117930 h 153431"/>
                <a:gd name="connsiteX4" fmla="*/ 109639 w 129561"/>
                <a:gd name="connsiteY4" fmla="*/ 120153 h 153431"/>
                <a:gd name="connsiteX5" fmla="*/ 88500 w 129561"/>
                <a:gd name="connsiteY5" fmla="*/ 135548 h 153431"/>
                <a:gd name="connsiteX6" fmla="*/ 75033 w 129561"/>
                <a:gd name="connsiteY6" fmla="*/ 118956 h 153431"/>
                <a:gd name="connsiteX7" fmla="*/ 129755 w 129561"/>
                <a:gd name="connsiteY7" fmla="*/ 47628 h 153431"/>
                <a:gd name="connsiteX8" fmla="*/ 80317 w 129561"/>
                <a:gd name="connsiteY8" fmla="*/ 76 h 153431"/>
                <a:gd name="connsiteX9" fmla="*/ 194 w 129561"/>
                <a:gd name="connsiteY9" fmla="*/ 76878 h 153431"/>
                <a:gd name="connsiteX10" fmla="*/ 49802 w 129561"/>
                <a:gd name="connsiteY10" fmla="*/ 123745 h 153431"/>
                <a:gd name="connsiteX11" fmla="*/ 67702 w 129561"/>
                <a:gd name="connsiteY11" fmla="*/ 121351 h 153431"/>
                <a:gd name="connsiteX12" fmla="*/ 67702 w 129561"/>
                <a:gd name="connsiteY12" fmla="*/ 130587 h 153431"/>
                <a:gd name="connsiteX13" fmla="*/ 38210 w 129561"/>
                <a:gd name="connsiteY13" fmla="*/ 116048 h 153431"/>
                <a:gd name="connsiteX14" fmla="*/ 16730 w 129561"/>
                <a:gd name="connsiteY14" fmla="*/ 81154 h 153431"/>
                <a:gd name="connsiteX15" fmla="*/ 35823 w 129561"/>
                <a:gd name="connsiteY15" fmla="*/ 28128 h 153431"/>
                <a:gd name="connsiteX16" fmla="*/ 78954 w 129561"/>
                <a:gd name="connsiteY16" fmla="*/ 5550 h 153431"/>
                <a:gd name="connsiteX17" fmla="*/ 113219 w 129561"/>
                <a:gd name="connsiteY17" fmla="*/ 43010 h 153431"/>
                <a:gd name="connsiteX18" fmla="*/ 73669 w 129561"/>
                <a:gd name="connsiteY18" fmla="*/ 112456 h 153431"/>
                <a:gd name="connsiteX19" fmla="*/ 56451 w 129561"/>
                <a:gd name="connsiteY19" fmla="*/ 94496 h 153431"/>
                <a:gd name="connsiteX20" fmla="*/ 37528 w 129561"/>
                <a:gd name="connsiteY20" fmla="*/ 111601 h 153431"/>
                <a:gd name="connsiteX21" fmla="*/ 38210 w 129561"/>
                <a:gd name="connsiteY21" fmla="*/ 116048 h 153431"/>
                <a:gd name="connsiteX22" fmla="*/ 67702 w 129561"/>
                <a:gd name="connsiteY22" fmla="*/ 115193 h 153431"/>
                <a:gd name="connsiteX23" fmla="*/ 50996 w 129561"/>
                <a:gd name="connsiteY23" fmla="*/ 118272 h 153431"/>
                <a:gd name="connsiteX24" fmla="*/ 42301 w 129561"/>
                <a:gd name="connsiteY24" fmla="*/ 111601 h 153431"/>
                <a:gd name="connsiteX25" fmla="*/ 56451 w 129561"/>
                <a:gd name="connsiteY25" fmla="*/ 99285 h 153431"/>
                <a:gd name="connsiteX26" fmla="*/ 67702 w 129561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561" h="153431">
                  <a:moveTo>
                    <a:pt x="67702" y="130587"/>
                  </a:moveTo>
                  <a:cubicBezTo>
                    <a:pt x="67702" y="141706"/>
                    <a:pt x="69918" y="153508"/>
                    <a:pt x="83897" y="153508"/>
                  </a:cubicBezTo>
                  <a:cubicBezTo>
                    <a:pt x="104525" y="153508"/>
                    <a:pt x="114412" y="124087"/>
                    <a:pt x="114412" y="120324"/>
                  </a:cubicBezTo>
                  <a:cubicBezTo>
                    <a:pt x="114412" y="119127"/>
                    <a:pt x="113390" y="117930"/>
                    <a:pt x="112026" y="117930"/>
                  </a:cubicBezTo>
                  <a:cubicBezTo>
                    <a:pt x="110321" y="117930"/>
                    <a:pt x="109810" y="119469"/>
                    <a:pt x="109639" y="120153"/>
                  </a:cubicBezTo>
                  <a:cubicBezTo>
                    <a:pt x="105548" y="132127"/>
                    <a:pt x="94296" y="135548"/>
                    <a:pt x="88500" y="135548"/>
                  </a:cubicBezTo>
                  <a:cubicBezTo>
                    <a:pt x="81681" y="135548"/>
                    <a:pt x="78101" y="132640"/>
                    <a:pt x="75033" y="118956"/>
                  </a:cubicBezTo>
                  <a:cubicBezTo>
                    <a:pt x="105377" y="108180"/>
                    <a:pt x="129755" y="77904"/>
                    <a:pt x="129755" y="47628"/>
                  </a:cubicBezTo>
                  <a:cubicBezTo>
                    <a:pt x="129755" y="20773"/>
                    <a:pt x="110491" y="76"/>
                    <a:pt x="80317" y="76"/>
                  </a:cubicBezTo>
                  <a:cubicBezTo>
                    <a:pt x="39574" y="76"/>
                    <a:pt x="194" y="38391"/>
                    <a:pt x="194" y="76878"/>
                  </a:cubicBezTo>
                  <a:cubicBezTo>
                    <a:pt x="194" y="104417"/>
                    <a:pt x="20481" y="123745"/>
                    <a:pt x="49802" y="123745"/>
                  </a:cubicBezTo>
                  <a:cubicBezTo>
                    <a:pt x="53041" y="123745"/>
                    <a:pt x="58837" y="123574"/>
                    <a:pt x="67702" y="121351"/>
                  </a:cubicBezTo>
                  <a:lnTo>
                    <a:pt x="67702" y="130587"/>
                  </a:lnTo>
                  <a:close/>
                  <a:moveTo>
                    <a:pt x="38210" y="116048"/>
                  </a:moveTo>
                  <a:cubicBezTo>
                    <a:pt x="29345" y="112969"/>
                    <a:pt x="16730" y="104075"/>
                    <a:pt x="16730" y="81154"/>
                  </a:cubicBezTo>
                  <a:cubicBezTo>
                    <a:pt x="16730" y="70207"/>
                    <a:pt x="20310" y="47457"/>
                    <a:pt x="35823" y="28128"/>
                  </a:cubicBezTo>
                  <a:cubicBezTo>
                    <a:pt x="46563" y="14958"/>
                    <a:pt x="63099" y="5550"/>
                    <a:pt x="78954" y="5550"/>
                  </a:cubicBezTo>
                  <a:cubicBezTo>
                    <a:pt x="97535" y="5550"/>
                    <a:pt x="113219" y="18036"/>
                    <a:pt x="113219" y="43010"/>
                  </a:cubicBezTo>
                  <a:cubicBezTo>
                    <a:pt x="113219" y="60115"/>
                    <a:pt x="104866" y="96890"/>
                    <a:pt x="73669" y="112456"/>
                  </a:cubicBezTo>
                  <a:cubicBezTo>
                    <a:pt x="70941" y="101680"/>
                    <a:pt x="66509" y="94496"/>
                    <a:pt x="56451" y="94496"/>
                  </a:cubicBezTo>
                  <a:cubicBezTo>
                    <a:pt x="46904" y="94496"/>
                    <a:pt x="37528" y="102535"/>
                    <a:pt x="37528" y="111601"/>
                  </a:cubicBezTo>
                  <a:cubicBezTo>
                    <a:pt x="37528" y="114680"/>
                    <a:pt x="37699" y="114851"/>
                    <a:pt x="38210" y="116048"/>
                  </a:cubicBezTo>
                  <a:close/>
                  <a:moveTo>
                    <a:pt x="67702" y="115193"/>
                  </a:moveTo>
                  <a:cubicBezTo>
                    <a:pt x="63952" y="116561"/>
                    <a:pt x="57644" y="118272"/>
                    <a:pt x="50996" y="118272"/>
                  </a:cubicBezTo>
                  <a:cubicBezTo>
                    <a:pt x="48268" y="118272"/>
                    <a:pt x="42301" y="118272"/>
                    <a:pt x="42301" y="111601"/>
                  </a:cubicBezTo>
                  <a:cubicBezTo>
                    <a:pt x="42301" y="105101"/>
                    <a:pt x="49291" y="99285"/>
                    <a:pt x="56451" y="99285"/>
                  </a:cubicBezTo>
                  <a:cubicBezTo>
                    <a:pt x="62588" y="99285"/>
                    <a:pt x="67191" y="102022"/>
                    <a:pt x="67702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86BF887F-C113-3538-2B51-4E2783F9717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666390" y="6780350"/>
              <a:ext cx="33364" cy="244356"/>
            </a:xfrm>
            <a:custGeom>
              <a:avLst/>
              <a:gdLst>
                <a:gd name="connsiteX0" fmla="*/ 33565 w 33364"/>
                <a:gd name="connsiteY0" fmla="*/ 244432 h 244356"/>
                <a:gd name="connsiteX1" fmla="*/ 33565 w 33364"/>
                <a:gd name="connsiteY1" fmla="*/ 234657 h 244356"/>
                <a:gd name="connsiteX2" fmla="*/ 9942 w 33364"/>
                <a:gd name="connsiteY2" fmla="*/ 234657 h 244356"/>
                <a:gd name="connsiteX3" fmla="*/ 9942 w 33364"/>
                <a:gd name="connsiteY3" fmla="*/ 9849 h 244356"/>
                <a:gd name="connsiteX4" fmla="*/ 33565 w 33364"/>
                <a:gd name="connsiteY4" fmla="*/ 9849 h 244356"/>
                <a:gd name="connsiteX5" fmla="*/ 33565 w 33364"/>
                <a:gd name="connsiteY5" fmla="*/ 75 h 244356"/>
                <a:gd name="connsiteX6" fmla="*/ 201 w 33364"/>
                <a:gd name="connsiteY6" fmla="*/ 75 h 244356"/>
                <a:gd name="connsiteX7" fmla="*/ 201 w 33364"/>
                <a:gd name="connsiteY7" fmla="*/ 244432 h 244356"/>
                <a:gd name="connsiteX8" fmla="*/ 33565 w 33364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4" h="244356">
                  <a:moveTo>
                    <a:pt x="33565" y="244432"/>
                  </a:moveTo>
                  <a:lnTo>
                    <a:pt x="33565" y="234657"/>
                  </a:lnTo>
                  <a:lnTo>
                    <a:pt x="9942" y="234657"/>
                  </a:lnTo>
                  <a:lnTo>
                    <a:pt x="9942" y="9849"/>
                  </a:lnTo>
                  <a:lnTo>
                    <a:pt x="33565" y="9849"/>
                  </a:lnTo>
                  <a:lnTo>
                    <a:pt x="33565" y="75"/>
                  </a:lnTo>
                  <a:lnTo>
                    <a:pt x="201" y="75"/>
                  </a:lnTo>
                  <a:lnTo>
                    <a:pt x="201" y="244432"/>
                  </a:lnTo>
                  <a:lnTo>
                    <a:pt x="3356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9583A6D3-7A8F-E1EF-8A47-EEF5BC02A3C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713095" y="6788658"/>
              <a:ext cx="153184" cy="174959"/>
            </a:xfrm>
            <a:custGeom>
              <a:avLst/>
              <a:gdLst>
                <a:gd name="connsiteX0" fmla="*/ 82519 w 153184"/>
                <a:gd name="connsiteY0" fmla="*/ 5206 h 174959"/>
                <a:gd name="connsiteX1" fmla="*/ 76917 w 153184"/>
                <a:gd name="connsiteY1" fmla="*/ 75 h 174959"/>
                <a:gd name="connsiteX2" fmla="*/ 71316 w 153184"/>
                <a:gd name="connsiteY2" fmla="*/ 5206 h 174959"/>
                <a:gd name="connsiteX3" fmla="*/ 24557 w 153184"/>
                <a:gd name="connsiteY3" fmla="*/ 150599 h 174959"/>
                <a:gd name="connsiteX4" fmla="*/ 204 w 153184"/>
                <a:gd name="connsiteY4" fmla="*/ 167459 h 174959"/>
                <a:gd name="connsiteX5" fmla="*/ 204 w 153184"/>
                <a:gd name="connsiteY5" fmla="*/ 175034 h 174959"/>
                <a:gd name="connsiteX6" fmla="*/ 22852 w 153184"/>
                <a:gd name="connsiteY6" fmla="*/ 174301 h 174959"/>
                <a:gd name="connsiteX7" fmla="*/ 50372 w 153184"/>
                <a:gd name="connsiteY7" fmla="*/ 175034 h 174959"/>
                <a:gd name="connsiteX8" fmla="*/ 50372 w 153184"/>
                <a:gd name="connsiteY8" fmla="*/ 167459 h 174959"/>
                <a:gd name="connsiteX9" fmla="*/ 31620 w 153184"/>
                <a:gd name="connsiteY9" fmla="*/ 154753 h 174959"/>
                <a:gd name="connsiteX10" fmla="*/ 32837 w 153184"/>
                <a:gd name="connsiteY10" fmla="*/ 149377 h 174959"/>
                <a:gd name="connsiteX11" fmla="*/ 69368 w 153184"/>
                <a:gd name="connsiteY11" fmla="*/ 35507 h 174959"/>
                <a:gd name="connsiteX12" fmla="*/ 107846 w 153184"/>
                <a:gd name="connsiteY12" fmla="*/ 155730 h 174959"/>
                <a:gd name="connsiteX13" fmla="*/ 109064 w 153184"/>
                <a:gd name="connsiteY13" fmla="*/ 160129 h 174959"/>
                <a:gd name="connsiteX14" fmla="*/ 88364 w 153184"/>
                <a:gd name="connsiteY14" fmla="*/ 167459 h 174959"/>
                <a:gd name="connsiteX15" fmla="*/ 88364 w 153184"/>
                <a:gd name="connsiteY15" fmla="*/ 175034 h 174959"/>
                <a:gd name="connsiteX16" fmla="*/ 123433 w 153184"/>
                <a:gd name="connsiteY16" fmla="*/ 174301 h 174959"/>
                <a:gd name="connsiteX17" fmla="*/ 153388 w 153184"/>
                <a:gd name="connsiteY17" fmla="*/ 175034 h 174959"/>
                <a:gd name="connsiteX18" fmla="*/ 153388 w 153184"/>
                <a:gd name="connsiteY18" fmla="*/ 167459 h 174959"/>
                <a:gd name="connsiteX19" fmla="*/ 131226 w 153184"/>
                <a:gd name="connsiteY19" fmla="*/ 156952 h 174959"/>
                <a:gd name="connsiteX20" fmla="*/ 82519 w 153184"/>
                <a:gd name="connsiteY20" fmla="*/ 5206 h 17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184" h="174959">
                  <a:moveTo>
                    <a:pt x="82519" y="5206"/>
                  </a:moveTo>
                  <a:cubicBezTo>
                    <a:pt x="81057" y="563"/>
                    <a:pt x="79596" y="75"/>
                    <a:pt x="76917" y="75"/>
                  </a:cubicBezTo>
                  <a:cubicBezTo>
                    <a:pt x="73021" y="75"/>
                    <a:pt x="72534" y="1052"/>
                    <a:pt x="71316" y="5206"/>
                  </a:cubicBezTo>
                  <a:lnTo>
                    <a:pt x="24557" y="150599"/>
                  </a:lnTo>
                  <a:cubicBezTo>
                    <a:pt x="22122" y="157929"/>
                    <a:pt x="17251" y="167459"/>
                    <a:pt x="204" y="167459"/>
                  </a:cubicBezTo>
                  <a:lnTo>
                    <a:pt x="204" y="175034"/>
                  </a:lnTo>
                  <a:cubicBezTo>
                    <a:pt x="8240" y="174546"/>
                    <a:pt x="20661" y="174301"/>
                    <a:pt x="22852" y="174301"/>
                  </a:cubicBezTo>
                  <a:cubicBezTo>
                    <a:pt x="29915" y="174301"/>
                    <a:pt x="42822" y="174790"/>
                    <a:pt x="50372" y="175034"/>
                  </a:cubicBezTo>
                  <a:lnTo>
                    <a:pt x="50372" y="167459"/>
                  </a:lnTo>
                  <a:cubicBezTo>
                    <a:pt x="37221" y="167215"/>
                    <a:pt x="31620" y="160617"/>
                    <a:pt x="31620" y="154753"/>
                  </a:cubicBezTo>
                  <a:cubicBezTo>
                    <a:pt x="31620" y="153531"/>
                    <a:pt x="31620" y="152798"/>
                    <a:pt x="32837" y="149377"/>
                  </a:cubicBezTo>
                  <a:lnTo>
                    <a:pt x="69368" y="35507"/>
                  </a:lnTo>
                  <a:lnTo>
                    <a:pt x="107846" y="155730"/>
                  </a:lnTo>
                  <a:cubicBezTo>
                    <a:pt x="109064" y="159151"/>
                    <a:pt x="109064" y="159640"/>
                    <a:pt x="109064" y="160129"/>
                  </a:cubicBezTo>
                  <a:cubicBezTo>
                    <a:pt x="109064" y="167459"/>
                    <a:pt x="94696" y="167459"/>
                    <a:pt x="88364" y="167459"/>
                  </a:cubicBezTo>
                  <a:lnTo>
                    <a:pt x="88364" y="175034"/>
                  </a:lnTo>
                  <a:cubicBezTo>
                    <a:pt x="96887" y="174301"/>
                    <a:pt x="114178" y="174301"/>
                    <a:pt x="123433" y="174301"/>
                  </a:cubicBezTo>
                  <a:cubicBezTo>
                    <a:pt x="132931" y="174301"/>
                    <a:pt x="143890" y="174790"/>
                    <a:pt x="153388" y="175034"/>
                  </a:cubicBezTo>
                  <a:lnTo>
                    <a:pt x="153388" y="167459"/>
                  </a:lnTo>
                  <a:cubicBezTo>
                    <a:pt x="134879" y="167459"/>
                    <a:pt x="134148" y="165993"/>
                    <a:pt x="131226" y="156952"/>
                  </a:cubicBezTo>
                  <a:lnTo>
                    <a:pt x="82519" y="520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" name="Dowolny kształt: kształt 121">
              <a:extLst>
                <a:ext uri="{FF2B5EF4-FFF2-40B4-BE49-F238E27FC236}">
                  <a16:creationId xmlns:a16="http://schemas.microsoft.com/office/drawing/2014/main" id="{66ADE251-321F-9AF8-487A-1B1284508DB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86188" y="6924838"/>
              <a:ext cx="106717" cy="112379"/>
            </a:xfrm>
            <a:custGeom>
              <a:avLst/>
              <a:gdLst>
                <a:gd name="connsiteX0" fmla="*/ 42318 w 106717"/>
                <a:gd name="connsiteY0" fmla="*/ 77049 h 112379"/>
                <a:gd name="connsiteX1" fmla="*/ 48114 w 106717"/>
                <a:gd name="connsiteY1" fmla="*/ 77220 h 112379"/>
                <a:gd name="connsiteX2" fmla="*/ 106928 w 106717"/>
                <a:gd name="connsiteY2" fmla="*/ 25050 h 112379"/>
                <a:gd name="connsiteX3" fmla="*/ 84596 w 106717"/>
                <a:gd name="connsiteY3" fmla="*/ 76 h 112379"/>
                <a:gd name="connsiteX4" fmla="*/ 43852 w 106717"/>
                <a:gd name="connsiteY4" fmla="*/ 43010 h 112379"/>
                <a:gd name="connsiteX5" fmla="*/ 36863 w 106717"/>
                <a:gd name="connsiteY5" fmla="*/ 64562 h 112379"/>
                <a:gd name="connsiteX6" fmla="*/ 6177 w 106717"/>
                <a:gd name="connsiteY6" fmla="*/ 40786 h 112379"/>
                <a:gd name="connsiteX7" fmla="*/ 21008 w 106717"/>
                <a:gd name="connsiteY7" fmla="*/ 6063 h 112379"/>
                <a:gd name="connsiteX8" fmla="*/ 22372 w 106717"/>
                <a:gd name="connsiteY8" fmla="*/ 3839 h 112379"/>
                <a:gd name="connsiteX9" fmla="*/ 19645 w 106717"/>
                <a:gd name="connsiteY9" fmla="*/ 1787 h 112379"/>
                <a:gd name="connsiteX10" fmla="*/ 14189 w 106717"/>
                <a:gd name="connsiteY10" fmla="*/ 5550 h 112379"/>
                <a:gd name="connsiteX11" fmla="*/ 210 w 106717"/>
                <a:gd name="connsiteY11" fmla="*/ 42497 h 112379"/>
                <a:gd name="connsiteX12" fmla="*/ 33283 w 106717"/>
                <a:gd name="connsiteY12" fmla="*/ 75680 h 112379"/>
                <a:gd name="connsiteX13" fmla="*/ 23736 w 106717"/>
                <a:gd name="connsiteY13" fmla="*/ 106982 h 112379"/>
                <a:gd name="connsiteX14" fmla="*/ 29532 w 106717"/>
                <a:gd name="connsiteY14" fmla="*/ 112456 h 112379"/>
                <a:gd name="connsiteX15" fmla="*/ 36181 w 106717"/>
                <a:gd name="connsiteY15" fmla="*/ 108693 h 112379"/>
                <a:gd name="connsiteX16" fmla="*/ 42318 w 106717"/>
                <a:gd name="connsiteY16" fmla="*/ 77049 h 112379"/>
                <a:gd name="connsiteX17" fmla="*/ 44534 w 106717"/>
                <a:gd name="connsiteY17" fmla="*/ 65417 h 112379"/>
                <a:gd name="connsiteX18" fmla="*/ 57490 w 106717"/>
                <a:gd name="connsiteY18" fmla="*/ 26931 h 112379"/>
                <a:gd name="connsiteX19" fmla="*/ 82720 w 106717"/>
                <a:gd name="connsiteY19" fmla="*/ 11708 h 112379"/>
                <a:gd name="connsiteX20" fmla="*/ 100791 w 106717"/>
                <a:gd name="connsiteY20" fmla="*/ 28471 h 112379"/>
                <a:gd name="connsiteX21" fmla="*/ 49989 w 106717"/>
                <a:gd name="connsiteY21" fmla="*/ 65588 h 112379"/>
                <a:gd name="connsiteX22" fmla="*/ 44534 w 106717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717" h="112379">
                  <a:moveTo>
                    <a:pt x="42318" y="77049"/>
                  </a:moveTo>
                  <a:cubicBezTo>
                    <a:pt x="44193" y="77220"/>
                    <a:pt x="46239" y="77220"/>
                    <a:pt x="48114" y="77220"/>
                  </a:cubicBezTo>
                  <a:cubicBezTo>
                    <a:pt x="78799" y="77220"/>
                    <a:pt x="106928" y="52075"/>
                    <a:pt x="106928" y="25050"/>
                  </a:cubicBezTo>
                  <a:cubicBezTo>
                    <a:pt x="106928" y="9826"/>
                    <a:pt x="97893" y="76"/>
                    <a:pt x="84596" y="76"/>
                  </a:cubicBezTo>
                  <a:cubicBezTo>
                    <a:pt x="61070" y="76"/>
                    <a:pt x="48625" y="30181"/>
                    <a:pt x="43852" y="43010"/>
                  </a:cubicBezTo>
                  <a:cubicBezTo>
                    <a:pt x="41636" y="49339"/>
                    <a:pt x="37885" y="61312"/>
                    <a:pt x="36863" y="64562"/>
                  </a:cubicBezTo>
                  <a:cubicBezTo>
                    <a:pt x="18110" y="61996"/>
                    <a:pt x="6177" y="53444"/>
                    <a:pt x="6177" y="40786"/>
                  </a:cubicBezTo>
                  <a:cubicBezTo>
                    <a:pt x="6177" y="40615"/>
                    <a:pt x="7200" y="21457"/>
                    <a:pt x="21008" y="6063"/>
                  </a:cubicBezTo>
                  <a:cubicBezTo>
                    <a:pt x="22202" y="4866"/>
                    <a:pt x="22372" y="4524"/>
                    <a:pt x="22372" y="3839"/>
                  </a:cubicBezTo>
                  <a:cubicBezTo>
                    <a:pt x="22372" y="1787"/>
                    <a:pt x="20156" y="1787"/>
                    <a:pt x="19645" y="1787"/>
                  </a:cubicBezTo>
                  <a:cubicBezTo>
                    <a:pt x="18110" y="1787"/>
                    <a:pt x="17428" y="1787"/>
                    <a:pt x="14189" y="5550"/>
                  </a:cubicBezTo>
                  <a:cubicBezTo>
                    <a:pt x="4643" y="17352"/>
                    <a:pt x="210" y="35141"/>
                    <a:pt x="210" y="42497"/>
                  </a:cubicBezTo>
                  <a:cubicBezTo>
                    <a:pt x="210" y="57720"/>
                    <a:pt x="11291" y="70891"/>
                    <a:pt x="33283" y="75680"/>
                  </a:cubicBezTo>
                  <a:cubicBezTo>
                    <a:pt x="24759" y="102193"/>
                    <a:pt x="23736" y="105443"/>
                    <a:pt x="23736" y="106982"/>
                  </a:cubicBezTo>
                  <a:cubicBezTo>
                    <a:pt x="23736" y="111601"/>
                    <a:pt x="27657" y="112456"/>
                    <a:pt x="29532" y="112456"/>
                  </a:cubicBezTo>
                  <a:cubicBezTo>
                    <a:pt x="31407" y="112456"/>
                    <a:pt x="34817" y="111259"/>
                    <a:pt x="36181" y="108693"/>
                  </a:cubicBezTo>
                  <a:cubicBezTo>
                    <a:pt x="37374" y="106127"/>
                    <a:pt x="38908" y="97404"/>
                    <a:pt x="42318" y="77049"/>
                  </a:cubicBezTo>
                  <a:close/>
                  <a:moveTo>
                    <a:pt x="44534" y="65417"/>
                  </a:moveTo>
                  <a:cubicBezTo>
                    <a:pt x="47943" y="45747"/>
                    <a:pt x="49307" y="38049"/>
                    <a:pt x="57490" y="26931"/>
                  </a:cubicBezTo>
                  <a:cubicBezTo>
                    <a:pt x="65161" y="16497"/>
                    <a:pt x="74197" y="11708"/>
                    <a:pt x="82720" y="11708"/>
                  </a:cubicBezTo>
                  <a:cubicBezTo>
                    <a:pt x="94483" y="11708"/>
                    <a:pt x="100791" y="19576"/>
                    <a:pt x="100791" y="28471"/>
                  </a:cubicBezTo>
                  <a:cubicBezTo>
                    <a:pt x="100791" y="45747"/>
                    <a:pt x="79311" y="65588"/>
                    <a:pt x="49989" y="65588"/>
                  </a:cubicBezTo>
                  <a:cubicBezTo>
                    <a:pt x="48455" y="65588"/>
                    <a:pt x="46068" y="65588"/>
                    <a:pt x="44534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22708135-26D6-FF13-0D97-DAAC64C0807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038806" y="6780350"/>
              <a:ext cx="56500" cy="244356"/>
            </a:xfrm>
            <a:custGeom>
              <a:avLst/>
              <a:gdLst>
                <a:gd name="connsiteX0" fmla="*/ 56717 w 56500"/>
                <a:gd name="connsiteY0" fmla="*/ 241988 h 244356"/>
                <a:gd name="connsiteX1" fmla="*/ 52576 w 56500"/>
                <a:gd name="connsiteY1" fmla="*/ 236612 h 244356"/>
                <a:gd name="connsiteX2" fmla="*/ 14341 w 56500"/>
                <a:gd name="connsiteY2" fmla="*/ 122253 h 244356"/>
                <a:gd name="connsiteX3" fmla="*/ 53551 w 56500"/>
                <a:gd name="connsiteY3" fmla="*/ 6672 h 244356"/>
                <a:gd name="connsiteX4" fmla="*/ 56717 w 56500"/>
                <a:gd name="connsiteY4" fmla="*/ 2518 h 244356"/>
                <a:gd name="connsiteX5" fmla="*/ 54281 w 56500"/>
                <a:gd name="connsiteY5" fmla="*/ 75 h 244356"/>
                <a:gd name="connsiteX6" fmla="*/ 15559 w 56500"/>
                <a:gd name="connsiteY6" fmla="*/ 47724 h 244356"/>
                <a:gd name="connsiteX7" fmla="*/ 216 w 56500"/>
                <a:gd name="connsiteY7" fmla="*/ 122253 h 244356"/>
                <a:gd name="connsiteX8" fmla="*/ 16290 w 56500"/>
                <a:gd name="connsiteY8" fmla="*/ 198493 h 244356"/>
                <a:gd name="connsiteX9" fmla="*/ 54281 w 56500"/>
                <a:gd name="connsiteY9" fmla="*/ 244432 h 244356"/>
                <a:gd name="connsiteX10" fmla="*/ 56717 w 56500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17" y="241988"/>
                  </a:moveTo>
                  <a:cubicBezTo>
                    <a:pt x="56717" y="241255"/>
                    <a:pt x="56717" y="240766"/>
                    <a:pt x="52576" y="236612"/>
                  </a:cubicBezTo>
                  <a:cubicBezTo>
                    <a:pt x="22134" y="205823"/>
                    <a:pt x="14341" y="159640"/>
                    <a:pt x="14341" y="122253"/>
                  </a:cubicBezTo>
                  <a:cubicBezTo>
                    <a:pt x="14341" y="79735"/>
                    <a:pt x="23596" y="37217"/>
                    <a:pt x="53551" y="6672"/>
                  </a:cubicBezTo>
                  <a:cubicBezTo>
                    <a:pt x="56717" y="3740"/>
                    <a:pt x="56717" y="3251"/>
                    <a:pt x="56717" y="2518"/>
                  </a:cubicBezTo>
                  <a:cubicBezTo>
                    <a:pt x="56717" y="808"/>
                    <a:pt x="55742" y="75"/>
                    <a:pt x="54281" y="75"/>
                  </a:cubicBezTo>
                  <a:cubicBezTo>
                    <a:pt x="51846" y="75"/>
                    <a:pt x="29928" y="16691"/>
                    <a:pt x="15559" y="47724"/>
                  </a:cubicBezTo>
                  <a:cubicBezTo>
                    <a:pt x="3139" y="74604"/>
                    <a:pt x="216" y="101727"/>
                    <a:pt x="216" y="122253"/>
                  </a:cubicBezTo>
                  <a:cubicBezTo>
                    <a:pt x="216" y="141313"/>
                    <a:pt x="2895" y="170880"/>
                    <a:pt x="16290" y="198493"/>
                  </a:cubicBezTo>
                  <a:cubicBezTo>
                    <a:pt x="30902" y="228549"/>
                    <a:pt x="51846" y="244432"/>
                    <a:pt x="54281" y="244432"/>
                  </a:cubicBezTo>
                  <a:cubicBezTo>
                    <a:pt x="55742" y="244432"/>
                    <a:pt x="56717" y="243699"/>
                    <a:pt x="56717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078DD386-0161-B240-18B8-7860F99C76B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16710" y="6855612"/>
              <a:ext cx="114949" cy="160786"/>
            </a:xfrm>
            <a:custGeom>
              <a:avLst/>
              <a:gdLst>
                <a:gd name="connsiteX0" fmla="*/ 951 w 114949"/>
                <a:gd name="connsiteY0" fmla="*/ 150354 h 160786"/>
                <a:gd name="connsiteX1" fmla="*/ 220 w 114949"/>
                <a:gd name="connsiteY1" fmla="*/ 154264 h 160786"/>
                <a:gd name="connsiteX2" fmla="*/ 7039 w 114949"/>
                <a:gd name="connsiteY2" fmla="*/ 160862 h 160786"/>
                <a:gd name="connsiteX3" fmla="*/ 15563 w 114949"/>
                <a:gd name="connsiteY3" fmla="*/ 155730 h 160786"/>
                <a:gd name="connsiteX4" fmla="*/ 31149 w 114949"/>
                <a:gd name="connsiteY4" fmla="*/ 94397 h 160786"/>
                <a:gd name="connsiteX5" fmla="*/ 55259 w 114949"/>
                <a:gd name="connsiteY5" fmla="*/ 110768 h 160786"/>
                <a:gd name="connsiteX6" fmla="*/ 115169 w 114949"/>
                <a:gd name="connsiteY6" fmla="*/ 39905 h 160786"/>
                <a:gd name="connsiteX7" fmla="*/ 81318 w 114949"/>
                <a:gd name="connsiteY7" fmla="*/ 75 h 160786"/>
                <a:gd name="connsiteX8" fmla="*/ 24817 w 114949"/>
                <a:gd name="connsiteY8" fmla="*/ 54322 h 160786"/>
                <a:gd name="connsiteX9" fmla="*/ 951 w 114949"/>
                <a:gd name="connsiteY9" fmla="*/ 150354 h 160786"/>
                <a:gd name="connsiteX10" fmla="*/ 55016 w 114949"/>
                <a:gd name="connsiteY10" fmla="*/ 105393 h 160786"/>
                <a:gd name="connsiteX11" fmla="*/ 34072 w 114949"/>
                <a:gd name="connsiteY11" fmla="*/ 83645 h 160786"/>
                <a:gd name="connsiteX12" fmla="*/ 36020 w 114949"/>
                <a:gd name="connsiteY12" fmla="*/ 74604 h 160786"/>
                <a:gd name="connsiteX13" fmla="*/ 50632 w 114949"/>
                <a:gd name="connsiteY13" fmla="*/ 28664 h 160786"/>
                <a:gd name="connsiteX14" fmla="*/ 80830 w 114949"/>
                <a:gd name="connsiteY14" fmla="*/ 5451 h 160786"/>
                <a:gd name="connsiteX15" fmla="*/ 97634 w 114949"/>
                <a:gd name="connsiteY15" fmla="*/ 29398 h 160786"/>
                <a:gd name="connsiteX16" fmla="*/ 83996 w 114949"/>
                <a:gd name="connsiteY16" fmla="*/ 82179 h 160786"/>
                <a:gd name="connsiteX17" fmla="*/ 55016 w 114949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49" h="160786">
                  <a:moveTo>
                    <a:pt x="951" y="150354"/>
                  </a:moveTo>
                  <a:cubicBezTo>
                    <a:pt x="220" y="153287"/>
                    <a:pt x="220" y="153775"/>
                    <a:pt x="220" y="154264"/>
                  </a:cubicBezTo>
                  <a:cubicBezTo>
                    <a:pt x="220" y="157929"/>
                    <a:pt x="2899" y="160862"/>
                    <a:pt x="7039" y="160862"/>
                  </a:cubicBezTo>
                  <a:cubicBezTo>
                    <a:pt x="12153" y="160862"/>
                    <a:pt x="15076" y="156463"/>
                    <a:pt x="15563" y="155730"/>
                  </a:cubicBezTo>
                  <a:cubicBezTo>
                    <a:pt x="16781" y="153531"/>
                    <a:pt x="24574" y="120787"/>
                    <a:pt x="31149" y="94397"/>
                  </a:cubicBezTo>
                  <a:cubicBezTo>
                    <a:pt x="36020" y="104171"/>
                    <a:pt x="43813" y="110768"/>
                    <a:pt x="55259" y="110768"/>
                  </a:cubicBezTo>
                  <a:cubicBezTo>
                    <a:pt x="83753" y="110768"/>
                    <a:pt x="115169" y="76314"/>
                    <a:pt x="115169" y="39905"/>
                  </a:cubicBezTo>
                  <a:cubicBezTo>
                    <a:pt x="115169" y="14003"/>
                    <a:pt x="99096" y="75"/>
                    <a:pt x="81318" y="75"/>
                  </a:cubicBezTo>
                  <a:cubicBezTo>
                    <a:pt x="57695" y="75"/>
                    <a:pt x="32123" y="24510"/>
                    <a:pt x="24817" y="54322"/>
                  </a:cubicBezTo>
                  <a:lnTo>
                    <a:pt x="951" y="150354"/>
                  </a:lnTo>
                  <a:close/>
                  <a:moveTo>
                    <a:pt x="55016" y="105393"/>
                  </a:moveTo>
                  <a:cubicBezTo>
                    <a:pt x="37968" y="105393"/>
                    <a:pt x="34072" y="85844"/>
                    <a:pt x="34072" y="83645"/>
                  </a:cubicBezTo>
                  <a:cubicBezTo>
                    <a:pt x="34072" y="82667"/>
                    <a:pt x="35289" y="77780"/>
                    <a:pt x="36020" y="74604"/>
                  </a:cubicBezTo>
                  <a:cubicBezTo>
                    <a:pt x="42839" y="47236"/>
                    <a:pt x="45274" y="38439"/>
                    <a:pt x="50632" y="28664"/>
                  </a:cubicBezTo>
                  <a:cubicBezTo>
                    <a:pt x="61104" y="10826"/>
                    <a:pt x="73281" y="5451"/>
                    <a:pt x="80830" y="5451"/>
                  </a:cubicBezTo>
                  <a:cubicBezTo>
                    <a:pt x="89841" y="5451"/>
                    <a:pt x="97634" y="12537"/>
                    <a:pt x="97634" y="29398"/>
                  </a:cubicBezTo>
                  <a:cubicBezTo>
                    <a:pt x="97634" y="42837"/>
                    <a:pt x="90572" y="70205"/>
                    <a:pt x="83996" y="82179"/>
                  </a:cubicBezTo>
                  <a:cubicBezTo>
                    <a:pt x="75960" y="97573"/>
                    <a:pt x="64270" y="105393"/>
                    <a:pt x="55016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DA0E21AF-D728-F651-D73B-74B2A956728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249198" y="6780350"/>
              <a:ext cx="56500" cy="244356"/>
            </a:xfrm>
            <a:custGeom>
              <a:avLst/>
              <a:gdLst>
                <a:gd name="connsiteX0" fmla="*/ 56726 w 56500"/>
                <a:gd name="connsiteY0" fmla="*/ 122253 h 244356"/>
                <a:gd name="connsiteX1" fmla="*/ 40652 w 56500"/>
                <a:gd name="connsiteY1" fmla="*/ 46014 h 244356"/>
                <a:gd name="connsiteX2" fmla="*/ 2661 w 56500"/>
                <a:gd name="connsiteY2" fmla="*/ 75 h 244356"/>
                <a:gd name="connsiteX3" fmla="*/ 225 w 56500"/>
                <a:gd name="connsiteY3" fmla="*/ 2518 h 244356"/>
                <a:gd name="connsiteX4" fmla="*/ 4852 w 56500"/>
                <a:gd name="connsiteY4" fmla="*/ 8139 h 244356"/>
                <a:gd name="connsiteX5" fmla="*/ 42600 w 56500"/>
                <a:gd name="connsiteY5" fmla="*/ 122253 h 244356"/>
                <a:gd name="connsiteX6" fmla="*/ 3391 w 56500"/>
                <a:gd name="connsiteY6" fmla="*/ 237834 h 244356"/>
                <a:gd name="connsiteX7" fmla="*/ 225 w 56500"/>
                <a:gd name="connsiteY7" fmla="*/ 241988 h 244356"/>
                <a:gd name="connsiteX8" fmla="*/ 2661 w 56500"/>
                <a:gd name="connsiteY8" fmla="*/ 244432 h 244356"/>
                <a:gd name="connsiteX9" fmla="*/ 41383 w 56500"/>
                <a:gd name="connsiteY9" fmla="*/ 196782 h 244356"/>
                <a:gd name="connsiteX10" fmla="*/ 56726 w 56500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26" y="122253"/>
                  </a:moveTo>
                  <a:cubicBezTo>
                    <a:pt x="56726" y="103193"/>
                    <a:pt x="54047" y="73626"/>
                    <a:pt x="40652" y="46014"/>
                  </a:cubicBezTo>
                  <a:cubicBezTo>
                    <a:pt x="26040" y="15958"/>
                    <a:pt x="5096" y="75"/>
                    <a:pt x="2661" y="75"/>
                  </a:cubicBezTo>
                  <a:cubicBezTo>
                    <a:pt x="1199" y="75"/>
                    <a:pt x="225" y="1052"/>
                    <a:pt x="225" y="2518"/>
                  </a:cubicBezTo>
                  <a:cubicBezTo>
                    <a:pt x="225" y="3251"/>
                    <a:pt x="225" y="3740"/>
                    <a:pt x="4852" y="8139"/>
                  </a:cubicBezTo>
                  <a:cubicBezTo>
                    <a:pt x="28719" y="32330"/>
                    <a:pt x="42600" y="71183"/>
                    <a:pt x="42600" y="122253"/>
                  </a:cubicBezTo>
                  <a:cubicBezTo>
                    <a:pt x="42600" y="164038"/>
                    <a:pt x="33590" y="207045"/>
                    <a:pt x="3391" y="237834"/>
                  </a:cubicBezTo>
                  <a:cubicBezTo>
                    <a:pt x="225" y="240766"/>
                    <a:pt x="225" y="241255"/>
                    <a:pt x="225" y="241988"/>
                  </a:cubicBezTo>
                  <a:cubicBezTo>
                    <a:pt x="225" y="243454"/>
                    <a:pt x="1199" y="244432"/>
                    <a:pt x="2661" y="244432"/>
                  </a:cubicBezTo>
                  <a:cubicBezTo>
                    <a:pt x="5096" y="244432"/>
                    <a:pt x="27014" y="227815"/>
                    <a:pt x="41383" y="196782"/>
                  </a:cubicBezTo>
                  <a:cubicBezTo>
                    <a:pt x="53803" y="169903"/>
                    <a:pt x="56726" y="142779"/>
                    <a:pt x="56726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65B9BA63-AEEA-EF8E-03D9-E83C27A4BB5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335383" y="6780350"/>
              <a:ext cx="33364" cy="244356"/>
            </a:xfrm>
            <a:custGeom>
              <a:avLst/>
              <a:gdLst>
                <a:gd name="connsiteX0" fmla="*/ 33594 w 33364"/>
                <a:gd name="connsiteY0" fmla="*/ 75 h 244356"/>
                <a:gd name="connsiteX1" fmla="*/ 229 w 33364"/>
                <a:gd name="connsiteY1" fmla="*/ 75 h 244356"/>
                <a:gd name="connsiteX2" fmla="*/ 229 w 33364"/>
                <a:gd name="connsiteY2" fmla="*/ 9849 h 244356"/>
                <a:gd name="connsiteX3" fmla="*/ 23852 w 33364"/>
                <a:gd name="connsiteY3" fmla="*/ 9849 h 244356"/>
                <a:gd name="connsiteX4" fmla="*/ 23852 w 33364"/>
                <a:gd name="connsiteY4" fmla="*/ 234657 h 244356"/>
                <a:gd name="connsiteX5" fmla="*/ 229 w 33364"/>
                <a:gd name="connsiteY5" fmla="*/ 234657 h 244356"/>
                <a:gd name="connsiteX6" fmla="*/ 229 w 33364"/>
                <a:gd name="connsiteY6" fmla="*/ 244432 h 244356"/>
                <a:gd name="connsiteX7" fmla="*/ 33594 w 33364"/>
                <a:gd name="connsiteY7" fmla="*/ 244432 h 244356"/>
                <a:gd name="connsiteX8" fmla="*/ 33594 w 33364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4" h="244356">
                  <a:moveTo>
                    <a:pt x="33594" y="75"/>
                  </a:moveTo>
                  <a:lnTo>
                    <a:pt x="229" y="75"/>
                  </a:lnTo>
                  <a:lnTo>
                    <a:pt x="229" y="9849"/>
                  </a:lnTo>
                  <a:lnTo>
                    <a:pt x="23852" y="9849"/>
                  </a:lnTo>
                  <a:lnTo>
                    <a:pt x="23852" y="234657"/>
                  </a:lnTo>
                  <a:lnTo>
                    <a:pt x="229" y="234657"/>
                  </a:lnTo>
                  <a:lnTo>
                    <a:pt x="229" y="244432"/>
                  </a:lnTo>
                  <a:lnTo>
                    <a:pt x="33594" y="244432"/>
                  </a:lnTo>
                  <a:lnTo>
                    <a:pt x="33594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B80F2EC0-AD32-374D-F142-15D8B0C2B32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478959" y="6873939"/>
              <a:ext cx="161951" cy="57179"/>
            </a:xfrm>
            <a:custGeom>
              <a:avLst/>
              <a:gdLst>
                <a:gd name="connsiteX0" fmla="*/ 153906 w 161951"/>
                <a:gd name="connsiteY0" fmla="*/ 9849 h 57179"/>
                <a:gd name="connsiteX1" fmla="*/ 162186 w 161951"/>
                <a:gd name="connsiteY1" fmla="*/ 4962 h 57179"/>
                <a:gd name="connsiteX2" fmla="*/ 154149 w 161951"/>
                <a:gd name="connsiteY2" fmla="*/ 75 h 57179"/>
                <a:gd name="connsiteX3" fmla="*/ 8271 w 161951"/>
                <a:gd name="connsiteY3" fmla="*/ 75 h 57179"/>
                <a:gd name="connsiteX4" fmla="*/ 235 w 161951"/>
                <a:gd name="connsiteY4" fmla="*/ 4962 h 57179"/>
                <a:gd name="connsiteX5" fmla="*/ 8515 w 161951"/>
                <a:gd name="connsiteY5" fmla="*/ 9849 h 57179"/>
                <a:gd name="connsiteX6" fmla="*/ 153906 w 161951"/>
                <a:gd name="connsiteY6" fmla="*/ 9849 h 57179"/>
                <a:gd name="connsiteX7" fmla="*/ 154149 w 161951"/>
                <a:gd name="connsiteY7" fmla="*/ 57254 h 57179"/>
                <a:gd name="connsiteX8" fmla="*/ 162186 w 161951"/>
                <a:gd name="connsiteY8" fmla="*/ 52367 h 57179"/>
                <a:gd name="connsiteX9" fmla="*/ 153906 w 161951"/>
                <a:gd name="connsiteY9" fmla="*/ 47480 h 57179"/>
                <a:gd name="connsiteX10" fmla="*/ 8515 w 161951"/>
                <a:gd name="connsiteY10" fmla="*/ 47480 h 57179"/>
                <a:gd name="connsiteX11" fmla="*/ 235 w 161951"/>
                <a:gd name="connsiteY11" fmla="*/ 52367 h 57179"/>
                <a:gd name="connsiteX12" fmla="*/ 8271 w 161951"/>
                <a:gd name="connsiteY12" fmla="*/ 57254 h 57179"/>
                <a:gd name="connsiteX13" fmla="*/ 154149 w 161951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51" h="57179">
                  <a:moveTo>
                    <a:pt x="153906" y="9849"/>
                  </a:moveTo>
                  <a:cubicBezTo>
                    <a:pt x="157559" y="9849"/>
                    <a:pt x="162186" y="9849"/>
                    <a:pt x="162186" y="4962"/>
                  </a:cubicBezTo>
                  <a:cubicBezTo>
                    <a:pt x="162186" y="75"/>
                    <a:pt x="157559" y="75"/>
                    <a:pt x="154149" y="75"/>
                  </a:cubicBezTo>
                  <a:lnTo>
                    <a:pt x="8271" y="75"/>
                  </a:lnTo>
                  <a:cubicBezTo>
                    <a:pt x="4862" y="75"/>
                    <a:pt x="235" y="75"/>
                    <a:pt x="235" y="4962"/>
                  </a:cubicBezTo>
                  <a:cubicBezTo>
                    <a:pt x="235" y="9849"/>
                    <a:pt x="4862" y="9849"/>
                    <a:pt x="8515" y="9849"/>
                  </a:cubicBezTo>
                  <a:lnTo>
                    <a:pt x="153906" y="9849"/>
                  </a:lnTo>
                  <a:close/>
                  <a:moveTo>
                    <a:pt x="154149" y="57254"/>
                  </a:moveTo>
                  <a:cubicBezTo>
                    <a:pt x="157559" y="57254"/>
                    <a:pt x="162186" y="57254"/>
                    <a:pt x="162186" y="52367"/>
                  </a:cubicBezTo>
                  <a:cubicBezTo>
                    <a:pt x="162186" y="47480"/>
                    <a:pt x="157559" y="47480"/>
                    <a:pt x="153906" y="47480"/>
                  </a:cubicBezTo>
                  <a:lnTo>
                    <a:pt x="8515" y="47480"/>
                  </a:lnTo>
                  <a:cubicBezTo>
                    <a:pt x="4862" y="47480"/>
                    <a:pt x="235" y="47480"/>
                    <a:pt x="235" y="52367"/>
                  </a:cubicBezTo>
                  <a:cubicBezTo>
                    <a:pt x="235" y="57254"/>
                    <a:pt x="4862" y="57254"/>
                    <a:pt x="8271" y="57254"/>
                  </a:cubicBezTo>
                  <a:lnTo>
                    <a:pt x="154149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FB8DA35F-197D-8E0E-325B-305B509F7CA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729205" y="6798188"/>
              <a:ext cx="107886" cy="165429"/>
            </a:xfrm>
            <a:custGeom>
              <a:avLst/>
              <a:gdLst>
                <a:gd name="connsiteX0" fmla="*/ 65026 w 107886"/>
                <a:gd name="connsiteY0" fmla="*/ 125185 h 165429"/>
                <a:gd name="connsiteX1" fmla="*/ 65026 w 107886"/>
                <a:gd name="connsiteY1" fmla="*/ 146445 h 165429"/>
                <a:gd name="connsiteX2" fmla="*/ 46517 w 107886"/>
                <a:gd name="connsiteY2" fmla="*/ 157929 h 165429"/>
                <a:gd name="connsiteX3" fmla="*/ 41403 w 107886"/>
                <a:gd name="connsiteY3" fmla="*/ 157929 h 165429"/>
                <a:gd name="connsiteX4" fmla="*/ 41403 w 107886"/>
                <a:gd name="connsiteY4" fmla="*/ 165504 h 165429"/>
                <a:gd name="connsiteX5" fmla="*/ 74280 w 107886"/>
                <a:gd name="connsiteY5" fmla="*/ 164771 h 165429"/>
                <a:gd name="connsiteX6" fmla="*/ 107401 w 107886"/>
                <a:gd name="connsiteY6" fmla="*/ 165504 h 165429"/>
                <a:gd name="connsiteX7" fmla="*/ 107401 w 107886"/>
                <a:gd name="connsiteY7" fmla="*/ 157929 h 165429"/>
                <a:gd name="connsiteX8" fmla="*/ 102287 w 107886"/>
                <a:gd name="connsiteY8" fmla="*/ 157929 h 165429"/>
                <a:gd name="connsiteX9" fmla="*/ 83778 w 107886"/>
                <a:gd name="connsiteY9" fmla="*/ 146445 h 165429"/>
                <a:gd name="connsiteX10" fmla="*/ 83778 w 107886"/>
                <a:gd name="connsiteY10" fmla="*/ 125185 h 165429"/>
                <a:gd name="connsiteX11" fmla="*/ 108132 w 107886"/>
                <a:gd name="connsiteY11" fmla="*/ 125185 h 165429"/>
                <a:gd name="connsiteX12" fmla="*/ 108132 w 107886"/>
                <a:gd name="connsiteY12" fmla="*/ 117610 h 165429"/>
                <a:gd name="connsiteX13" fmla="*/ 83778 w 107886"/>
                <a:gd name="connsiteY13" fmla="*/ 117610 h 165429"/>
                <a:gd name="connsiteX14" fmla="*/ 83778 w 107886"/>
                <a:gd name="connsiteY14" fmla="*/ 6428 h 165429"/>
                <a:gd name="connsiteX15" fmla="*/ 79881 w 107886"/>
                <a:gd name="connsiteY15" fmla="*/ 75 h 165429"/>
                <a:gd name="connsiteX16" fmla="*/ 75011 w 107886"/>
                <a:gd name="connsiteY16" fmla="*/ 3007 h 165429"/>
                <a:gd name="connsiteX17" fmla="*/ 245 w 107886"/>
                <a:gd name="connsiteY17" fmla="*/ 117610 h 165429"/>
                <a:gd name="connsiteX18" fmla="*/ 245 w 107886"/>
                <a:gd name="connsiteY18" fmla="*/ 125185 h 165429"/>
                <a:gd name="connsiteX19" fmla="*/ 65026 w 107886"/>
                <a:gd name="connsiteY19" fmla="*/ 125185 h 165429"/>
                <a:gd name="connsiteX20" fmla="*/ 66487 w 107886"/>
                <a:gd name="connsiteY20" fmla="*/ 117610 h 165429"/>
                <a:gd name="connsiteX21" fmla="*/ 7064 w 107886"/>
                <a:gd name="connsiteY21" fmla="*/ 117610 h 165429"/>
                <a:gd name="connsiteX22" fmla="*/ 66487 w 107886"/>
                <a:gd name="connsiteY22" fmla="*/ 26465 h 165429"/>
                <a:gd name="connsiteX23" fmla="*/ 66487 w 107886"/>
                <a:gd name="connsiteY23" fmla="*/ 117610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886" h="165429">
                  <a:moveTo>
                    <a:pt x="65026" y="125185"/>
                  </a:moveTo>
                  <a:lnTo>
                    <a:pt x="65026" y="146445"/>
                  </a:lnTo>
                  <a:cubicBezTo>
                    <a:pt x="65026" y="155241"/>
                    <a:pt x="64539" y="157929"/>
                    <a:pt x="46517" y="157929"/>
                  </a:cubicBezTo>
                  <a:lnTo>
                    <a:pt x="41403" y="157929"/>
                  </a:lnTo>
                  <a:lnTo>
                    <a:pt x="41403" y="165504"/>
                  </a:lnTo>
                  <a:cubicBezTo>
                    <a:pt x="51388" y="164771"/>
                    <a:pt x="64052" y="164771"/>
                    <a:pt x="74280" y="164771"/>
                  </a:cubicBezTo>
                  <a:cubicBezTo>
                    <a:pt x="84509" y="164771"/>
                    <a:pt x="97416" y="164771"/>
                    <a:pt x="107401" y="165504"/>
                  </a:cubicBezTo>
                  <a:lnTo>
                    <a:pt x="107401" y="157929"/>
                  </a:lnTo>
                  <a:lnTo>
                    <a:pt x="102287" y="157929"/>
                  </a:lnTo>
                  <a:cubicBezTo>
                    <a:pt x="84265" y="157929"/>
                    <a:pt x="83778" y="155241"/>
                    <a:pt x="83778" y="146445"/>
                  </a:cubicBezTo>
                  <a:lnTo>
                    <a:pt x="83778" y="125185"/>
                  </a:lnTo>
                  <a:lnTo>
                    <a:pt x="108132" y="125185"/>
                  </a:lnTo>
                  <a:lnTo>
                    <a:pt x="108132" y="117610"/>
                  </a:lnTo>
                  <a:lnTo>
                    <a:pt x="83778" y="117610"/>
                  </a:lnTo>
                  <a:lnTo>
                    <a:pt x="83778" y="6428"/>
                  </a:lnTo>
                  <a:cubicBezTo>
                    <a:pt x="83778" y="1541"/>
                    <a:pt x="83778" y="75"/>
                    <a:pt x="79881" y="75"/>
                  </a:cubicBezTo>
                  <a:cubicBezTo>
                    <a:pt x="77690" y="75"/>
                    <a:pt x="76959" y="75"/>
                    <a:pt x="75011" y="3007"/>
                  </a:cubicBezTo>
                  <a:lnTo>
                    <a:pt x="245" y="117610"/>
                  </a:lnTo>
                  <a:lnTo>
                    <a:pt x="245" y="125185"/>
                  </a:lnTo>
                  <a:lnTo>
                    <a:pt x="65026" y="125185"/>
                  </a:lnTo>
                  <a:close/>
                  <a:moveTo>
                    <a:pt x="66487" y="117610"/>
                  </a:moveTo>
                  <a:lnTo>
                    <a:pt x="7064" y="117610"/>
                  </a:lnTo>
                  <a:lnTo>
                    <a:pt x="66487" y="26465"/>
                  </a:lnTo>
                  <a:lnTo>
                    <a:pt x="66487" y="11761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C56B2F35-056C-C226-BCA3-C004272DD8A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92536" y="6855612"/>
              <a:ext cx="190201" cy="108005"/>
            </a:xfrm>
            <a:custGeom>
              <a:avLst/>
              <a:gdLst>
                <a:gd name="connsiteX0" fmla="*/ 19248 w 190201"/>
                <a:gd name="connsiteY0" fmla="*/ 24022 h 108005"/>
                <a:gd name="connsiteX1" fmla="*/ 19248 w 190201"/>
                <a:gd name="connsiteY1" fmla="*/ 89509 h 108005"/>
                <a:gd name="connsiteX2" fmla="*/ 252 w 190201"/>
                <a:gd name="connsiteY2" fmla="*/ 100505 h 108005"/>
                <a:gd name="connsiteX3" fmla="*/ 252 w 190201"/>
                <a:gd name="connsiteY3" fmla="*/ 108081 h 108005"/>
                <a:gd name="connsiteX4" fmla="*/ 27771 w 190201"/>
                <a:gd name="connsiteY4" fmla="*/ 107347 h 108005"/>
                <a:gd name="connsiteX5" fmla="*/ 55047 w 190201"/>
                <a:gd name="connsiteY5" fmla="*/ 108081 h 108005"/>
                <a:gd name="connsiteX6" fmla="*/ 55047 w 190201"/>
                <a:gd name="connsiteY6" fmla="*/ 100505 h 108005"/>
                <a:gd name="connsiteX7" fmla="*/ 36052 w 190201"/>
                <a:gd name="connsiteY7" fmla="*/ 89509 h 108005"/>
                <a:gd name="connsiteX8" fmla="*/ 36052 w 190201"/>
                <a:gd name="connsiteY8" fmla="*/ 44548 h 108005"/>
                <a:gd name="connsiteX9" fmla="*/ 68929 w 190201"/>
                <a:gd name="connsiteY9" fmla="*/ 5451 h 108005"/>
                <a:gd name="connsiteX10" fmla="*/ 86951 w 190201"/>
                <a:gd name="connsiteY10" fmla="*/ 32574 h 108005"/>
                <a:gd name="connsiteX11" fmla="*/ 86951 w 190201"/>
                <a:gd name="connsiteY11" fmla="*/ 89509 h 108005"/>
                <a:gd name="connsiteX12" fmla="*/ 67955 w 190201"/>
                <a:gd name="connsiteY12" fmla="*/ 100505 h 108005"/>
                <a:gd name="connsiteX13" fmla="*/ 67955 w 190201"/>
                <a:gd name="connsiteY13" fmla="*/ 108081 h 108005"/>
                <a:gd name="connsiteX14" fmla="*/ 95474 w 190201"/>
                <a:gd name="connsiteY14" fmla="*/ 107347 h 108005"/>
                <a:gd name="connsiteX15" fmla="*/ 122750 w 190201"/>
                <a:gd name="connsiteY15" fmla="*/ 108081 h 108005"/>
                <a:gd name="connsiteX16" fmla="*/ 122750 w 190201"/>
                <a:gd name="connsiteY16" fmla="*/ 100505 h 108005"/>
                <a:gd name="connsiteX17" fmla="*/ 103755 w 190201"/>
                <a:gd name="connsiteY17" fmla="*/ 89509 h 108005"/>
                <a:gd name="connsiteX18" fmla="*/ 103755 w 190201"/>
                <a:gd name="connsiteY18" fmla="*/ 44548 h 108005"/>
                <a:gd name="connsiteX19" fmla="*/ 136632 w 190201"/>
                <a:gd name="connsiteY19" fmla="*/ 5451 h 108005"/>
                <a:gd name="connsiteX20" fmla="*/ 154654 w 190201"/>
                <a:gd name="connsiteY20" fmla="*/ 32574 h 108005"/>
                <a:gd name="connsiteX21" fmla="*/ 154654 w 190201"/>
                <a:gd name="connsiteY21" fmla="*/ 89509 h 108005"/>
                <a:gd name="connsiteX22" fmla="*/ 135658 w 190201"/>
                <a:gd name="connsiteY22" fmla="*/ 100505 h 108005"/>
                <a:gd name="connsiteX23" fmla="*/ 135658 w 190201"/>
                <a:gd name="connsiteY23" fmla="*/ 108081 h 108005"/>
                <a:gd name="connsiteX24" fmla="*/ 163177 w 190201"/>
                <a:gd name="connsiteY24" fmla="*/ 107347 h 108005"/>
                <a:gd name="connsiteX25" fmla="*/ 190453 w 190201"/>
                <a:gd name="connsiteY25" fmla="*/ 108081 h 108005"/>
                <a:gd name="connsiteX26" fmla="*/ 190453 w 190201"/>
                <a:gd name="connsiteY26" fmla="*/ 100505 h 108005"/>
                <a:gd name="connsiteX27" fmla="*/ 171458 w 190201"/>
                <a:gd name="connsiteY27" fmla="*/ 93175 h 108005"/>
                <a:gd name="connsiteX28" fmla="*/ 171458 w 190201"/>
                <a:gd name="connsiteY28" fmla="*/ 46503 h 108005"/>
                <a:gd name="connsiteX29" fmla="*/ 163908 w 190201"/>
                <a:gd name="connsiteY29" fmla="*/ 9116 h 108005"/>
                <a:gd name="connsiteX30" fmla="*/ 138337 w 190201"/>
                <a:gd name="connsiteY30" fmla="*/ 75 h 108005"/>
                <a:gd name="connsiteX31" fmla="*/ 103024 w 190201"/>
                <a:gd name="connsiteY31" fmla="*/ 24022 h 108005"/>
                <a:gd name="connsiteX32" fmla="*/ 70634 w 190201"/>
                <a:gd name="connsiteY32" fmla="*/ 75 h 108005"/>
                <a:gd name="connsiteX33" fmla="*/ 34590 w 190201"/>
                <a:gd name="connsiteY33" fmla="*/ 25732 h 108005"/>
                <a:gd name="connsiteX34" fmla="*/ 34590 w 190201"/>
                <a:gd name="connsiteY34" fmla="*/ 75 h 108005"/>
                <a:gd name="connsiteX35" fmla="*/ 252 w 190201"/>
                <a:gd name="connsiteY35" fmla="*/ 2763 h 108005"/>
                <a:gd name="connsiteX36" fmla="*/ 252 w 190201"/>
                <a:gd name="connsiteY36" fmla="*/ 10338 h 108005"/>
                <a:gd name="connsiteX37" fmla="*/ 19248 w 190201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201" h="108005">
                  <a:moveTo>
                    <a:pt x="19248" y="24022"/>
                  </a:moveTo>
                  <a:lnTo>
                    <a:pt x="19248" y="89509"/>
                  </a:lnTo>
                  <a:cubicBezTo>
                    <a:pt x="19248" y="100505"/>
                    <a:pt x="16569" y="100505"/>
                    <a:pt x="252" y="100505"/>
                  </a:cubicBezTo>
                  <a:lnTo>
                    <a:pt x="252" y="108081"/>
                  </a:lnTo>
                  <a:cubicBezTo>
                    <a:pt x="8776" y="107836"/>
                    <a:pt x="21196" y="107347"/>
                    <a:pt x="27771" y="107347"/>
                  </a:cubicBezTo>
                  <a:cubicBezTo>
                    <a:pt x="34103" y="107347"/>
                    <a:pt x="46767" y="107836"/>
                    <a:pt x="55047" y="108081"/>
                  </a:cubicBezTo>
                  <a:lnTo>
                    <a:pt x="55047" y="100505"/>
                  </a:lnTo>
                  <a:cubicBezTo>
                    <a:pt x="38730" y="100505"/>
                    <a:pt x="36052" y="100505"/>
                    <a:pt x="36052" y="89509"/>
                  </a:cubicBezTo>
                  <a:lnTo>
                    <a:pt x="36052" y="44548"/>
                  </a:lnTo>
                  <a:cubicBezTo>
                    <a:pt x="36052" y="19135"/>
                    <a:pt x="53343" y="5451"/>
                    <a:pt x="68929" y="5451"/>
                  </a:cubicBezTo>
                  <a:cubicBezTo>
                    <a:pt x="84272" y="5451"/>
                    <a:pt x="86951" y="18646"/>
                    <a:pt x="86951" y="32574"/>
                  </a:cubicBezTo>
                  <a:lnTo>
                    <a:pt x="86951" y="89509"/>
                  </a:lnTo>
                  <a:cubicBezTo>
                    <a:pt x="86951" y="100505"/>
                    <a:pt x="84272" y="100505"/>
                    <a:pt x="67955" y="100505"/>
                  </a:cubicBezTo>
                  <a:lnTo>
                    <a:pt x="67955" y="108081"/>
                  </a:lnTo>
                  <a:cubicBezTo>
                    <a:pt x="76479" y="107836"/>
                    <a:pt x="88899" y="107347"/>
                    <a:pt x="95474" y="107347"/>
                  </a:cubicBezTo>
                  <a:cubicBezTo>
                    <a:pt x="101806" y="107347"/>
                    <a:pt x="114470" y="107836"/>
                    <a:pt x="122750" y="108081"/>
                  </a:cubicBezTo>
                  <a:lnTo>
                    <a:pt x="122750" y="100505"/>
                  </a:lnTo>
                  <a:cubicBezTo>
                    <a:pt x="106434" y="100505"/>
                    <a:pt x="103755" y="100505"/>
                    <a:pt x="103755" y="89509"/>
                  </a:cubicBezTo>
                  <a:lnTo>
                    <a:pt x="103755" y="44548"/>
                  </a:lnTo>
                  <a:cubicBezTo>
                    <a:pt x="103755" y="19135"/>
                    <a:pt x="121046" y="5451"/>
                    <a:pt x="136632" y="5451"/>
                  </a:cubicBezTo>
                  <a:cubicBezTo>
                    <a:pt x="151975" y="5451"/>
                    <a:pt x="154654" y="18646"/>
                    <a:pt x="154654" y="32574"/>
                  </a:cubicBezTo>
                  <a:lnTo>
                    <a:pt x="154654" y="89509"/>
                  </a:lnTo>
                  <a:cubicBezTo>
                    <a:pt x="154654" y="100505"/>
                    <a:pt x="151975" y="100505"/>
                    <a:pt x="135658" y="100505"/>
                  </a:cubicBezTo>
                  <a:lnTo>
                    <a:pt x="135658" y="108081"/>
                  </a:lnTo>
                  <a:cubicBezTo>
                    <a:pt x="144182" y="107836"/>
                    <a:pt x="156602" y="107347"/>
                    <a:pt x="163177" y="107347"/>
                  </a:cubicBezTo>
                  <a:cubicBezTo>
                    <a:pt x="169509" y="107347"/>
                    <a:pt x="182173" y="107836"/>
                    <a:pt x="190453" y="108081"/>
                  </a:cubicBezTo>
                  <a:lnTo>
                    <a:pt x="190453" y="100505"/>
                  </a:lnTo>
                  <a:cubicBezTo>
                    <a:pt x="177790" y="100505"/>
                    <a:pt x="171701" y="100505"/>
                    <a:pt x="171458" y="93175"/>
                  </a:cubicBezTo>
                  <a:lnTo>
                    <a:pt x="171458" y="46503"/>
                  </a:lnTo>
                  <a:cubicBezTo>
                    <a:pt x="171458" y="25488"/>
                    <a:pt x="171458" y="17913"/>
                    <a:pt x="163908" y="9116"/>
                  </a:cubicBezTo>
                  <a:cubicBezTo>
                    <a:pt x="160499" y="4962"/>
                    <a:pt x="152462" y="75"/>
                    <a:pt x="138337" y="75"/>
                  </a:cubicBezTo>
                  <a:cubicBezTo>
                    <a:pt x="117880" y="75"/>
                    <a:pt x="107164" y="14736"/>
                    <a:pt x="103024" y="24022"/>
                  </a:cubicBezTo>
                  <a:cubicBezTo>
                    <a:pt x="99614" y="2763"/>
                    <a:pt x="81593" y="75"/>
                    <a:pt x="70634" y="75"/>
                  </a:cubicBezTo>
                  <a:cubicBezTo>
                    <a:pt x="52856" y="75"/>
                    <a:pt x="41409" y="10582"/>
                    <a:pt x="34590" y="25732"/>
                  </a:cubicBezTo>
                  <a:lnTo>
                    <a:pt x="34590" y="75"/>
                  </a:lnTo>
                  <a:lnTo>
                    <a:pt x="252" y="2763"/>
                  </a:lnTo>
                  <a:lnTo>
                    <a:pt x="252" y="10338"/>
                  </a:lnTo>
                  <a:cubicBezTo>
                    <a:pt x="17299" y="10338"/>
                    <a:pt x="19248" y="12048"/>
                    <a:pt x="19248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15F5AAA4-219D-D351-6A8B-9DC6954B7F6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95727" y="6800143"/>
              <a:ext cx="52116" cy="163474"/>
            </a:xfrm>
            <a:custGeom>
              <a:avLst/>
              <a:gdLst>
                <a:gd name="connsiteX0" fmla="*/ 35329 w 52116"/>
                <a:gd name="connsiteY0" fmla="*/ 55544 h 163474"/>
                <a:gd name="connsiteX1" fmla="*/ 1234 w 52116"/>
                <a:gd name="connsiteY1" fmla="*/ 58232 h 163474"/>
                <a:gd name="connsiteX2" fmla="*/ 1234 w 52116"/>
                <a:gd name="connsiteY2" fmla="*/ 65807 h 163474"/>
                <a:gd name="connsiteX3" fmla="*/ 19256 w 52116"/>
                <a:gd name="connsiteY3" fmla="*/ 79246 h 163474"/>
                <a:gd name="connsiteX4" fmla="*/ 19256 w 52116"/>
                <a:gd name="connsiteY4" fmla="*/ 144978 h 163474"/>
                <a:gd name="connsiteX5" fmla="*/ 260 w 52116"/>
                <a:gd name="connsiteY5" fmla="*/ 155974 h 163474"/>
                <a:gd name="connsiteX6" fmla="*/ 260 w 52116"/>
                <a:gd name="connsiteY6" fmla="*/ 163550 h 163474"/>
                <a:gd name="connsiteX7" fmla="*/ 27049 w 52116"/>
                <a:gd name="connsiteY7" fmla="*/ 162816 h 163474"/>
                <a:gd name="connsiteX8" fmla="*/ 52377 w 52116"/>
                <a:gd name="connsiteY8" fmla="*/ 163550 h 163474"/>
                <a:gd name="connsiteX9" fmla="*/ 52377 w 52116"/>
                <a:gd name="connsiteY9" fmla="*/ 155974 h 163474"/>
                <a:gd name="connsiteX10" fmla="*/ 35329 w 52116"/>
                <a:gd name="connsiteY10" fmla="*/ 145223 h 163474"/>
                <a:gd name="connsiteX11" fmla="*/ 35329 w 52116"/>
                <a:gd name="connsiteY11" fmla="*/ 55544 h 163474"/>
                <a:gd name="connsiteX12" fmla="*/ 36303 w 52116"/>
                <a:gd name="connsiteY12" fmla="*/ 13026 h 163474"/>
                <a:gd name="connsiteX13" fmla="*/ 23396 w 52116"/>
                <a:gd name="connsiteY13" fmla="*/ 75 h 163474"/>
                <a:gd name="connsiteX14" fmla="*/ 10489 w 52116"/>
                <a:gd name="connsiteY14" fmla="*/ 13026 h 163474"/>
                <a:gd name="connsiteX15" fmla="*/ 23396 w 52116"/>
                <a:gd name="connsiteY15" fmla="*/ 25977 h 163474"/>
                <a:gd name="connsiteX16" fmla="*/ 36303 w 52116"/>
                <a:gd name="connsiteY16" fmla="*/ 13026 h 1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16" h="163474">
                  <a:moveTo>
                    <a:pt x="35329" y="55544"/>
                  </a:moveTo>
                  <a:lnTo>
                    <a:pt x="1234" y="58232"/>
                  </a:lnTo>
                  <a:lnTo>
                    <a:pt x="1234" y="65807"/>
                  </a:lnTo>
                  <a:cubicBezTo>
                    <a:pt x="17064" y="65807"/>
                    <a:pt x="19256" y="67273"/>
                    <a:pt x="19256" y="79246"/>
                  </a:cubicBezTo>
                  <a:lnTo>
                    <a:pt x="19256" y="144978"/>
                  </a:lnTo>
                  <a:cubicBezTo>
                    <a:pt x="19256" y="155974"/>
                    <a:pt x="16577" y="155974"/>
                    <a:pt x="260" y="155974"/>
                  </a:cubicBezTo>
                  <a:lnTo>
                    <a:pt x="260" y="163550"/>
                  </a:lnTo>
                  <a:cubicBezTo>
                    <a:pt x="8053" y="163305"/>
                    <a:pt x="21204" y="162816"/>
                    <a:pt x="27049" y="162816"/>
                  </a:cubicBezTo>
                  <a:cubicBezTo>
                    <a:pt x="35573" y="162816"/>
                    <a:pt x="44097" y="163305"/>
                    <a:pt x="52377" y="163550"/>
                  </a:cubicBezTo>
                  <a:lnTo>
                    <a:pt x="52377" y="155974"/>
                  </a:lnTo>
                  <a:cubicBezTo>
                    <a:pt x="36303" y="155974"/>
                    <a:pt x="35329" y="154753"/>
                    <a:pt x="35329" y="145223"/>
                  </a:cubicBezTo>
                  <a:lnTo>
                    <a:pt x="35329" y="55544"/>
                  </a:lnTo>
                  <a:close/>
                  <a:moveTo>
                    <a:pt x="36303" y="13026"/>
                  </a:moveTo>
                  <a:cubicBezTo>
                    <a:pt x="36303" y="5206"/>
                    <a:pt x="30215" y="75"/>
                    <a:pt x="23396" y="75"/>
                  </a:cubicBezTo>
                  <a:cubicBezTo>
                    <a:pt x="15846" y="75"/>
                    <a:pt x="10489" y="6672"/>
                    <a:pt x="10489" y="13026"/>
                  </a:cubicBezTo>
                  <a:cubicBezTo>
                    <a:pt x="10489" y="19623"/>
                    <a:pt x="15846" y="25977"/>
                    <a:pt x="23396" y="25977"/>
                  </a:cubicBezTo>
                  <a:cubicBezTo>
                    <a:pt x="30215" y="25977"/>
                    <a:pt x="36303" y="20845"/>
                    <a:pt x="36303" y="130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FEEC3E20-A18C-9FEE-3365-873F915AD48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163133" y="6855612"/>
              <a:ext cx="122498" cy="108005"/>
            </a:xfrm>
            <a:custGeom>
              <a:avLst/>
              <a:gdLst>
                <a:gd name="connsiteX0" fmla="*/ 19259 w 122498"/>
                <a:gd name="connsiteY0" fmla="*/ 24022 h 108005"/>
                <a:gd name="connsiteX1" fmla="*/ 19259 w 122498"/>
                <a:gd name="connsiteY1" fmla="*/ 89509 h 108005"/>
                <a:gd name="connsiteX2" fmla="*/ 263 w 122498"/>
                <a:gd name="connsiteY2" fmla="*/ 100505 h 108005"/>
                <a:gd name="connsiteX3" fmla="*/ 263 w 122498"/>
                <a:gd name="connsiteY3" fmla="*/ 108081 h 108005"/>
                <a:gd name="connsiteX4" fmla="*/ 27782 w 122498"/>
                <a:gd name="connsiteY4" fmla="*/ 107347 h 108005"/>
                <a:gd name="connsiteX5" fmla="*/ 55058 w 122498"/>
                <a:gd name="connsiteY5" fmla="*/ 108081 h 108005"/>
                <a:gd name="connsiteX6" fmla="*/ 55058 w 122498"/>
                <a:gd name="connsiteY6" fmla="*/ 100505 h 108005"/>
                <a:gd name="connsiteX7" fmla="*/ 36063 w 122498"/>
                <a:gd name="connsiteY7" fmla="*/ 89509 h 108005"/>
                <a:gd name="connsiteX8" fmla="*/ 36063 w 122498"/>
                <a:gd name="connsiteY8" fmla="*/ 44548 h 108005"/>
                <a:gd name="connsiteX9" fmla="*/ 68940 w 122498"/>
                <a:gd name="connsiteY9" fmla="*/ 5451 h 108005"/>
                <a:gd name="connsiteX10" fmla="*/ 86962 w 122498"/>
                <a:gd name="connsiteY10" fmla="*/ 32574 h 108005"/>
                <a:gd name="connsiteX11" fmla="*/ 86962 w 122498"/>
                <a:gd name="connsiteY11" fmla="*/ 89509 h 108005"/>
                <a:gd name="connsiteX12" fmla="*/ 67966 w 122498"/>
                <a:gd name="connsiteY12" fmla="*/ 100505 h 108005"/>
                <a:gd name="connsiteX13" fmla="*/ 67966 w 122498"/>
                <a:gd name="connsiteY13" fmla="*/ 108081 h 108005"/>
                <a:gd name="connsiteX14" fmla="*/ 95485 w 122498"/>
                <a:gd name="connsiteY14" fmla="*/ 107347 h 108005"/>
                <a:gd name="connsiteX15" fmla="*/ 122761 w 122498"/>
                <a:gd name="connsiteY15" fmla="*/ 108081 h 108005"/>
                <a:gd name="connsiteX16" fmla="*/ 122761 w 122498"/>
                <a:gd name="connsiteY16" fmla="*/ 100505 h 108005"/>
                <a:gd name="connsiteX17" fmla="*/ 103766 w 122498"/>
                <a:gd name="connsiteY17" fmla="*/ 93175 h 108005"/>
                <a:gd name="connsiteX18" fmla="*/ 103766 w 122498"/>
                <a:gd name="connsiteY18" fmla="*/ 46503 h 108005"/>
                <a:gd name="connsiteX19" fmla="*/ 96216 w 122498"/>
                <a:gd name="connsiteY19" fmla="*/ 9116 h 108005"/>
                <a:gd name="connsiteX20" fmla="*/ 70645 w 122498"/>
                <a:gd name="connsiteY20" fmla="*/ 75 h 108005"/>
                <a:gd name="connsiteX21" fmla="*/ 34601 w 122498"/>
                <a:gd name="connsiteY21" fmla="*/ 25732 h 108005"/>
                <a:gd name="connsiteX22" fmla="*/ 34601 w 122498"/>
                <a:gd name="connsiteY22" fmla="*/ 75 h 108005"/>
                <a:gd name="connsiteX23" fmla="*/ 263 w 122498"/>
                <a:gd name="connsiteY23" fmla="*/ 2763 h 108005"/>
                <a:gd name="connsiteX24" fmla="*/ 263 w 122498"/>
                <a:gd name="connsiteY24" fmla="*/ 10338 h 108005"/>
                <a:gd name="connsiteX25" fmla="*/ 19259 w 122498"/>
                <a:gd name="connsiteY25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98" h="108005">
                  <a:moveTo>
                    <a:pt x="19259" y="24022"/>
                  </a:moveTo>
                  <a:lnTo>
                    <a:pt x="19259" y="89509"/>
                  </a:lnTo>
                  <a:cubicBezTo>
                    <a:pt x="19259" y="100505"/>
                    <a:pt x="16580" y="100505"/>
                    <a:pt x="263" y="100505"/>
                  </a:cubicBezTo>
                  <a:lnTo>
                    <a:pt x="263" y="108081"/>
                  </a:lnTo>
                  <a:cubicBezTo>
                    <a:pt x="8787" y="107836"/>
                    <a:pt x="21207" y="107347"/>
                    <a:pt x="27782" y="107347"/>
                  </a:cubicBezTo>
                  <a:cubicBezTo>
                    <a:pt x="34114" y="107347"/>
                    <a:pt x="46778" y="107836"/>
                    <a:pt x="55058" y="108081"/>
                  </a:cubicBezTo>
                  <a:lnTo>
                    <a:pt x="55058" y="100505"/>
                  </a:lnTo>
                  <a:cubicBezTo>
                    <a:pt x="38742" y="100505"/>
                    <a:pt x="36063" y="100505"/>
                    <a:pt x="36063" y="89509"/>
                  </a:cubicBezTo>
                  <a:lnTo>
                    <a:pt x="36063" y="44548"/>
                  </a:lnTo>
                  <a:cubicBezTo>
                    <a:pt x="36063" y="19135"/>
                    <a:pt x="53354" y="5451"/>
                    <a:pt x="68940" y="5451"/>
                  </a:cubicBezTo>
                  <a:cubicBezTo>
                    <a:pt x="84283" y="5451"/>
                    <a:pt x="86962" y="18646"/>
                    <a:pt x="86962" y="32574"/>
                  </a:cubicBezTo>
                  <a:lnTo>
                    <a:pt x="86962" y="89509"/>
                  </a:lnTo>
                  <a:cubicBezTo>
                    <a:pt x="86962" y="100505"/>
                    <a:pt x="84283" y="100505"/>
                    <a:pt x="67966" y="100505"/>
                  </a:cubicBezTo>
                  <a:lnTo>
                    <a:pt x="67966" y="108081"/>
                  </a:lnTo>
                  <a:cubicBezTo>
                    <a:pt x="76490" y="107836"/>
                    <a:pt x="88910" y="107347"/>
                    <a:pt x="95485" y="107347"/>
                  </a:cubicBezTo>
                  <a:cubicBezTo>
                    <a:pt x="101817" y="107347"/>
                    <a:pt x="114481" y="107836"/>
                    <a:pt x="122761" y="108081"/>
                  </a:cubicBezTo>
                  <a:lnTo>
                    <a:pt x="122761" y="100505"/>
                  </a:lnTo>
                  <a:cubicBezTo>
                    <a:pt x="110098" y="100505"/>
                    <a:pt x="104009" y="100505"/>
                    <a:pt x="103766" y="93175"/>
                  </a:cubicBezTo>
                  <a:lnTo>
                    <a:pt x="103766" y="46503"/>
                  </a:lnTo>
                  <a:cubicBezTo>
                    <a:pt x="103766" y="25488"/>
                    <a:pt x="103766" y="17913"/>
                    <a:pt x="96216" y="9116"/>
                  </a:cubicBezTo>
                  <a:cubicBezTo>
                    <a:pt x="92807" y="4962"/>
                    <a:pt x="84770" y="75"/>
                    <a:pt x="70645" y="75"/>
                  </a:cubicBezTo>
                  <a:cubicBezTo>
                    <a:pt x="52867" y="75"/>
                    <a:pt x="41420" y="10582"/>
                    <a:pt x="34601" y="25732"/>
                  </a:cubicBezTo>
                  <a:lnTo>
                    <a:pt x="34601" y="75"/>
                  </a:lnTo>
                  <a:lnTo>
                    <a:pt x="263" y="2763"/>
                  </a:lnTo>
                  <a:lnTo>
                    <a:pt x="263" y="10338"/>
                  </a:lnTo>
                  <a:cubicBezTo>
                    <a:pt x="17310" y="10338"/>
                    <a:pt x="19259" y="12048"/>
                    <a:pt x="19259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74A40687-EFE6-8F09-1D28-2313F066BBE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043468" y="7004420"/>
              <a:ext cx="92908" cy="120419"/>
            </a:xfrm>
            <a:custGeom>
              <a:avLst/>
              <a:gdLst>
                <a:gd name="connsiteX0" fmla="*/ 40831 w 92908"/>
                <a:gd name="connsiteY0" fmla="*/ 5213 h 120419"/>
                <a:gd name="connsiteX1" fmla="*/ 41513 w 92908"/>
                <a:gd name="connsiteY1" fmla="*/ 2476 h 120419"/>
                <a:gd name="connsiteX2" fmla="*/ 38785 w 92908"/>
                <a:gd name="connsiteY2" fmla="*/ 81 h 120419"/>
                <a:gd name="connsiteX3" fmla="*/ 16964 w 92908"/>
                <a:gd name="connsiteY3" fmla="*/ 1792 h 120419"/>
                <a:gd name="connsiteX4" fmla="*/ 13214 w 92908"/>
                <a:gd name="connsiteY4" fmla="*/ 5726 h 120419"/>
                <a:gd name="connsiteX5" fmla="*/ 17646 w 92908"/>
                <a:gd name="connsiteY5" fmla="*/ 8121 h 120419"/>
                <a:gd name="connsiteX6" fmla="*/ 25829 w 92908"/>
                <a:gd name="connsiteY6" fmla="*/ 10686 h 120419"/>
                <a:gd name="connsiteX7" fmla="*/ 25147 w 92908"/>
                <a:gd name="connsiteY7" fmla="*/ 14449 h 120419"/>
                <a:gd name="connsiteX8" fmla="*/ 1110 w 92908"/>
                <a:gd name="connsiteY8" fmla="*/ 111264 h 120419"/>
                <a:gd name="connsiteX9" fmla="*/ 258 w 92908"/>
                <a:gd name="connsiteY9" fmla="*/ 115027 h 120419"/>
                <a:gd name="connsiteX10" fmla="*/ 6054 w 92908"/>
                <a:gd name="connsiteY10" fmla="*/ 120500 h 120419"/>
                <a:gd name="connsiteX11" fmla="*/ 13043 w 92908"/>
                <a:gd name="connsiteY11" fmla="*/ 116053 h 120419"/>
                <a:gd name="connsiteX12" fmla="*/ 15941 w 92908"/>
                <a:gd name="connsiteY12" fmla="*/ 105277 h 120419"/>
                <a:gd name="connsiteX13" fmla="*/ 19862 w 92908"/>
                <a:gd name="connsiteY13" fmla="*/ 90053 h 120419"/>
                <a:gd name="connsiteX14" fmla="*/ 22590 w 92908"/>
                <a:gd name="connsiteY14" fmla="*/ 78422 h 120419"/>
                <a:gd name="connsiteX15" fmla="*/ 27704 w 92908"/>
                <a:gd name="connsiteY15" fmla="*/ 66278 h 120419"/>
                <a:gd name="connsiteX16" fmla="*/ 54980 w 92908"/>
                <a:gd name="connsiteY16" fmla="*/ 48146 h 120419"/>
                <a:gd name="connsiteX17" fmla="*/ 65038 w 92908"/>
                <a:gd name="connsiteY17" fmla="*/ 60120 h 120419"/>
                <a:gd name="connsiteX18" fmla="*/ 54980 w 92908"/>
                <a:gd name="connsiteY18" fmla="*/ 96553 h 120419"/>
                <a:gd name="connsiteX19" fmla="*/ 52423 w 92908"/>
                <a:gd name="connsiteY19" fmla="*/ 105790 h 120419"/>
                <a:gd name="connsiteX20" fmla="*/ 68618 w 92908"/>
                <a:gd name="connsiteY20" fmla="*/ 120500 h 120419"/>
                <a:gd name="connsiteX21" fmla="*/ 93167 w 92908"/>
                <a:gd name="connsiteY21" fmla="*/ 94330 h 120419"/>
                <a:gd name="connsiteX22" fmla="*/ 90439 w 92908"/>
                <a:gd name="connsiteY22" fmla="*/ 92106 h 120419"/>
                <a:gd name="connsiteX23" fmla="*/ 87200 w 92908"/>
                <a:gd name="connsiteY23" fmla="*/ 95014 h 120419"/>
                <a:gd name="connsiteX24" fmla="*/ 69130 w 92908"/>
                <a:gd name="connsiteY24" fmla="*/ 115711 h 120419"/>
                <a:gd name="connsiteX25" fmla="*/ 64868 w 92908"/>
                <a:gd name="connsiteY25" fmla="*/ 109724 h 120419"/>
                <a:gd name="connsiteX26" fmla="*/ 68789 w 92908"/>
                <a:gd name="connsiteY26" fmla="*/ 95869 h 120419"/>
                <a:gd name="connsiteX27" fmla="*/ 77824 w 92908"/>
                <a:gd name="connsiteY27" fmla="*/ 62857 h 120419"/>
                <a:gd name="connsiteX28" fmla="*/ 71516 w 92908"/>
                <a:gd name="connsiteY28" fmla="*/ 47975 h 120419"/>
                <a:gd name="connsiteX29" fmla="*/ 55662 w 92908"/>
                <a:gd name="connsiteY29" fmla="*/ 43357 h 120419"/>
                <a:gd name="connsiteX30" fmla="*/ 27875 w 92908"/>
                <a:gd name="connsiteY30" fmla="*/ 57554 h 120419"/>
                <a:gd name="connsiteX31" fmla="*/ 40831 w 92908"/>
                <a:gd name="connsiteY31" fmla="*/ 5213 h 1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2908" h="120419">
                  <a:moveTo>
                    <a:pt x="40831" y="5213"/>
                  </a:moveTo>
                  <a:cubicBezTo>
                    <a:pt x="41001" y="4871"/>
                    <a:pt x="41513" y="2647"/>
                    <a:pt x="41513" y="2476"/>
                  </a:cubicBezTo>
                  <a:cubicBezTo>
                    <a:pt x="41513" y="1621"/>
                    <a:pt x="40831" y="81"/>
                    <a:pt x="38785" y="81"/>
                  </a:cubicBezTo>
                  <a:cubicBezTo>
                    <a:pt x="35376" y="81"/>
                    <a:pt x="21226" y="1450"/>
                    <a:pt x="16964" y="1792"/>
                  </a:cubicBezTo>
                  <a:cubicBezTo>
                    <a:pt x="15600" y="1963"/>
                    <a:pt x="13214" y="2134"/>
                    <a:pt x="13214" y="5726"/>
                  </a:cubicBezTo>
                  <a:cubicBezTo>
                    <a:pt x="13214" y="8121"/>
                    <a:pt x="15600" y="8121"/>
                    <a:pt x="17646" y="8121"/>
                  </a:cubicBezTo>
                  <a:cubicBezTo>
                    <a:pt x="25829" y="8121"/>
                    <a:pt x="25829" y="9318"/>
                    <a:pt x="25829" y="10686"/>
                  </a:cubicBezTo>
                  <a:cubicBezTo>
                    <a:pt x="25829" y="11884"/>
                    <a:pt x="25488" y="12910"/>
                    <a:pt x="25147" y="14449"/>
                  </a:cubicBezTo>
                  <a:lnTo>
                    <a:pt x="1110" y="111264"/>
                  </a:lnTo>
                  <a:cubicBezTo>
                    <a:pt x="258" y="114343"/>
                    <a:pt x="258" y="114685"/>
                    <a:pt x="258" y="115027"/>
                  </a:cubicBezTo>
                  <a:cubicBezTo>
                    <a:pt x="258" y="117593"/>
                    <a:pt x="2303" y="120500"/>
                    <a:pt x="6054" y="120500"/>
                  </a:cubicBezTo>
                  <a:cubicBezTo>
                    <a:pt x="7929" y="120500"/>
                    <a:pt x="11168" y="119645"/>
                    <a:pt x="13043" y="116053"/>
                  </a:cubicBezTo>
                  <a:cubicBezTo>
                    <a:pt x="13555" y="115027"/>
                    <a:pt x="15089" y="108869"/>
                    <a:pt x="15941" y="105277"/>
                  </a:cubicBezTo>
                  <a:lnTo>
                    <a:pt x="19862" y="90053"/>
                  </a:lnTo>
                  <a:cubicBezTo>
                    <a:pt x="20374" y="87488"/>
                    <a:pt x="22079" y="80988"/>
                    <a:pt x="22590" y="78422"/>
                  </a:cubicBezTo>
                  <a:cubicBezTo>
                    <a:pt x="24295" y="71922"/>
                    <a:pt x="24295" y="71751"/>
                    <a:pt x="27704" y="66278"/>
                  </a:cubicBezTo>
                  <a:cubicBezTo>
                    <a:pt x="33159" y="57896"/>
                    <a:pt x="41683" y="48146"/>
                    <a:pt x="54980" y="48146"/>
                  </a:cubicBezTo>
                  <a:cubicBezTo>
                    <a:pt x="64527" y="48146"/>
                    <a:pt x="65038" y="56015"/>
                    <a:pt x="65038" y="60120"/>
                  </a:cubicBezTo>
                  <a:cubicBezTo>
                    <a:pt x="65038" y="70383"/>
                    <a:pt x="57708" y="89369"/>
                    <a:pt x="54980" y="96553"/>
                  </a:cubicBezTo>
                  <a:cubicBezTo>
                    <a:pt x="53105" y="101343"/>
                    <a:pt x="52423" y="102882"/>
                    <a:pt x="52423" y="105790"/>
                  </a:cubicBezTo>
                  <a:cubicBezTo>
                    <a:pt x="52423" y="114856"/>
                    <a:pt x="59924" y="120500"/>
                    <a:pt x="68618" y="120500"/>
                  </a:cubicBezTo>
                  <a:cubicBezTo>
                    <a:pt x="85666" y="120500"/>
                    <a:pt x="93167" y="96895"/>
                    <a:pt x="93167" y="94330"/>
                  </a:cubicBezTo>
                  <a:cubicBezTo>
                    <a:pt x="93167" y="92106"/>
                    <a:pt x="90951" y="92106"/>
                    <a:pt x="90439" y="92106"/>
                  </a:cubicBezTo>
                  <a:cubicBezTo>
                    <a:pt x="88052" y="92106"/>
                    <a:pt x="87882" y="93132"/>
                    <a:pt x="87200" y="95014"/>
                  </a:cubicBezTo>
                  <a:cubicBezTo>
                    <a:pt x="83279" y="108698"/>
                    <a:pt x="75778" y="115711"/>
                    <a:pt x="69130" y="115711"/>
                  </a:cubicBezTo>
                  <a:cubicBezTo>
                    <a:pt x="65550" y="115711"/>
                    <a:pt x="64868" y="113316"/>
                    <a:pt x="64868" y="109724"/>
                  </a:cubicBezTo>
                  <a:cubicBezTo>
                    <a:pt x="64868" y="105790"/>
                    <a:pt x="65720" y="103566"/>
                    <a:pt x="68789" y="95869"/>
                  </a:cubicBezTo>
                  <a:cubicBezTo>
                    <a:pt x="70834" y="90567"/>
                    <a:pt x="77824" y="72435"/>
                    <a:pt x="77824" y="62857"/>
                  </a:cubicBezTo>
                  <a:cubicBezTo>
                    <a:pt x="77824" y="60120"/>
                    <a:pt x="77824" y="52936"/>
                    <a:pt x="71516" y="47975"/>
                  </a:cubicBezTo>
                  <a:cubicBezTo>
                    <a:pt x="68618" y="45752"/>
                    <a:pt x="63675" y="43357"/>
                    <a:pt x="55662" y="43357"/>
                  </a:cubicBezTo>
                  <a:cubicBezTo>
                    <a:pt x="43217" y="43357"/>
                    <a:pt x="34182" y="50199"/>
                    <a:pt x="27875" y="57554"/>
                  </a:cubicBezTo>
                  <a:lnTo>
                    <a:pt x="40831" y="521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7A83469A-4660-367E-FEB8-77A66980FC9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363373" y="6780350"/>
              <a:ext cx="57230" cy="244356"/>
            </a:xfrm>
            <a:custGeom>
              <a:avLst/>
              <a:gdLst>
                <a:gd name="connsiteX0" fmla="*/ 10011 w 57230"/>
                <a:gd name="connsiteY0" fmla="*/ 8383 h 244356"/>
                <a:gd name="connsiteX1" fmla="*/ 5141 w 57230"/>
                <a:gd name="connsiteY1" fmla="*/ 75 h 244356"/>
                <a:gd name="connsiteX2" fmla="*/ 270 w 57230"/>
                <a:gd name="connsiteY2" fmla="*/ 9116 h 244356"/>
                <a:gd name="connsiteX3" fmla="*/ 270 w 57230"/>
                <a:gd name="connsiteY3" fmla="*/ 235391 h 244356"/>
                <a:gd name="connsiteX4" fmla="*/ 5141 w 57230"/>
                <a:gd name="connsiteY4" fmla="*/ 244432 h 244356"/>
                <a:gd name="connsiteX5" fmla="*/ 10011 w 57230"/>
                <a:gd name="connsiteY5" fmla="*/ 236124 h 244356"/>
                <a:gd name="connsiteX6" fmla="*/ 10011 w 57230"/>
                <a:gd name="connsiteY6" fmla="*/ 8383 h 244356"/>
                <a:gd name="connsiteX7" fmla="*/ 57501 w 57230"/>
                <a:gd name="connsiteY7" fmla="*/ 9116 h 244356"/>
                <a:gd name="connsiteX8" fmla="*/ 52630 w 57230"/>
                <a:gd name="connsiteY8" fmla="*/ 75 h 244356"/>
                <a:gd name="connsiteX9" fmla="*/ 47760 w 57230"/>
                <a:gd name="connsiteY9" fmla="*/ 8383 h 244356"/>
                <a:gd name="connsiteX10" fmla="*/ 47760 w 57230"/>
                <a:gd name="connsiteY10" fmla="*/ 236124 h 244356"/>
                <a:gd name="connsiteX11" fmla="*/ 52630 w 57230"/>
                <a:gd name="connsiteY11" fmla="*/ 244432 h 244356"/>
                <a:gd name="connsiteX12" fmla="*/ 57501 w 57230"/>
                <a:gd name="connsiteY12" fmla="*/ 235391 h 244356"/>
                <a:gd name="connsiteX13" fmla="*/ 57501 w 57230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30" h="244356">
                  <a:moveTo>
                    <a:pt x="10011" y="8383"/>
                  </a:moveTo>
                  <a:cubicBezTo>
                    <a:pt x="10011" y="4473"/>
                    <a:pt x="10011" y="75"/>
                    <a:pt x="5141" y="75"/>
                  </a:cubicBezTo>
                  <a:cubicBezTo>
                    <a:pt x="270" y="75"/>
                    <a:pt x="270" y="5451"/>
                    <a:pt x="270" y="9116"/>
                  </a:cubicBezTo>
                  <a:lnTo>
                    <a:pt x="270" y="235391"/>
                  </a:lnTo>
                  <a:cubicBezTo>
                    <a:pt x="270" y="239300"/>
                    <a:pt x="270" y="244432"/>
                    <a:pt x="5141" y="244432"/>
                  </a:cubicBezTo>
                  <a:cubicBezTo>
                    <a:pt x="10011" y="244432"/>
                    <a:pt x="10011" y="240033"/>
                    <a:pt x="10011" y="236124"/>
                  </a:cubicBezTo>
                  <a:lnTo>
                    <a:pt x="10011" y="8383"/>
                  </a:lnTo>
                  <a:close/>
                  <a:moveTo>
                    <a:pt x="57501" y="9116"/>
                  </a:moveTo>
                  <a:cubicBezTo>
                    <a:pt x="57501" y="5206"/>
                    <a:pt x="57501" y="75"/>
                    <a:pt x="52630" y="75"/>
                  </a:cubicBezTo>
                  <a:cubicBezTo>
                    <a:pt x="47760" y="75"/>
                    <a:pt x="47760" y="4473"/>
                    <a:pt x="47760" y="8383"/>
                  </a:cubicBezTo>
                  <a:lnTo>
                    <a:pt x="47760" y="236124"/>
                  </a:lnTo>
                  <a:cubicBezTo>
                    <a:pt x="47760" y="240033"/>
                    <a:pt x="47760" y="244432"/>
                    <a:pt x="52630" y="244432"/>
                  </a:cubicBezTo>
                  <a:cubicBezTo>
                    <a:pt x="57501" y="244432"/>
                    <a:pt x="57501" y="239056"/>
                    <a:pt x="57501" y="235391"/>
                  </a:cubicBezTo>
                  <a:lnTo>
                    <a:pt x="57501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9617B9E5-3537-9516-9ADD-540C526D30F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462980" y="6855612"/>
              <a:ext cx="136623" cy="110693"/>
            </a:xfrm>
            <a:custGeom>
              <a:avLst/>
              <a:gdLst>
                <a:gd name="connsiteX0" fmla="*/ 106457 w 136623"/>
                <a:gd name="connsiteY0" fmla="*/ 50412 h 110693"/>
                <a:gd name="connsiteX1" fmla="*/ 65786 w 136623"/>
                <a:gd name="connsiteY1" fmla="*/ 75 h 110693"/>
                <a:gd name="connsiteX2" fmla="*/ 275 w 136623"/>
                <a:gd name="connsiteY2" fmla="*/ 69472 h 110693"/>
                <a:gd name="connsiteX3" fmla="*/ 39728 w 136623"/>
                <a:gd name="connsiteY3" fmla="*/ 110768 h 110693"/>
                <a:gd name="connsiteX4" fmla="*/ 91114 w 136623"/>
                <a:gd name="connsiteY4" fmla="*/ 90242 h 110693"/>
                <a:gd name="connsiteX5" fmla="*/ 113276 w 136623"/>
                <a:gd name="connsiteY5" fmla="*/ 110768 h 110693"/>
                <a:gd name="connsiteX6" fmla="*/ 133733 w 136623"/>
                <a:gd name="connsiteY6" fmla="*/ 93419 h 110693"/>
                <a:gd name="connsiteX7" fmla="*/ 130810 w 136623"/>
                <a:gd name="connsiteY7" fmla="*/ 90976 h 110693"/>
                <a:gd name="connsiteX8" fmla="*/ 127644 w 136623"/>
                <a:gd name="connsiteY8" fmla="*/ 93419 h 110693"/>
                <a:gd name="connsiteX9" fmla="*/ 114006 w 136623"/>
                <a:gd name="connsiteY9" fmla="*/ 105393 h 110693"/>
                <a:gd name="connsiteX10" fmla="*/ 106457 w 136623"/>
                <a:gd name="connsiteY10" fmla="*/ 80468 h 110693"/>
                <a:gd name="connsiteX11" fmla="*/ 108892 w 136623"/>
                <a:gd name="connsiteY11" fmla="*/ 71916 h 110693"/>
                <a:gd name="connsiteX12" fmla="*/ 136899 w 136623"/>
                <a:gd name="connsiteY12" fmla="*/ 14492 h 110693"/>
                <a:gd name="connsiteX13" fmla="*/ 133976 w 136623"/>
                <a:gd name="connsiteY13" fmla="*/ 12048 h 110693"/>
                <a:gd name="connsiteX14" fmla="*/ 130323 w 136623"/>
                <a:gd name="connsiteY14" fmla="*/ 17180 h 110693"/>
                <a:gd name="connsiteX15" fmla="*/ 106457 w 136623"/>
                <a:gd name="connsiteY15" fmla="*/ 65562 h 110693"/>
                <a:gd name="connsiteX16" fmla="*/ 106457 w 136623"/>
                <a:gd name="connsiteY16" fmla="*/ 50412 h 110693"/>
                <a:gd name="connsiteX17" fmla="*/ 90140 w 136623"/>
                <a:gd name="connsiteY17" fmla="*/ 83889 h 110693"/>
                <a:gd name="connsiteX18" fmla="*/ 40215 w 136623"/>
                <a:gd name="connsiteY18" fmla="*/ 105393 h 110693"/>
                <a:gd name="connsiteX19" fmla="*/ 18297 w 136623"/>
                <a:gd name="connsiteY19" fmla="*/ 78758 h 110693"/>
                <a:gd name="connsiteX20" fmla="*/ 32422 w 136623"/>
                <a:gd name="connsiteY20" fmla="*/ 27931 h 110693"/>
                <a:gd name="connsiteX21" fmla="*/ 65543 w 136623"/>
                <a:gd name="connsiteY21" fmla="*/ 5451 h 110693"/>
                <a:gd name="connsiteX22" fmla="*/ 89653 w 136623"/>
                <a:gd name="connsiteY22" fmla="*/ 56521 h 110693"/>
                <a:gd name="connsiteX23" fmla="*/ 90140 w 136623"/>
                <a:gd name="connsiteY23" fmla="*/ 83889 h 1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623" h="110693">
                  <a:moveTo>
                    <a:pt x="106457" y="50412"/>
                  </a:moveTo>
                  <a:cubicBezTo>
                    <a:pt x="106457" y="12048"/>
                    <a:pt x="83808" y="75"/>
                    <a:pt x="65786" y="75"/>
                  </a:cubicBezTo>
                  <a:cubicBezTo>
                    <a:pt x="32422" y="75"/>
                    <a:pt x="275" y="35018"/>
                    <a:pt x="275" y="69472"/>
                  </a:cubicBezTo>
                  <a:cubicBezTo>
                    <a:pt x="275" y="92197"/>
                    <a:pt x="14887" y="110768"/>
                    <a:pt x="39728" y="110768"/>
                  </a:cubicBezTo>
                  <a:cubicBezTo>
                    <a:pt x="55071" y="110768"/>
                    <a:pt x="72605" y="105148"/>
                    <a:pt x="91114" y="90242"/>
                  </a:cubicBezTo>
                  <a:cubicBezTo>
                    <a:pt x="94280" y="103193"/>
                    <a:pt x="102317" y="110768"/>
                    <a:pt x="113276" y="110768"/>
                  </a:cubicBezTo>
                  <a:cubicBezTo>
                    <a:pt x="126183" y="110768"/>
                    <a:pt x="133733" y="97329"/>
                    <a:pt x="133733" y="93419"/>
                  </a:cubicBezTo>
                  <a:cubicBezTo>
                    <a:pt x="133733" y="91709"/>
                    <a:pt x="132272" y="90976"/>
                    <a:pt x="130810" y="90976"/>
                  </a:cubicBezTo>
                  <a:cubicBezTo>
                    <a:pt x="129106" y="90976"/>
                    <a:pt x="128375" y="91709"/>
                    <a:pt x="127644" y="93419"/>
                  </a:cubicBezTo>
                  <a:cubicBezTo>
                    <a:pt x="123261" y="105393"/>
                    <a:pt x="114493" y="105393"/>
                    <a:pt x="114006" y="105393"/>
                  </a:cubicBezTo>
                  <a:cubicBezTo>
                    <a:pt x="106457" y="105393"/>
                    <a:pt x="106457" y="86333"/>
                    <a:pt x="106457" y="80468"/>
                  </a:cubicBezTo>
                  <a:cubicBezTo>
                    <a:pt x="106457" y="75337"/>
                    <a:pt x="106457" y="74848"/>
                    <a:pt x="108892" y="71916"/>
                  </a:cubicBezTo>
                  <a:cubicBezTo>
                    <a:pt x="131784" y="43082"/>
                    <a:pt x="136899" y="14736"/>
                    <a:pt x="136899" y="14492"/>
                  </a:cubicBezTo>
                  <a:cubicBezTo>
                    <a:pt x="136899" y="14003"/>
                    <a:pt x="136655" y="12048"/>
                    <a:pt x="133976" y="12048"/>
                  </a:cubicBezTo>
                  <a:cubicBezTo>
                    <a:pt x="131541" y="12048"/>
                    <a:pt x="131541" y="12781"/>
                    <a:pt x="130323" y="17180"/>
                  </a:cubicBezTo>
                  <a:cubicBezTo>
                    <a:pt x="125940" y="32574"/>
                    <a:pt x="117903" y="51145"/>
                    <a:pt x="106457" y="65562"/>
                  </a:cubicBezTo>
                  <a:lnTo>
                    <a:pt x="106457" y="50412"/>
                  </a:lnTo>
                  <a:close/>
                  <a:moveTo>
                    <a:pt x="90140" y="83889"/>
                  </a:moveTo>
                  <a:cubicBezTo>
                    <a:pt x="68709" y="102705"/>
                    <a:pt x="49956" y="105393"/>
                    <a:pt x="40215" y="105393"/>
                  </a:cubicBezTo>
                  <a:cubicBezTo>
                    <a:pt x="25603" y="105393"/>
                    <a:pt x="18297" y="94397"/>
                    <a:pt x="18297" y="78758"/>
                  </a:cubicBezTo>
                  <a:cubicBezTo>
                    <a:pt x="18297" y="66784"/>
                    <a:pt x="24629" y="40394"/>
                    <a:pt x="32422" y="27931"/>
                  </a:cubicBezTo>
                  <a:cubicBezTo>
                    <a:pt x="43868" y="10093"/>
                    <a:pt x="57019" y="5451"/>
                    <a:pt x="65543" y="5451"/>
                  </a:cubicBezTo>
                  <a:cubicBezTo>
                    <a:pt x="89653" y="5451"/>
                    <a:pt x="89653" y="37461"/>
                    <a:pt x="89653" y="56521"/>
                  </a:cubicBezTo>
                  <a:cubicBezTo>
                    <a:pt x="89653" y="65562"/>
                    <a:pt x="89653" y="79735"/>
                    <a:pt x="90140" y="838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63A02D68-0FCB-2FF4-8999-4D1DDE5BB6E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633797" y="6780350"/>
              <a:ext cx="56500" cy="244356"/>
            </a:xfrm>
            <a:custGeom>
              <a:avLst/>
              <a:gdLst>
                <a:gd name="connsiteX0" fmla="*/ 56782 w 56500"/>
                <a:gd name="connsiteY0" fmla="*/ 241988 h 244356"/>
                <a:gd name="connsiteX1" fmla="*/ 52642 w 56500"/>
                <a:gd name="connsiteY1" fmla="*/ 236612 h 244356"/>
                <a:gd name="connsiteX2" fmla="*/ 14407 w 56500"/>
                <a:gd name="connsiteY2" fmla="*/ 122253 h 244356"/>
                <a:gd name="connsiteX3" fmla="*/ 53616 w 56500"/>
                <a:gd name="connsiteY3" fmla="*/ 6672 h 244356"/>
                <a:gd name="connsiteX4" fmla="*/ 56782 w 56500"/>
                <a:gd name="connsiteY4" fmla="*/ 2518 h 244356"/>
                <a:gd name="connsiteX5" fmla="*/ 54346 w 56500"/>
                <a:gd name="connsiteY5" fmla="*/ 75 h 244356"/>
                <a:gd name="connsiteX6" fmla="*/ 15624 w 56500"/>
                <a:gd name="connsiteY6" fmla="*/ 47724 h 244356"/>
                <a:gd name="connsiteX7" fmla="*/ 281 w 56500"/>
                <a:gd name="connsiteY7" fmla="*/ 122253 h 244356"/>
                <a:gd name="connsiteX8" fmla="*/ 16355 w 56500"/>
                <a:gd name="connsiteY8" fmla="*/ 198493 h 244356"/>
                <a:gd name="connsiteX9" fmla="*/ 54346 w 56500"/>
                <a:gd name="connsiteY9" fmla="*/ 244432 h 244356"/>
                <a:gd name="connsiteX10" fmla="*/ 56782 w 56500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82" y="241988"/>
                  </a:moveTo>
                  <a:cubicBezTo>
                    <a:pt x="56782" y="241255"/>
                    <a:pt x="56782" y="240766"/>
                    <a:pt x="52642" y="236612"/>
                  </a:cubicBezTo>
                  <a:cubicBezTo>
                    <a:pt x="22200" y="205823"/>
                    <a:pt x="14407" y="159640"/>
                    <a:pt x="14407" y="122253"/>
                  </a:cubicBezTo>
                  <a:cubicBezTo>
                    <a:pt x="14407" y="79735"/>
                    <a:pt x="23661" y="37217"/>
                    <a:pt x="53616" y="6672"/>
                  </a:cubicBezTo>
                  <a:cubicBezTo>
                    <a:pt x="56782" y="3740"/>
                    <a:pt x="56782" y="3251"/>
                    <a:pt x="56782" y="2518"/>
                  </a:cubicBezTo>
                  <a:cubicBezTo>
                    <a:pt x="56782" y="808"/>
                    <a:pt x="55808" y="75"/>
                    <a:pt x="54346" y="75"/>
                  </a:cubicBezTo>
                  <a:cubicBezTo>
                    <a:pt x="51911" y="75"/>
                    <a:pt x="29993" y="16691"/>
                    <a:pt x="15624" y="47724"/>
                  </a:cubicBezTo>
                  <a:cubicBezTo>
                    <a:pt x="3204" y="74604"/>
                    <a:pt x="281" y="101727"/>
                    <a:pt x="281" y="122253"/>
                  </a:cubicBezTo>
                  <a:cubicBezTo>
                    <a:pt x="281" y="141313"/>
                    <a:pt x="2960" y="170880"/>
                    <a:pt x="16355" y="198493"/>
                  </a:cubicBezTo>
                  <a:cubicBezTo>
                    <a:pt x="30967" y="228549"/>
                    <a:pt x="51911" y="244432"/>
                    <a:pt x="54346" y="244432"/>
                  </a:cubicBezTo>
                  <a:cubicBezTo>
                    <a:pt x="55808" y="244432"/>
                    <a:pt x="56782" y="243699"/>
                    <a:pt x="56782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51A58E08-E6AA-D33A-AFAC-29B898FF08A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717790" y="6794034"/>
              <a:ext cx="119576" cy="172271"/>
            </a:xfrm>
            <a:custGeom>
              <a:avLst/>
              <a:gdLst>
                <a:gd name="connsiteX0" fmla="*/ 56786 w 119576"/>
                <a:gd name="connsiteY0" fmla="*/ 2763 h 172271"/>
                <a:gd name="connsiteX1" fmla="*/ 53620 w 119576"/>
                <a:gd name="connsiteY1" fmla="*/ 75 h 172271"/>
                <a:gd name="connsiteX2" fmla="*/ 23908 w 119576"/>
                <a:gd name="connsiteY2" fmla="*/ 2518 h 172271"/>
                <a:gd name="connsiteX3" fmla="*/ 19281 w 119576"/>
                <a:gd name="connsiteY3" fmla="*/ 7405 h 172271"/>
                <a:gd name="connsiteX4" fmla="*/ 25126 w 119576"/>
                <a:gd name="connsiteY4" fmla="*/ 10338 h 172271"/>
                <a:gd name="connsiteX5" fmla="*/ 37303 w 119576"/>
                <a:gd name="connsiteY5" fmla="*/ 14492 h 172271"/>
                <a:gd name="connsiteX6" fmla="*/ 36572 w 119576"/>
                <a:gd name="connsiteY6" fmla="*/ 19379 h 172271"/>
                <a:gd name="connsiteX7" fmla="*/ 1259 w 119576"/>
                <a:gd name="connsiteY7" fmla="*/ 160129 h 172271"/>
                <a:gd name="connsiteX8" fmla="*/ 285 w 119576"/>
                <a:gd name="connsiteY8" fmla="*/ 165504 h 172271"/>
                <a:gd name="connsiteX9" fmla="*/ 7348 w 119576"/>
                <a:gd name="connsiteY9" fmla="*/ 172346 h 172271"/>
                <a:gd name="connsiteX10" fmla="*/ 16359 w 119576"/>
                <a:gd name="connsiteY10" fmla="*/ 165993 h 172271"/>
                <a:gd name="connsiteX11" fmla="*/ 20986 w 119576"/>
                <a:gd name="connsiteY11" fmla="*/ 147422 h 172271"/>
                <a:gd name="connsiteX12" fmla="*/ 26344 w 119576"/>
                <a:gd name="connsiteY12" fmla="*/ 125430 h 172271"/>
                <a:gd name="connsiteX13" fmla="*/ 30484 w 119576"/>
                <a:gd name="connsiteY13" fmla="*/ 109058 h 172271"/>
                <a:gd name="connsiteX14" fmla="*/ 33163 w 119576"/>
                <a:gd name="connsiteY14" fmla="*/ 98062 h 172271"/>
                <a:gd name="connsiteX15" fmla="*/ 49723 w 119576"/>
                <a:gd name="connsiteY15" fmla="*/ 75581 h 172271"/>
                <a:gd name="connsiteX16" fmla="*/ 73103 w 119576"/>
                <a:gd name="connsiteY16" fmla="*/ 67029 h 172271"/>
                <a:gd name="connsiteX17" fmla="*/ 86254 w 119576"/>
                <a:gd name="connsiteY17" fmla="*/ 84134 h 172271"/>
                <a:gd name="connsiteX18" fmla="*/ 71154 w 119576"/>
                <a:gd name="connsiteY18" fmla="*/ 138869 h 172271"/>
                <a:gd name="connsiteX19" fmla="*/ 67988 w 119576"/>
                <a:gd name="connsiteY19" fmla="*/ 152309 h 172271"/>
                <a:gd name="connsiteX20" fmla="*/ 87958 w 119576"/>
                <a:gd name="connsiteY20" fmla="*/ 172346 h 172271"/>
                <a:gd name="connsiteX21" fmla="*/ 119861 w 119576"/>
                <a:gd name="connsiteY21" fmla="*/ 134715 h 172271"/>
                <a:gd name="connsiteX22" fmla="*/ 116939 w 119576"/>
                <a:gd name="connsiteY22" fmla="*/ 132272 h 172271"/>
                <a:gd name="connsiteX23" fmla="*/ 113286 w 119576"/>
                <a:gd name="connsiteY23" fmla="*/ 136670 h 172271"/>
                <a:gd name="connsiteX24" fmla="*/ 88445 w 119576"/>
                <a:gd name="connsiteY24" fmla="*/ 166971 h 172271"/>
                <a:gd name="connsiteX25" fmla="*/ 82600 w 119576"/>
                <a:gd name="connsiteY25" fmla="*/ 158907 h 172271"/>
                <a:gd name="connsiteX26" fmla="*/ 86984 w 119576"/>
                <a:gd name="connsiteY26" fmla="*/ 141557 h 172271"/>
                <a:gd name="connsiteX27" fmla="*/ 101840 w 119576"/>
                <a:gd name="connsiteY27" fmla="*/ 87799 h 172271"/>
                <a:gd name="connsiteX28" fmla="*/ 73833 w 119576"/>
                <a:gd name="connsiteY28" fmla="*/ 61653 h 172271"/>
                <a:gd name="connsiteX29" fmla="*/ 37790 w 119576"/>
                <a:gd name="connsiteY29" fmla="*/ 80468 h 172271"/>
                <a:gd name="connsiteX30" fmla="*/ 56786 w 119576"/>
                <a:gd name="connsiteY30" fmla="*/ 2763 h 17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576" h="172271">
                  <a:moveTo>
                    <a:pt x="56786" y="2763"/>
                  </a:moveTo>
                  <a:cubicBezTo>
                    <a:pt x="56786" y="2518"/>
                    <a:pt x="56786" y="75"/>
                    <a:pt x="53620" y="75"/>
                  </a:cubicBezTo>
                  <a:cubicBezTo>
                    <a:pt x="48018" y="75"/>
                    <a:pt x="30240" y="2030"/>
                    <a:pt x="23908" y="2518"/>
                  </a:cubicBezTo>
                  <a:cubicBezTo>
                    <a:pt x="21960" y="2763"/>
                    <a:pt x="19281" y="3007"/>
                    <a:pt x="19281" y="7405"/>
                  </a:cubicBezTo>
                  <a:cubicBezTo>
                    <a:pt x="19281" y="10338"/>
                    <a:pt x="21473" y="10338"/>
                    <a:pt x="25126" y="10338"/>
                  </a:cubicBezTo>
                  <a:cubicBezTo>
                    <a:pt x="36816" y="10338"/>
                    <a:pt x="37303" y="12048"/>
                    <a:pt x="37303" y="14492"/>
                  </a:cubicBezTo>
                  <a:lnTo>
                    <a:pt x="36572" y="19379"/>
                  </a:lnTo>
                  <a:lnTo>
                    <a:pt x="1259" y="160129"/>
                  </a:lnTo>
                  <a:cubicBezTo>
                    <a:pt x="285" y="163550"/>
                    <a:pt x="285" y="164038"/>
                    <a:pt x="285" y="165504"/>
                  </a:cubicBezTo>
                  <a:cubicBezTo>
                    <a:pt x="285" y="171125"/>
                    <a:pt x="5156" y="172346"/>
                    <a:pt x="7348" y="172346"/>
                  </a:cubicBezTo>
                  <a:cubicBezTo>
                    <a:pt x="11244" y="172346"/>
                    <a:pt x="15141" y="169414"/>
                    <a:pt x="16359" y="165993"/>
                  </a:cubicBezTo>
                  <a:lnTo>
                    <a:pt x="20986" y="147422"/>
                  </a:lnTo>
                  <a:lnTo>
                    <a:pt x="26344" y="125430"/>
                  </a:lnTo>
                  <a:cubicBezTo>
                    <a:pt x="27805" y="120054"/>
                    <a:pt x="29266" y="114678"/>
                    <a:pt x="30484" y="109058"/>
                  </a:cubicBezTo>
                  <a:cubicBezTo>
                    <a:pt x="30971" y="107592"/>
                    <a:pt x="32919" y="99528"/>
                    <a:pt x="33163" y="98062"/>
                  </a:cubicBezTo>
                  <a:cubicBezTo>
                    <a:pt x="33893" y="95863"/>
                    <a:pt x="41443" y="82179"/>
                    <a:pt x="49723" y="75581"/>
                  </a:cubicBezTo>
                  <a:cubicBezTo>
                    <a:pt x="55081" y="71671"/>
                    <a:pt x="62631" y="67029"/>
                    <a:pt x="73103" y="67029"/>
                  </a:cubicBezTo>
                  <a:cubicBezTo>
                    <a:pt x="83575" y="67029"/>
                    <a:pt x="86254" y="75337"/>
                    <a:pt x="86254" y="84134"/>
                  </a:cubicBezTo>
                  <a:cubicBezTo>
                    <a:pt x="86254" y="97329"/>
                    <a:pt x="76999" y="123964"/>
                    <a:pt x="71154" y="138869"/>
                  </a:cubicBezTo>
                  <a:cubicBezTo>
                    <a:pt x="69206" y="144490"/>
                    <a:pt x="67988" y="147422"/>
                    <a:pt x="67988" y="152309"/>
                  </a:cubicBezTo>
                  <a:cubicBezTo>
                    <a:pt x="67988" y="163794"/>
                    <a:pt x="76512" y="172346"/>
                    <a:pt x="87958" y="172346"/>
                  </a:cubicBezTo>
                  <a:cubicBezTo>
                    <a:pt x="110851" y="172346"/>
                    <a:pt x="119861" y="136670"/>
                    <a:pt x="119861" y="134715"/>
                  </a:cubicBezTo>
                  <a:cubicBezTo>
                    <a:pt x="119861" y="132272"/>
                    <a:pt x="117670" y="132272"/>
                    <a:pt x="116939" y="132272"/>
                  </a:cubicBezTo>
                  <a:cubicBezTo>
                    <a:pt x="114504" y="132272"/>
                    <a:pt x="114504" y="133005"/>
                    <a:pt x="113286" y="136670"/>
                  </a:cubicBezTo>
                  <a:cubicBezTo>
                    <a:pt x="109633" y="149621"/>
                    <a:pt x="101840" y="166971"/>
                    <a:pt x="88445" y="166971"/>
                  </a:cubicBezTo>
                  <a:cubicBezTo>
                    <a:pt x="84305" y="166971"/>
                    <a:pt x="82600" y="164527"/>
                    <a:pt x="82600" y="158907"/>
                  </a:cubicBezTo>
                  <a:cubicBezTo>
                    <a:pt x="82600" y="152798"/>
                    <a:pt x="84792" y="146933"/>
                    <a:pt x="86984" y="141557"/>
                  </a:cubicBezTo>
                  <a:cubicBezTo>
                    <a:pt x="90881" y="131050"/>
                    <a:pt x="101840" y="101972"/>
                    <a:pt x="101840" y="87799"/>
                  </a:cubicBezTo>
                  <a:cubicBezTo>
                    <a:pt x="101840" y="71916"/>
                    <a:pt x="92098" y="61653"/>
                    <a:pt x="73833" y="61653"/>
                  </a:cubicBezTo>
                  <a:cubicBezTo>
                    <a:pt x="58490" y="61653"/>
                    <a:pt x="46801" y="69228"/>
                    <a:pt x="37790" y="80468"/>
                  </a:cubicBezTo>
                  <a:lnTo>
                    <a:pt x="56786" y="276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D8D67557-213E-03FB-3313-985AC9E6597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858593" y="6780350"/>
              <a:ext cx="56500" cy="244356"/>
            </a:xfrm>
            <a:custGeom>
              <a:avLst/>
              <a:gdLst>
                <a:gd name="connsiteX0" fmla="*/ 56791 w 56500"/>
                <a:gd name="connsiteY0" fmla="*/ 122253 h 244356"/>
                <a:gd name="connsiteX1" fmla="*/ 40718 w 56500"/>
                <a:gd name="connsiteY1" fmla="*/ 46014 h 244356"/>
                <a:gd name="connsiteX2" fmla="*/ 2726 w 56500"/>
                <a:gd name="connsiteY2" fmla="*/ 75 h 244356"/>
                <a:gd name="connsiteX3" fmla="*/ 291 w 56500"/>
                <a:gd name="connsiteY3" fmla="*/ 2518 h 244356"/>
                <a:gd name="connsiteX4" fmla="*/ 4918 w 56500"/>
                <a:gd name="connsiteY4" fmla="*/ 8139 h 244356"/>
                <a:gd name="connsiteX5" fmla="*/ 42666 w 56500"/>
                <a:gd name="connsiteY5" fmla="*/ 122253 h 244356"/>
                <a:gd name="connsiteX6" fmla="*/ 3457 w 56500"/>
                <a:gd name="connsiteY6" fmla="*/ 237834 h 244356"/>
                <a:gd name="connsiteX7" fmla="*/ 291 w 56500"/>
                <a:gd name="connsiteY7" fmla="*/ 241988 h 244356"/>
                <a:gd name="connsiteX8" fmla="*/ 2726 w 56500"/>
                <a:gd name="connsiteY8" fmla="*/ 244432 h 244356"/>
                <a:gd name="connsiteX9" fmla="*/ 41449 w 56500"/>
                <a:gd name="connsiteY9" fmla="*/ 196782 h 244356"/>
                <a:gd name="connsiteX10" fmla="*/ 56791 w 56500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91" y="122253"/>
                  </a:moveTo>
                  <a:cubicBezTo>
                    <a:pt x="56791" y="103193"/>
                    <a:pt x="54113" y="73626"/>
                    <a:pt x="40718" y="46014"/>
                  </a:cubicBezTo>
                  <a:cubicBezTo>
                    <a:pt x="26106" y="15958"/>
                    <a:pt x="5162" y="75"/>
                    <a:pt x="2726" y="75"/>
                  </a:cubicBezTo>
                  <a:cubicBezTo>
                    <a:pt x="1265" y="75"/>
                    <a:pt x="291" y="1052"/>
                    <a:pt x="291" y="2518"/>
                  </a:cubicBezTo>
                  <a:cubicBezTo>
                    <a:pt x="291" y="3251"/>
                    <a:pt x="291" y="3740"/>
                    <a:pt x="4918" y="8139"/>
                  </a:cubicBezTo>
                  <a:cubicBezTo>
                    <a:pt x="28785" y="32330"/>
                    <a:pt x="42666" y="71183"/>
                    <a:pt x="42666" y="122253"/>
                  </a:cubicBezTo>
                  <a:cubicBezTo>
                    <a:pt x="42666" y="164038"/>
                    <a:pt x="33655" y="207045"/>
                    <a:pt x="3457" y="237834"/>
                  </a:cubicBezTo>
                  <a:cubicBezTo>
                    <a:pt x="291" y="240766"/>
                    <a:pt x="291" y="241255"/>
                    <a:pt x="291" y="241988"/>
                  </a:cubicBezTo>
                  <a:cubicBezTo>
                    <a:pt x="291" y="243454"/>
                    <a:pt x="1265" y="244432"/>
                    <a:pt x="2726" y="244432"/>
                  </a:cubicBezTo>
                  <a:cubicBezTo>
                    <a:pt x="5162" y="244432"/>
                    <a:pt x="27080" y="227815"/>
                    <a:pt x="41449" y="196782"/>
                  </a:cubicBezTo>
                  <a:cubicBezTo>
                    <a:pt x="53869" y="169903"/>
                    <a:pt x="56791" y="142779"/>
                    <a:pt x="56791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B2A10119-65EE-89F9-4992-61755389907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971567" y="6780350"/>
              <a:ext cx="57230" cy="244356"/>
            </a:xfrm>
            <a:custGeom>
              <a:avLst/>
              <a:gdLst>
                <a:gd name="connsiteX0" fmla="*/ 10036 w 57230"/>
                <a:gd name="connsiteY0" fmla="*/ 8383 h 244356"/>
                <a:gd name="connsiteX1" fmla="*/ 5166 w 57230"/>
                <a:gd name="connsiteY1" fmla="*/ 75 h 244356"/>
                <a:gd name="connsiteX2" fmla="*/ 295 w 57230"/>
                <a:gd name="connsiteY2" fmla="*/ 9116 h 244356"/>
                <a:gd name="connsiteX3" fmla="*/ 295 w 57230"/>
                <a:gd name="connsiteY3" fmla="*/ 235391 h 244356"/>
                <a:gd name="connsiteX4" fmla="*/ 5166 w 57230"/>
                <a:gd name="connsiteY4" fmla="*/ 244432 h 244356"/>
                <a:gd name="connsiteX5" fmla="*/ 10036 w 57230"/>
                <a:gd name="connsiteY5" fmla="*/ 236124 h 244356"/>
                <a:gd name="connsiteX6" fmla="*/ 10036 w 57230"/>
                <a:gd name="connsiteY6" fmla="*/ 8383 h 244356"/>
                <a:gd name="connsiteX7" fmla="*/ 57526 w 57230"/>
                <a:gd name="connsiteY7" fmla="*/ 9116 h 244356"/>
                <a:gd name="connsiteX8" fmla="*/ 52655 w 57230"/>
                <a:gd name="connsiteY8" fmla="*/ 75 h 244356"/>
                <a:gd name="connsiteX9" fmla="*/ 47784 w 57230"/>
                <a:gd name="connsiteY9" fmla="*/ 8383 h 244356"/>
                <a:gd name="connsiteX10" fmla="*/ 47784 w 57230"/>
                <a:gd name="connsiteY10" fmla="*/ 236124 h 244356"/>
                <a:gd name="connsiteX11" fmla="*/ 52655 w 57230"/>
                <a:gd name="connsiteY11" fmla="*/ 244432 h 244356"/>
                <a:gd name="connsiteX12" fmla="*/ 57526 w 57230"/>
                <a:gd name="connsiteY12" fmla="*/ 235391 h 244356"/>
                <a:gd name="connsiteX13" fmla="*/ 57526 w 57230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30" h="244356">
                  <a:moveTo>
                    <a:pt x="10036" y="8383"/>
                  </a:moveTo>
                  <a:cubicBezTo>
                    <a:pt x="10036" y="4473"/>
                    <a:pt x="10036" y="75"/>
                    <a:pt x="5166" y="75"/>
                  </a:cubicBezTo>
                  <a:cubicBezTo>
                    <a:pt x="295" y="75"/>
                    <a:pt x="295" y="5451"/>
                    <a:pt x="295" y="9116"/>
                  </a:cubicBezTo>
                  <a:lnTo>
                    <a:pt x="295" y="235391"/>
                  </a:lnTo>
                  <a:cubicBezTo>
                    <a:pt x="295" y="239300"/>
                    <a:pt x="295" y="244432"/>
                    <a:pt x="5166" y="244432"/>
                  </a:cubicBezTo>
                  <a:cubicBezTo>
                    <a:pt x="10036" y="244432"/>
                    <a:pt x="10036" y="240033"/>
                    <a:pt x="10036" y="236124"/>
                  </a:cubicBezTo>
                  <a:lnTo>
                    <a:pt x="10036" y="8383"/>
                  </a:lnTo>
                  <a:close/>
                  <a:moveTo>
                    <a:pt x="57526" y="9116"/>
                  </a:moveTo>
                  <a:cubicBezTo>
                    <a:pt x="57526" y="5206"/>
                    <a:pt x="57526" y="75"/>
                    <a:pt x="52655" y="75"/>
                  </a:cubicBezTo>
                  <a:cubicBezTo>
                    <a:pt x="47784" y="75"/>
                    <a:pt x="47784" y="4473"/>
                    <a:pt x="47784" y="8383"/>
                  </a:cubicBezTo>
                  <a:lnTo>
                    <a:pt x="47784" y="236124"/>
                  </a:lnTo>
                  <a:cubicBezTo>
                    <a:pt x="47784" y="240033"/>
                    <a:pt x="47784" y="244432"/>
                    <a:pt x="52655" y="244432"/>
                  </a:cubicBezTo>
                  <a:cubicBezTo>
                    <a:pt x="57526" y="244432"/>
                    <a:pt x="57526" y="239056"/>
                    <a:pt x="57526" y="235391"/>
                  </a:cubicBezTo>
                  <a:lnTo>
                    <a:pt x="57526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09" name="Obraz 10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(h) = \sum_k \dot{{K}}^{\varphi \dagger}_k(h) \dot{{K}}_k^{\varphi}(h)$$&#10;\end{document}&#10;" title="IguanaTex Bitmap Display">
            <a:extLst>
              <a:ext uri="{FF2B5EF4-FFF2-40B4-BE49-F238E27FC236}">
                <a16:creationId xmlns:a16="http://schemas.microsoft.com/office/drawing/2014/main" id="{25102A1B-A5AB-BD9E-8CD1-BE01FECD2D8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36" y="5112038"/>
            <a:ext cx="2206924" cy="461076"/>
          </a:xfrm>
          <a:prstGeom prst="rect">
            <a:avLst/>
          </a:prstGeom>
          <a:noFill/>
          <a:ln/>
          <a:effectLst/>
        </p:spPr>
      </p:pic>
      <p:sp>
        <p:nvSpPr>
          <p:cNvPr id="86" name="pole tekstowe 85">
            <a:extLst>
              <a:ext uri="{FF2B5EF4-FFF2-40B4-BE49-F238E27FC236}">
                <a16:creationId xmlns:a16="http://schemas.microsoft.com/office/drawing/2014/main" id="{1EEAE2C4-177C-0A06-3DF2-6D3F345D135C}"/>
              </a:ext>
            </a:extLst>
          </p:cNvPr>
          <p:cNvSpPr txBox="1"/>
          <p:nvPr/>
        </p:nvSpPr>
        <p:spPr>
          <a:xfrm>
            <a:off x="5001998" y="5714851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 </a:t>
            </a:r>
            <a:r>
              <a:rPr lang="pl-PL" sz="1600" dirty="0" err="1"/>
              <a:t>simple</a:t>
            </a:r>
            <a:r>
              <a:rPr lang="pl-PL" sz="1600" dirty="0"/>
              <a:t> SDP </a:t>
            </a:r>
            <a:r>
              <a:rPr lang="pl-PL" sz="1600" dirty="0" err="1"/>
              <a:t>programme</a:t>
            </a:r>
            <a:r>
              <a:rPr lang="pl-PL" sz="1600" dirty="0"/>
              <a:t>!</a:t>
            </a:r>
          </a:p>
        </p:txBody>
      </p:sp>
      <p:grpSp>
        <p:nvGrpSpPr>
          <p:cNvPr id="193" name="Grupa 19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 title="IguanaTex Vector Display">
            <a:extLst>
              <a:ext uri="{FF2B5EF4-FFF2-40B4-BE49-F238E27FC236}">
                <a16:creationId xmlns:a16="http://schemas.microsoft.com/office/drawing/2014/main" id="{05164F9A-602C-0EE4-FA7C-69BAF71EE45C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6695672" y="5111064"/>
            <a:ext cx="2268815" cy="452078"/>
            <a:chOff x="5494175" y="7066391"/>
            <a:chExt cx="2268815" cy="452078"/>
          </a:xfrm>
        </p:grpSpPr>
        <p:sp>
          <p:nvSpPr>
            <p:cNvPr id="171" name="Dowolny kształt: kształt 170">
              <a:extLst>
                <a:ext uri="{FF2B5EF4-FFF2-40B4-BE49-F238E27FC236}">
                  <a16:creationId xmlns:a16="http://schemas.microsoft.com/office/drawing/2014/main" id="{D1C4A0A3-7CD7-C583-B191-FD5497CCF64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78113" y="7072006"/>
              <a:ext cx="21178" cy="21085"/>
            </a:xfrm>
            <a:custGeom>
              <a:avLst/>
              <a:gdLst>
                <a:gd name="connsiteX0" fmla="*/ 21358 w 21178"/>
                <a:gd name="connsiteY0" fmla="*/ 10615 h 21085"/>
                <a:gd name="connsiteX1" fmla="*/ 10868 w 21178"/>
                <a:gd name="connsiteY1" fmla="*/ 72 h 21085"/>
                <a:gd name="connsiteX2" fmla="*/ 180 w 21178"/>
                <a:gd name="connsiteY2" fmla="*/ 10615 h 21085"/>
                <a:gd name="connsiteX3" fmla="*/ 10670 w 21178"/>
                <a:gd name="connsiteY3" fmla="*/ 21158 h 21085"/>
                <a:gd name="connsiteX4" fmla="*/ 21358 w 21178"/>
                <a:gd name="connsiteY4" fmla="*/ 10615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8" h="21085">
                  <a:moveTo>
                    <a:pt x="21358" y="10615"/>
                  </a:moveTo>
                  <a:cubicBezTo>
                    <a:pt x="21358" y="5244"/>
                    <a:pt x="16806" y="72"/>
                    <a:pt x="10868" y="72"/>
                  </a:cubicBezTo>
                  <a:cubicBezTo>
                    <a:pt x="4138" y="72"/>
                    <a:pt x="180" y="5642"/>
                    <a:pt x="180" y="10615"/>
                  </a:cubicBezTo>
                  <a:cubicBezTo>
                    <a:pt x="180" y="15986"/>
                    <a:pt x="4732" y="21158"/>
                    <a:pt x="10670" y="21158"/>
                  </a:cubicBezTo>
                  <a:cubicBezTo>
                    <a:pt x="17399" y="21158"/>
                    <a:pt x="21358" y="15588"/>
                    <a:pt x="21358" y="1061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2" name="Dowolny kształt: kształt 171">
              <a:extLst>
                <a:ext uri="{FF2B5EF4-FFF2-40B4-BE49-F238E27FC236}">
                  <a16:creationId xmlns:a16="http://schemas.microsoft.com/office/drawing/2014/main" id="{A7F1376E-3A80-3430-2F03-82125ECAA57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94175" y="7119504"/>
              <a:ext cx="168435" cy="135861"/>
            </a:xfrm>
            <a:custGeom>
              <a:avLst/>
              <a:gdLst>
                <a:gd name="connsiteX0" fmla="*/ 93400 w 168435"/>
                <a:gd name="connsiteY0" fmla="*/ 55573 h 135861"/>
                <a:gd name="connsiteX1" fmla="*/ 92410 w 168435"/>
                <a:gd name="connsiteY1" fmla="*/ 52788 h 135861"/>
                <a:gd name="connsiteX2" fmla="*/ 98150 w 168435"/>
                <a:gd name="connsiteY2" fmla="*/ 48213 h 135861"/>
                <a:gd name="connsiteX3" fmla="*/ 132787 w 168435"/>
                <a:gd name="connsiteY3" fmla="*/ 21359 h 135861"/>
                <a:gd name="connsiteX4" fmla="*/ 165049 w 168435"/>
                <a:gd name="connsiteY4" fmla="*/ 6241 h 135861"/>
                <a:gd name="connsiteX5" fmla="*/ 168612 w 168435"/>
                <a:gd name="connsiteY5" fmla="*/ 2263 h 135861"/>
                <a:gd name="connsiteX6" fmla="*/ 166435 w 168435"/>
                <a:gd name="connsiteY6" fmla="*/ 75 h 135861"/>
                <a:gd name="connsiteX7" fmla="*/ 152382 w 168435"/>
                <a:gd name="connsiteY7" fmla="*/ 671 h 135861"/>
                <a:gd name="connsiteX8" fmla="*/ 130412 w 168435"/>
                <a:gd name="connsiteY8" fmla="*/ 75 h 135861"/>
                <a:gd name="connsiteX9" fmla="*/ 126651 w 168435"/>
                <a:gd name="connsiteY9" fmla="*/ 4053 h 135861"/>
                <a:gd name="connsiteX10" fmla="*/ 129026 w 168435"/>
                <a:gd name="connsiteY10" fmla="*/ 6241 h 135861"/>
                <a:gd name="connsiteX11" fmla="*/ 135162 w 168435"/>
                <a:gd name="connsiteY11" fmla="*/ 10419 h 135861"/>
                <a:gd name="connsiteX12" fmla="*/ 128037 w 168435"/>
                <a:gd name="connsiteY12" fmla="*/ 19569 h 135861"/>
                <a:gd name="connsiteX13" fmla="*/ 50845 w 168435"/>
                <a:gd name="connsiteY13" fmla="*/ 79245 h 135861"/>
                <a:gd name="connsiteX14" fmla="*/ 66679 w 168435"/>
                <a:gd name="connsiteY14" fmla="*/ 15392 h 135861"/>
                <a:gd name="connsiteX15" fmla="*/ 83305 w 168435"/>
                <a:gd name="connsiteY15" fmla="*/ 6241 h 135861"/>
                <a:gd name="connsiteX16" fmla="*/ 90035 w 168435"/>
                <a:gd name="connsiteY16" fmla="*/ 2263 h 135861"/>
                <a:gd name="connsiteX17" fmla="*/ 87264 w 168435"/>
                <a:gd name="connsiteY17" fmla="*/ 75 h 135861"/>
                <a:gd name="connsiteX18" fmla="*/ 61929 w 168435"/>
                <a:gd name="connsiteY18" fmla="*/ 671 h 135861"/>
                <a:gd name="connsiteX19" fmla="*/ 36397 w 168435"/>
                <a:gd name="connsiteY19" fmla="*/ 75 h 135861"/>
                <a:gd name="connsiteX20" fmla="*/ 32438 w 168435"/>
                <a:gd name="connsiteY20" fmla="*/ 3854 h 135861"/>
                <a:gd name="connsiteX21" fmla="*/ 38178 w 168435"/>
                <a:gd name="connsiteY21" fmla="*/ 6241 h 135861"/>
                <a:gd name="connsiteX22" fmla="*/ 46689 w 168435"/>
                <a:gd name="connsiteY22" fmla="*/ 6639 h 135861"/>
                <a:gd name="connsiteX23" fmla="*/ 51043 w 168435"/>
                <a:gd name="connsiteY23" fmla="*/ 9822 h 135861"/>
                <a:gd name="connsiteX24" fmla="*/ 50251 w 168435"/>
                <a:gd name="connsiteY24" fmla="*/ 13601 h 135861"/>
                <a:gd name="connsiteX25" fmla="*/ 23729 w 168435"/>
                <a:gd name="connsiteY25" fmla="*/ 120421 h 135861"/>
                <a:gd name="connsiteX26" fmla="*/ 5718 w 168435"/>
                <a:gd name="connsiteY26" fmla="*/ 129770 h 135861"/>
                <a:gd name="connsiteX27" fmla="*/ 176 w 168435"/>
                <a:gd name="connsiteY27" fmla="*/ 133550 h 135861"/>
                <a:gd name="connsiteX28" fmla="*/ 3145 w 168435"/>
                <a:gd name="connsiteY28" fmla="*/ 135937 h 135861"/>
                <a:gd name="connsiteX29" fmla="*/ 28282 w 168435"/>
                <a:gd name="connsiteY29" fmla="*/ 135340 h 135861"/>
                <a:gd name="connsiteX30" fmla="*/ 40949 w 168435"/>
                <a:gd name="connsiteY30" fmla="*/ 135539 h 135861"/>
                <a:gd name="connsiteX31" fmla="*/ 53814 w 168435"/>
                <a:gd name="connsiteY31" fmla="*/ 135937 h 135861"/>
                <a:gd name="connsiteX32" fmla="*/ 57773 w 168435"/>
                <a:gd name="connsiteY32" fmla="*/ 131958 h 135861"/>
                <a:gd name="connsiteX33" fmla="*/ 52231 w 168435"/>
                <a:gd name="connsiteY33" fmla="*/ 129770 h 135861"/>
                <a:gd name="connsiteX34" fmla="*/ 39365 w 168435"/>
                <a:gd name="connsiteY34" fmla="*/ 126190 h 135861"/>
                <a:gd name="connsiteX35" fmla="*/ 41147 w 168435"/>
                <a:gd name="connsiteY35" fmla="*/ 117437 h 135861"/>
                <a:gd name="connsiteX36" fmla="*/ 49064 w 168435"/>
                <a:gd name="connsiteY36" fmla="*/ 86207 h 135861"/>
                <a:gd name="connsiteX37" fmla="*/ 78555 w 168435"/>
                <a:gd name="connsiteY37" fmla="*/ 63132 h 135861"/>
                <a:gd name="connsiteX38" fmla="*/ 101515 w 168435"/>
                <a:gd name="connsiteY38" fmla="*/ 116642 h 135861"/>
                <a:gd name="connsiteX39" fmla="*/ 103890 w 168435"/>
                <a:gd name="connsiteY39" fmla="*/ 123604 h 135861"/>
                <a:gd name="connsiteX40" fmla="*/ 93597 w 168435"/>
                <a:gd name="connsiteY40" fmla="*/ 129770 h 135861"/>
                <a:gd name="connsiteX41" fmla="*/ 89243 w 168435"/>
                <a:gd name="connsiteY41" fmla="*/ 133749 h 135861"/>
                <a:gd name="connsiteX42" fmla="*/ 92014 w 168435"/>
                <a:gd name="connsiteY42" fmla="*/ 135937 h 135861"/>
                <a:gd name="connsiteX43" fmla="*/ 116161 w 168435"/>
                <a:gd name="connsiteY43" fmla="*/ 135340 h 135861"/>
                <a:gd name="connsiteX44" fmla="*/ 135558 w 168435"/>
                <a:gd name="connsiteY44" fmla="*/ 135937 h 135861"/>
                <a:gd name="connsiteX45" fmla="*/ 139121 w 168435"/>
                <a:gd name="connsiteY45" fmla="*/ 131958 h 135861"/>
                <a:gd name="connsiteX46" fmla="*/ 135162 w 168435"/>
                <a:gd name="connsiteY46" fmla="*/ 129770 h 135861"/>
                <a:gd name="connsiteX47" fmla="*/ 121505 w 168435"/>
                <a:gd name="connsiteY47" fmla="*/ 120819 h 135861"/>
                <a:gd name="connsiteX48" fmla="*/ 93400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400" y="55573"/>
                  </a:moveTo>
                  <a:cubicBezTo>
                    <a:pt x="93202" y="54976"/>
                    <a:pt x="92410" y="53385"/>
                    <a:pt x="92410" y="52788"/>
                  </a:cubicBezTo>
                  <a:cubicBezTo>
                    <a:pt x="92410" y="52589"/>
                    <a:pt x="95973" y="49805"/>
                    <a:pt x="98150" y="48213"/>
                  </a:cubicBezTo>
                  <a:lnTo>
                    <a:pt x="132787" y="21359"/>
                  </a:lnTo>
                  <a:cubicBezTo>
                    <a:pt x="151392" y="7634"/>
                    <a:pt x="159111" y="6838"/>
                    <a:pt x="165049" y="6241"/>
                  </a:cubicBezTo>
                  <a:cubicBezTo>
                    <a:pt x="166633" y="6042"/>
                    <a:pt x="168612" y="5843"/>
                    <a:pt x="168612" y="2263"/>
                  </a:cubicBezTo>
                  <a:cubicBezTo>
                    <a:pt x="168612" y="1467"/>
                    <a:pt x="168018" y="75"/>
                    <a:pt x="166435" y="75"/>
                  </a:cubicBezTo>
                  <a:cubicBezTo>
                    <a:pt x="162080" y="75"/>
                    <a:pt x="157132" y="671"/>
                    <a:pt x="152382" y="671"/>
                  </a:cubicBezTo>
                  <a:cubicBezTo>
                    <a:pt x="145256" y="671"/>
                    <a:pt x="137537" y="75"/>
                    <a:pt x="130412" y="75"/>
                  </a:cubicBezTo>
                  <a:cubicBezTo>
                    <a:pt x="129026" y="75"/>
                    <a:pt x="126651" y="75"/>
                    <a:pt x="126651" y="4053"/>
                  </a:cubicBezTo>
                  <a:cubicBezTo>
                    <a:pt x="126651" y="5446"/>
                    <a:pt x="127641" y="6042"/>
                    <a:pt x="129026" y="6241"/>
                  </a:cubicBezTo>
                  <a:cubicBezTo>
                    <a:pt x="133381" y="6639"/>
                    <a:pt x="135162" y="7634"/>
                    <a:pt x="135162" y="10419"/>
                  </a:cubicBezTo>
                  <a:cubicBezTo>
                    <a:pt x="135162" y="13999"/>
                    <a:pt x="129224" y="18574"/>
                    <a:pt x="128037" y="19569"/>
                  </a:cubicBezTo>
                  <a:lnTo>
                    <a:pt x="50845" y="79245"/>
                  </a:lnTo>
                  <a:lnTo>
                    <a:pt x="66679" y="15392"/>
                  </a:lnTo>
                  <a:cubicBezTo>
                    <a:pt x="68461" y="8230"/>
                    <a:pt x="68857" y="6241"/>
                    <a:pt x="83305" y="6241"/>
                  </a:cubicBezTo>
                  <a:cubicBezTo>
                    <a:pt x="88253" y="6241"/>
                    <a:pt x="90035" y="6241"/>
                    <a:pt x="90035" y="2263"/>
                  </a:cubicBezTo>
                  <a:cubicBezTo>
                    <a:pt x="90035" y="473"/>
                    <a:pt x="88451" y="75"/>
                    <a:pt x="87264" y="75"/>
                  </a:cubicBezTo>
                  <a:cubicBezTo>
                    <a:pt x="81722" y="75"/>
                    <a:pt x="67471" y="671"/>
                    <a:pt x="61929" y="671"/>
                  </a:cubicBezTo>
                  <a:cubicBezTo>
                    <a:pt x="56189" y="671"/>
                    <a:pt x="42136" y="75"/>
                    <a:pt x="36397" y="75"/>
                  </a:cubicBezTo>
                  <a:cubicBezTo>
                    <a:pt x="35011" y="75"/>
                    <a:pt x="32438" y="75"/>
                    <a:pt x="32438" y="3854"/>
                  </a:cubicBezTo>
                  <a:cubicBezTo>
                    <a:pt x="32438" y="6241"/>
                    <a:pt x="34219" y="6241"/>
                    <a:pt x="38178" y="6241"/>
                  </a:cubicBezTo>
                  <a:cubicBezTo>
                    <a:pt x="40751" y="6241"/>
                    <a:pt x="44314" y="6440"/>
                    <a:pt x="46689" y="6639"/>
                  </a:cubicBezTo>
                  <a:cubicBezTo>
                    <a:pt x="49856" y="7037"/>
                    <a:pt x="51043" y="7634"/>
                    <a:pt x="51043" y="9822"/>
                  </a:cubicBezTo>
                  <a:cubicBezTo>
                    <a:pt x="51043" y="10617"/>
                    <a:pt x="50845" y="11214"/>
                    <a:pt x="50251" y="13601"/>
                  </a:cubicBezTo>
                  <a:lnTo>
                    <a:pt x="23729" y="120421"/>
                  </a:lnTo>
                  <a:cubicBezTo>
                    <a:pt x="21750" y="128179"/>
                    <a:pt x="21354" y="129770"/>
                    <a:pt x="5718" y="129770"/>
                  </a:cubicBezTo>
                  <a:cubicBezTo>
                    <a:pt x="2353" y="129770"/>
                    <a:pt x="176" y="129770"/>
                    <a:pt x="176" y="133550"/>
                  </a:cubicBezTo>
                  <a:cubicBezTo>
                    <a:pt x="176" y="135937"/>
                    <a:pt x="2551" y="135937"/>
                    <a:pt x="3145" y="135937"/>
                  </a:cubicBezTo>
                  <a:cubicBezTo>
                    <a:pt x="8687" y="135937"/>
                    <a:pt x="22740" y="135340"/>
                    <a:pt x="28282" y="135340"/>
                  </a:cubicBezTo>
                  <a:cubicBezTo>
                    <a:pt x="32438" y="135340"/>
                    <a:pt x="36792" y="135539"/>
                    <a:pt x="40949" y="135539"/>
                  </a:cubicBezTo>
                  <a:cubicBezTo>
                    <a:pt x="45303" y="135539"/>
                    <a:pt x="49658" y="135937"/>
                    <a:pt x="53814" y="135937"/>
                  </a:cubicBezTo>
                  <a:cubicBezTo>
                    <a:pt x="55200" y="135937"/>
                    <a:pt x="57773" y="135937"/>
                    <a:pt x="57773" y="131958"/>
                  </a:cubicBezTo>
                  <a:cubicBezTo>
                    <a:pt x="57773" y="129770"/>
                    <a:pt x="55991" y="129770"/>
                    <a:pt x="52231" y="129770"/>
                  </a:cubicBezTo>
                  <a:cubicBezTo>
                    <a:pt x="44907" y="129770"/>
                    <a:pt x="39365" y="129770"/>
                    <a:pt x="39365" y="126190"/>
                  </a:cubicBezTo>
                  <a:cubicBezTo>
                    <a:pt x="39365" y="124797"/>
                    <a:pt x="40553" y="120421"/>
                    <a:pt x="41147" y="117437"/>
                  </a:cubicBezTo>
                  <a:cubicBezTo>
                    <a:pt x="43918" y="107093"/>
                    <a:pt x="46491" y="96551"/>
                    <a:pt x="49064" y="86207"/>
                  </a:cubicBezTo>
                  <a:lnTo>
                    <a:pt x="78555" y="63132"/>
                  </a:lnTo>
                  <a:lnTo>
                    <a:pt x="101515" y="116642"/>
                  </a:lnTo>
                  <a:cubicBezTo>
                    <a:pt x="103890" y="122012"/>
                    <a:pt x="103890" y="122410"/>
                    <a:pt x="103890" y="123604"/>
                  </a:cubicBezTo>
                  <a:cubicBezTo>
                    <a:pt x="103890" y="129571"/>
                    <a:pt x="95379" y="129770"/>
                    <a:pt x="93597" y="129770"/>
                  </a:cubicBezTo>
                  <a:cubicBezTo>
                    <a:pt x="91420" y="129770"/>
                    <a:pt x="89243" y="129770"/>
                    <a:pt x="89243" y="133749"/>
                  </a:cubicBezTo>
                  <a:cubicBezTo>
                    <a:pt x="89243" y="135937"/>
                    <a:pt x="91618" y="135937"/>
                    <a:pt x="92014" y="135937"/>
                  </a:cubicBezTo>
                  <a:cubicBezTo>
                    <a:pt x="99931" y="135937"/>
                    <a:pt x="108244" y="135340"/>
                    <a:pt x="116161" y="135340"/>
                  </a:cubicBezTo>
                  <a:cubicBezTo>
                    <a:pt x="120516" y="135340"/>
                    <a:pt x="131204" y="135937"/>
                    <a:pt x="135558" y="135937"/>
                  </a:cubicBezTo>
                  <a:cubicBezTo>
                    <a:pt x="136548" y="135937"/>
                    <a:pt x="139121" y="135937"/>
                    <a:pt x="139121" y="131958"/>
                  </a:cubicBezTo>
                  <a:cubicBezTo>
                    <a:pt x="139121" y="129770"/>
                    <a:pt x="136944" y="129770"/>
                    <a:pt x="135162" y="129770"/>
                  </a:cubicBezTo>
                  <a:cubicBezTo>
                    <a:pt x="127047" y="129571"/>
                    <a:pt x="124474" y="127781"/>
                    <a:pt x="121505" y="120819"/>
                  </a:cubicBezTo>
                  <a:lnTo>
                    <a:pt x="93400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3" name="Dowolny kształt: kształt 172">
              <a:extLst>
                <a:ext uri="{FF2B5EF4-FFF2-40B4-BE49-F238E27FC236}">
                  <a16:creationId xmlns:a16="http://schemas.microsoft.com/office/drawing/2014/main" id="{34E397F2-5850-D668-9DC6-4D1F09644C0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678472" y="7098368"/>
              <a:ext cx="86731" cy="91483"/>
            </a:xfrm>
            <a:custGeom>
              <a:avLst/>
              <a:gdLst>
                <a:gd name="connsiteX0" fmla="*/ 34407 w 86731"/>
                <a:gd name="connsiteY0" fmla="*/ 62730 h 91483"/>
                <a:gd name="connsiteX1" fmla="*/ 39117 w 86731"/>
                <a:gd name="connsiteY1" fmla="*/ 62869 h 91483"/>
                <a:gd name="connsiteX2" fmla="*/ 86917 w 86731"/>
                <a:gd name="connsiteY2" fmla="*/ 20400 h 91483"/>
                <a:gd name="connsiteX3" fmla="*/ 68767 w 86731"/>
                <a:gd name="connsiteY3" fmla="*/ 70 h 91483"/>
                <a:gd name="connsiteX4" fmla="*/ 35654 w 86731"/>
                <a:gd name="connsiteY4" fmla="*/ 35020 h 91483"/>
                <a:gd name="connsiteX5" fmla="*/ 29973 w 86731"/>
                <a:gd name="connsiteY5" fmla="*/ 52565 h 91483"/>
                <a:gd name="connsiteX6" fmla="*/ 5034 w 86731"/>
                <a:gd name="connsiteY6" fmla="*/ 33210 h 91483"/>
                <a:gd name="connsiteX7" fmla="*/ 17088 w 86731"/>
                <a:gd name="connsiteY7" fmla="*/ 4943 h 91483"/>
                <a:gd name="connsiteX8" fmla="*/ 18196 w 86731"/>
                <a:gd name="connsiteY8" fmla="*/ 3133 h 91483"/>
                <a:gd name="connsiteX9" fmla="*/ 15980 w 86731"/>
                <a:gd name="connsiteY9" fmla="*/ 1462 h 91483"/>
                <a:gd name="connsiteX10" fmla="*/ 11546 w 86731"/>
                <a:gd name="connsiteY10" fmla="*/ 4526 h 91483"/>
                <a:gd name="connsiteX11" fmla="*/ 185 w 86731"/>
                <a:gd name="connsiteY11" fmla="*/ 34602 h 91483"/>
                <a:gd name="connsiteX12" fmla="*/ 27064 w 86731"/>
                <a:gd name="connsiteY12" fmla="*/ 61616 h 91483"/>
                <a:gd name="connsiteX13" fmla="*/ 19305 w 86731"/>
                <a:gd name="connsiteY13" fmla="*/ 87097 h 91483"/>
                <a:gd name="connsiteX14" fmla="*/ 24015 w 86731"/>
                <a:gd name="connsiteY14" fmla="*/ 91553 h 91483"/>
                <a:gd name="connsiteX15" fmla="*/ 29419 w 86731"/>
                <a:gd name="connsiteY15" fmla="*/ 88490 h 91483"/>
                <a:gd name="connsiteX16" fmla="*/ 34407 w 86731"/>
                <a:gd name="connsiteY16" fmla="*/ 62730 h 91483"/>
                <a:gd name="connsiteX17" fmla="*/ 36208 w 86731"/>
                <a:gd name="connsiteY17" fmla="*/ 53261 h 91483"/>
                <a:gd name="connsiteX18" fmla="*/ 46737 w 86731"/>
                <a:gd name="connsiteY18" fmla="*/ 21931 h 91483"/>
                <a:gd name="connsiteX19" fmla="*/ 67243 w 86731"/>
                <a:gd name="connsiteY19" fmla="*/ 9539 h 91483"/>
                <a:gd name="connsiteX20" fmla="*/ 81929 w 86731"/>
                <a:gd name="connsiteY20" fmla="*/ 23184 h 91483"/>
                <a:gd name="connsiteX21" fmla="*/ 40641 w 86731"/>
                <a:gd name="connsiteY21" fmla="*/ 53400 h 91483"/>
                <a:gd name="connsiteX22" fmla="*/ 36208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407" y="62730"/>
                  </a:moveTo>
                  <a:cubicBezTo>
                    <a:pt x="35931" y="62869"/>
                    <a:pt x="37593" y="62869"/>
                    <a:pt x="39117" y="62869"/>
                  </a:cubicBezTo>
                  <a:cubicBezTo>
                    <a:pt x="64056" y="62869"/>
                    <a:pt x="86917" y="42400"/>
                    <a:pt x="86917" y="20400"/>
                  </a:cubicBezTo>
                  <a:cubicBezTo>
                    <a:pt x="86917" y="8007"/>
                    <a:pt x="79574" y="70"/>
                    <a:pt x="68767" y="70"/>
                  </a:cubicBezTo>
                  <a:cubicBezTo>
                    <a:pt x="49647" y="70"/>
                    <a:pt x="39533" y="24577"/>
                    <a:pt x="35654" y="35020"/>
                  </a:cubicBezTo>
                  <a:cubicBezTo>
                    <a:pt x="33852" y="40172"/>
                    <a:pt x="30804" y="49919"/>
                    <a:pt x="29973" y="52565"/>
                  </a:cubicBezTo>
                  <a:cubicBezTo>
                    <a:pt x="14733" y="50476"/>
                    <a:pt x="5034" y="43514"/>
                    <a:pt x="5034" y="33210"/>
                  </a:cubicBezTo>
                  <a:cubicBezTo>
                    <a:pt x="5034" y="33071"/>
                    <a:pt x="5866" y="17475"/>
                    <a:pt x="17088" y="4943"/>
                  </a:cubicBezTo>
                  <a:cubicBezTo>
                    <a:pt x="18058" y="3969"/>
                    <a:pt x="18196" y="3690"/>
                    <a:pt x="18196" y="3133"/>
                  </a:cubicBezTo>
                  <a:cubicBezTo>
                    <a:pt x="18196" y="1462"/>
                    <a:pt x="16395" y="1462"/>
                    <a:pt x="15980" y="1462"/>
                  </a:cubicBezTo>
                  <a:cubicBezTo>
                    <a:pt x="14733" y="1462"/>
                    <a:pt x="14178" y="1462"/>
                    <a:pt x="11546" y="4526"/>
                  </a:cubicBezTo>
                  <a:cubicBezTo>
                    <a:pt x="3787" y="14134"/>
                    <a:pt x="185" y="28615"/>
                    <a:pt x="185" y="34602"/>
                  </a:cubicBezTo>
                  <a:cubicBezTo>
                    <a:pt x="185" y="46995"/>
                    <a:pt x="9191" y="57717"/>
                    <a:pt x="27064" y="61616"/>
                  </a:cubicBezTo>
                  <a:cubicBezTo>
                    <a:pt x="20136" y="83198"/>
                    <a:pt x="19305" y="85844"/>
                    <a:pt x="19305" y="87097"/>
                  </a:cubicBezTo>
                  <a:cubicBezTo>
                    <a:pt x="19305" y="90857"/>
                    <a:pt x="22491" y="91553"/>
                    <a:pt x="24015" y="91553"/>
                  </a:cubicBezTo>
                  <a:cubicBezTo>
                    <a:pt x="25539" y="91553"/>
                    <a:pt x="28310" y="90578"/>
                    <a:pt x="29419" y="88490"/>
                  </a:cubicBezTo>
                  <a:cubicBezTo>
                    <a:pt x="30389" y="86401"/>
                    <a:pt x="31636" y="79300"/>
                    <a:pt x="34407" y="62730"/>
                  </a:cubicBezTo>
                  <a:close/>
                  <a:moveTo>
                    <a:pt x="36208" y="53261"/>
                  </a:moveTo>
                  <a:cubicBezTo>
                    <a:pt x="38979" y="37248"/>
                    <a:pt x="40087" y="30982"/>
                    <a:pt x="46737" y="21931"/>
                  </a:cubicBezTo>
                  <a:cubicBezTo>
                    <a:pt x="52972" y="13437"/>
                    <a:pt x="60315" y="9539"/>
                    <a:pt x="67243" y="9539"/>
                  </a:cubicBezTo>
                  <a:cubicBezTo>
                    <a:pt x="76803" y="9539"/>
                    <a:pt x="81929" y="15944"/>
                    <a:pt x="81929" y="23184"/>
                  </a:cubicBezTo>
                  <a:cubicBezTo>
                    <a:pt x="81929" y="37248"/>
                    <a:pt x="64472" y="53400"/>
                    <a:pt x="40641" y="53400"/>
                  </a:cubicBezTo>
                  <a:cubicBezTo>
                    <a:pt x="39394" y="53400"/>
                    <a:pt x="37455" y="53400"/>
                    <a:pt x="36208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4" name="Dowolny kształt: kształt 173">
              <a:extLst>
                <a:ext uri="{FF2B5EF4-FFF2-40B4-BE49-F238E27FC236}">
                  <a16:creationId xmlns:a16="http://schemas.microsoft.com/office/drawing/2014/main" id="{8FA4CC67-B5FE-386F-745C-60B027B28EC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65146" y="7218736"/>
              <a:ext cx="68166" cy="98027"/>
            </a:xfrm>
            <a:custGeom>
              <a:avLst/>
              <a:gdLst>
                <a:gd name="connsiteX0" fmla="*/ 33159 w 68166"/>
                <a:gd name="connsiteY0" fmla="*/ 4255 h 98027"/>
                <a:gd name="connsiteX1" fmla="*/ 33713 w 68166"/>
                <a:gd name="connsiteY1" fmla="*/ 2027 h 98027"/>
                <a:gd name="connsiteX2" fmla="*/ 31496 w 68166"/>
                <a:gd name="connsiteY2" fmla="*/ 78 h 98027"/>
                <a:gd name="connsiteX3" fmla="*/ 13762 w 68166"/>
                <a:gd name="connsiteY3" fmla="*/ 1470 h 98027"/>
                <a:gd name="connsiteX4" fmla="*/ 10714 w 68166"/>
                <a:gd name="connsiteY4" fmla="*/ 4673 h 98027"/>
                <a:gd name="connsiteX5" fmla="*/ 14316 w 68166"/>
                <a:gd name="connsiteY5" fmla="*/ 6622 h 98027"/>
                <a:gd name="connsiteX6" fmla="*/ 20967 w 68166"/>
                <a:gd name="connsiteY6" fmla="*/ 8711 h 98027"/>
                <a:gd name="connsiteX7" fmla="*/ 20412 w 68166"/>
                <a:gd name="connsiteY7" fmla="*/ 11774 h 98027"/>
                <a:gd name="connsiteX8" fmla="*/ 877 w 68166"/>
                <a:gd name="connsiteY8" fmla="*/ 90586 h 98027"/>
                <a:gd name="connsiteX9" fmla="*/ 184 w 68166"/>
                <a:gd name="connsiteY9" fmla="*/ 93649 h 98027"/>
                <a:gd name="connsiteX10" fmla="*/ 4895 w 68166"/>
                <a:gd name="connsiteY10" fmla="*/ 98105 h 98027"/>
                <a:gd name="connsiteX11" fmla="*/ 11268 w 68166"/>
                <a:gd name="connsiteY11" fmla="*/ 92257 h 98027"/>
                <a:gd name="connsiteX12" fmla="*/ 18057 w 68166"/>
                <a:gd name="connsiteY12" fmla="*/ 65244 h 98027"/>
                <a:gd name="connsiteX13" fmla="*/ 35791 w 68166"/>
                <a:gd name="connsiteY13" fmla="*/ 76662 h 98027"/>
                <a:gd name="connsiteX14" fmla="*/ 35514 w 68166"/>
                <a:gd name="connsiteY14" fmla="*/ 79447 h 98027"/>
                <a:gd name="connsiteX15" fmla="*/ 34960 w 68166"/>
                <a:gd name="connsiteY15" fmla="*/ 83763 h 98027"/>
                <a:gd name="connsiteX16" fmla="*/ 49646 w 68166"/>
                <a:gd name="connsiteY16" fmla="*/ 98105 h 98027"/>
                <a:gd name="connsiteX17" fmla="*/ 67242 w 68166"/>
                <a:gd name="connsiteY17" fmla="*/ 76801 h 98027"/>
                <a:gd name="connsiteX18" fmla="*/ 65025 w 68166"/>
                <a:gd name="connsiteY18" fmla="*/ 74991 h 98027"/>
                <a:gd name="connsiteX19" fmla="*/ 62254 w 68166"/>
                <a:gd name="connsiteY19" fmla="*/ 78333 h 98027"/>
                <a:gd name="connsiteX20" fmla="*/ 50062 w 68166"/>
                <a:gd name="connsiteY20" fmla="*/ 94206 h 98027"/>
                <a:gd name="connsiteX21" fmla="*/ 45213 w 68166"/>
                <a:gd name="connsiteY21" fmla="*/ 86966 h 98027"/>
                <a:gd name="connsiteX22" fmla="*/ 46044 w 68166"/>
                <a:gd name="connsiteY22" fmla="*/ 80700 h 98027"/>
                <a:gd name="connsiteX23" fmla="*/ 46737 w 68166"/>
                <a:gd name="connsiteY23" fmla="*/ 76383 h 98027"/>
                <a:gd name="connsiteX24" fmla="*/ 24292 w 68166"/>
                <a:gd name="connsiteY24" fmla="*/ 61623 h 98027"/>
                <a:gd name="connsiteX25" fmla="*/ 35791 w 68166"/>
                <a:gd name="connsiteY25" fmla="*/ 52433 h 98027"/>
                <a:gd name="connsiteX26" fmla="*/ 57544 w 68166"/>
                <a:gd name="connsiteY26" fmla="*/ 39205 h 98027"/>
                <a:gd name="connsiteX27" fmla="*/ 62116 w 68166"/>
                <a:gd name="connsiteY27" fmla="*/ 41015 h 98027"/>
                <a:gd name="connsiteX28" fmla="*/ 54911 w 68166"/>
                <a:gd name="connsiteY28" fmla="*/ 48813 h 98027"/>
                <a:gd name="connsiteX29" fmla="*/ 60453 w 68166"/>
                <a:gd name="connsiteY29" fmla="*/ 53965 h 98027"/>
                <a:gd name="connsiteX30" fmla="*/ 68350 w 68166"/>
                <a:gd name="connsiteY30" fmla="*/ 45053 h 98027"/>
                <a:gd name="connsiteX31" fmla="*/ 57682 w 68166"/>
                <a:gd name="connsiteY31" fmla="*/ 35306 h 98027"/>
                <a:gd name="connsiteX32" fmla="*/ 35514 w 68166"/>
                <a:gd name="connsiteY32" fmla="*/ 47560 h 98027"/>
                <a:gd name="connsiteX33" fmla="*/ 19443 w 68166"/>
                <a:gd name="connsiteY33" fmla="*/ 59813 h 98027"/>
                <a:gd name="connsiteX34" fmla="*/ 33159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159" y="4255"/>
                  </a:moveTo>
                  <a:cubicBezTo>
                    <a:pt x="33298" y="3977"/>
                    <a:pt x="33713" y="2166"/>
                    <a:pt x="33713" y="2027"/>
                  </a:cubicBezTo>
                  <a:cubicBezTo>
                    <a:pt x="33713" y="1331"/>
                    <a:pt x="33159" y="78"/>
                    <a:pt x="31496" y="78"/>
                  </a:cubicBezTo>
                  <a:cubicBezTo>
                    <a:pt x="28725" y="78"/>
                    <a:pt x="17226" y="1192"/>
                    <a:pt x="13762" y="1470"/>
                  </a:cubicBezTo>
                  <a:cubicBezTo>
                    <a:pt x="12654" y="1609"/>
                    <a:pt x="10714" y="1749"/>
                    <a:pt x="10714" y="4673"/>
                  </a:cubicBezTo>
                  <a:cubicBezTo>
                    <a:pt x="10714" y="6622"/>
                    <a:pt x="12654" y="6622"/>
                    <a:pt x="14316" y="6622"/>
                  </a:cubicBezTo>
                  <a:cubicBezTo>
                    <a:pt x="20967" y="6622"/>
                    <a:pt x="20967" y="7597"/>
                    <a:pt x="20967" y="8711"/>
                  </a:cubicBezTo>
                  <a:cubicBezTo>
                    <a:pt x="20967" y="9686"/>
                    <a:pt x="20690" y="10521"/>
                    <a:pt x="20412" y="11774"/>
                  </a:cubicBezTo>
                  <a:lnTo>
                    <a:pt x="877" y="90586"/>
                  </a:lnTo>
                  <a:cubicBezTo>
                    <a:pt x="184" y="93092"/>
                    <a:pt x="184" y="93371"/>
                    <a:pt x="184" y="93649"/>
                  </a:cubicBezTo>
                  <a:cubicBezTo>
                    <a:pt x="184" y="95738"/>
                    <a:pt x="1847" y="98105"/>
                    <a:pt x="4895" y="98105"/>
                  </a:cubicBezTo>
                  <a:cubicBezTo>
                    <a:pt x="8636" y="98105"/>
                    <a:pt x="10437" y="95320"/>
                    <a:pt x="11268" y="92257"/>
                  </a:cubicBezTo>
                  <a:cubicBezTo>
                    <a:pt x="11545" y="91700"/>
                    <a:pt x="17503" y="67193"/>
                    <a:pt x="18057" y="65244"/>
                  </a:cubicBezTo>
                  <a:cubicBezTo>
                    <a:pt x="27894" y="66218"/>
                    <a:pt x="35791" y="69421"/>
                    <a:pt x="35791" y="76662"/>
                  </a:cubicBezTo>
                  <a:cubicBezTo>
                    <a:pt x="35791" y="77358"/>
                    <a:pt x="35791" y="78054"/>
                    <a:pt x="35514" y="79447"/>
                  </a:cubicBezTo>
                  <a:cubicBezTo>
                    <a:pt x="34960" y="81535"/>
                    <a:pt x="34960" y="82231"/>
                    <a:pt x="34960" y="83763"/>
                  </a:cubicBezTo>
                  <a:cubicBezTo>
                    <a:pt x="34960" y="93649"/>
                    <a:pt x="42996" y="98105"/>
                    <a:pt x="49646" y="98105"/>
                  </a:cubicBezTo>
                  <a:cubicBezTo>
                    <a:pt x="63086" y="98105"/>
                    <a:pt x="67242" y="76940"/>
                    <a:pt x="67242" y="76801"/>
                  </a:cubicBezTo>
                  <a:cubicBezTo>
                    <a:pt x="67242" y="74991"/>
                    <a:pt x="65441" y="74991"/>
                    <a:pt x="65025" y="74991"/>
                  </a:cubicBezTo>
                  <a:cubicBezTo>
                    <a:pt x="63086" y="74991"/>
                    <a:pt x="62947" y="75687"/>
                    <a:pt x="62254" y="78333"/>
                  </a:cubicBezTo>
                  <a:cubicBezTo>
                    <a:pt x="60592" y="84320"/>
                    <a:pt x="56851" y="94206"/>
                    <a:pt x="50062" y="94206"/>
                  </a:cubicBezTo>
                  <a:cubicBezTo>
                    <a:pt x="46321" y="94206"/>
                    <a:pt x="45213" y="90725"/>
                    <a:pt x="45213" y="86966"/>
                  </a:cubicBezTo>
                  <a:cubicBezTo>
                    <a:pt x="45213" y="84599"/>
                    <a:pt x="45213" y="84320"/>
                    <a:pt x="46044" y="80700"/>
                  </a:cubicBezTo>
                  <a:cubicBezTo>
                    <a:pt x="46183" y="80282"/>
                    <a:pt x="46737" y="77915"/>
                    <a:pt x="46737" y="76383"/>
                  </a:cubicBezTo>
                  <a:cubicBezTo>
                    <a:pt x="46737" y="63991"/>
                    <a:pt x="30111" y="62041"/>
                    <a:pt x="24292" y="61623"/>
                  </a:cubicBezTo>
                  <a:cubicBezTo>
                    <a:pt x="28310" y="59117"/>
                    <a:pt x="33436" y="54522"/>
                    <a:pt x="35791" y="52433"/>
                  </a:cubicBezTo>
                  <a:cubicBezTo>
                    <a:pt x="42857" y="45750"/>
                    <a:pt x="49785" y="39205"/>
                    <a:pt x="57544" y="39205"/>
                  </a:cubicBezTo>
                  <a:cubicBezTo>
                    <a:pt x="59206" y="39205"/>
                    <a:pt x="61007" y="39623"/>
                    <a:pt x="62116" y="41015"/>
                  </a:cubicBezTo>
                  <a:cubicBezTo>
                    <a:pt x="56158" y="41990"/>
                    <a:pt x="54911" y="46724"/>
                    <a:pt x="54911" y="48813"/>
                  </a:cubicBezTo>
                  <a:cubicBezTo>
                    <a:pt x="54911" y="51876"/>
                    <a:pt x="57267" y="53965"/>
                    <a:pt x="60453" y="53965"/>
                  </a:cubicBezTo>
                  <a:cubicBezTo>
                    <a:pt x="64194" y="53965"/>
                    <a:pt x="68350" y="50902"/>
                    <a:pt x="68350" y="45053"/>
                  </a:cubicBezTo>
                  <a:cubicBezTo>
                    <a:pt x="68350" y="40458"/>
                    <a:pt x="65025" y="35306"/>
                    <a:pt x="57682" y="35306"/>
                  </a:cubicBezTo>
                  <a:cubicBezTo>
                    <a:pt x="49785" y="35306"/>
                    <a:pt x="42580" y="41015"/>
                    <a:pt x="35514" y="47560"/>
                  </a:cubicBezTo>
                  <a:cubicBezTo>
                    <a:pt x="29695" y="53130"/>
                    <a:pt x="25123" y="57446"/>
                    <a:pt x="19443" y="59813"/>
                  </a:cubicBezTo>
                  <a:lnTo>
                    <a:pt x="33159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5" name="Dowolny kształt: kształt 174">
              <a:extLst>
                <a:ext uri="{FF2B5EF4-FFF2-40B4-BE49-F238E27FC236}">
                  <a16:creationId xmlns:a16="http://schemas.microsoft.com/office/drawing/2014/main" id="{6233307A-D036-E128-0B17-F13FB21A97A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02507" y="7106176"/>
              <a:ext cx="45919" cy="198919"/>
            </a:xfrm>
            <a:custGeom>
              <a:avLst/>
              <a:gdLst>
                <a:gd name="connsiteX0" fmla="*/ 46110 w 45919"/>
                <a:gd name="connsiteY0" fmla="*/ 197005 h 198919"/>
                <a:gd name="connsiteX1" fmla="*/ 42745 w 45919"/>
                <a:gd name="connsiteY1" fmla="*/ 192629 h 198919"/>
                <a:gd name="connsiteX2" fmla="*/ 11671 w 45919"/>
                <a:gd name="connsiteY2" fmla="*/ 99534 h 198919"/>
                <a:gd name="connsiteX3" fmla="*/ 43537 w 45919"/>
                <a:gd name="connsiteY3" fmla="*/ 5446 h 198919"/>
                <a:gd name="connsiteX4" fmla="*/ 46110 w 45919"/>
                <a:gd name="connsiteY4" fmla="*/ 2064 h 198919"/>
                <a:gd name="connsiteX5" fmla="*/ 44131 w 45919"/>
                <a:gd name="connsiteY5" fmla="*/ 75 h 198919"/>
                <a:gd name="connsiteX6" fmla="*/ 12660 w 45919"/>
                <a:gd name="connsiteY6" fmla="*/ 38864 h 198919"/>
                <a:gd name="connsiteX7" fmla="*/ 191 w 45919"/>
                <a:gd name="connsiteY7" fmla="*/ 99534 h 198919"/>
                <a:gd name="connsiteX8" fmla="*/ 13254 w 45919"/>
                <a:gd name="connsiteY8" fmla="*/ 161597 h 198919"/>
                <a:gd name="connsiteX9" fmla="*/ 44131 w 45919"/>
                <a:gd name="connsiteY9" fmla="*/ 198994 h 198919"/>
                <a:gd name="connsiteX10" fmla="*/ 46110 w 45919"/>
                <a:gd name="connsiteY10" fmla="*/ 197005 h 1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9" h="198919">
                  <a:moveTo>
                    <a:pt x="46110" y="197005"/>
                  </a:moveTo>
                  <a:cubicBezTo>
                    <a:pt x="46110" y="196408"/>
                    <a:pt x="46110" y="196010"/>
                    <a:pt x="42745" y="192629"/>
                  </a:cubicBezTo>
                  <a:cubicBezTo>
                    <a:pt x="18004" y="167565"/>
                    <a:pt x="11671" y="129969"/>
                    <a:pt x="11671" y="99534"/>
                  </a:cubicBezTo>
                  <a:cubicBezTo>
                    <a:pt x="11671" y="64922"/>
                    <a:pt x="19192" y="30310"/>
                    <a:pt x="43537" y="5446"/>
                  </a:cubicBezTo>
                  <a:cubicBezTo>
                    <a:pt x="46110" y="3059"/>
                    <a:pt x="46110" y="2661"/>
                    <a:pt x="46110" y="2064"/>
                  </a:cubicBezTo>
                  <a:cubicBezTo>
                    <a:pt x="46110" y="671"/>
                    <a:pt x="45318" y="75"/>
                    <a:pt x="44131" y="75"/>
                  </a:cubicBezTo>
                  <a:cubicBezTo>
                    <a:pt x="42151" y="75"/>
                    <a:pt x="24338" y="13601"/>
                    <a:pt x="12660" y="38864"/>
                  </a:cubicBezTo>
                  <a:cubicBezTo>
                    <a:pt x="2566" y="60745"/>
                    <a:pt x="191" y="82825"/>
                    <a:pt x="191" y="99534"/>
                  </a:cubicBezTo>
                  <a:cubicBezTo>
                    <a:pt x="191" y="115050"/>
                    <a:pt x="2368" y="139119"/>
                    <a:pt x="13254" y="161597"/>
                  </a:cubicBezTo>
                  <a:cubicBezTo>
                    <a:pt x="25130" y="186064"/>
                    <a:pt x="42151" y="198994"/>
                    <a:pt x="44131" y="198994"/>
                  </a:cubicBezTo>
                  <a:cubicBezTo>
                    <a:pt x="45318" y="198994"/>
                    <a:pt x="46110" y="198397"/>
                    <a:pt x="46110" y="19700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40BBEB26-E8D9-30D8-5C2B-F5BB56F2D0B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70770" y="7117315"/>
              <a:ext cx="97182" cy="140238"/>
            </a:xfrm>
            <a:custGeom>
              <a:avLst/>
              <a:gdLst>
                <a:gd name="connsiteX0" fmla="*/ 46114 w 97182"/>
                <a:gd name="connsiteY0" fmla="*/ 2263 h 140238"/>
                <a:gd name="connsiteX1" fmla="*/ 43541 w 97182"/>
                <a:gd name="connsiteY1" fmla="*/ 75 h 140238"/>
                <a:gd name="connsiteX2" fmla="*/ 19394 w 97182"/>
                <a:gd name="connsiteY2" fmla="*/ 2064 h 140238"/>
                <a:gd name="connsiteX3" fmla="*/ 15633 w 97182"/>
                <a:gd name="connsiteY3" fmla="*/ 6042 h 140238"/>
                <a:gd name="connsiteX4" fmla="*/ 20383 w 97182"/>
                <a:gd name="connsiteY4" fmla="*/ 8429 h 140238"/>
                <a:gd name="connsiteX5" fmla="*/ 30280 w 97182"/>
                <a:gd name="connsiteY5" fmla="*/ 11811 h 140238"/>
                <a:gd name="connsiteX6" fmla="*/ 29686 w 97182"/>
                <a:gd name="connsiteY6" fmla="*/ 15789 h 140238"/>
                <a:gd name="connsiteX7" fmla="*/ 986 w 97182"/>
                <a:gd name="connsiteY7" fmla="*/ 130367 h 140238"/>
                <a:gd name="connsiteX8" fmla="*/ 195 w 97182"/>
                <a:gd name="connsiteY8" fmla="*/ 134743 h 140238"/>
                <a:gd name="connsiteX9" fmla="*/ 5935 w 97182"/>
                <a:gd name="connsiteY9" fmla="*/ 140313 h 140238"/>
                <a:gd name="connsiteX10" fmla="*/ 13258 w 97182"/>
                <a:gd name="connsiteY10" fmla="*/ 135141 h 140238"/>
                <a:gd name="connsiteX11" fmla="*/ 17018 w 97182"/>
                <a:gd name="connsiteY11" fmla="*/ 120023 h 140238"/>
                <a:gd name="connsiteX12" fmla="*/ 21373 w 97182"/>
                <a:gd name="connsiteY12" fmla="*/ 102120 h 140238"/>
                <a:gd name="connsiteX13" fmla="*/ 24738 w 97182"/>
                <a:gd name="connsiteY13" fmla="*/ 88793 h 140238"/>
                <a:gd name="connsiteX14" fmla="*/ 26915 w 97182"/>
                <a:gd name="connsiteY14" fmla="*/ 79841 h 140238"/>
                <a:gd name="connsiteX15" fmla="*/ 40374 w 97182"/>
                <a:gd name="connsiteY15" fmla="*/ 61541 h 140238"/>
                <a:gd name="connsiteX16" fmla="*/ 59375 w 97182"/>
                <a:gd name="connsiteY16" fmla="*/ 54579 h 140238"/>
                <a:gd name="connsiteX17" fmla="*/ 70063 w 97182"/>
                <a:gd name="connsiteY17" fmla="*/ 68503 h 140238"/>
                <a:gd name="connsiteX18" fmla="*/ 57791 w 97182"/>
                <a:gd name="connsiteY18" fmla="*/ 113061 h 140238"/>
                <a:gd name="connsiteX19" fmla="*/ 55218 w 97182"/>
                <a:gd name="connsiteY19" fmla="*/ 124002 h 140238"/>
                <a:gd name="connsiteX20" fmla="*/ 71448 w 97182"/>
                <a:gd name="connsiteY20" fmla="*/ 140313 h 140238"/>
                <a:gd name="connsiteX21" fmla="*/ 97377 w 97182"/>
                <a:gd name="connsiteY21" fmla="*/ 109679 h 140238"/>
                <a:gd name="connsiteX22" fmla="*/ 95002 w 97182"/>
                <a:gd name="connsiteY22" fmla="*/ 107690 h 140238"/>
                <a:gd name="connsiteX23" fmla="*/ 92033 w 97182"/>
                <a:gd name="connsiteY23" fmla="*/ 111271 h 140238"/>
                <a:gd name="connsiteX24" fmla="*/ 71844 w 97182"/>
                <a:gd name="connsiteY24" fmla="*/ 135937 h 140238"/>
                <a:gd name="connsiteX25" fmla="*/ 67094 w 97182"/>
                <a:gd name="connsiteY25" fmla="*/ 129372 h 140238"/>
                <a:gd name="connsiteX26" fmla="*/ 70657 w 97182"/>
                <a:gd name="connsiteY26" fmla="*/ 115249 h 140238"/>
                <a:gd name="connsiteX27" fmla="*/ 82730 w 97182"/>
                <a:gd name="connsiteY27" fmla="*/ 71487 h 140238"/>
                <a:gd name="connsiteX28" fmla="*/ 59969 w 97182"/>
                <a:gd name="connsiteY28" fmla="*/ 50202 h 140238"/>
                <a:gd name="connsiteX29" fmla="*/ 30675 w 97182"/>
                <a:gd name="connsiteY29" fmla="*/ 65519 h 140238"/>
                <a:gd name="connsiteX30" fmla="*/ 46114 w 97182"/>
                <a:gd name="connsiteY30" fmla="*/ 2263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182" h="140238">
                  <a:moveTo>
                    <a:pt x="46114" y="2263"/>
                  </a:moveTo>
                  <a:cubicBezTo>
                    <a:pt x="46114" y="2064"/>
                    <a:pt x="46114" y="75"/>
                    <a:pt x="43541" y="75"/>
                  </a:cubicBezTo>
                  <a:cubicBezTo>
                    <a:pt x="38988" y="75"/>
                    <a:pt x="24540" y="1666"/>
                    <a:pt x="19394" y="2064"/>
                  </a:cubicBezTo>
                  <a:cubicBezTo>
                    <a:pt x="17810" y="2263"/>
                    <a:pt x="15633" y="2462"/>
                    <a:pt x="15633" y="6042"/>
                  </a:cubicBezTo>
                  <a:cubicBezTo>
                    <a:pt x="15633" y="8429"/>
                    <a:pt x="17414" y="8429"/>
                    <a:pt x="20383" y="8429"/>
                  </a:cubicBezTo>
                  <a:cubicBezTo>
                    <a:pt x="29884" y="8429"/>
                    <a:pt x="30280" y="9822"/>
                    <a:pt x="30280" y="11811"/>
                  </a:cubicBezTo>
                  <a:lnTo>
                    <a:pt x="29686" y="15789"/>
                  </a:lnTo>
                  <a:lnTo>
                    <a:pt x="986" y="130367"/>
                  </a:lnTo>
                  <a:cubicBezTo>
                    <a:pt x="195" y="133152"/>
                    <a:pt x="195" y="133550"/>
                    <a:pt x="195" y="134743"/>
                  </a:cubicBezTo>
                  <a:cubicBezTo>
                    <a:pt x="195" y="139318"/>
                    <a:pt x="4153" y="140313"/>
                    <a:pt x="5935" y="140313"/>
                  </a:cubicBezTo>
                  <a:cubicBezTo>
                    <a:pt x="9101" y="140313"/>
                    <a:pt x="12268" y="137926"/>
                    <a:pt x="13258" y="135141"/>
                  </a:cubicBezTo>
                  <a:lnTo>
                    <a:pt x="17018" y="120023"/>
                  </a:lnTo>
                  <a:lnTo>
                    <a:pt x="21373" y="102120"/>
                  </a:lnTo>
                  <a:cubicBezTo>
                    <a:pt x="22560" y="97744"/>
                    <a:pt x="23748" y="93368"/>
                    <a:pt x="24738" y="88793"/>
                  </a:cubicBezTo>
                  <a:cubicBezTo>
                    <a:pt x="25133" y="87599"/>
                    <a:pt x="26717" y="81035"/>
                    <a:pt x="26915" y="79841"/>
                  </a:cubicBezTo>
                  <a:cubicBezTo>
                    <a:pt x="27509" y="78051"/>
                    <a:pt x="33644" y="66912"/>
                    <a:pt x="40374" y="61541"/>
                  </a:cubicBezTo>
                  <a:cubicBezTo>
                    <a:pt x="44728" y="58358"/>
                    <a:pt x="50864" y="54579"/>
                    <a:pt x="59375" y="54579"/>
                  </a:cubicBezTo>
                  <a:cubicBezTo>
                    <a:pt x="67886" y="54579"/>
                    <a:pt x="70063" y="61342"/>
                    <a:pt x="70063" y="68503"/>
                  </a:cubicBezTo>
                  <a:cubicBezTo>
                    <a:pt x="70063" y="79245"/>
                    <a:pt x="62542" y="100927"/>
                    <a:pt x="57791" y="113061"/>
                  </a:cubicBezTo>
                  <a:cubicBezTo>
                    <a:pt x="56208" y="117636"/>
                    <a:pt x="55218" y="120023"/>
                    <a:pt x="55218" y="124002"/>
                  </a:cubicBezTo>
                  <a:cubicBezTo>
                    <a:pt x="55218" y="133351"/>
                    <a:pt x="62146" y="140313"/>
                    <a:pt x="71448" y="140313"/>
                  </a:cubicBezTo>
                  <a:cubicBezTo>
                    <a:pt x="90054" y="140313"/>
                    <a:pt x="97377" y="111271"/>
                    <a:pt x="97377" y="109679"/>
                  </a:cubicBezTo>
                  <a:cubicBezTo>
                    <a:pt x="97377" y="107690"/>
                    <a:pt x="95596" y="107690"/>
                    <a:pt x="95002" y="107690"/>
                  </a:cubicBezTo>
                  <a:cubicBezTo>
                    <a:pt x="93022" y="107690"/>
                    <a:pt x="93022" y="108287"/>
                    <a:pt x="92033" y="111271"/>
                  </a:cubicBezTo>
                  <a:cubicBezTo>
                    <a:pt x="89064" y="121813"/>
                    <a:pt x="82730" y="135937"/>
                    <a:pt x="71844" y="135937"/>
                  </a:cubicBezTo>
                  <a:cubicBezTo>
                    <a:pt x="68480" y="135937"/>
                    <a:pt x="67094" y="133948"/>
                    <a:pt x="67094" y="129372"/>
                  </a:cubicBezTo>
                  <a:cubicBezTo>
                    <a:pt x="67094" y="124399"/>
                    <a:pt x="68875" y="119625"/>
                    <a:pt x="70657" y="115249"/>
                  </a:cubicBezTo>
                  <a:cubicBezTo>
                    <a:pt x="73824" y="106696"/>
                    <a:pt x="82730" y="83024"/>
                    <a:pt x="82730" y="71487"/>
                  </a:cubicBezTo>
                  <a:cubicBezTo>
                    <a:pt x="82730" y="58557"/>
                    <a:pt x="74813" y="50202"/>
                    <a:pt x="59969" y="50202"/>
                  </a:cubicBezTo>
                  <a:cubicBezTo>
                    <a:pt x="47499" y="50202"/>
                    <a:pt x="37999" y="56369"/>
                    <a:pt x="30675" y="65519"/>
                  </a:cubicBezTo>
                  <a:lnTo>
                    <a:pt x="46114" y="226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7" name="Dowolny kształt: kształt 176">
              <a:extLst>
                <a:ext uri="{FF2B5EF4-FFF2-40B4-BE49-F238E27FC236}">
                  <a16:creationId xmlns:a16="http://schemas.microsoft.com/office/drawing/2014/main" id="{9B8E42DE-EBF0-CF3C-EFC9-AE3D35B294B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85204" y="7106176"/>
              <a:ext cx="45919" cy="198919"/>
            </a:xfrm>
            <a:custGeom>
              <a:avLst/>
              <a:gdLst>
                <a:gd name="connsiteX0" fmla="*/ 46120 w 45919"/>
                <a:gd name="connsiteY0" fmla="*/ 99534 h 198919"/>
                <a:gd name="connsiteX1" fmla="*/ 33056 w 45919"/>
                <a:gd name="connsiteY1" fmla="*/ 37472 h 198919"/>
                <a:gd name="connsiteX2" fmla="*/ 2180 w 45919"/>
                <a:gd name="connsiteY2" fmla="*/ 75 h 198919"/>
                <a:gd name="connsiteX3" fmla="*/ 200 w 45919"/>
                <a:gd name="connsiteY3" fmla="*/ 2064 h 198919"/>
                <a:gd name="connsiteX4" fmla="*/ 3961 w 45919"/>
                <a:gd name="connsiteY4" fmla="*/ 6639 h 198919"/>
                <a:gd name="connsiteX5" fmla="*/ 34640 w 45919"/>
                <a:gd name="connsiteY5" fmla="*/ 99534 h 198919"/>
                <a:gd name="connsiteX6" fmla="*/ 2773 w 45919"/>
                <a:gd name="connsiteY6" fmla="*/ 193623 h 198919"/>
                <a:gd name="connsiteX7" fmla="*/ 200 w 45919"/>
                <a:gd name="connsiteY7" fmla="*/ 197005 h 198919"/>
                <a:gd name="connsiteX8" fmla="*/ 2180 w 45919"/>
                <a:gd name="connsiteY8" fmla="*/ 198994 h 198919"/>
                <a:gd name="connsiteX9" fmla="*/ 33650 w 45919"/>
                <a:gd name="connsiteY9" fmla="*/ 160205 h 198919"/>
                <a:gd name="connsiteX10" fmla="*/ 46120 w 45919"/>
                <a:gd name="connsiteY10" fmla="*/ 99534 h 1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9" h="198919">
                  <a:moveTo>
                    <a:pt x="46120" y="99534"/>
                  </a:moveTo>
                  <a:cubicBezTo>
                    <a:pt x="46120" y="84019"/>
                    <a:pt x="43942" y="59949"/>
                    <a:pt x="33056" y="37472"/>
                  </a:cubicBezTo>
                  <a:cubicBezTo>
                    <a:pt x="21181" y="13004"/>
                    <a:pt x="4159" y="75"/>
                    <a:pt x="2180" y="75"/>
                  </a:cubicBezTo>
                  <a:cubicBezTo>
                    <a:pt x="992" y="75"/>
                    <a:pt x="200" y="870"/>
                    <a:pt x="200" y="2064"/>
                  </a:cubicBezTo>
                  <a:cubicBezTo>
                    <a:pt x="200" y="2661"/>
                    <a:pt x="200" y="3059"/>
                    <a:pt x="3961" y="6639"/>
                  </a:cubicBezTo>
                  <a:cubicBezTo>
                    <a:pt x="23358" y="26332"/>
                    <a:pt x="34640" y="57960"/>
                    <a:pt x="34640" y="99534"/>
                  </a:cubicBezTo>
                  <a:cubicBezTo>
                    <a:pt x="34640" y="133550"/>
                    <a:pt x="27316" y="168560"/>
                    <a:pt x="2773" y="193623"/>
                  </a:cubicBezTo>
                  <a:cubicBezTo>
                    <a:pt x="200" y="196010"/>
                    <a:pt x="200" y="196408"/>
                    <a:pt x="200" y="197005"/>
                  </a:cubicBezTo>
                  <a:cubicBezTo>
                    <a:pt x="200" y="198199"/>
                    <a:pt x="992" y="198994"/>
                    <a:pt x="2180" y="198994"/>
                  </a:cubicBezTo>
                  <a:cubicBezTo>
                    <a:pt x="4159" y="198994"/>
                    <a:pt x="21972" y="185468"/>
                    <a:pt x="33650" y="160205"/>
                  </a:cubicBezTo>
                  <a:cubicBezTo>
                    <a:pt x="43744" y="138324"/>
                    <a:pt x="46120" y="116244"/>
                    <a:pt x="46120" y="99534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8" name="Dowolny kształt: kształt 177">
              <a:extLst>
                <a:ext uri="{FF2B5EF4-FFF2-40B4-BE49-F238E27FC236}">
                  <a16:creationId xmlns:a16="http://schemas.microsoft.com/office/drawing/2014/main" id="{748A0803-C99F-8712-FA1F-9AE711862A5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16956" y="7182362"/>
              <a:ext cx="131621" cy="46547"/>
            </a:xfrm>
            <a:custGeom>
              <a:avLst/>
              <a:gdLst>
                <a:gd name="connsiteX0" fmla="*/ 125099 w 131621"/>
                <a:gd name="connsiteY0" fmla="*/ 8032 h 46547"/>
                <a:gd name="connsiteX1" fmla="*/ 131829 w 131621"/>
                <a:gd name="connsiteY1" fmla="*/ 4053 h 46547"/>
                <a:gd name="connsiteX2" fmla="*/ 125297 w 131621"/>
                <a:gd name="connsiteY2" fmla="*/ 75 h 46547"/>
                <a:gd name="connsiteX3" fmla="*/ 6739 w 131621"/>
                <a:gd name="connsiteY3" fmla="*/ 75 h 46547"/>
                <a:gd name="connsiteX4" fmla="*/ 207 w 131621"/>
                <a:gd name="connsiteY4" fmla="*/ 4053 h 46547"/>
                <a:gd name="connsiteX5" fmla="*/ 6937 w 131621"/>
                <a:gd name="connsiteY5" fmla="*/ 8032 h 46547"/>
                <a:gd name="connsiteX6" fmla="*/ 125099 w 131621"/>
                <a:gd name="connsiteY6" fmla="*/ 8032 h 46547"/>
                <a:gd name="connsiteX7" fmla="*/ 125297 w 131621"/>
                <a:gd name="connsiteY7" fmla="*/ 46622 h 46547"/>
                <a:gd name="connsiteX8" fmla="*/ 131829 w 131621"/>
                <a:gd name="connsiteY8" fmla="*/ 42643 h 46547"/>
                <a:gd name="connsiteX9" fmla="*/ 125099 w 131621"/>
                <a:gd name="connsiteY9" fmla="*/ 38665 h 46547"/>
                <a:gd name="connsiteX10" fmla="*/ 6937 w 131621"/>
                <a:gd name="connsiteY10" fmla="*/ 38665 h 46547"/>
                <a:gd name="connsiteX11" fmla="*/ 207 w 131621"/>
                <a:gd name="connsiteY11" fmla="*/ 42643 h 46547"/>
                <a:gd name="connsiteX12" fmla="*/ 6739 w 131621"/>
                <a:gd name="connsiteY12" fmla="*/ 46622 h 46547"/>
                <a:gd name="connsiteX13" fmla="*/ 125297 w 131621"/>
                <a:gd name="connsiteY13" fmla="*/ 46622 h 4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621" h="46547">
                  <a:moveTo>
                    <a:pt x="125099" y="8032"/>
                  </a:moveTo>
                  <a:cubicBezTo>
                    <a:pt x="128068" y="8032"/>
                    <a:pt x="131829" y="8032"/>
                    <a:pt x="131829" y="4053"/>
                  </a:cubicBezTo>
                  <a:cubicBezTo>
                    <a:pt x="131829" y="75"/>
                    <a:pt x="128068" y="75"/>
                    <a:pt x="125297" y="75"/>
                  </a:cubicBezTo>
                  <a:lnTo>
                    <a:pt x="6739" y="75"/>
                  </a:lnTo>
                  <a:cubicBezTo>
                    <a:pt x="3968" y="75"/>
                    <a:pt x="207" y="75"/>
                    <a:pt x="207" y="4053"/>
                  </a:cubicBezTo>
                  <a:cubicBezTo>
                    <a:pt x="207" y="8032"/>
                    <a:pt x="3968" y="8032"/>
                    <a:pt x="6937" y="8032"/>
                  </a:cubicBezTo>
                  <a:lnTo>
                    <a:pt x="125099" y="8032"/>
                  </a:lnTo>
                  <a:close/>
                  <a:moveTo>
                    <a:pt x="125297" y="46622"/>
                  </a:moveTo>
                  <a:cubicBezTo>
                    <a:pt x="128068" y="46622"/>
                    <a:pt x="131829" y="46622"/>
                    <a:pt x="131829" y="42643"/>
                  </a:cubicBezTo>
                  <a:cubicBezTo>
                    <a:pt x="131829" y="38665"/>
                    <a:pt x="128068" y="38665"/>
                    <a:pt x="125099" y="38665"/>
                  </a:cubicBezTo>
                  <a:lnTo>
                    <a:pt x="6937" y="38665"/>
                  </a:lnTo>
                  <a:cubicBezTo>
                    <a:pt x="3968" y="38665"/>
                    <a:pt x="207" y="38665"/>
                    <a:pt x="207" y="42643"/>
                  </a:cubicBezTo>
                  <a:cubicBezTo>
                    <a:pt x="207" y="46622"/>
                    <a:pt x="3968" y="46622"/>
                    <a:pt x="6739" y="46622"/>
                  </a:cubicBezTo>
                  <a:lnTo>
                    <a:pt x="125297" y="46622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9" name="Dowolny kształt: kształt 178">
              <a:extLst>
                <a:ext uri="{FF2B5EF4-FFF2-40B4-BE49-F238E27FC236}">
                  <a16:creationId xmlns:a16="http://schemas.microsoft.com/office/drawing/2014/main" id="{25821DE9-CC13-253E-DDBA-F75BA2E296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06254" y="7072006"/>
              <a:ext cx="21178" cy="21085"/>
            </a:xfrm>
            <a:custGeom>
              <a:avLst/>
              <a:gdLst>
                <a:gd name="connsiteX0" fmla="*/ 21400 w 21178"/>
                <a:gd name="connsiteY0" fmla="*/ 10615 h 21085"/>
                <a:gd name="connsiteX1" fmla="*/ 10909 w 21178"/>
                <a:gd name="connsiteY1" fmla="*/ 72 h 21085"/>
                <a:gd name="connsiteX2" fmla="*/ 221 w 21178"/>
                <a:gd name="connsiteY2" fmla="*/ 10615 h 21085"/>
                <a:gd name="connsiteX3" fmla="*/ 10711 w 21178"/>
                <a:gd name="connsiteY3" fmla="*/ 21158 h 21085"/>
                <a:gd name="connsiteX4" fmla="*/ 21400 w 21178"/>
                <a:gd name="connsiteY4" fmla="*/ 10615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8" h="21085">
                  <a:moveTo>
                    <a:pt x="21400" y="10615"/>
                  </a:moveTo>
                  <a:cubicBezTo>
                    <a:pt x="21400" y="5244"/>
                    <a:pt x="16847" y="72"/>
                    <a:pt x="10909" y="72"/>
                  </a:cubicBezTo>
                  <a:cubicBezTo>
                    <a:pt x="4180" y="72"/>
                    <a:pt x="221" y="5642"/>
                    <a:pt x="221" y="10615"/>
                  </a:cubicBezTo>
                  <a:cubicBezTo>
                    <a:pt x="221" y="15986"/>
                    <a:pt x="4774" y="21158"/>
                    <a:pt x="10711" y="21158"/>
                  </a:cubicBezTo>
                  <a:cubicBezTo>
                    <a:pt x="17441" y="21158"/>
                    <a:pt x="21400" y="15588"/>
                    <a:pt x="21400" y="1061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0" name="Dowolny kształt: kształt 179">
              <a:extLst>
                <a:ext uri="{FF2B5EF4-FFF2-40B4-BE49-F238E27FC236}">
                  <a16:creationId xmlns:a16="http://schemas.microsoft.com/office/drawing/2014/main" id="{03934A08-7550-45AC-2B2B-34B1DAB05D7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22316" y="7119504"/>
              <a:ext cx="168435" cy="135861"/>
            </a:xfrm>
            <a:custGeom>
              <a:avLst/>
              <a:gdLst>
                <a:gd name="connsiteX0" fmla="*/ 93441 w 168435"/>
                <a:gd name="connsiteY0" fmla="*/ 55573 h 135861"/>
                <a:gd name="connsiteX1" fmla="*/ 92452 w 168435"/>
                <a:gd name="connsiteY1" fmla="*/ 52788 h 135861"/>
                <a:gd name="connsiteX2" fmla="*/ 98191 w 168435"/>
                <a:gd name="connsiteY2" fmla="*/ 48213 h 135861"/>
                <a:gd name="connsiteX3" fmla="*/ 132829 w 168435"/>
                <a:gd name="connsiteY3" fmla="*/ 21359 h 135861"/>
                <a:gd name="connsiteX4" fmla="*/ 165091 w 168435"/>
                <a:gd name="connsiteY4" fmla="*/ 6241 h 135861"/>
                <a:gd name="connsiteX5" fmla="*/ 168654 w 168435"/>
                <a:gd name="connsiteY5" fmla="*/ 2263 h 135861"/>
                <a:gd name="connsiteX6" fmla="*/ 166476 w 168435"/>
                <a:gd name="connsiteY6" fmla="*/ 75 h 135861"/>
                <a:gd name="connsiteX7" fmla="*/ 152424 w 168435"/>
                <a:gd name="connsiteY7" fmla="*/ 671 h 135861"/>
                <a:gd name="connsiteX8" fmla="*/ 130454 w 168435"/>
                <a:gd name="connsiteY8" fmla="*/ 75 h 135861"/>
                <a:gd name="connsiteX9" fmla="*/ 126693 w 168435"/>
                <a:gd name="connsiteY9" fmla="*/ 4053 h 135861"/>
                <a:gd name="connsiteX10" fmla="*/ 129068 w 168435"/>
                <a:gd name="connsiteY10" fmla="*/ 6241 h 135861"/>
                <a:gd name="connsiteX11" fmla="*/ 135204 w 168435"/>
                <a:gd name="connsiteY11" fmla="*/ 10419 h 135861"/>
                <a:gd name="connsiteX12" fmla="*/ 128078 w 168435"/>
                <a:gd name="connsiteY12" fmla="*/ 19569 h 135861"/>
                <a:gd name="connsiteX13" fmla="*/ 50887 w 168435"/>
                <a:gd name="connsiteY13" fmla="*/ 79245 h 135861"/>
                <a:gd name="connsiteX14" fmla="*/ 66721 w 168435"/>
                <a:gd name="connsiteY14" fmla="*/ 15392 h 135861"/>
                <a:gd name="connsiteX15" fmla="*/ 83347 w 168435"/>
                <a:gd name="connsiteY15" fmla="*/ 6241 h 135861"/>
                <a:gd name="connsiteX16" fmla="*/ 90076 w 168435"/>
                <a:gd name="connsiteY16" fmla="*/ 2263 h 135861"/>
                <a:gd name="connsiteX17" fmla="*/ 87306 w 168435"/>
                <a:gd name="connsiteY17" fmla="*/ 75 h 135861"/>
                <a:gd name="connsiteX18" fmla="*/ 61971 w 168435"/>
                <a:gd name="connsiteY18" fmla="*/ 671 h 135861"/>
                <a:gd name="connsiteX19" fmla="*/ 36438 w 168435"/>
                <a:gd name="connsiteY19" fmla="*/ 75 h 135861"/>
                <a:gd name="connsiteX20" fmla="*/ 32480 w 168435"/>
                <a:gd name="connsiteY20" fmla="*/ 3854 h 135861"/>
                <a:gd name="connsiteX21" fmla="*/ 38220 w 168435"/>
                <a:gd name="connsiteY21" fmla="*/ 6241 h 135861"/>
                <a:gd name="connsiteX22" fmla="*/ 46730 w 168435"/>
                <a:gd name="connsiteY22" fmla="*/ 6639 h 135861"/>
                <a:gd name="connsiteX23" fmla="*/ 51085 w 168435"/>
                <a:gd name="connsiteY23" fmla="*/ 9822 h 135861"/>
                <a:gd name="connsiteX24" fmla="*/ 50293 w 168435"/>
                <a:gd name="connsiteY24" fmla="*/ 13601 h 135861"/>
                <a:gd name="connsiteX25" fmla="*/ 23771 w 168435"/>
                <a:gd name="connsiteY25" fmla="*/ 120421 h 135861"/>
                <a:gd name="connsiteX26" fmla="*/ 5760 w 168435"/>
                <a:gd name="connsiteY26" fmla="*/ 129770 h 135861"/>
                <a:gd name="connsiteX27" fmla="*/ 218 w 168435"/>
                <a:gd name="connsiteY27" fmla="*/ 133550 h 135861"/>
                <a:gd name="connsiteX28" fmla="*/ 3186 w 168435"/>
                <a:gd name="connsiteY28" fmla="*/ 135937 h 135861"/>
                <a:gd name="connsiteX29" fmla="*/ 28323 w 168435"/>
                <a:gd name="connsiteY29" fmla="*/ 135340 h 135861"/>
                <a:gd name="connsiteX30" fmla="*/ 40991 w 168435"/>
                <a:gd name="connsiteY30" fmla="*/ 135539 h 135861"/>
                <a:gd name="connsiteX31" fmla="*/ 53856 w 168435"/>
                <a:gd name="connsiteY31" fmla="*/ 135937 h 135861"/>
                <a:gd name="connsiteX32" fmla="*/ 57814 w 168435"/>
                <a:gd name="connsiteY32" fmla="*/ 131958 h 135861"/>
                <a:gd name="connsiteX33" fmla="*/ 52272 w 168435"/>
                <a:gd name="connsiteY33" fmla="*/ 129770 h 135861"/>
                <a:gd name="connsiteX34" fmla="*/ 39407 w 168435"/>
                <a:gd name="connsiteY34" fmla="*/ 126190 h 135861"/>
                <a:gd name="connsiteX35" fmla="*/ 41188 w 168435"/>
                <a:gd name="connsiteY35" fmla="*/ 117437 h 135861"/>
                <a:gd name="connsiteX36" fmla="*/ 49106 w 168435"/>
                <a:gd name="connsiteY36" fmla="*/ 86207 h 135861"/>
                <a:gd name="connsiteX37" fmla="*/ 78597 w 168435"/>
                <a:gd name="connsiteY37" fmla="*/ 63132 h 135861"/>
                <a:gd name="connsiteX38" fmla="*/ 101556 w 168435"/>
                <a:gd name="connsiteY38" fmla="*/ 116642 h 135861"/>
                <a:gd name="connsiteX39" fmla="*/ 103931 w 168435"/>
                <a:gd name="connsiteY39" fmla="*/ 123604 h 135861"/>
                <a:gd name="connsiteX40" fmla="*/ 93639 w 168435"/>
                <a:gd name="connsiteY40" fmla="*/ 129770 h 135861"/>
                <a:gd name="connsiteX41" fmla="*/ 89285 w 168435"/>
                <a:gd name="connsiteY41" fmla="*/ 133749 h 135861"/>
                <a:gd name="connsiteX42" fmla="*/ 92056 w 168435"/>
                <a:gd name="connsiteY42" fmla="*/ 135937 h 135861"/>
                <a:gd name="connsiteX43" fmla="*/ 116203 w 168435"/>
                <a:gd name="connsiteY43" fmla="*/ 135340 h 135861"/>
                <a:gd name="connsiteX44" fmla="*/ 135600 w 168435"/>
                <a:gd name="connsiteY44" fmla="*/ 135937 h 135861"/>
                <a:gd name="connsiteX45" fmla="*/ 139162 w 168435"/>
                <a:gd name="connsiteY45" fmla="*/ 131958 h 135861"/>
                <a:gd name="connsiteX46" fmla="*/ 135204 w 168435"/>
                <a:gd name="connsiteY46" fmla="*/ 129770 h 135861"/>
                <a:gd name="connsiteX47" fmla="*/ 121547 w 168435"/>
                <a:gd name="connsiteY47" fmla="*/ 120819 h 135861"/>
                <a:gd name="connsiteX48" fmla="*/ 93441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441" y="55573"/>
                  </a:moveTo>
                  <a:cubicBezTo>
                    <a:pt x="93243" y="54976"/>
                    <a:pt x="92452" y="53385"/>
                    <a:pt x="92452" y="52788"/>
                  </a:cubicBezTo>
                  <a:cubicBezTo>
                    <a:pt x="92452" y="52589"/>
                    <a:pt x="96014" y="49805"/>
                    <a:pt x="98191" y="48213"/>
                  </a:cubicBezTo>
                  <a:lnTo>
                    <a:pt x="132829" y="21359"/>
                  </a:lnTo>
                  <a:cubicBezTo>
                    <a:pt x="151434" y="7634"/>
                    <a:pt x="159153" y="6838"/>
                    <a:pt x="165091" y="6241"/>
                  </a:cubicBezTo>
                  <a:cubicBezTo>
                    <a:pt x="166674" y="6042"/>
                    <a:pt x="168654" y="5843"/>
                    <a:pt x="168654" y="2263"/>
                  </a:cubicBezTo>
                  <a:cubicBezTo>
                    <a:pt x="168654" y="1467"/>
                    <a:pt x="168060" y="75"/>
                    <a:pt x="166476" y="75"/>
                  </a:cubicBezTo>
                  <a:cubicBezTo>
                    <a:pt x="162122" y="75"/>
                    <a:pt x="157174" y="671"/>
                    <a:pt x="152424" y="671"/>
                  </a:cubicBezTo>
                  <a:cubicBezTo>
                    <a:pt x="145298" y="671"/>
                    <a:pt x="137579" y="75"/>
                    <a:pt x="130454" y="75"/>
                  </a:cubicBezTo>
                  <a:cubicBezTo>
                    <a:pt x="129068" y="75"/>
                    <a:pt x="126693" y="75"/>
                    <a:pt x="126693" y="4053"/>
                  </a:cubicBezTo>
                  <a:cubicBezTo>
                    <a:pt x="126693" y="5446"/>
                    <a:pt x="127683" y="6042"/>
                    <a:pt x="129068" y="6241"/>
                  </a:cubicBezTo>
                  <a:cubicBezTo>
                    <a:pt x="133423" y="6639"/>
                    <a:pt x="135204" y="7634"/>
                    <a:pt x="135204" y="10419"/>
                  </a:cubicBezTo>
                  <a:cubicBezTo>
                    <a:pt x="135204" y="13999"/>
                    <a:pt x="129266" y="18574"/>
                    <a:pt x="128078" y="19569"/>
                  </a:cubicBezTo>
                  <a:lnTo>
                    <a:pt x="50887" y="79245"/>
                  </a:lnTo>
                  <a:lnTo>
                    <a:pt x="66721" y="15392"/>
                  </a:lnTo>
                  <a:cubicBezTo>
                    <a:pt x="68502" y="8230"/>
                    <a:pt x="68898" y="6241"/>
                    <a:pt x="83347" y="6241"/>
                  </a:cubicBezTo>
                  <a:cubicBezTo>
                    <a:pt x="88295" y="6241"/>
                    <a:pt x="90076" y="6241"/>
                    <a:pt x="90076" y="2263"/>
                  </a:cubicBezTo>
                  <a:cubicBezTo>
                    <a:pt x="90076" y="473"/>
                    <a:pt x="88493" y="75"/>
                    <a:pt x="87306" y="75"/>
                  </a:cubicBezTo>
                  <a:cubicBezTo>
                    <a:pt x="81764" y="75"/>
                    <a:pt x="67513" y="671"/>
                    <a:pt x="61971" y="671"/>
                  </a:cubicBezTo>
                  <a:cubicBezTo>
                    <a:pt x="56231" y="671"/>
                    <a:pt x="42178" y="75"/>
                    <a:pt x="36438" y="75"/>
                  </a:cubicBezTo>
                  <a:cubicBezTo>
                    <a:pt x="35053" y="75"/>
                    <a:pt x="32480" y="75"/>
                    <a:pt x="32480" y="3854"/>
                  </a:cubicBezTo>
                  <a:cubicBezTo>
                    <a:pt x="32480" y="6241"/>
                    <a:pt x="34261" y="6241"/>
                    <a:pt x="38220" y="6241"/>
                  </a:cubicBezTo>
                  <a:cubicBezTo>
                    <a:pt x="40793" y="6241"/>
                    <a:pt x="44355" y="6440"/>
                    <a:pt x="46730" y="6639"/>
                  </a:cubicBezTo>
                  <a:cubicBezTo>
                    <a:pt x="49897" y="7037"/>
                    <a:pt x="51085" y="7634"/>
                    <a:pt x="51085" y="9822"/>
                  </a:cubicBezTo>
                  <a:cubicBezTo>
                    <a:pt x="51085" y="10617"/>
                    <a:pt x="50887" y="11214"/>
                    <a:pt x="50293" y="13601"/>
                  </a:cubicBezTo>
                  <a:lnTo>
                    <a:pt x="23771" y="120421"/>
                  </a:lnTo>
                  <a:cubicBezTo>
                    <a:pt x="21792" y="128179"/>
                    <a:pt x="21396" y="129770"/>
                    <a:pt x="5760" y="129770"/>
                  </a:cubicBezTo>
                  <a:cubicBezTo>
                    <a:pt x="2395" y="129770"/>
                    <a:pt x="218" y="129770"/>
                    <a:pt x="218" y="133550"/>
                  </a:cubicBezTo>
                  <a:cubicBezTo>
                    <a:pt x="218" y="135937"/>
                    <a:pt x="2593" y="135937"/>
                    <a:pt x="3186" y="135937"/>
                  </a:cubicBezTo>
                  <a:cubicBezTo>
                    <a:pt x="8728" y="135937"/>
                    <a:pt x="22781" y="135340"/>
                    <a:pt x="28323" y="135340"/>
                  </a:cubicBezTo>
                  <a:cubicBezTo>
                    <a:pt x="32480" y="135340"/>
                    <a:pt x="36834" y="135539"/>
                    <a:pt x="40991" y="135539"/>
                  </a:cubicBezTo>
                  <a:cubicBezTo>
                    <a:pt x="45345" y="135539"/>
                    <a:pt x="49699" y="135937"/>
                    <a:pt x="53856" y="135937"/>
                  </a:cubicBezTo>
                  <a:cubicBezTo>
                    <a:pt x="55241" y="135937"/>
                    <a:pt x="57814" y="135937"/>
                    <a:pt x="57814" y="131958"/>
                  </a:cubicBezTo>
                  <a:cubicBezTo>
                    <a:pt x="57814" y="129770"/>
                    <a:pt x="56033" y="129770"/>
                    <a:pt x="52272" y="129770"/>
                  </a:cubicBezTo>
                  <a:cubicBezTo>
                    <a:pt x="44949" y="129770"/>
                    <a:pt x="39407" y="129770"/>
                    <a:pt x="39407" y="126190"/>
                  </a:cubicBezTo>
                  <a:cubicBezTo>
                    <a:pt x="39407" y="124797"/>
                    <a:pt x="40595" y="120421"/>
                    <a:pt x="41188" y="117437"/>
                  </a:cubicBezTo>
                  <a:cubicBezTo>
                    <a:pt x="43959" y="107093"/>
                    <a:pt x="46533" y="96551"/>
                    <a:pt x="49106" y="86207"/>
                  </a:cubicBezTo>
                  <a:lnTo>
                    <a:pt x="78597" y="63132"/>
                  </a:lnTo>
                  <a:lnTo>
                    <a:pt x="101556" y="116642"/>
                  </a:lnTo>
                  <a:cubicBezTo>
                    <a:pt x="103931" y="122012"/>
                    <a:pt x="103931" y="122410"/>
                    <a:pt x="103931" y="123604"/>
                  </a:cubicBezTo>
                  <a:cubicBezTo>
                    <a:pt x="103931" y="129571"/>
                    <a:pt x="95421" y="129770"/>
                    <a:pt x="93639" y="129770"/>
                  </a:cubicBezTo>
                  <a:cubicBezTo>
                    <a:pt x="91462" y="129770"/>
                    <a:pt x="89285" y="129770"/>
                    <a:pt x="89285" y="133749"/>
                  </a:cubicBezTo>
                  <a:cubicBezTo>
                    <a:pt x="89285" y="135937"/>
                    <a:pt x="91660" y="135937"/>
                    <a:pt x="92056" y="135937"/>
                  </a:cubicBezTo>
                  <a:cubicBezTo>
                    <a:pt x="99973" y="135937"/>
                    <a:pt x="108286" y="135340"/>
                    <a:pt x="116203" y="135340"/>
                  </a:cubicBezTo>
                  <a:cubicBezTo>
                    <a:pt x="120557" y="135340"/>
                    <a:pt x="131245" y="135937"/>
                    <a:pt x="135600" y="135937"/>
                  </a:cubicBezTo>
                  <a:cubicBezTo>
                    <a:pt x="136589" y="135937"/>
                    <a:pt x="139162" y="135937"/>
                    <a:pt x="139162" y="131958"/>
                  </a:cubicBezTo>
                  <a:cubicBezTo>
                    <a:pt x="139162" y="129770"/>
                    <a:pt x="136985" y="129770"/>
                    <a:pt x="135204" y="129770"/>
                  </a:cubicBezTo>
                  <a:cubicBezTo>
                    <a:pt x="127089" y="129571"/>
                    <a:pt x="124516" y="127781"/>
                    <a:pt x="121547" y="120819"/>
                  </a:cubicBezTo>
                  <a:lnTo>
                    <a:pt x="93441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F5D535E8-1102-5DD1-3F56-A393EB6C42F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506613" y="7098368"/>
              <a:ext cx="86731" cy="91483"/>
            </a:xfrm>
            <a:custGeom>
              <a:avLst/>
              <a:gdLst>
                <a:gd name="connsiteX0" fmla="*/ 34448 w 86731"/>
                <a:gd name="connsiteY0" fmla="*/ 62730 h 91483"/>
                <a:gd name="connsiteX1" fmla="*/ 39159 w 86731"/>
                <a:gd name="connsiteY1" fmla="*/ 62869 h 91483"/>
                <a:gd name="connsiteX2" fmla="*/ 86958 w 86731"/>
                <a:gd name="connsiteY2" fmla="*/ 20400 h 91483"/>
                <a:gd name="connsiteX3" fmla="*/ 68808 w 86731"/>
                <a:gd name="connsiteY3" fmla="*/ 70 h 91483"/>
                <a:gd name="connsiteX4" fmla="*/ 35695 w 86731"/>
                <a:gd name="connsiteY4" fmla="*/ 35020 h 91483"/>
                <a:gd name="connsiteX5" fmla="*/ 30015 w 86731"/>
                <a:gd name="connsiteY5" fmla="*/ 52565 h 91483"/>
                <a:gd name="connsiteX6" fmla="*/ 5076 w 86731"/>
                <a:gd name="connsiteY6" fmla="*/ 33210 h 91483"/>
                <a:gd name="connsiteX7" fmla="*/ 17130 w 86731"/>
                <a:gd name="connsiteY7" fmla="*/ 4943 h 91483"/>
                <a:gd name="connsiteX8" fmla="*/ 18238 w 86731"/>
                <a:gd name="connsiteY8" fmla="*/ 3133 h 91483"/>
                <a:gd name="connsiteX9" fmla="*/ 16021 w 86731"/>
                <a:gd name="connsiteY9" fmla="*/ 1462 h 91483"/>
                <a:gd name="connsiteX10" fmla="*/ 11588 w 86731"/>
                <a:gd name="connsiteY10" fmla="*/ 4526 h 91483"/>
                <a:gd name="connsiteX11" fmla="*/ 227 w 86731"/>
                <a:gd name="connsiteY11" fmla="*/ 34602 h 91483"/>
                <a:gd name="connsiteX12" fmla="*/ 27105 w 86731"/>
                <a:gd name="connsiteY12" fmla="*/ 61616 h 91483"/>
                <a:gd name="connsiteX13" fmla="*/ 19347 w 86731"/>
                <a:gd name="connsiteY13" fmla="*/ 87097 h 91483"/>
                <a:gd name="connsiteX14" fmla="*/ 24057 w 86731"/>
                <a:gd name="connsiteY14" fmla="*/ 91553 h 91483"/>
                <a:gd name="connsiteX15" fmla="*/ 29461 w 86731"/>
                <a:gd name="connsiteY15" fmla="*/ 88490 h 91483"/>
                <a:gd name="connsiteX16" fmla="*/ 34448 w 86731"/>
                <a:gd name="connsiteY16" fmla="*/ 62730 h 91483"/>
                <a:gd name="connsiteX17" fmla="*/ 36249 w 86731"/>
                <a:gd name="connsiteY17" fmla="*/ 53261 h 91483"/>
                <a:gd name="connsiteX18" fmla="*/ 46779 w 86731"/>
                <a:gd name="connsiteY18" fmla="*/ 21931 h 91483"/>
                <a:gd name="connsiteX19" fmla="*/ 67284 w 86731"/>
                <a:gd name="connsiteY19" fmla="*/ 9539 h 91483"/>
                <a:gd name="connsiteX20" fmla="*/ 81971 w 86731"/>
                <a:gd name="connsiteY20" fmla="*/ 23184 h 91483"/>
                <a:gd name="connsiteX21" fmla="*/ 40683 w 86731"/>
                <a:gd name="connsiteY21" fmla="*/ 53400 h 91483"/>
                <a:gd name="connsiteX22" fmla="*/ 36249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448" y="62730"/>
                  </a:moveTo>
                  <a:cubicBezTo>
                    <a:pt x="35972" y="62869"/>
                    <a:pt x="37635" y="62869"/>
                    <a:pt x="39159" y="62869"/>
                  </a:cubicBezTo>
                  <a:cubicBezTo>
                    <a:pt x="64098" y="62869"/>
                    <a:pt x="86958" y="42400"/>
                    <a:pt x="86958" y="20400"/>
                  </a:cubicBezTo>
                  <a:cubicBezTo>
                    <a:pt x="86958" y="8007"/>
                    <a:pt x="79615" y="70"/>
                    <a:pt x="68808" y="70"/>
                  </a:cubicBezTo>
                  <a:cubicBezTo>
                    <a:pt x="49689" y="70"/>
                    <a:pt x="39575" y="24577"/>
                    <a:pt x="35695" y="35020"/>
                  </a:cubicBezTo>
                  <a:cubicBezTo>
                    <a:pt x="33894" y="40172"/>
                    <a:pt x="30846" y="49919"/>
                    <a:pt x="30015" y="52565"/>
                  </a:cubicBezTo>
                  <a:cubicBezTo>
                    <a:pt x="14774" y="50476"/>
                    <a:pt x="5076" y="43514"/>
                    <a:pt x="5076" y="33210"/>
                  </a:cubicBezTo>
                  <a:cubicBezTo>
                    <a:pt x="5076" y="33071"/>
                    <a:pt x="5907" y="17475"/>
                    <a:pt x="17130" y="4943"/>
                  </a:cubicBezTo>
                  <a:cubicBezTo>
                    <a:pt x="18100" y="3969"/>
                    <a:pt x="18238" y="3690"/>
                    <a:pt x="18238" y="3133"/>
                  </a:cubicBezTo>
                  <a:cubicBezTo>
                    <a:pt x="18238" y="1462"/>
                    <a:pt x="16437" y="1462"/>
                    <a:pt x="16021" y="1462"/>
                  </a:cubicBezTo>
                  <a:cubicBezTo>
                    <a:pt x="14774" y="1462"/>
                    <a:pt x="14220" y="1462"/>
                    <a:pt x="11588" y="4526"/>
                  </a:cubicBezTo>
                  <a:cubicBezTo>
                    <a:pt x="3829" y="14134"/>
                    <a:pt x="227" y="28615"/>
                    <a:pt x="227" y="34602"/>
                  </a:cubicBezTo>
                  <a:cubicBezTo>
                    <a:pt x="227" y="46995"/>
                    <a:pt x="9232" y="57717"/>
                    <a:pt x="27105" y="61616"/>
                  </a:cubicBezTo>
                  <a:cubicBezTo>
                    <a:pt x="20178" y="83198"/>
                    <a:pt x="19347" y="85844"/>
                    <a:pt x="19347" y="87097"/>
                  </a:cubicBezTo>
                  <a:cubicBezTo>
                    <a:pt x="19347" y="90857"/>
                    <a:pt x="22533" y="91553"/>
                    <a:pt x="24057" y="91553"/>
                  </a:cubicBezTo>
                  <a:cubicBezTo>
                    <a:pt x="25581" y="91553"/>
                    <a:pt x="28352" y="90578"/>
                    <a:pt x="29461" y="88490"/>
                  </a:cubicBezTo>
                  <a:cubicBezTo>
                    <a:pt x="30430" y="86401"/>
                    <a:pt x="31677" y="79300"/>
                    <a:pt x="34448" y="62730"/>
                  </a:cubicBezTo>
                  <a:close/>
                  <a:moveTo>
                    <a:pt x="36249" y="53261"/>
                  </a:moveTo>
                  <a:cubicBezTo>
                    <a:pt x="39020" y="37248"/>
                    <a:pt x="40129" y="30982"/>
                    <a:pt x="46779" y="21931"/>
                  </a:cubicBezTo>
                  <a:cubicBezTo>
                    <a:pt x="53014" y="13437"/>
                    <a:pt x="60357" y="9539"/>
                    <a:pt x="67284" y="9539"/>
                  </a:cubicBezTo>
                  <a:cubicBezTo>
                    <a:pt x="76844" y="9539"/>
                    <a:pt x="81971" y="15944"/>
                    <a:pt x="81971" y="23184"/>
                  </a:cubicBezTo>
                  <a:cubicBezTo>
                    <a:pt x="81971" y="37248"/>
                    <a:pt x="64513" y="53400"/>
                    <a:pt x="40683" y="53400"/>
                  </a:cubicBezTo>
                  <a:cubicBezTo>
                    <a:pt x="39436" y="53400"/>
                    <a:pt x="37496" y="53400"/>
                    <a:pt x="36249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7B6F93A4-9CA8-5326-EF77-F3556C231AE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93287" y="7218736"/>
              <a:ext cx="68166" cy="98027"/>
            </a:xfrm>
            <a:custGeom>
              <a:avLst/>
              <a:gdLst>
                <a:gd name="connsiteX0" fmla="*/ 33201 w 68166"/>
                <a:gd name="connsiteY0" fmla="*/ 4255 h 98027"/>
                <a:gd name="connsiteX1" fmla="*/ 33755 w 68166"/>
                <a:gd name="connsiteY1" fmla="*/ 2027 h 98027"/>
                <a:gd name="connsiteX2" fmla="*/ 31538 w 68166"/>
                <a:gd name="connsiteY2" fmla="*/ 78 h 98027"/>
                <a:gd name="connsiteX3" fmla="*/ 13804 w 68166"/>
                <a:gd name="connsiteY3" fmla="*/ 1470 h 98027"/>
                <a:gd name="connsiteX4" fmla="*/ 10756 w 68166"/>
                <a:gd name="connsiteY4" fmla="*/ 4673 h 98027"/>
                <a:gd name="connsiteX5" fmla="*/ 14358 w 68166"/>
                <a:gd name="connsiteY5" fmla="*/ 6622 h 98027"/>
                <a:gd name="connsiteX6" fmla="*/ 21008 w 68166"/>
                <a:gd name="connsiteY6" fmla="*/ 8711 h 98027"/>
                <a:gd name="connsiteX7" fmla="*/ 20454 w 68166"/>
                <a:gd name="connsiteY7" fmla="*/ 11774 h 98027"/>
                <a:gd name="connsiteX8" fmla="*/ 919 w 68166"/>
                <a:gd name="connsiteY8" fmla="*/ 90586 h 98027"/>
                <a:gd name="connsiteX9" fmla="*/ 226 w 68166"/>
                <a:gd name="connsiteY9" fmla="*/ 93649 h 98027"/>
                <a:gd name="connsiteX10" fmla="*/ 4937 w 68166"/>
                <a:gd name="connsiteY10" fmla="*/ 98105 h 98027"/>
                <a:gd name="connsiteX11" fmla="*/ 11310 w 68166"/>
                <a:gd name="connsiteY11" fmla="*/ 92257 h 98027"/>
                <a:gd name="connsiteX12" fmla="*/ 18099 w 68166"/>
                <a:gd name="connsiteY12" fmla="*/ 65244 h 98027"/>
                <a:gd name="connsiteX13" fmla="*/ 35833 w 68166"/>
                <a:gd name="connsiteY13" fmla="*/ 76662 h 98027"/>
                <a:gd name="connsiteX14" fmla="*/ 35556 w 68166"/>
                <a:gd name="connsiteY14" fmla="*/ 79447 h 98027"/>
                <a:gd name="connsiteX15" fmla="*/ 35002 w 68166"/>
                <a:gd name="connsiteY15" fmla="*/ 83763 h 98027"/>
                <a:gd name="connsiteX16" fmla="*/ 49688 w 68166"/>
                <a:gd name="connsiteY16" fmla="*/ 98105 h 98027"/>
                <a:gd name="connsiteX17" fmla="*/ 67284 w 68166"/>
                <a:gd name="connsiteY17" fmla="*/ 76801 h 98027"/>
                <a:gd name="connsiteX18" fmla="*/ 65067 w 68166"/>
                <a:gd name="connsiteY18" fmla="*/ 74991 h 98027"/>
                <a:gd name="connsiteX19" fmla="*/ 62296 w 68166"/>
                <a:gd name="connsiteY19" fmla="*/ 78333 h 98027"/>
                <a:gd name="connsiteX20" fmla="*/ 50104 w 68166"/>
                <a:gd name="connsiteY20" fmla="*/ 94206 h 98027"/>
                <a:gd name="connsiteX21" fmla="*/ 45254 w 68166"/>
                <a:gd name="connsiteY21" fmla="*/ 86966 h 98027"/>
                <a:gd name="connsiteX22" fmla="*/ 46086 w 68166"/>
                <a:gd name="connsiteY22" fmla="*/ 80700 h 98027"/>
                <a:gd name="connsiteX23" fmla="*/ 46778 w 68166"/>
                <a:gd name="connsiteY23" fmla="*/ 76383 h 98027"/>
                <a:gd name="connsiteX24" fmla="*/ 24334 w 68166"/>
                <a:gd name="connsiteY24" fmla="*/ 61623 h 98027"/>
                <a:gd name="connsiteX25" fmla="*/ 35833 w 68166"/>
                <a:gd name="connsiteY25" fmla="*/ 52433 h 98027"/>
                <a:gd name="connsiteX26" fmla="*/ 57585 w 68166"/>
                <a:gd name="connsiteY26" fmla="*/ 39205 h 98027"/>
                <a:gd name="connsiteX27" fmla="*/ 62157 w 68166"/>
                <a:gd name="connsiteY27" fmla="*/ 41015 h 98027"/>
                <a:gd name="connsiteX28" fmla="*/ 54953 w 68166"/>
                <a:gd name="connsiteY28" fmla="*/ 48813 h 98027"/>
                <a:gd name="connsiteX29" fmla="*/ 60495 w 68166"/>
                <a:gd name="connsiteY29" fmla="*/ 53965 h 98027"/>
                <a:gd name="connsiteX30" fmla="*/ 68392 w 68166"/>
                <a:gd name="connsiteY30" fmla="*/ 45053 h 98027"/>
                <a:gd name="connsiteX31" fmla="*/ 57724 w 68166"/>
                <a:gd name="connsiteY31" fmla="*/ 35306 h 98027"/>
                <a:gd name="connsiteX32" fmla="*/ 35556 w 68166"/>
                <a:gd name="connsiteY32" fmla="*/ 47560 h 98027"/>
                <a:gd name="connsiteX33" fmla="*/ 19484 w 68166"/>
                <a:gd name="connsiteY33" fmla="*/ 59813 h 98027"/>
                <a:gd name="connsiteX34" fmla="*/ 33201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201" y="4255"/>
                  </a:moveTo>
                  <a:cubicBezTo>
                    <a:pt x="33339" y="3977"/>
                    <a:pt x="33755" y="2166"/>
                    <a:pt x="33755" y="2027"/>
                  </a:cubicBezTo>
                  <a:cubicBezTo>
                    <a:pt x="33755" y="1331"/>
                    <a:pt x="33201" y="78"/>
                    <a:pt x="31538" y="78"/>
                  </a:cubicBezTo>
                  <a:cubicBezTo>
                    <a:pt x="28767" y="78"/>
                    <a:pt x="17268" y="1192"/>
                    <a:pt x="13804" y="1470"/>
                  </a:cubicBezTo>
                  <a:cubicBezTo>
                    <a:pt x="12695" y="1609"/>
                    <a:pt x="10756" y="1749"/>
                    <a:pt x="10756" y="4673"/>
                  </a:cubicBezTo>
                  <a:cubicBezTo>
                    <a:pt x="10756" y="6622"/>
                    <a:pt x="12695" y="6622"/>
                    <a:pt x="14358" y="6622"/>
                  </a:cubicBezTo>
                  <a:cubicBezTo>
                    <a:pt x="21008" y="6622"/>
                    <a:pt x="21008" y="7597"/>
                    <a:pt x="21008" y="8711"/>
                  </a:cubicBezTo>
                  <a:cubicBezTo>
                    <a:pt x="21008" y="9686"/>
                    <a:pt x="20731" y="10521"/>
                    <a:pt x="20454" y="11774"/>
                  </a:cubicBezTo>
                  <a:lnTo>
                    <a:pt x="919" y="90586"/>
                  </a:lnTo>
                  <a:cubicBezTo>
                    <a:pt x="226" y="93092"/>
                    <a:pt x="226" y="93371"/>
                    <a:pt x="226" y="93649"/>
                  </a:cubicBezTo>
                  <a:cubicBezTo>
                    <a:pt x="226" y="95738"/>
                    <a:pt x="1889" y="98105"/>
                    <a:pt x="4937" y="98105"/>
                  </a:cubicBezTo>
                  <a:cubicBezTo>
                    <a:pt x="8678" y="98105"/>
                    <a:pt x="10479" y="95320"/>
                    <a:pt x="11310" y="92257"/>
                  </a:cubicBezTo>
                  <a:cubicBezTo>
                    <a:pt x="11587" y="91700"/>
                    <a:pt x="17545" y="67193"/>
                    <a:pt x="18099" y="65244"/>
                  </a:cubicBezTo>
                  <a:cubicBezTo>
                    <a:pt x="27936" y="66218"/>
                    <a:pt x="35833" y="69421"/>
                    <a:pt x="35833" y="76662"/>
                  </a:cubicBezTo>
                  <a:cubicBezTo>
                    <a:pt x="35833" y="77358"/>
                    <a:pt x="35833" y="78054"/>
                    <a:pt x="35556" y="79447"/>
                  </a:cubicBezTo>
                  <a:cubicBezTo>
                    <a:pt x="35002" y="81535"/>
                    <a:pt x="35002" y="82231"/>
                    <a:pt x="35002" y="83763"/>
                  </a:cubicBezTo>
                  <a:cubicBezTo>
                    <a:pt x="35002" y="93649"/>
                    <a:pt x="43038" y="98105"/>
                    <a:pt x="49688" y="98105"/>
                  </a:cubicBezTo>
                  <a:cubicBezTo>
                    <a:pt x="63127" y="98105"/>
                    <a:pt x="67284" y="76940"/>
                    <a:pt x="67284" y="76801"/>
                  </a:cubicBezTo>
                  <a:cubicBezTo>
                    <a:pt x="67284" y="74991"/>
                    <a:pt x="65483" y="74991"/>
                    <a:pt x="65067" y="74991"/>
                  </a:cubicBezTo>
                  <a:cubicBezTo>
                    <a:pt x="63127" y="74991"/>
                    <a:pt x="62989" y="75687"/>
                    <a:pt x="62296" y="78333"/>
                  </a:cubicBezTo>
                  <a:cubicBezTo>
                    <a:pt x="60633" y="84320"/>
                    <a:pt x="56893" y="94206"/>
                    <a:pt x="50104" y="94206"/>
                  </a:cubicBezTo>
                  <a:cubicBezTo>
                    <a:pt x="46363" y="94206"/>
                    <a:pt x="45254" y="90725"/>
                    <a:pt x="45254" y="86966"/>
                  </a:cubicBezTo>
                  <a:cubicBezTo>
                    <a:pt x="45254" y="84599"/>
                    <a:pt x="45254" y="84320"/>
                    <a:pt x="46086" y="80700"/>
                  </a:cubicBezTo>
                  <a:cubicBezTo>
                    <a:pt x="46224" y="80282"/>
                    <a:pt x="46778" y="77915"/>
                    <a:pt x="46778" y="76383"/>
                  </a:cubicBezTo>
                  <a:cubicBezTo>
                    <a:pt x="46778" y="63991"/>
                    <a:pt x="30153" y="62041"/>
                    <a:pt x="24334" y="61623"/>
                  </a:cubicBezTo>
                  <a:cubicBezTo>
                    <a:pt x="28351" y="59117"/>
                    <a:pt x="33478" y="54522"/>
                    <a:pt x="35833" y="52433"/>
                  </a:cubicBezTo>
                  <a:cubicBezTo>
                    <a:pt x="42899" y="45750"/>
                    <a:pt x="49827" y="39205"/>
                    <a:pt x="57585" y="39205"/>
                  </a:cubicBezTo>
                  <a:cubicBezTo>
                    <a:pt x="59248" y="39205"/>
                    <a:pt x="61049" y="39623"/>
                    <a:pt x="62157" y="41015"/>
                  </a:cubicBezTo>
                  <a:cubicBezTo>
                    <a:pt x="56200" y="41990"/>
                    <a:pt x="54953" y="46724"/>
                    <a:pt x="54953" y="48813"/>
                  </a:cubicBezTo>
                  <a:cubicBezTo>
                    <a:pt x="54953" y="51876"/>
                    <a:pt x="57308" y="53965"/>
                    <a:pt x="60495" y="53965"/>
                  </a:cubicBezTo>
                  <a:cubicBezTo>
                    <a:pt x="64236" y="53965"/>
                    <a:pt x="68392" y="50902"/>
                    <a:pt x="68392" y="45053"/>
                  </a:cubicBezTo>
                  <a:cubicBezTo>
                    <a:pt x="68392" y="40458"/>
                    <a:pt x="65067" y="35306"/>
                    <a:pt x="57724" y="35306"/>
                  </a:cubicBezTo>
                  <a:cubicBezTo>
                    <a:pt x="49827" y="35306"/>
                    <a:pt x="42622" y="41015"/>
                    <a:pt x="35556" y="47560"/>
                  </a:cubicBezTo>
                  <a:cubicBezTo>
                    <a:pt x="29737" y="53130"/>
                    <a:pt x="25165" y="57446"/>
                    <a:pt x="19484" y="59813"/>
                  </a:cubicBezTo>
                  <a:lnTo>
                    <a:pt x="33201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3" name="Dowolny kształt: kształt 182">
              <a:extLst>
                <a:ext uri="{FF2B5EF4-FFF2-40B4-BE49-F238E27FC236}">
                  <a16:creationId xmlns:a16="http://schemas.microsoft.com/office/drawing/2014/main" id="{91AB23E8-454A-588E-5818-B6E71ACB7F4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66120" y="7139395"/>
              <a:ext cx="131621" cy="132480"/>
            </a:xfrm>
            <a:custGeom>
              <a:avLst/>
              <a:gdLst>
                <a:gd name="connsiteX0" fmla="*/ 70103 w 131621"/>
                <a:gd name="connsiteY0" fmla="*/ 70293 h 132480"/>
                <a:gd name="connsiteX1" fmla="*/ 125325 w 131621"/>
                <a:gd name="connsiteY1" fmla="*/ 70293 h 132480"/>
                <a:gd name="connsiteX2" fmla="*/ 131856 w 131621"/>
                <a:gd name="connsiteY2" fmla="*/ 66315 h 132480"/>
                <a:gd name="connsiteX3" fmla="*/ 125325 w 131621"/>
                <a:gd name="connsiteY3" fmla="*/ 62337 h 132480"/>
                <a:gd name="connsiteX4" fmla="*/ 70103 w 131621"/>
                <a:gd name="connsiteY4" fmla="*/ 62337 h 132480"/>
                <a:gd name="connsiteX5" fmla="*/ 70103 w 131621"/>
                <a:gd name="connsiteY5" fmla="*/ 6639 h 132480"/>
                <a:gd name="connsiteX6" fmla="*/ 66144 w 131621"/>
                <a:gd name="connsiteY6" fmla="*/ 75 h 132480"/>
                <a:gd name="connsiteX7" fmla="*/ 62186 w 131621"/>
                <a:gd name="connsiteY7" fmla="*/ 6639 h 132480"/>
                <a:gd name="connsiteX8" fmla="*/ 62186 w 131621"/>
                <a:gd name="connsiteY8" fmla="*/ 62337 h 132480"/>
                <a:gd name="connsiteX9" fmla="*/ 6766 w 131621"/>
                <a:gd name="connsiteY9" fmla="*/ 62337 h 132480"/>
                <a:gd name="connsiteX10" fmla="*/ 235 w 131621"/>
                <a:gd name="connsiteY10" fmla="*/ 66315 h 132480"/>
                <a:gd name="connsiteX11" fmla="*/ 6766 w 131621"/>
                <a:gd name="connsiteY11" fmla="*/ 70293 h 132480"/>
                <a:gd name="connsiteX12" fmla="*/ 62186 w 131621"/>
                <a:gd name="connsiteY12" fmla="*/ 70293 h 132480"/>
                <a:gd name="connsiteX13" fmla="*/ 62186 w 131621"/>
                <a:gd name="connsiteY13" fmla="*/ 125991 h 132480"/>
                <a:gd name="connsiteX14" fmla="*/ 66144 w 131621"/>
                <a:gd name="connsiteY14" fmla="*/ 132555 h 132480"/>
                <a:gd name="connsiteX15" fmla="*/ 70103 w 131621"/>
                <a:gd name="connsiteY15" fmla="*/ 125991 h 132480"/>
                <a:gd name="connsiteX16" fmla="*/ 70103 w 131621"/>
                <a:gd name="connsiteY16" fmla="*/ 70293 h 1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21" h="132480">
                  <a:moveTo>
                    <a:pt x="70103" y="70293"/>
                  </a:moveTo>
                  <a:lnTo>
                    <a:pt x="125325" y="70293"/>
                  </a:lnTo>
                  <a:cubicBezTo>
                    <a:pt x="128096" y="70293"/>
                    <a:pt x="131856" y="70293"/>
                    <a:pt x="131856" y="66315"/>
                  </a:cubicBezTo>
                  <a:cubicBezTo>
                    <a:pt x="131856" y="62337"/>
                    <a:pt x="128096" y="62337"/>
                    <a:pt x="125325" y="62337"/>
                  </a:cubicBezTo>
                  <a:lnTo>
                    <a:pt x="70103" y="62337"/>
                  </a:lnTo>
                  <a:lnTo>
                    <a:pt x="70103" y="6639"/>
                  </a:lnTo>
                  <a:cubicBezTo>
                    <a:pt x="70103" y="3854"/>
                    <a:pt x="70103" y="75"/>
                    <a:pt x="66144" y="75"/>
                  </a:cubicBezTo>
                  <a:cubicBezTo>
                    <a:pt x="62186" y="75"/>
                    <a:pt x="62186" y="3854"/>
                    <a:pt x="62186" y="6639"/>
                  </a:cubicBezTo>
                  <a:lnTo>
                    <a:pt x="62186" y="62337"/>
                  </a:lnTo>
                  <a:lnTo>
                    <a:pt x="6766" y="62337"/>
                  </a:lnTo>
                  <a:cubicBezTo>
                    <a:pt x="3995" y="62337"/>
                    <a:pt x="235" y="62337"/>
                    <a:pt x="235" y="66315"/>
                  </a:cubicBezTo>
                  <a:cubicBezTo>
                    <a:pt x="235" y="70293"/>
                    <a:pt x="3995" y="70293"/>
                    <a:pt x="6766" y="70293"/>
                  </a:cubicBezTo>
                  <a:lnTo>
                    <a:pt x="62186" y="70293"/>
                  </a:lnTo>
                  <a:lnTo>
                    <a:pt x="62186" y="125991"/>
                  </a:lnTo>
                  <a:cubicBezTo>
                    <a:pt x="62186" y="128776"/>
                    <a:pt x="62186" y="132555"/>
                    <a:pt x="66144" y="132555"/>
                  </a:cubicBezTo>
                  <a:cubicBezTo>
                    <a:pt x="70103" y="132555"/>
                    <a:pt x="70103" y="128776"/>
                    <a:pt x="70103" y="125991"/>
                  </a:cubicBezTo>
                  <a:lnTo>
                    <a:pt x="70103" y="7029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4" name="Dowolny kształt: kształt 183">
              <a:extLst>
                <a:ext uri="{FF2B5EF4-FFF2-40B4-BE49-F238E27FC236}">
                  <a16:creationId xmlns:a16="http://schemas.microsoft.com/office/drawing/2014/main" id="{61C9C43B-F3FF-058D-10A3-DD1368B7791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858703" y="7123880"/>
              <a:ext cx="52252" cy="133673"/>
            </a:xfrm>
            <a:custGeom>
              <a:avLst/>
              <a:gdLst>
                <a:gd name="connsiteX0" fmla="*/ 50716 w 52252"/>
                <a:gd name="connsiteY0" fmla="*/ 7236 h 133673"/>
                <a:gd name="connsiteX1" fmla="*/ 43393 w 52252"/>
                <a:gd name="connsiteY1" fmla="*/ 75 h 133673"/>
                <a:gd name="connsiteX2" fmla="*/ 32705 w 52252"/>
                <a:gd name="connsiteY2" fmla="*/ 10617 h 133673"/>
                <a:gd name="connsiteX3" fmla="*/ 40226 w 52252"/>
                <a:gd name="connsiteY3" fmla="*/ 17779 h 133673"/>
                <a:gd name="connsiteX4" fmla="*/ 50716 w 52252"/>
                <a:gd name="connsiteY4" fmla="*/ 7236 h 133673"/>
                <a:gd name="connsiteX5" fmla="*/ 35674 w 52252"/>
                <a:gd name="connsiteY5" fmla="*/ 82030 h 133673"/>
                <a:gd name="connsiteX6" fmla="*/ 40028 w 52252"/>
                <a:gd name="connsiteY6" fmla="*/ 70492 h 133673"/>
                <a:gd name="connsiteX7" fmla="*/ 42601 w 52252"/>
                <a:gd name="connsiteY7" fmla="*/ 59949 h 133673"/>
                <a:gd name="connsiteX8" fmla="*/ 26371 w 52252"/>
                <a:gd name="connsiteY8" fmla="*/ 43638 h 133673"/>
                <a:gd name="connsiteX9" fmla="*/ 245 w 52252"/>
                <a:gd name="connsiteY9" fmla="*/ 74272 h 133673"/>
                <a:gd name="connsiteX10" fmla="*/ 2620 w 52252"/>
                <a:gd name="connsiteY10" fmla="*/ 76261 h 133673"/>
                <a:gd name="connsiteX11" fmla="*/ 5787 w 52252"/>
                <a:gd name="connsiteY11" fmla="*/ 72680 h 133673"/>
                <a:gd name="connsiteX12" fmla="*/ 25777 w 52252"/>
                <a:gd name="connsiteY12" fmla="*/ 48014 h 133673"/>
                <a:gd name="connsiteX13" fmla="*/ 30725 w 52252"/>
                <a:gd name="connsiteY13" fmla="*/ 54380 h 133673"/>
                <a:gd name="connsiteX14" fmla="*/ 28548 w 52252"/>
                <a:gd name="connsiteY14" fmla="*/ 64724 h 133673"/>
                <a:gd name="connsiteX15" fmla="*/ 14891 w 52252"/>
                <a:gd name="connsiteY15" fmla="*/ 101524 h 133673"/>
                <a:gd name="connsiteX16" fmla="*/ 10339 w 52252"/>
                <a:gd name="connsiteY16" fmla="*/ 117437 h 133673"/>
                <a:gd name="connsiteX17" fmla="*/ 26569 w 52252"/>
                <a:gd name="connsiteY17" fmla="*/ 133749 h 133673"/>
                <a:gd name="connsiteX18" fmla="*/ 52497 w 52252"/>
                <a:gd name="connsiteY18" fmla="*/ 103115 h 133673"/>
                <a:gd name="connsiteX19" fmla="*/ 50122 w 52252"/>
                <a:gd name="connsiteY19" fmla="*/ 101126 h 133673"/>
                <a:gd name="connsiteX20" fmla="*/ 47153 w 52252"/>
                <a:gd name="connsiteY20" fmla="*/ 104706 h 133673"/>
                <a:gd name="connsiteX21" fmla="*/ 26965 w 52252"/>
                <a:gd name="connsiteY21" fmla="*/ 129372 h 133673"/>
                <a:gd name="connsiteX22" fmla="*/ 22215 w 52252"/>
                <a:gd name="connsiteY22" fmla="*/ 122808 h 133673"/>
                <a:gd name="connsiteX23" fmla="*/ 27954 w 52252"/>
                <a:gd name="connsiteY23" fmla="*/ 102916 h 133673"/>
                <a:gd name="connsiteX24" fmla="*/ 35674 w 52252"/>
                <a:gd name="connsiteY24" fmla="*/ 82030 h 1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252" h="133673">
                  <a:moveTo>
                    <a:pt x="50716" y="7236"/>
                  </a:moveTo>
                  <a:cubicBezTo>
                    <a:pt x="50716" y="3257"/>
                    <a:pt x="47945" y="75"/>
                    <a:pt x="43393" y="75"/>
                  </a:cubicBezTo>
                  <a:cubicBezTo>
                    <a:pt x="38049" y="75"/>
                    <a:pt x="32705" y="5247"/>
                    <a:pt x="32705" y="10617"/>
                  </a:cubicBezTo>
                  <a:cubicBezTo>
                    <a:pt x="32705" y="14397"/>
                    <a:pt x="35476" y="17779"/>
                    <a:pt x="40226" y="17779"/>
                  </a:cubicBezTo>
                  <a:cubicBezTo>
                    <a:pt x="44778" y="17779"/>
                    <a:pt x="50716" y="13203"/>
                    <a:pt x="50716" y="7236"/>
                  </a:cubicBezTo>
                  <a:close/>
                  <a:moveTo>
                    <a:pt x="35674" y="82030"/>
                  </a:moveTo>
                  <a:cubicBezTo>
                    <a:pt x="38049" y="76261"/>
                    <a:pt x="38049" y="75863"/>
                    <a:pt x="40028" y="70492"/>
                  </a:cubicBezTo>
                  <a:cubicBezTo>
                    <a:pt x="41611" y="66514"/>
                    <a:pt x="42601" y="63729"/>
                    <a:pt x="42601" y="59949"/>
                  </a:cubicBezTo>
                  <a:cubicBezTo>
                    <a:pt x="42601" y="50998"/>
                    <a:pt x="36267" y="43638"/>
                    <a:pt x="26371" y="43638"/>
                  </a:cubicBezTo>
                  <a:cubicBezTo>
                    <a:pt x="7766" y="43638"/>
                    <a:pt x="245" y="72481"/>
                    <a:pt x="245" y="74272"/>
                  </a:cubicBezTo>
                  <a:cubicBezTo>
                    <a:pt x="245" y="76261"/>
                    <a:pt x="2224" y="76261"/>
                    <a:pt x="2620" y="76261"/>
                  </a:cubicBezTo>
                  <a:cubicBezTo>
                    <a:pt x="4599" y="76261"/>
                    <a:pt x="4797" y="75863"/>
                    <a:pt x="5787" y="72680"/>
                  </a:cubicBezTo>
                  <a:cubicBezTo>
                    <a:pt x="11131" y="53982"/>
                    <a:pt x="19048" y="48014"/>
                    <a:pt x="25777" y="48014"/>
                  </a:cubicBezTo>
                  <a:cubicBezTo>
                    <a:pt x="27361" y="48014"/>
                    <a:pt x="30725" y="48014"/>
                    <a:pt x="30725" y="54380"/>
                  </a:cubicBezTo>
                  <a:cubicBezTo>
                    <a:pt x="30725" y="58557"/>
                    <a:pt x="29340" y="62734"/>
                    <a:pt x="28548" y="64724"/>
                  </a:cubicBezTo>
                  <a:cubicBezTo>
                    <a:pt x="26965" y="69895"/>
                    <a:pt x="18058" y="92970"/>
                    <a:pt x="14891" y="101524"/>
                  </a:cubicBezTo>
                  <a:cubicBezTo>
                    <a:pt x="12912" y="106696"/>
                    <a:pt x="10339" y="113260"/>
                    <a:pt x="10339" y="117437"/>
                  </a:cubicBezTo>
                  <a:cubicBezTo>
                    <a:pt x="10339" y="126786"/>
                    <a:pt x="17068" y="133749"/>
                    <a:pt x="26569" y="133749"/>
                  </a:cubicBezTo>
                  <a:cubicBezTo>
                    <a:pt x="45174" y="133749"/>
                    <a:pt x="52497" y="104905"/>
                    <a:pt x="52497" y="103115"/>
                  </a:cubicBezTo>
                  <a:cubicBezTo>
                    <a:pt x="52497" y="101126"/>
                    <a:pt x="50716" y="101126"/>
                    <a:pt x="50122" y="101126"/>
                  </a:cubicBezTo>
                  <a:cubicBezTo>
                    <a:pt x="48143" y="101126"/>
                    <a:pt x="48143" y="101723"/>
                    <a:pt x="47153" y="104706"/>
                  </a:cubicBezTo>
                  <a:cubicBezTo>
                    <a:pt x="43591" y="117238"/>
                    <a:pt x="37059" y="129372"/>
                    <a:pt x="26965" y="129372"/>
                  </a:cubicBezTo>
                  <a:cubicBezTo>
                    <a:pt x="23600" y="129372"/>
                    <a:pt x="22215" y="127383"/>
                    <a:pt x="22215" y="122808"/>
                  </a:cubicBezTo>
                  <a:cubicBezTo>
                    <a:pt x="22215" y="117835"/>
                    <a:pt x="23402" y="115050"/>
                    <a:pt x="27954" y="102916"/>
                  </a:cubicBezTo>
                  <a:lnTo>
                    <a:pt x="35674" y="82030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5" name="Dowolny kształt: kształt 184">
              <a:extLst>
                <a:ext uri="{FF2B5EF4-FFF2-40B4-BE49-F238E27FC236}">
                  <a16:creationId xmlns:a16="http://schemas.microsoft.com/office/drawing/2014/main" id="{7D2E293A-585F-987D-AD48-3233C020E87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65222" y="7066391"/>
              <a:ext cx="263440" cy="278487"/>
            </a:xfrm>
            <a:custGeom>
              <a:avLst/>
              <a:gdLst>
                <a:gd name="connsiteX0" fmla="*/ 239742 w 263440"/>
                <a:gd name="connsiteY0" fmla="*/ 278553 h 278487"/>
                <a:gd name="connsiteX1" fmla="*/ 263691 w 263440"/>
                <a:gd name="connsiteY1" fmla="*/ 214898 h 278487"/>
                <a:gd name="connsiteX2" fmla="*/ 258743 w 263440"/>
                <a:gd name="connsiteY2" fmla="*/ 214898 h 278487"/>
                <a:gd name="connsiteX3" fmla="*/ 207281 w 263440"/>
                <a:gd name="connsiteY3" fmla="*/ 255080 h 278487"/>
                <a:gd name="connsiteX4" fmla="*/ 145726 w 263440"/>
                <a:gd name="connsiteY4" fmla="*/ 261247 h 278487"/>
                <a:gd name="connsiteX5" fmla="*/ 26376 w 263440"/>
                <a:gd name="connsiteY5" fmla="*/ 261247 h 278487"/>
                <a:gd name="connsiteX6" fmla="*/ 127121 w 263440"/>
                <a:gd name="connsiteY6" fmla="*/ 142492 h 278487"/>
                <a:gd name="connsiteX7" fmla="*/ 128902 w 263440"/>
                <a:gd name="connsiteY7" fmla="*/ 139309 h 278487"/>
                <a:gd name="connsiteX8" fmla="*/ 127517 w 263440"/>
                <a:gd name="connsiteY8" fmla="*/ 136325 h 278487"/>
                <a:gd name="connsiteX9" fmla="*/ 35283 w 263440"/>
                <a:gd name="connsiteY9" fmla="*/ 9613 h 278487"/>
                <a:gd name="connsiteX10" fmla="*/ 143747 w 263440"/>
                <a:gd name="connsiteY10" fmla="*/ 9613 h 278487"/>
                <a:gd name="connsiteX11" fmla="*/ 190062 w 263440"/>
                <a:gd name="connsiteY11" fmla="*/ 12796 h 278487"/>
                <a:gd name="connsiteX12" fmla="*/ 233606 w 263440"/>
                <a:gd name="connsiteY12" fmla="*/ 27715 h 278487"/>
                <a:gd name="connsiteX13" fmla="*/ 258743 w 263440"/>
                <a:gd name="connsiteY13" fmla="*/ 55962 h 278487"/>
                <a:gd name="connsiteX14" fmla="*/ 263691 w 263440"/>
                <a:gd name="connsiteY14" fmla="*/ 55962 h 278487"/>
                <a:gd name="connsiteX15" fmla="*/ 239742 w 263440"/>
                <a:gd name="connsiteY15" fmla="*/ 65 h 278487"/>
                <a:gd name="connsiteX16" fmla="*/ 5792 w 263440"/>
                <a:gd name="connsiteY16" fmla="*/ 65 h 278487"/>
                <a:gd name="connsiteX17" fmla="*/ 448 w 263440"/>
                <a:gd name="connsiteY17" fmla="*/ 1458 h 278487"/>
                <a:gd name="connsiteX18" fmla="*/ 250 w 263440"/>
                <a:gd name="connsiteY18" fmla="*/ 8022 h 278487"/>
                <a:gd name="connsiteX19" fmla="*/ 104953 w 263440"/>
                <a:gd name="connsiteY19" fmla="*/ 152040 h 278487"/>
                <a:gd name="connsiteX20" fmla="*/ 2427 w 263440"/>
                <a:gd name="connsiteY20" fmla="*/ 272784 h 278487"/>
                <a:gd name="connsiteX21" fmla="*/ 448 w 263440"/>
                <a:gd name="connsiteY21" fmla="*/ 276364 h 278487"/>
                <a:gd name="connsiteX22" fmla="*/ 5792 w 263440"/>
                <a:gd name="connsiteY22" fmla="*/ 278553 h 278487"/>
                <a:gd name="connsiteX23" fmla="*/ 239742 w 263440"/>
                <a:gd name="connsiteY23" fmla="*/ 278553 h 27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440" h="278487">
                  <a:moveTo>
                    <a:pt x="239742" y="278553"/>
                  </a:moveTo>
                  <a:lnTo>
                    <a:pt x="263691" y="214898"/>
                  </a:lnTo>
                  <a:lnTo>
                    <a:pt x="258743" y="214898"/>
                  </a:lnTo>
                  <a:cubicBezTo>
                    <a:pt x="251023" y="235586"/>
                    <a:pt x="230043" y="249112"/>
                    <a:pt x="207281" y="255080"/>
                  </a:cubicBezTo>
                  <a:cubicBezTo>
                    <a:pt x="203125" y="256075"/>
                    <a:pt x="183728" y="261247"/>
                    <a:pt x="145726" y="261247"/>
                  </a:cubicBezTo>
                  <a:lnTo>
                    <a:pt x="26376" y="261247"/>
                  </a:lnTo>
                  <a:lnTo>
                    <a:pt x="127121" y="142492"/>
                  </a:lnTo>
                  <a:cubicBezTo>
                    <a:pt x="128507" y="140900"/>
                    <a:pt x="128902" y="140303"/>
                    <a:pt x="128902" y="139309"/>
                  </a:cubicBezTo>
                  <a:cubicBezTo>
                    <a:pt x="128902" y="138911"/>
                    <a:pt x="128902" y="138314"/>
                    <a:pt x="127517" y="136325"/>
                  </a:cubicBezTo>
                  <a:lnTo>
                    <a:pt x="35283" y="9613"/>
                  </a:lnTo>
                  <a:lnTo>
                    <a:pt x="143747" y="9613"/>
                  </a:lnTo>
                  <a:cubicBezTo>
                    <a:pt x="170269" y="9613"/>
                    <a:pt x="188280" y="12398"/>
                    <a:pt x="190062" y="12796"/>
                  </a:cubicBezTo>
                  <a:cubicBezTo>
                    <a:pt x="200750" y="14387"/>
                    <a:pt x="217970" y="17769"/>
                    <a:pt x="233606" y="27715"/>
                  </a:cubicBezTo>
                  <a:cubicBezTo>
                    <a:pt x="238554" y="30898"/>
                    <a:pt x="252013" y="39849"/>
                    <a:pt x="258743" y="55962"/>
                  </a:cubicBezTo>
                  <a:lnTo>
                    <a:pt x="263691" y="55962"/>
                  </a:lnTo>
                  <a:lnTo>
                    <a:pt x="239742" y="65"/>
                  </a:lnTo>
                  <a:lnTo>
                    <a:pt x="5792" y="65"/>
                  </a:lnTo>
                  <a:cubicBezTo>
                    <a:pt x="1239" y="65"/>
                    <a:pt x="1041" y="264"/>
                    <a:pt x="448" y="1458"/>
                  </a:cubicBezTo>
                  <a:cubicBezTo>
                    <a:pt x="250" y="2054"/>
                    <a:pt x="250" y="5834"/>
                    <a:pt x="250" y="8022"/>
                  </a:cubicBezTo>
                  <a:lnTo>
                    <a:pt x="104953" y="152040"/>
                  </a:lnTo>
                  <a:lnTo>
                    <a:pt x="2427" y="272784"/>
                  </a:lnTo>
                  <a:cubicBezTo>
                    <a:pt x="448" y="275171"/>
                    <a:pt x="448" y="276165"/>
                    <a:pt x="448" y="276364"/>
                  </a:cubicBezTo>
                  <a:cubicBezTo>
                    <a:pt x="448" y="278553"/>
                    <a:pt x="2229" y="278553"/>
                    <a:pt x="5792" y="278553"/>
                  </a:cubicBezTo>
                  <a:lnTo>
                    <a:pt x="239742" y="27855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6" name="Dowolny kształt: kształt 185">
              <a:extLst>
                <a:ext uri="{FF2B5EF4-FFF2-40B4-BE49-F238E27FC236}">
                  <a16:creationId xmlns:a16="http://schemas.microsoft.com/office/drawing/2014/main" id="{8BA229C2-4DFD-11D8-C0B2-3130518120A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060335" y="7397745"/>
              <a:ext cx="60822" cy="120724"/>
            </a:xfrm>
            <a:custGeom>
              <a:avLst/>
              <a:gdLst>
                <a:gd name="connsiteX0" fmla="*/ 61078 w 60822"/>
                <a:gd name="connsiteY0" fmla="*/ 5378 h 120724"/>
                <a:gd name="connsiteX1" fmla="*/ 55536 w 60822"/>
                <a:gd name="connsiteY1" fmla="*/ 86 h 120724"/>
                <a:gd name="connsiteX2" fmla="*/ 47777 w 60822"/>
                <a:gd name="connsiteY2" fmla="*/ 7745 h 120724"/>
                <a:gd name="connsiteX3" fmla="*/ 53319 w 60822"/>
                <a:gd name="connsiteY3" fmla="*/ 13036 h 120724"/>
                <a:gd name="connsiteX4" fmla="*/ 61078 w 60822"/>
                <a:gd name="connsiteY4" fmla="*/ 5378 h 120724"/>
                <a:gd name="connsiteX5" fmla="*/ 31706 w 60822"/>
                <a:gd name="connsiteY5" fmla="*/ 99228 h 120724"/>
                <a:gd name="connsiteX6" fmla="*/ 13833 w 60822"/>
                <a:gd name="connsiteY6" fmla="*/ 116912 h 120724"/>
                <a:gd name="connsiteX7" fmla="*/ 8845 w 60822"/>
                <a:gd name="connsiteY7" fmla="*/ 116076 h 120724"/>
                <a:gd name="connsiteX8" fmla="*/ 13556 w 60822"/>
                <a:gd name="connsiteY8" fmla="*/ 108975 h 120724"/>
                <a:gd name="connsiteX9" fmla="*/ 8152 w 60822"/>
                <a:gd name="connsiteY9" fmla="*/ 103823 h 120724"/>
                <a:gd name="connsiteX10" fmla="*/ 255 w 60822"/>
                <a:gd name="connsiteY10" fmla="*/ 112038 h 120724"/>
                <a:gd name="connsiteX11" fmla="*/ 13971 w 60822"/>
                <a:gd name="connsiteY11" fmla="*/ 120811 h 120724"/>
                <a:gd name="connsiteX12" fmla="*/ 42790 w 60822"/>
                <a:gd name="connsiteY12" fmla="*/ 98810 h 120724"/>
                <a:gd name="connsiteX13" fmla="*/ 55259 w 60822"/>
                <a:gd name="connsiteY13" fmla="*/ 48961 h 120724"/>
                <a:gd name="connsiteX14" fmla="*/ 55952 w 60822"/>
                <a:gd name="connsiteY14" fmla="*/ 44087 h 120724"/>
                <a:gd name="connsiteX15" fmla="*/ 41127 w 60822"/>
                <a:gd name="connsiteY15" fmla="*/ 30999 h 120724"/>
                <a:gd name="connsiteX16" fmla="*/ 16881 w 60822"/>
                <a:gd name="connsiteY16" fmla="*/ 52303 h 120724"/>
                <a:gd name="connsiteX17" fmla="*/ 19236 w 60822"/>
                <a:gd name="connsiteY17" fmla="*/ 54113 h 120724"/>
                <a:gd name="connsiteX18" fmla="*/ 22007 w 60822"/>
                <a:gd name="connsiteY18" fmla="*/ 51607 h 120724"/>
                <a:gd name="connsiteX19" fmla="*/ 40711 w 60822"/>
                <a:gd name="connsiteY19" fmla="*/ 34897 h 120724"/>
                <a:gd name="connsiteX20" fmla="*/ 45422 w 60822"/>
                <a:gd name="connsiteY20" fmla="*/ 41720 h 120724"/>
                <a:gd name="connsiteX21" fmla="*/ 45006 w 60822"/>
                <a:gd name="connsiteY21" fmla="*/ 45898 h 120724"/>
                <a:gd name="connsiteX22" fmla="*/ 31706 w 60822"/>
                <a:gd name="connsiteY22" fmla="*/ 99228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078" y="5378"/>
                  </a:moveTo>
                  <a:cubicBezTo>
                    <a:pt x="61078" y="3011"/>
                    <a:pt x="59277" y="86"/>
                    <a:pt x="55536" y="86"/>
                  </a:cubicBezTo>
                  <a:cubicBezTo>
                    <a:pt x="51518" y="86"/>
                    <a:pt x="47777" y="3985"/>
                    <a:pt x="47777" y="7745"/>
                  </a:cubicBezTo>
                  <a:cubicBezTo>
                    <a:pt x="47777" y="9973"/>
                    <a:pt x="49440" y="13036"/>
                    <a:pt x="53319" y="13036"/>
                  </a:cubicBezTo>
                  <a:cubicBezTo>
                    <a:pt x="57060" y="13036"/>
                    <a:pt x="61078" y="9416"/>
                    <a:pt x="61078" y="5378"/>
                  </a:cubicBezTo>
                  <a:close/>
                  <a:moveTo>
                    <a:pt x="31706" y="99228"/>
                  </a:moveTo>
                  <a:cubicBezTo>
                    <a:pt x="29350" y="108836"/>
                    <a:pt x="22007" y="116912"/>
                    <a:pt x="13833" y="116912"/>
                  </a:cubicBezTo>
                  <a:cubicBezTo>
                    <a:pt x="12032" y="116912"/>
                    <a:pt x="10369" y="116633"/>
                    <a:pt x="8845" y="116076"/>
                  </a:cubicBezTo>
                  <a:cubicBezTo>
                    <a:pt x="12447" y="114405"/>
                    <a:pt x="13556" y="111064"/>
                    <a:pt x="13556" y="108975"/>
                  </a:cubicBezTo>
                  <a:cubicBezTo>
                    <a:pt x="13556" y="105633"/>
                    <a:pt x="10923" y="103823"/>
                    <a:pt x="8152" y="103823"/>
                  </a:cubicBezTo>
                  <a:cubicBezTo>
                    <a:pt x="3857" y="103823"/>
                    <a:pt x="255" y="107583"/>
                    <a:pt x="255" y="112038"/>
                  </a:cubicBezTo>
                  <a:cubicBezTo>
                    <a:pt x="255" y="117330"/>
                    <a:pt x="5659" y="120811"/>
                    <a:pt x="13971" y="120811"/>
                  </a:cubicBezTo>
                  <a:cubicBezTo>
                    <a:pt x="22284" y="120811"/>
                    <a:pt x="38495" y="115798"/>
                    <a:pt x="42790" y="98810"/>
                  </a:cubicBezTo>
                  <a:lnTo>
                    <a:pt x="55259" y="48961"/>
                  </a:lnTo>
                  <a:cubicBezTo>
                    <a:pt x="55675" y="47429"/>
                    <a:pt x="55952" y="46176"/>
                    <a:pt x="55952" y="44087"/>
                  </a:cubicBezTo>
                  <a:cubicBezTo>
                    <a:pt x="55952" y="36429"/>
                    <a:pt x="49440" y="30999"/>
                    <a:pt x="41127" y="30999"/>
                  </a:cubicBezTo>
                  <a:cubicBezTo>
                    <a:pt x="25748" y="30999"/>
                    <a:pt x="16881" y="50353"/>
                    <a:pt x="16881" y="52303"/>
                  </a:cubicBezTo>
                  <a:cubicBezTo>
                    <a:pt x="16881" y="54113"/>
                    <a:pt x="18821" y="54113"/>
                    <a:pt x="19236" y="54113"/>
                  </a:cubicBezTo>
                  <a:cubicBezTo>
                    <a:pt x="20899" y="54113"/>
                    <a:pt x="21037" y="53695"/>
                    <a:pt x="22007" y="51607"/>
                  </a:cubicBezTo>
                  <a:cubicBezTo>
                    <a:pt x="25471" y="43530"/>
                    <a:pt x="32676" y="34897"/>
                    <a:pt x="40711" y="34897"/>
                  </a:cubicBezTo>
                  <a:cubicBezTo>
                    <a:pt x="44175" y="34897"/>
                    <a:pt x="45422" y="37265"/>
                    <a:pt x="45422" y="41720"/>
                  </a:cubicBezTo>
                  <a:cubicBezTo>
                    <a:pt x="45422" y="43252"/>
                    <a:pt x="45145" y="45201"/>
                    <a:pt x="45006" y="45898"/>
                  </a:cubicBezTo>
                  <a:lnTo>
                    <a:pt x="31706" y="99228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7" name="Dowolny kształt: kształt 186">
              <a:extLst>
                <a:ext uri="{FF2B5EF4-FFF2-40B4-BE49-F238E27FC236}">
                  <a16:creationId xmlns:a16="http://schemas.microsoft.com/office/drawing/2014/main" id="{28B1A5E7-17E7-34F0-1ED0-06FD3A390A0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83906" y="7117315"/>
              <a:ext cx="97182" cy="140238"/>
            </a:xfrm>
            <a:custGeom>
              <a:avLst/>
              <a:gdLst>
                <a:gd name="connsiteX0" fmla="*/ 46185 w 97182"/>
                <a:gd name="connsiteY0" fmla="*/ 2263 h 140238"/>
                <a:gd name="connsiteX1" fmla="*/ 43612 w 97182"/>
                <a:gd name="connsiteY1" fmla="*/ 75 h 140238"/>
                <a:gd name="connsiteX2" fmla="*/ 19465 w 97182"/>
                <a:gd name="connsiteY2" fmla="*/ 2064 h 140238"/>
                <a:gd name="connsiteX3" fmla="*/ 15704 w 97182"/>
                <a:gd name="connsiteY3" fmla="*/ 6042 h 140238"/>
                <a:gd name="connsiteX4" fmla="*/ 20454 w 97182"/>
                <a:gd name="connsiteY4" fmla="*/ 8429 h 140238"/>
                <a:gd name="connsiteX5" fmla="*/ 30351 w 97182"/>
                <a:gd name="connsiteY5" fmla="*/ 11811 h 140238"/>
                <a:gd name="connsiteX6" fmla="*/ 29757 w 97182"/>
                <a:gd name="connsiteY6" fmla="*/ 15789 h 140238"/>
                <a:gd name="connsiteX7" fmla="*/ 1058 w 97182"/>
                <a:gd name="connsiteY7" fmla="*/ 130367 h 140238"/>
                <a:gd name="connsiteX8" fmla="*/ 266 w 97182"/>
                <a:gd name="connsiteY8" fmla="*/ 134743 h 140238"/>
                <a:gd name="connsiteX9" fmla="*/ 6006 w 97182"/>
                <a:gd name="connsiteY9" fmla="*/ 140313 h 140238"/>
                <a:gd name="connsiteX10" fmla="*/ 13329 w 97182"/>
                <a:gd name="connsiteY10" fmla="*/ 135141 h 140238"/>
                <a:gd name="connsiteX11" fmla="*/ 17090 w 97182"/>
                <a:gd name="connsiteY11" fmla="*/ 120023 h 140238"/>
                <a:gd name="connsiteX12" fmla="*/ 21444 w 97182"/>
                <a:gd name="connsiteY12" fmla="*/ 102120 h 140238"/>
                <a:gd name="connsiteX13" fmla="*/ 24809 w 97182"/>
                <a:gd name="connsiteY13" fmla="*/ 88793 h 140238"/>
                <a:gd name="connsiteX14" fmla="*/ 26986 w 97182"/>
                <a:gd name="connsiteY14" fmla="*/ 79841 h 140238"/>
                <a:gd name="connsiteX15" fmla="*/ 40445 w 97182"/>
                <a:gd name="connsiteY15" fmla="*/ 61541 h 140238"/>
                <a:gd name="connsiteX16" fmla="*/ 59446 w 97182"/>
                <a:gd name="connsiteY16" fmla="*/ 54579 h 140238"/>
                <a:gd name="connsiteX17" fmla="*/ 70134 w 97182"/>
                <a:gd name="connsiteY17" fmla="*/ 68503 h 140238"/>
                <a:gd name="connsiteX18" fmla="*/ 57863 w 97182"/>
                <a:gd name="connsiteY18" fmla="*/ 113061 h 140238"/>
                <a:gd name="connsiteX19" fmla="*/ 55290 w 97182"/>
                <a:gd name="connsiteY19" fmla="*/ 124002 h 140238"/>
                <a:gd name="connsiteX20" fmla="*/ 71520 w 97182"/>
                <a:gd name="connsiteY20" fmla="*/ 140313 h 140238"/>
                <a:gd name="connsiteX21" fmla="*/ 97448 w 97182"/>
                <a:gd name="connsiteY21" fmla="*/ 109679 h 140238"/>
                <a:gd name="connsiteX22" fmla="*/ 95073 w 97182"/>
                <a:gd name="connsiteY22" fmla="*/ 107690 h 140238"/>
                <a:gd name="connsiteX23" fmla="*/ 92104 w 97182"/>
                <a:gd name="connsiteY23" fmla="*/ 111271 h 140238"/>
                <a:gd name="connsiteX24" fmla="*/ 71915 w 97182"/>
                <a:gd name="connsiteY24" fmla="*/ 135937 h 140238"/>
                <a:gd name="connsiteX25" fmla="*/ 67165 w 97182"/>
                <a:gd name="connsiteY25" fmla="*/ 129372 h 140238"/>
                <a:gd name="connsiteX26" fmla="*/ 70728 w 97182"/>
                <a:gd name="connsiteY26" fmla="*/ 115249 h 140238"/>
                <a:gd name="connsiteX27" fmla="*/ 82801 w 97182"/>
                <a:gd name="connsiteY27" fmla="*/ 71487 h 140238"/>
                <a:gd name="connsiteX28" fmla="*/ 60040 w 97182"/>
                <a:gd name="connsiteY28" fmla="*/ 50202 h 140238"/>
                <a:gd name="connsiteX29" fmla="*/ 30747 w 97182"/>
                <a:gd name="connsiteY29" fmla="*/ 65519 h 140238"/>
                <a:gd name="connsiteX30" fmla="*/ 46185 w 97182"/>
                <a:gd name="connsiteY30" fmla="*/ 2263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182" h="140238">
                  <a:moveTo>
                    <a:pt x="46185" y="2263"/>
                  </a:moveTo>
                  <a:cubicBezTo>
                    <a:pt x="46185" y="2064"/>
                    <a:pt x="46185" y="75"/>
                    <a:pt x="43612" y="75"/>
                  </a:cubicBezTo>
                  <a:cubicBezTo>
                    <a:pt x="39060" y="75"/>
                    <a:pt x="24611" y="1666"/>
                    <a:pt x="19465" y="2064"/>
                  </a:cubicBezTo>
                  <a:cubicBezTo>
                    <a:pt x="17881" y="2263"/>
                    <a:pt x="15704" y="2462"/>
                    <a:pt x="15704" y="6042"/>
                  </a:cubicBezTo>
                  <a:cubicBezTo>
                    <a:pt x="15704" y="8429"/>
                    <a:pt x="17485" y="8429"/>
                    <a:pt x="20454" y="8429"/>
                  </a:cubicBezTo>
                  <a:cubicBezTo>
                    <a:pt x="29955" y="8429"/>
                    <a:pt x="30351" y="9822"/>
                    <a:pt x="30351" y="11811"/>
                  </a:cubicBezTo>
                  <a:lnTo>
                    <a:pt x="29757" y="15789"/>
                  </a:lnTo>
                  <a:lnTo>
                    <a:pt x="1058" y="130367"/>
                  </a:lnTo>
                  <a:cubicBezTo>
                    <a:pt x="266" y="133152"/>
                    <a:pt x="266" y="133550"/>
                    <a:pt x="266" y="134743"/>
                  </a:cubicBezTo>
                  <a:cubicBezTo>
                    <a:pt x="266" y="139318"/>
                    <a:pt x="4224" y="140313"/>
                    <a:pt x="6006" y="140313"/>
                  </a:cubicBezTo>
                  <a:cubicBezTo>
                    <a:pt x="9173" y="140313"/>
                    <a:pt x="12339" y="137926"/>
                    <a:pt x="13329" y="135141"/>
                  </a:cubicBezTo>
                  <a:lnTo>
                    <a:pt x="17090" y="120023"/>
                  </a:lnTo>
                  <a:lnTo>
                    <a:pt x="21444" y="102120"/>
                  </a:lnTo>
                  <a:cubicBezTo>
                    <a:pt x="22632" y="97744"/>
                    <a:pt x="23819" y="93368"/>
                    <a:pt x="24809" y="88793"/>
                  </a:cubicBezTo>
                  <a:cubicBezTo>
                    <a:pt x="25205" y="87599"/>
                    <a:pt x="26788" y="81035"/>
                    <a:pt x="26986" y="79841"/>
                  </a:cubicBezTo>
                  <a:cubicBezTo>
                    <a:pt x="27580" y="78051"/>
                    <a:pt x="33715" y="66912"/>
                    <a:pt x="40445" y="61541"/>
                  </a:cubicBezTo>
                  <a:cubicBezTo>
                    <a:pt x="44799" y="58358"/>
                    <a:pt x="50935" y="54579"/>
                    <a:pt x="59446" y="54579"/>
                  </a:cubicBezTo>
                  <a:cubicBezTo>
                    <a:pt x="67957" y="54579"/>
                    <a:pt x="70134" y="61342"/>
                    <a:pt x="70134" y="68503"/>
                  </a:cubicBezTo>
                  <a:cubicBezTo>
                    <a:pt x="70134" y="79245"/>
                    <a:pt x="62613" y="100927"/>
                    <a:pt x="57863" y="113061"/>
                  </a:cubicBezTo>
                  <a:cubicBezTo>
                    <a:pt x="56279" y="117636"/>
                    <a:pt x="55290" y="120023"/>
                    <a:pt x="55290" y="124002"/>
                  </a:cubicBezTo>
                  <a:cubicBezTo>
                    <a:pt x="55290" y="133351"/>
                    <a:pt x="62217" y="140313"/>
                    <a:pt x="71520" y="140313"/>
                  </a:cubicBezTo>
                  <a:cubicBezTo>
                    <a:pt x="90125" y="140313"/>
                    <a:pt x="97448" y="111271"/>
                    <a:pt x="97448" y="109679"/>
                  </a:cubicBezTo>
                  <a:cubicBezTo>
                    <a:pt x="97448" y="107690"/>
                    <a:pt x="95667" y="107690"/>
                    <a:pt x="95073" y="107690"/>
                  </a:cubicBezTo>
                  <a:cubicBezTo>
                    <a:pt x="93094" y="107690"/>
                    <a:pt x="93094" y="108287"/>
                    <a:pt x="92104" y="111271"/>
                  </a:cubicBezTo>
                  <a:cubicBezTo>
                    <a:pt x="89135" y="121813"/>
                    <a:pt x="82801" y="135937"/>
                    <a:pt x="71915" y="135937"/>
                  </a:cubicBezTo>
                  <a:cubicBezTo>
                    <a:pt x="68551" y="135937"/>
                    <a:pt x="67165" y="133948"/>
                    <a:pt x="67165" y="129372"/>
                  </a:cubicBezTo>
                  <a:cubicBezTo>
                    <a:pt x="67165" y="124399"/>
                    <a:pt x="68947" y="119625"/>
                    <a:pt x="70728" y="115249"/>
                  </a:cubicBezTo>
                  <a:cubicBezTo>
                    <a:pt x="73895" y="106696"/>
                    <a:pt x="82801" y="83024"/>
                    <a:pt x="82801" y="71487"/>
                  </a:cubicBezTo>
                  <a:cubicBezTo>
                    <a:pt x="82801" y="58557"/>
                    <a:pt x="74884" y="50202"/>
                    <a:pt x="60040" y="50202"/>
                  </a:cubicBezTo>
                  <a:cubicBezTo>
                    <a:pt x="47570" y="50202"/>
                    <a:pt x="38070" y="56369"/>
                    <a:pt x="30747" y="65519"/>
                  </a:cubicBezTo>
                  <a:lnTo>
                    <a:pt x="46185" y="226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8" name="Dowolny kształt: kształt 187">
              <a:extLst>
                <a:ext uri="{FF2B5EF4-FFF2-40B4-BE49-F238E27FC236}">
                  <a16:creationId xmlns:a16="http://schemas.microsoft.com/office/drawing/2014/main" id="{42116073-A954-890D-0CEF-C6EA0F5BF6C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387058" y="7067456"/>
              <a:ext cx="60822" cy="120724"/>
            </a:xfrm>
            <a:custGeom>
              <a:avLst/>
              <a:gdLst>
                <a:gd name="connsiteX0" fmla="*/ 61095 w 60822"/>
                <a:gd name="connsiteY0" fmla="*/ 5361 h 120724"/>
                <a:gd name="connsiteX1" fmla="*/ 55553 w 60822"/>
                <a:gd name="connsiteY1" fmla="*/ 70 h 120724"/>
                <a:gd name="connsiteX2" fmla="*/ 47794 w 60822"/>
                <a:gd name="connsiteY2" fmla="*/ 7728 h 120724"/>
                <a:gd name="connsiteX3" fmla="*/ 53336 w 60822"/>
                <a:gd name="connsiteY3" fmla="*/ 13020 h 120724"/>
                <a:gd name="connsiteX4" fmla="*/ 61095 w 60822"/>
                <a:gd name="connsiteY4" fmla="*/ 5361 h 120724"/>
                <a:gd name="connsiteX5" fmla="*/ 31722 w 60822"/>
                <a:gd name="connsiteY5" fmla="*/ 99211 h 120724"/>
                <a:gd name="connsiteX6" fmla="*/ 13849 w 60822"/>
                <a:gd name="connsiteY6" fmla="*/ 116895 h 120724"/>
                <a:gd name="connsiteX7" fmla="*/ 8862 w 60822"/>
                <a:gd name="connsiteY7" fmla="*/ 116060 h 120724"/>
                <a:gd name="connsiteX8" fmla="*/ 13572 w 60822"/>
                <a:gd name="connsiteY8" fmla="*/ 108958 h 120724"/>
                <a:gd name="connsiteX9" fmla="*/ 8169 w 60822"/>
                <a:gd name="connsiteY9" fmla="*/ 103806 h 120724"/>
                <a:gd name="connsiteX10" fmla="*/ 272 w 60822"/>
                <a:gd name="connsiteY10" fmla="*/ 112022 h 120724"/>
                <a:gd name="connsiteX11" fmla="*/ 13988 w 60822"/>
                <a:gd name="connsiteY11" fmla="*/ 120794 h 120724"/>
                <a:gd name="connsiteX12" fmla="*/ 42806 w 60822"/>
                <a:gd name="connsiteY12" fmla="*/ 98794 h 120724"/>
                <a:gd name="connsiteX13" fmla="*/ 55275 w 60822"/>
                <a:gd name="connsiteY13" fmla="*/ 48944 h 120724"/>
                <a:gd name="connsiteX14" fmla="*/ 55968 w 60822"/>
                <a:gd name="connsiteY14" fmla="*/ 44071 h 120724"/>
                <a:gd name="connsiteX15" fmla="*/ 41143 w 60822"/>
                <a:gd name="connsiteY15" fmla="*/ 30982 h 120724"/>
                <a:gd name="connsiteX16" fmla="*/ 16897 w 60822"/>
                <a:gd name="connsiteY16" fmla="*/ 52286 h 120724"/>
                <a:gd name="connsiteX17" fmla="*/ 19253 w 60822"/>
                <a:gd name="connsiteY17" fmla="*/ 54096 h 120724"/>
                <a:gd name="connsiteX18" fmla="*/ 22024 w 60822"/>
                <a:gd name="connsiteY18" fmla="*/ 51590 h 120724"/>
                <a:gd name="connsiteX19" fmla="*/ 40728 w 60822"/>
                <a:gd name="connsiteY19" fmla="*/ 34881 h 120724"/>
                <a:gd name="connsiteX20" fmla="*/ 45438 w 60822"/>
                <a:gd name="connsiteY20" fmla="*/ 41704 h 120724"/>
                <a:gd name="connsiteX21" fmla="*/ 45023 w 60822"/>
                <a:gd name="connsiteY21" fmla="*/ 45881 h 120724"/>
                <a:gd name="connsiteX22" fmla="*/ 31722 w 60822"/>
                <a:gd name="connsiteY22" fmla="*/ 99211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095" y="5361"/>
                  </a:moveTo>
                  <a:cubicBezTo>
                    <a:pt x="61095" y="2994"/>
                    <a:pt x="59293" y="70"/>
                    <a:pt x="55553" y="70"/>
                  </a:cubicBezTo>
                  <a:cubicBezTo>
                    <a:pt x="51535" y="70"/>
                    <a:pt x="47794" y="3969"/>
                    <a:pt x="47794" y="7728"/>
                  </a:cubicBezTo>
                  <a:cubicBezTo>
                    <a:pt x="47794" y="9956"/>
                    <a:pt x="49456" y="13020"/>
                    <a:pt x="53336" y="13020"/>
                  </a:cubicBezTo>
                  <a:cubicBezTo>
                    <a:pt x="57077" y="13020"/>
                    <a:pt x="61095" y="9399"/>
                    <a:pt x="61095" y="5361"/>
                  </a:cubicBezTo>
                  <a:close/>
                  <a:moveTo>
                    <a:pt x="31722" y="99211"/>
                  </a:moveTo>
                  <a:cubicBezTo>
                    <a:pt x="29367" y="108819"/>
                    <a:pt x="22024" y="116895"/>
                    <a:pt x="13849" y="116895"/>
                  </a:cubicBezTo>
                  <a:cubicBezTo>
                    <a:pt x="12048" y="116895"/>
                    <a:pt x="10386" y="116617"/>
                    <a:pt x="8862" y="116060"/>
                  </a:cubicBezTo>
                  <a:cubicBezTo>
                    <a:pt x="12464" y="114389"/>
                    <a:pt x="13572" y="111047"/>
                    <a:pt x="13572" y="108958"/>
                  </a:cubicBezTo>
                  <a:cubicBezTo>
                    <a:pt x="13572" y="105617"/>
                    <a:pt x="10940" y="103806"/>
                    <a:pt x="8169" y="103806"/>
                  </a:cubicBezTo>
                  <a:cubicBezTo>
                    <a:pt x="3874" y="103806"/>
                    <a:pt x="272" y="107566"/>
                    <a:pt x="272" y="112022"/>
                  </a:cubicBezTo>
                  <a:cubicBezTo>
                    <a:pt x="272" y="117313"/>
                    <a:pt x="5675" y="120794"/>
                    <a:pt x="13988" y="120794"/>
                  </a:cubicBezTo>
                  <a:cubicBezTo>
                    <a:pt x="22301" y="120794"/>
                    <a:pt x="38511" y="115781"/>
                    <a:pt x="42806" y="98794"/>
                  </a:cubicBezTo>
                  <a:lnTo>
                    <a:pt x="55275" y="48944"/>
                  </a:lnTo>
                  <a:cubicBezTo>
                    <a:pt x="55691" y="47413"/>
                    <a:pt x="55968" y="46160"/>
                    <a:pt x="55968" y="44071"/>
                  </a:cubicBezTo>
                  <a:cubicBezTo>
                    <a:pt x="55968" y="36413"/>
                    <a:pt x="49456" y="30982"/>
                    <a:pt x="41143" y="30982"/>
                  </a:cubicBezTo>
                  <a:cubicBezTo>
                    <a:pt x="25765" y="30982"/>
                    <a:pt x="16897" y="50337"/>
                    <a:pt x="16897" y="52286"/>
                  </a:cubicBezTo>
                  <a:cubicBezTo>
                    <a:pt x="16897" y="54096"/>
                    <a:pt x="18837" y="54096"/>
                    <a:pt x="19253" y="54096"/>
                  </a:cubicBezTo>
                  <a:cubicBezTo>
                    <a:pt x="20915" y="54096"/>
                    <a:pt x="21054" y="53679"/>
                    <a:pt x="22024" y="51590"/>
                  </a:cubicBezTo>
                  <a:cubicBezTo>
                    <a:pt x="25487" y="43514"/>
                    <a:pt x="32692" y="34881"/>
                    <a:pt x="40728" y="34881"/>
                  </a:cubicBezTo>
                  <a:cubicBezTo>
                    <a:pt x="44192" y="34881"/>
                    <a:pt x="45438" y="37248"/>
                    <a:pt x="45438" y="41704"/>
                  </a:cubicBezTo>
                  <a:cubicBezTo>
                    <a:pt x="45438" y="43235"/>
                    <a:pt x="45161" y="45185"/>
                    <a:pt x="45023" y="45881"/>
                  </a:cubicBezTo>
                  <a:lnTo>
                    <a:pt x="31722" y="9921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9" name="Dowolny kształt: kształt 188">
              <a:extLst>
                <a:ext uri="{FF2B5EF4-FFF2-40B4-BE49-F238E27FC236}">
                  <a16:creationId xmlns:a16="http://schemas.microsoft.com/office/drawing/2014/main" id="{F61B0600-B675-1B34-33B5-41D69B804BB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97449" y="7218736"/>
              <a:ext cx="68166" cy="98027"/>
            </a:xfrm>
            <a:custGeom>
              <a:avLst/>
              <a:gdLst>
                <a:gd name="connsiteX0" fmla="*/ 33246 w 68166"/>
                <a:gd name="connsiteY0" fmla="*/ 4255 h 98027"/>
                <a:gd name="connsiteX1" fmla="*/ 33800 w 68166"/>
                <a:gd name="connsiteY1" fmla="*/ 2027 h 98027"/>
                <a:gd name="connsiteX2" fmla="*/ 31584 w 68166"/>
                <a:gd name="connsiteY2" fmla="*/ 78 h 98027"/>
                <a:gd name="connsiteX3" fmla="*/ 13849 w 68166"/>
                <a:gd name="connsiteY3" fmla="*/ 1470 h 98027"/>
                <a:gd name="connsiteX4" fmla="*/ 10801 w 68166"/>
                <a:gd name="connsiteY4" fmla="*/ 4673 h 98027"/>
                <a:gd name="connsiteX5" fmla="*/ 14404 w 68166"/>
                <a:gd name="connsiteY5" fmla="*/ 6622 h 98027"/>
                <a:gd name="connsiteX6" fmla="*/ 21054 w 68166"/>
                <a:gd name="connsiteY6" fmla="*/ 8711 h 98027"/>
                <a:gd name="connsiteX7" fmla="*/ 20500 w 68166"/>
                <a:gd name="connsiteY7" fmla="*/ 11774 h 98027"/>
                <a:gd name="connsiteX8" fmla="*/ 964 w 68166"/>
                <a:gd name="connsiteY8" fmla="*/ 90586 h 98027"/>
                <a:gd name="connsiteX9" fmla="*/ 272 w 68166"/>
                <a:gd name="connsiteY9" fmla="*/ 93649 h 98027"/>
                <a:gd name="connsiteX10" fmla="*/ 4982 w 68166"/>
                <a:gd name="connsiteY10" fmla="*/ 98105 h 98027"/>
                <a:gd name="connsiteX11" fmla="*/ 11355 w 68166"/>
                <a:gd name="connsiteY11" fmla="*/ 92257 h 98027"/>
                <a:gd name="connsiteX12" fmla="*/ 18144 w 68166"/>
                <a:gd name="connsiteY12" fmla="*/ 65244 h 98027"/>
                <a:gd name="connsiteX13" fmla="*/ 35879 w 68166"/>
                <a:gd name="connsiteY13" fmla="*/ 76662 h 98027"/>
                <a:gd name="connsiteX14" fmla="*/ 35602 w 68166"/>
                <a:gd name="connsiteY14" fmla="*/ 79447 h 98027"/>
                <a:gd name="connsiteX15" fmla="*/ 35047 w 68166"/>
                <a:gd name="connsiteY15" fmla="*/ 83763 h 98027"/>
                <a:gd name="connsiteX16" fmla="*/ 49734 w 68166"/>
                <a:gd name="connsiteY16" fmla="*/ 98105 h 98027"/>
                <a:gd name="connsiteX17" fmla="*/ 67329 w 68166"/>
                <a:gd name="connsiteY17" fmla="*/ 76801 h 98027"/>
                <a:gd name="connsiteX18" fmla="*/ 65112 w 68166"/>
                <a:gd name="connsiteY18" fmla="*/ 74991 h 98027"/>
                <a:gd name="connsiteX19" fmla="*/ 62341 w 68166"/>
                <a:gd name="connsiteY19" fmla="*/ 78333 h 98027"/>
                <a:gd name="connsiteX20" fmla="*/ 50149 w 68166"/>
                <a:gd name="connsiteY20" fmla="*/ 94206 h 98027"/>
                <a:gd name="connsiteX21" fmla="*/ 45300 w 68166"/>
                <a:gd name="connsiteY21" fmla="*/ 86966 h 98027"/>
                <a:gd name="connsiteX22" fmla="*/ 46131 w 68166"/>
                <a:gd name="connsiteY22" fmla="*/ 80700 h 98027"/>
                <a:gd name="connsiteX23" fmla="*/ 46824 w 68166"/>
                <a:gd name="connsiteY23" fmla="*/ 76383 h 98027"/>
                <a:gd name="connsiteX24" fmla="*/ 24379 w 68166"/>
                <a:gd name="connsiteY24" fmla="*/ 61623 h 98027"/>
                <a:gd name="connsiteX25" fmla="*/ 35879 w 68166"/>
                <a:gd name="connsiteY25" fmla="*/ 52433 h 98027"/>
                <a:gd name="connsiteX26" fmla="*/ 57631 w 68166"/>
                <a:gd name="connsiteY26" fmla="*/ 39205 h 98027"/>
                <a:gd name="connsiteX27" fmla="*/ 62203 w 68166"/>
                <a:gd name="connsiteY27" fmla="*/ 41015 h 98027"/>
                <a:gd name="connsiteX28" fmla="*/ 54998 w 68166"/>
                <a:gd name="connsiteY28" fmla="*/ 48813 h 98027"/>
                <a:gd name="connsiteX29" fmla="*/ 60540 w 68166"/>
                <a:gd name="connsiteY29" fmla="*/ 53965 h 98027"/>
                <a:gd name="connsiteX30" fmla="*/ 68438 w 68166"/>
                <a:gd name="connsiteY30" fmla="*/ 45053 h 98027"/>
                <a:gd name="connsiteX31" fmla="*/ 57769 w 68166"/>
                <a:gd name="connsiteY31" fmla="*/ 35306 h 98027"/>
                <a:gd name="connsiteX32" fmla="*/ 35602 w 68166"/>
                <a:gd name="connsiteY32" fmla="*/ 47560 h 98027"/>
                <a:gd name="connsiteX33" fmla="*/ 19530 w 68166"/>
                <a:gd name="connsiteY33" fmla="*/ 59813 h 98027"/>
                <a:gd name="connsiteX34" fmla="*/ 33246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246" y="4255"/>
                  </a:moveTo>
                  <a:cubicBezTo>
                    <a:pt x="33385" y="3977"/>
                    <a:pt x="33800" y="2166"/>
                    <a:pt x="33800" y="2027"/>
                  </a:cubicBezTo>
                  <a:cubicBezTo>
                    <a:pt x="33800" y="1331"/>
                    <a:pt x="33246" y="78"/>
                    <a:pt x="31584" y="78"/>
                  </a:cubicBezTo>
                  <a:cubicBezTo>
                    <a:pt x="28813" y="78"/>
                    <a:pt x="17313" y="1192"/>
                    <a:pt x="13849" y="1470"/>
                  </a:cubicBezTo>
                  <a:cubicBezTo>
                    <a:pt x="12741" y="1609"/>
                    <a:pt x="10801" y="1749"/>
                    <a:pt x="10801" y="4673"/>
                  </a:cubicBezTo>
                  <a:cubicBezTo>
                    <a:pt x="10801" y="6622"/>
                    <a:pt x="12741" y="6622"/>
                    <a:pt x="14404" y="6622"/>
                  </a:cubicBezTo>
                  <a:cubicBezTo>
                    <a:pt x="21054" y="6622"/>
                    <a:pt x="21054" y="7597"/>
                    <a:pt x="21054" y="8711"/>
                  </a:cubicBezTo>
                  <a:cubicBezTo>
                    <a:pt x="21054" y="9686"/>
                    <a:pt x="20777" y="10521"/>
                    <a:pt x="20500" y="11774"/>
                  </a:cubicBezTo>
                  <a:lnTo>
                    <a:pt x="964" y="90586"/>
                  </a:lnTo>
                  <a:cubicBezTo>
                    <a:pt x="272" y="93092"/>
                    <a:pt x="272" y="93371"/>
                    <a:pt x="272" y="93649"/>
                  </a:cubicBezTo>
                  <a:cubicBezTo>
                    <a:pt x="272" y="95738"/>
                    <a:pt x="1934" y="98105"/>
                    <a:pt x="4982" y="98105"/>
                  </a:cubicBezTo>
                  <a:cubicBezTo>
                    <a:pt x="8723" y="98105"/>
                    <a:pt x="10524" y="95320"/>
                    <a:pt x="11355" y="92257"/>
                  </a:cubicBezTo>
                  <a:cubicBezTo>
                    <a:pt x="11633" y="91700"/>
                    <a:pt x="17590" y="67193"/>
                    <a:pt x="18144" y="65244"/>
                  </a:cubicBezTo>
                  <a:cubicBezTo>
                    <a:pt x="27981" y="66218"/>
                    <a:pt x="35879" y="69421"/>
                    <a:pt x="35879" y="76662"/>
                  </a:cubicBezTo>
                  <a:cubicBezTo>
                    <a:pt x="35879" y="77358"/>
                    <a:pt x="35879" y="78054"/>
                    <a:pt x="35602" y="79447"/>
                  </a:cubicBezTo>
                  <a:cubicBezTo>
                    <a:pt x="35047" y="81535"/>
                    <a:pt x="35047" y="82231"/>
                    <a:pt x="35047" y="83763"/>
                  </a:cubicBezTo>
                  <a:cubicBezTo>
                    <a:pt x="35047" y="93649"/>
                    <a:pt x="43083" y="98105"/>
                    <a:pt x="49734" y="98105"/>
                  </a:cubicBezTo>
                  <a:cubicBezTo>
                    <a:pt x="63173" y="98105"/>
                    <a:pt x="67329" y="76940"/>
                    <a:pt x="67329" y="76801"/>
                  </a:cubicBezTo>
                  <a:cubicBezTo>
                    <a:pt x="67329" y="74991"/>
                    <a:pt x="65528" y="74991"/>
                    <a:pt x="65112" y="74991"/>
                  </a:cubicBezTo>
                  <a:cubicBezTo>
                    <a:pt x="63173" y="74991"/>
                    <a:pt x="63034" y="75687"/>
                    <a:pt x="62341" y="78333"/>
                  </a:cubicBezTo>
                  <a:cubicBezTo>
                    <a:pt x="60679" y="84320"/>
                    <a:pt x="56938" y="94206"/>
                    <a:pt x="50149" y="94206"/>
                  </a:cubicBezTo>
                  <a:cubicBezTo>
                    <a:pt x="46408" y="94206"/>
                    <a:pt x="45300" y="90725"/>
                    <a:pt x="45300" y="86966"/>
                  </a:cubicBezTo>
                  <a:cubicBezTo>
                    <a:pt x="45300" y="84599"/>
                    <a:pt x="45300" y="84320"/>
                    <a:pt x="46131" y="80700"/>
                  </a:cubicBezTo>
                  <a:cubicBezTo>
                    <a:pt x="46270" y="80282"/>
                    <a:pt x="46824" y="77915"/>
                    <a:pt x="46824" y="76383"/>
                  </a:cubicBezTo>
                  <a:cubicBezTo>
                    <a:pt x="46824" y="63991"/>
                    <a:pt x="30198" y="62041"/>
                    <a:pt x="24379" y="61623"/>
                  </a:cubicBezTo>
                  <a:cubicBezTo>
                    <a:pt x="28397" y="59117"/>
                    <a:pt x="33523" y="54522"/>
                    <a:pt x="35879" y="52433"/>
                  </a:cubicBezTo>
                  <a:cubicBezTo>
                    <a:pt x="42945" y="45750"/>
                    <a:pt x="49872" y="39205"/>
                    <a:pt x="57631" y="39205"/>
                  </a:cubicBezTo>
                  <a:cubicBezTo>
                    <a:pt x="59293" y="39205"/>
                    <a:pt x="61095" y="39623"/>
                    <a:pt x="62203" y="41015"/>
                  </a:cubicBezTo>
                  <a:cubicBezTo>
                    <a:pt x="56245" y="41990"/>
                    <a:pt x="54998" y="46724"/>
                    <a:pt x="54998" y="48813"/>
                  </a:cubicBezTo>
                  <a:cubicBezTo>
                    <a:pt x="54998" y="51876"/>
                    <a:pt x="57354" y="53965"/>
                    <a:pt x="60540" y="53965"/>
                  </a:cubicBezTo>
                  <a:cubicBezTo>
                    <a:pt x="64281" y="53965"/>
                    <a:pt x="68438" y="50902"/>
                    <a:pt x="68438" y="45053"/>
                  </a:cubicBezTo>
                  <a:cubicBezTo>
                    <a:pt x="68438" y="40458"/>
                    <a:pt x="65112" y="35306"/>
                    <a:pt x="57769" y="35306"/>
                  </a:cubicBezTo>
                  <a:cubicBezTo>
                    <a:pt x="49872" y="35306"/>
                    <a:pt x="42668" y="41015"/>
                    <a:pt x="35602" y="47560"/>
                  </a:cubicBezTo>
                  <a:cubicBezTo>
                    <a:pt x="29782" y="53130"/>
                    <a:pt x="25210" y="57446"/>
                    <a:pt x="19530" y="59813"/>
                  </a:cubicBezTo>
                  <a:lnTo>
                    <a:pt x="33246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0" name="Dowolny kształt: kształt 189">
              <a:extLst>
                <a:ext uri="{FF2B5EF4-FFF2-40B4-BE49-F238E27FC236}">
                  <a16:creationId xmlns:a16="http://schemas.microsoft.com/office/drawing/2014/main" id="{DA13D6D9-E052-FBAA-A628-E8BB05D3EDA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91963" y="7119504"/>
              <a:ext cx="168435" cy="135861"/>
            </a:xfrm>
            <a:custGeom>
              <a:avLst/>
              <a:gdLst>
                <a:gd name="connsiteX0" fmla="*/ 93500 w 168435"/>
                <a:gd name="connsiteY0" fmla="*/ 55573 h 135861"/>
                <a:gd name="connsiteX1" fmla="*/ 92510 w 168435"/>
                <a:gd name="connsiteY1" fmla="*/ 52788 h 135861"/>
                <a:gd name="connsiteX2" fmla="*/ 98250 w 168435"/>
                <a:gd name="connsiteY2" fmla="*/ 48213 h 135861"/>
                <a:gd name="connsiteX3" fmla="*/ 132888 w 168435"/>
                <a:gd name="connsiteY3" fmla="*/ 21359 h 135861"/>
                <a:gd name="connsiteX4" fmla="*/ 165150 w 168435"/>
                <a:gd name="connsiteY4" fmla="*/ 6241 h 135861"/>
                <a:gd name="connsiteX5" fmla="*/ 168712 w 168435"/>
                <a:gd name="connsiteY5" fmla="*/ 2263 h 135861"/>
                <a:gd name="connsiteX6" fmla="*/ 166535 w 168435"/>
                <a:gd name="connsiteY6" fmla="*/ 75 h 135861"/>
                <a:gd name="connsiteX7" fmla="*/ 152482 w 168435"/>
                <a:gd name="connsiteY7" fmla="*/ 671 h 135861"/>
                <a:gd name="connsiteX8" fmla="*/ 130512 w 168435"/>
                <a:gd name="connsiteY8" fmla="*/ 75 h 135861"/>
                <a:gd name="connsiteX9" fmla="*/ 126752 w 168435"/>
                <a:gd name="connsiteY9" fmla="*/ 4053 h 135861"/>
                <a:gd name="connsiteX10" fmla="*/ 129127 w 168435"/>
                <a:gd name="connsiteY10" fmla="*/ 6241 h 135861"/>
                <a:gd name="connsiteX11" fmla="*/ 135263 w 168435"/>
                <a:gd name="connsiteY11" fmla="*/ 10419 h 135861"/>
                <a:gd name="connsiteX12" fmla="*/ 128137 w 168435"/>
                <a:gd name="connsiteY12" fmla="*/ 19569 h 135861"/>
                <a:gd name="connsiteX13" fmla="*/ 50946 w 168435"/>
                <a:gd name="connsiteY13" fmla="*/ 79245 h 135861"/>
                <a:gd name="connsiteX14" fmla="*/ 66780 w 168435"/>
                <a:gd name="connsiteY14" fmla="*/ 15392 h 135861"/>
                <a:gd name="connsiteX15" fmla="*/ 83406 w 168435"/>
                <a:gd name="connsiteY15" fmla="*/ 6241 h 135861"/>
                <a:gd name="connsiteX16" fmla="*/ 90135 w 168435"/>
                <a:gd name="connsiteY16" fmla="*/ 2263 h 135861"/>
                <a:gd name="connsiteX17" fmla="*/ 87364 w 168435"/>
                <a:gd name="connsiteY17" fmla="*/ 75 h 135861"/>
                <a:gd name="connsiteX18" fmla="*/ 62030 w 168435"/>
                <a:gd name="connsiteY18" fmla="*/ 671 h 135861"/>
                <a:gd name="connsiteX19" fmla="*/ 36497 w 168435"/>
                <a:gd name="connsiteY19" fmla="*/ 75 h 135861"/>
                <a:gd name="connsiteX20" fmla="*/ 32539 w 168435"/>
                <a:gd name="connsiteY20" fmla="*/ 3854 h 135861"/>
                <a:gd name="connsiteX21" fmla="*/ 38278 w 168435"/>
                <a:gd name="connsiteY21" fmla="*/ 6241 h 135861"/>
                <a:gd name="connsiteX22" fmla="*/ 46789 w 168435"/>
                <a:gd name="connsiteY22" fmla="*/ 6639 h 135861"/>
                <a:gd name="connsiteX23" fmla="*/ 51144 w 168435"/>
                <a:gd name="connsiteY23" fmla="*/ 9822 h 135861"/>
                <a:gd name="connsiteX24" fmla="*/ 50352 w 168435"/>
                <a:gd name="connsiteY24" fmla="*/ 13601 h 135861"/>
                <a:gd name="connsiteX25" fmla="*/ 23830 w 168435"/>
                <a:gd name="connsiteY25" fmla="*/ 120421 h 135861"/>
                <a:gd name="connsiteX26" fmla="*/ 5818 w 168435"/>
                <a:gd name="connsiteY26" fmla="*/ 129770 h 135861"/>
                <a:gd name="connsiteX27" fmla="*/ 276 w 168435"/>
                <a:gd name="connsiteY27" fmla="*/ 133550 h 135861"/>
                <a:gd name="connsiteX28" fmla="*/ 3245 w 168435"/>
                <a:gd name="connsiteY28" fmla="*/ 135937 h 135861"/>
                <a:gd name="connsiteX29" fmla="*/ 28382 w 168435"/>
                <a:gd name="connsiteY29" fmla="*/ 135340 h 135861"/>
                <a:gd name="connsiteX30" fmla="*/ 41049 w 168435"/>
                <a:gd name="connsiteY30" fmla="*/ 135539 h 135861"/>
                <a:gd name="connsiteX31" fmla="*/ 53915 w 168435"/>
                <a:gd name="connsiteY31" fmla="*/ 135937 h 135861"/>
                <a:gd name="connsiteX32" fmla="*/ 57873 w 168435"/>
                <a:gd name="connsiteY32" fmla="*/ 131958 h 135861"/>
                <a:gd name="connsiteX33" fmla="*/ 52331 w 168435"/>
                <a:gd name="connsiteY33" fmla="*/ 129770 h 135861"/>
                <a:gd name="connsiteX34" fmla="*/ 39466 w 168435"/>
                <a:gd name="connsiteY34" fmla="*/ 126190 h 135861"/>
                <a:gd name="connsiteX35" fmla="*/ 41247 w 168435"/>
                <a:gd name="connsiteY35" fmla="*/ 117437 h 135861"/>
                <a:gd name="connsiteX36" fmla="*/ 49164 w 168435"/>
                <a:gd name="connsiteY36" fmla="*/ 86207 h 135861"/>
                <a:gd name="connsiteX37" fmla="*/ 78656 w 168435"/>
                <a:gd name="connsiteY37" fmla="*/ 63132 h 135861"/>
                <a:gd name="connsiteX38" fmla="*/ 101615 w 168435"/>
                <a:gd name="connsiteY38" fmla="*/ 116642 h 135861"/>
                <a:gd name="connsiteX39" fmla="*/ 103990 w 168435"/>
                <a:gd name="connsiteY39" fmla="*/ 123604 h 135861"/>
                <a:gd name="connsiteX40" fmla="*/ 93698 w 168435"/>
                <a:gd name="connsiteY40" fmla="*/ 129770 h 135861"/>
                <a:gd name="connsiteX41" fmla="*/ 89344 w 168435"/>
                <a:gd name="connsiteY41" fmla="*/ 133749 h 135861"/>
                <a:gd name="connsiteX42" fmla="*/ 92115 w 168435"/>
                <a:gd name="connsiteY42" fmla="*/ 135937 h 135861"/>
                <a:gd name="connsiteX43" fmla="*/ 116262 w 168435"/>
                <a:gd name="connsiteY43" fmla="*/ 135340 h 135861"/>
                <a:gd name="connsiteX44" fmla="*/ 135659 w 168435"/>
                <a:gd name="connsiteY44" fmla="*/ 135937 h 135861"/>
                <a:gd name="connsiteX45" fmla="*/ 139221 w 168435"/>
                <a:gd name="connsiteY45" fmla="*/ 131958 h 135861"/>
                <a:gd name="connsiteX46" fmla="*/ 135263 w 168435"/>
                <a:gd name="connsiteY46" fmla="*/ 129770 h 135861"/>
                <a:gd name="connsiteX47" fmla="*/ 121606 w 168435"/>
                <a:gd name="connsiteY47" fmla="*/ 120819 h 135861"/>
                <a:gd name="connsiteX48" fmla="*/ 93500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500" y="55573"/>
                  </a:moveTo>
                  <a:cubicBezTo>
                    <a:pt x="93302" y="54976"/>
                    <a:pt x="92510" y="53385"/>
                    <a:pt x="92510" y="52788"/>
                  </a:cubicBezTo>
                  <a:cubicBezTo>
                    <a:pt x="92510" y="52589"/>
                    <a:pt x="96073" y="49805"/>
                    <a:pt x="98250" y="48213"/>
                  </a:cubicBezTo>
                  <a:lnTo>
                    <a:pt x="132888" y="21359"/>
                  </a:lnTo>
                  <a:cubicBezTo>
                    <a:pt x="151493" y="7634"/>
                    <a:pt x="159212" y="6838"/>
                    <a:pt x="165150" y="6241"/>
                  </a:cubicBezTo>
                  <a:cubicBezTo>
                    <a:pt x="166733" y="6042"/>
                    <a:pt x="168712" y="5843"/>
                    <a:pt x="168712" y="2263"/>
                  </a:cubicBezTo>
                  <a:cubicBezTo>
                    <a:pt x="168712" y="1467"/>
                    <a:pt x="168119" y="75"/>
                    <a:pt x="166535" y="75"/>
                  </a:cubicBezTo>
                  <a:cubicBezTo>
                    <a:pt x="162181" y="75"/>
                    <a:pt x="157233" y="671"/>
                    <a:pt x="152482" y="671"/>
                  </a:cubicBezTo>
                  <a:cubicBezTo>
                    <a:pt x="145357" y="671"/>
                    <a:pt x="137638" y="75"/>
                    <a:pt x="130512" y="75"/>
                  </a:cubicBezTo>
                  <a:cubicBezTo>
                    <a:pt x="129127" y="75"/>
                    <a:pt x="126752" y="75"/>
                    <a:pt x="126752" y="4053"/>
                  </a:cubicBezTo>
                  <a:cubicBezTo>
                    <a:pt x="126752" y="5446"/>
                    <a:pt x="127742" y="6042"/>
                    <a:pt x="129127" y="6241"/>
                  </a:cubicBezTo>
                  <a:cubicBezTo>
                    <a:pt x="133481" y="6639"/>
                    <a:pt x="135263" y="7634"/>
                    <a:pt x="135263" y="10419"/>
                  </a:cubicBezTo>
                  <a:cubicBezTo>
                    <a:pt x="135263" y="13999"/>
                    <a:pt x="129325" y="18574"/>
                    <a:pt x="128137" y="19569"/>
                  </a:cubicBezTo>
                  <a:lnTo>
                    <a:pt x="50946" y="79245"/>
                  </a:lnTo>
                  <a:lnTo>
                    <a:pt x="66780" y="15392"/>
                  </a:lnTo>
                  <a:cubicBezTo>
                    <a:pt x="68561" y="8230"/>
                    <a:pt x="68957" y="6241"/>
                    <a:pt x="83406" y="6241"/>
                  </a:cubicBezTo>
                  <a:cubicBezTo>
                    <a:pt x="88354" y="6241"/>
                    <a:pt x="90135" y="6241"/>
                    <a:pt x="90135" y="2263"/>
                  </a:cubicBezTo>
                  <a:cubicBezTo>
                    <a:pt x="90135" y="473"/>
                    <a:pt x="88552" y="75"/>
                    <a:pt x="87364" y="75"/>
                  </a:cubicBezTo>
                  <a:cubicBezTo>
                    <a:pt x="81822" y="75"/>
                    <a:pt x="67572" y="671"/>
                    <a:pt x="62030" y="671"/>
                  </a:cubicBezTo>
                  <a:cubicBezTo>
                    <a:pt x="56290" y="671"/>
                    <a:pt x="42237" y="75"/>
                    <a:pt x="36497" y="75"/>
                  </a:cubicBezTo>
                  <a:cubicBezTo>
                    <a:pt x="35112" y="75"/>
                    <a:pt x="32539" y="75"/>
                    <a:pt x="32539" y="3854"/>
                  </a:cubicBezTo>
                  <a:cubicBezTo>
                    <a:pt x="32539" y="6241"/>
                    <a:pt x="34320" y="6241"/>
                    <a:pt x="38278" y="6241"/>
                  </a:cubicBezTo>
                  <a:cubicBezTo>
                    <a:pt x="40852" y="6241"/>
                    <a:pt x="44414" y="6440"/>
                    <a:pt x="46789" y="6639"/>
                  </a:cubicBezTo>
                  <a:cubicBezTo>
                    <a:pt x="49956" y="7037"/>
                    <a:pt x="51144" y="7634"/>
                    <a:pt x="51144" y="9822"/>
                  </a:cubicBezTo>
                  <a:cubicBezTo>
                    <a:pt x="51144" y="10617"/>
                    <a:pt x="50946" y="11214"/>
                    <a:pt x="50352" y="13601"/>
                  </a:cubicBezTo>
                  <a:lnTo>
                    <a:pt x="23830" y="120421"/>
                  </a:lnTo>
                  <a:cubicBezTo>
                    <a:pt x="21851" y="128179"/>
                    <a:pt x="21455" y="129770"/>
                    <a:pt x="5818" y="129770"/>
                  </a:cubicBezTo>
                  <a:cubicBezTo>
                    <a:pt x="2454" y="129770"/>
                    <a:pt x="276" y="129770"/>
                    <a:pt x="276" y="133550"/>
                  </a:cubicBezTo>
                  <a:cubicBezTo>
                    <a:pt x="276" y="135937"/>
                    <a:pt x="2652" y="135937"/>
                    <a:pt x="3245" y="135937"/>
                  </a:cubicBezTo>
                  <a:cubicBezTo>
                    <a:pt x="8787" y="135937"/>
                    <a:pt x="22840" y="135340"/>
                    <a:pt x="28382" y="135340"/>
                  </a:cubicBezTo>
                  <a:cubicBezTo>
                    <a:pt x="32539" y="135340"/>
                    <a:pt x="36893" y="135539"/>
                    <a:pt x="41049" y="135539"/>
                  </a:cubicBezTo>
                  <a:cubicBezTo>
                    <a:pt x="45404" y="135539"/>
                    <a:pt x="49758" y="135937"/>
                    <a:pt x="53915" y="135937"/>
                  </a:cubicBezTo>
                  <a:cubicBezTo>
                    <a:pt x="55300" y="135937"/>
                    <a:pt x="57873" y="135937"/>
                    <a:pt x="57873" y="131958"/>
                  </a:cubicBezTo>
                  <a:cubicBezTo>
                    <a:pt x="57873" y="129770"/>
                    <a:pt x="56092" y="129770"/>
                    <a:pt x="52331" y="129770"/>
                  </a:cubicBezTo>
                  <a:cubicBezTo>
                    <a:pt x="45008" y="129770"/>
                    <a:pt x="39466" y="129770"/>
                    <a:pt x="39466" y="126190"/>
                  </a:cubicBezTo>
                  <a:cubicBezTo>
                    <a:pt x="39466" y="124797"/>
                    <a:pt x="40654" y="120421"/>
                    <a:pt x="41247" y="117437"/>
                  </a:cubicBezTo>
                  <a:cubicBezTo>
                    <a:pt x="44018" y="107093"/>
                    <a:pt x="46591" y="96551"/>
                    <a:pt x="49164" y="86207"/>
                  </a:cubicBezTo>
                  <a:lnTo>
                    <a:pt x="78656" y="63132"/>
                  </a:lnTo>
                  <a:lnTo>
                    <a:pt x="101615" y="116642"/>
                  </a:lnTo>
                  <a:cubicBezTo>
                    <a:pt x="103990" y="122012"/>
                    <a:pt x="103990" y="122410"/>
                    <a:pt x="103990" y="123604"/>
                  </a:cubicBezTo>
                  <a:cubicBezTo>
                    <a:pt x="103990" y="129571"/>
                    <a:pt x="95479" y="129770"/>
                    <a:pt x="93698" y="129770"/>
                  </a:cubicBezTo>
                  <a:cubicBezTo>
                    <a:pt x="91521" y="129770"/>
                    <a:pt x="89344" y="129770"/>
                    <a:pt x="89344" y="133749"/>
                  </a:cubicBezTo>
                  <a:cubicBezTo>
                    <a:pt x="89344" y="135937"/>
                    <a:pt x="91719" y="135937"/>
                    <a:pt x="92115" y="135937"/>
                  </a:cubicBezTo>
                  <a:cubicBezTo>
                    <a:pt x="100032" y="135937"/>
                    <a:pt x="108345" y="135340"/>
                    <a:pt x="116262" y="135340"/>
                  </a:cubicBezTo>
                  <a:cubicBezTo>
                    <a:pt x="120616" y="135340"/>
                    <a:pt x="131304" y="135937"/>
                    <a:pt x="135659" y="135937"/>
                  </a:cubicBezTo>
                  <a:cubicBezTo>
                    <a:pt x="136648" y="135937"/>
                    <a:pt x="139221" y="135937"/>
                    <a:pt x="139221" y="131958"/>
                  </a:cubicBezTo>
                  <a:cubicBezTo>
                    <a:pt x="139221" y="129770"/>
                    <a:pt x="137044" y="129770"/>
                    <a:pt x="135263" y="129770"/>
                  </a:cubicBezTo>
                  <a:cubicBezTo>
                    <a:pt x="127148" y="129571"/>
                    <a:pt x="124575" y="127781"/>
                    <a:pt x="121606" y="120819"/>
                  </a:cubicBezTo>
                  <a:lnTo>
                    <a:pt x="93500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1" name="Dowolny kształt: kształt 190">
              <a:extLst>
                <a:ext uri="{FF2B5EF4-FFF2-40B4-BE49-F238E27FC236}">
                  <a16:creationId xmlns:a16="http://schemas.microsoft.com/office/drawing/2014/main" id="{9CB6762F-3FF6-22D4-8CEA-1360CD1FC6A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76259" y="7098368"/>
              <a:ext cx="86731" cy="91483"/>
            </a:xfrm>
            <a:custGeom>
              <a:avLst/>
              <a:gdLst>
                <a:gd name="connsiteX0" fmla="*/ 34507 w 86731"/>
                <a:gd name="connsiteY0" fmla="*/ 62730 h 91483"/>
                <a:gd name="connsiteX1" fmla="*/ 39218 w 86731"/>
                <a:gd name="connsiteY1" fmla="*/ 62869 h 91483"/>
                <a:gd name="connsiteX2" fmla="*/ 87017 w 86731"/>
                <a:gd name="connsiteY2" fmla="*/ 20400 h 91483"/>
                <a:gd name="connsiteX3" fmla="*/ 68867 w 86731"/>
                <a:gd name="connsiteY3" fmla="*/ 70 h 91483"/>
                <a:gd name="connsiteX4" fmla="*/ 35754 w 86731"/>
                <a:gd name="connsiteY4" fmla="*/ 35020 h 91483"/>
                <a:gd name="connsiteX5" fmla="*/ 30074 w 86731"/>
                <a:gd name="connsiteY5" fmla="*/ 52565 h 91483"/>
                <a:gd name="connsiteX6" fmla="*/ 5135 w 86731"/>
                <a:gd name="connsiteY6" fmla="*/ 33210 h 91483"/>
                <a:gd name="connsiteX7" fmla="*/ 17189 w 86731"/>
                <a:gd name="connsiteY7" fmla="*/ 4943 h 91483"/>
                <a:gd name="connsiteX8" fmla="*/ 18297 w 86731"/>
                <a:gd name="connsiteY8" fmla="*/ 3133 h 91483"/>
                <a:gd name="connsiteX9" fmla="*/ 16080 w 86731"/>
                <a:gd name="connsiteY9" fmla="*/ 1462 h 91483"/>
                <a:gd name="connsiteX10" fmla="*/ 11647 w 86731"/>
                <a:gd name="connsiteY10" fmla="*/ 4526 h 91483"/>
                <a:gd name="connsiteX11" fmla="*/ 286 w 86731"/>
                <a:gd name="connsiteY11" fmla="*/ 34602 h 91483"/>
                <a:gd name="connsiteX12" fmla="*/ 27164 w 86731"/>
                <a:gd name="connsiteY12" fmla="*/ 61616 h 91483"/>
                <a:gd name="connsiteX13" fmla="*/ 19405 w 86731"/>
                <a:gd name="connsiteY13" fmla="*/ 87097 h 91483"/>
                <a:gd name="connsiteX14" fmla="*/ 24116 w 86731"/>
                <a:gd name="connsiteY14" fmla="*/ 91553 h 91483"/>
                <a:gd name="connsiteX15" fmla="*/ 29519 w 86731"/>
                <a:gd name="connsiteY15" fmla="*/ 88490 h 91483"/>
                <a:gd name="connsiteX16" fmla="*/ 34507 w 86731"/>
                <a:gd name="connsiteY16" fmla="*/ 62730 h 91483"/>
                <a:gd name="connsiteX17" fmla="*/ 36308 w 86731"/>
                <a:gd name="connsiteY17" fmla="*/ 53261 h 91483"/>
                <a:gd name="connsiteX18" fmla="*/ 46838 w 86731"/>
                <a:gd name="connsiteY18" fmla="*/ 21931 h 91483"/>
                <a:gd name="connsiteX19" fmla="*/ 67343 w 86731"/>
                <a:gd name="connsiteY19" fmla="*/ 9539 h 91483"/>
                <a:gd name="connsiteX20" fmla="*/ 82030 w 86731"/>
                <a:gd name="connsiteY20" fmla="*/ 23184 h 91483"/>
                <a:gd name="connsiteX21" fmla="*/ 40742 w 86731"/>
                <a:gd name="connsiteY21" fmla="*/ 53400 h 91483"/>
                <a:gd name="connsiteX22" fmla="*/ 36308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507" y="62730"/>
                  </a:moveTo>
                  <a:cubicBezTo>
                    <a:pt x="36031" y="62869"/>
                    <a:pt x="37694" y="62869"/>
                    <a:pt x="39218" y="62869"/>
                  </a:cubicBezTo>
                  <a:cubicBezTo>
                    <a:pt x="64157" y="62869"/>
                    <a:pt x="87017" y="42400"/>
                    <a:pt x="87017" y="20400"/>
                  </a:cubicBezTo>
                  <a:cubicBezTo>
                    <a:pt x="87017" y="8007"/>
                    <a:pt x="79674" y="70"/>
                    <a:pt x="68867" y="70"/>
                  </a:cubicBezTo>
                  <a:cubicBezTo>
                    <a:pt x="49748" y="70"/>
                    <a:pt x="39634" y="24577"/>
                    <a:pt x="35754" y="35020"/>
                  </a:cubicBezTo>
                  <a:cubicBezTo>
                    <a:pt x="33953" y="40172"/>
                    <a:pt x="30905" y="49919"/>
                    <a:pt x="30074" y="52565"/>
                  </a:cubicBezTo>
                  <a:cubicBezTo>
                    <a:pt x="14833" y="50476"/>
                    <a:pt x="5135" y="43514"/>
                    <a:pt x="5135" y="33210"/>
                  </a:cubicBezTo>
                  <a:cubicBezTo>
                    <a:pt x="5135" y="33071"/>
                    <a:pt x="5966" y="17475"/>
                    <a:pt x="17189" y="4943"/>
                  </a:cubicBezTo>
                  <a:cubicBezTo>
                    <a:pt x="18158" y="3969"/>
                    <a:pt x="18297" y="3690"/>
                    <a:pt x="18297" y="3133"/>
                  </a:cubicBezTo>
                  <a:cubicBezTo>
                    <a:pt x="18297" y="1462"/>
                    <a:pt x="16496" y="1462"/>
                    <a:pt x="16080" y="1462"/>
                  </a:cubicBezTo>
                  <a:cubicBezTo>
                    <a:pt x="14833" y="1462"/>
                    <a:pt x="14279" y="1462"/>
                    <a:pt x="11647" y="4526"/>
                  </a:cubicBezTo>
                  <a:cubicBezTo>
                    <a:pt x="3888" y="14134"/>
                    <a:pt x="286" y="28615"/>
                    <a:pt x="286" y="34602"/>
                  </a:cubicBezTo>
                  <a:cubicBezTo>
                    <a:pt x="286" y="46995"/>
                    <a:pt x="9291" y="57717"/>
                    <a:pt x="27164" y="61616"/>
                  </a:cubicBezTo>
                  <a:cubicBezTo>
                    <a:pt x="20237" y="83198"/>
                    <a:pt x="19405" y="85844"/>
                    <a:pt x="19405" y="87097"/>
                  </a:cubicBezTo>
                  <a:cubicBezTo>
                    <a:pt x="19405" y="90857"/>
                    <a:pt x="22592" y="91553"/>
                    <a:pt x="24116" y="91553"/>
                  </a:cubicBezTo>
                  <a:cubicBezTo>
                    <a:pt x="25640" y="91553"/>
                    <a:pt x="28411" y="90578"/>
                    <a:pt x="29519" y="88490"/>
                  </a:cubicBezTo>
                  <a:cubicBezTo>
                    <a:pt x="30489" y="86401"/>
                    <a:pt x="31736" y="79300"/>
                    <a:pt x="34507" y="62730"/>
                  </a:cubicBezTo>
                  <a:close/>
                  <a:moveTo>
                    <a:pt x="36308" y="53261"/>
                  </a:moveTo>
                  <a:cubicBezTo>
                    <a:pt x="39079" y="37248"/>
                    <a:pt x="40188" y="30982"/>
                    <a:pt x="46838" y="21931"/>
                  </a:cubicBezTo>
                  <a:cubicBezTo>
                    <a:pt x="53073" y="13437"/>
                    <a:pt x="60416" y="9539"/>
                    <a:pt x="67343" y="9539"/>
                  </a:cubicBezTo>
                  <a:cubicBezTo>
                    <a:pt x="76903" y="9539"/>
                    <a:pt x="82030" y="15944"/>
                    <a:pt x="82030" y="23184"/>
                  </a:cubicBezTo>
                  <a:cubicBezTo>
                    <a:pt x="82030" y="37248"/>
                    <a:pt x="64572" y="53400"/>
                    <a:pt x="40742" y="53400"/>
                  </a:cubicBezTo>
                  <a:cubicBezTo>
                    <a:pt x="39495" y="53400"/>
                    <a:pt x="37555" y="53400"/>
                    <a:pt x="36308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2" name="Dowolny kształt: kształt 191">
              <a:extLst>
                <a:ext uri="{FF2B5EF4-FFF2-40B4-BE49-F238E27FC236}">
                  <a16:creationId xmlns:a16="http://schemas.microsoft.com/office/drawing/2014/main" id="{13C0F8B7-DD46-5570-35F8-B9E75CEA90D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52542" y="7218494"/>
              <a:ext cx="60822" cy="120724"/>
            </a:xfrm>
            <a:custGeom>
              <a:avLst/>
              <a:gdLst>
                <a:gd name="connsiteX0" fmla="*/ 61108 w 60822"/>
                <a:gd name="connsiteY0" fmla="*/ 5369 h 120724"/>
                <a:gd name="connsiteX1" fmla="*/ 55566 w 60822"/>
                <a:gd name="connsiteY1" fmla="*/ 77 h 120724"/>
                <a:gd name="connsiteX2" fmla="*/ 47807 w 60822"/>
                <a:gd name="connsiteY2" fmla="*/ 7736 h 120724"/>
                <a:gd name="connsiteX3" fmla="*/ 53349 w 60822"/>
                <a:gd name="connsiteY3" fmla="*/ 13027 h 120724"/>
                <a:gd name="connsiteX4" fmla="*/ 61108 w 60822"/>
                <a:gd name="connsiteY4" fmla="*/ 5369 h 120724"/>
                <a:gd name="connsiteX5" fmla="*/ 31736 w 60822"/>
                <a:gd name="connsiteY5" fmla="*/ 99219 h 120724"/>
                <a:gd name="connsiteX6" fmla="*/ 13863 w 60822"/>
                <a:gd name="connsiteY6" fmla="*/ 116903 h 120724"/>
                <a:gd name="connsiteX7" fmla="*/ 8875 w 60822"/>
                <a:gd name="connsiteY7" fmla="*/ 116067 h 120724"/>
                <a:gd name="connsiteX8" fmla="*/ 13586 w 60822"/>
                <a:gd name="connsiteY8" fmla="*/ 108966 h 120724"/>
                <a:gd name="connsiteX9" fmla="*/ 8182 w 60822"/>
                <a:gd name="connsiteY9" fmla="*/ 103814 h 120724"/>
                <a:gd name="connsiteX10" fmla="*/ 285 w 60822"/>
                <a:gd name="connsiteY10" fmla="*/ 112029 h 120724"/>
                <a:gd name="connsiteX11" fmla="*/ 14001 w 60822"/>
                <a:gd name="connsiteY11" fmla="*/ 120802 h 120724"/>
                <a:gd name="connsiteX12" fmla="*/ 42819 w 60822"/>
                <a:gd name="connsiteY12" fmla="*/ 98801 h 120724"/>
                <a:gd name="connsiteX13" fmla="*/ 55289 w 60822"/>
                <a:gd name="connsiteY13" fmla="*/ 48952 h 120724"/>
                <a:gd name="connsiteX14" fmla="*/ 55982 w 60822"/>
                <a:gd name="connsiteY14" fmla="*/ 44078 h 120724"/>
                <a:gd name="connsiteX15" fmla="*/ 41157 w 60822"/>
                <a:gd name="connsiteY15" fmla="*/ 30990 h 120724"/>
                <a:gd name="connsiteX16" fmla="*/ 16911 w 60822"/>
                <a:gd name="connsiteY16" fmla="*/ 52294 h 120724"/>
                <a:gd name="connsiteX17" fmla="*/ 19266 w 60822"/>
                <a:gd name="connsiteY17" fmla="*/ 54104 h 120724"/>
                <a:gd name="connsiteX18" fmla="*/ 22037 w 60822"/>
                <a:gd name="connsiteY18" fmla="*/ 51598 h 120724"/>
                <a:gd name="connsiteX19" fmla="*/ 40741 w 60822"/>
                <a:gd name="connsiteY19" fmla="*/ 34888 h 120724"/>
                <a:gd name="connsiteX20" fmla="*/ 45452 w 60822"/>
                <a:gd name="connsiteY20" fmla="*/ 41711 h 120724"/>
                <a:gd name="connsiteX21" fmla="*/ 45036 w 60822"/>
                <a:gd name="connsiteY21" fmla="*/ 45889 h 120724"/>
                <a:gd name="connsiteX22" fmla="*/ 31736 w 60822"/>
                <a:gd name="connsiteY22" fmla="*/ 99219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108" y="5369"/>
                  </a:moveTo>
                  <a:cubicBezTo>
                    <a:pt x="61108" y="3002"/>
                    <a:pt x="59307" y="77"/>
                    <a:pt x="55566" y="77"/>
                  </a:cubicBezTo>
                  <a:cubicBezTo>
                    <a:pt x="51548" y="77"/>
                    <a:pt x="47807" y="3976"/>
                    <a:pt x="47807" y="7736"/>
                  </a:cubicBezTo>
                  <a:cubicBezTo>
                    <a:pt x="47807" y="9964"/>
                    <a:pt x="49470" y="13027"/>
                    <a:pt x="53349" y="13027"/>
                  </a:cubicBezTo>
                  <a:cubicBezTo>
                    <a:pt x="57090" y="13027"/>
                    <a:pt x="61108" y="9407"/>
                    <a:pt x="61108" y="5369"/>
                  </a:cubicBezTo>
                  <a:close/>
                  <a:moveTo>
                    <a:pt x="31736" y="99219"/>
                  </a:moveTo>
                  <a:cubicBezTo>
                    <a:pt x="29380" y="108827"/>
                    <a:pt x="22037" y="116903"/>
                    <a:pt x="13863" y="116903"/>
                  </a:cubicBezTo>
                  <a:cubicBezTo>
                    <a:pt x="12062" y="116903"/>
                    <a:pt x="10399" y="116624"/>
                    <a:pt x="8875" y="116067"/>
                  </a:cubicBezTo>
                  <a:cubicBezTo>
                    <a:pt x="12477" y="114397"/>
                    <a:pt x="13586" y="111055"/>
                    <a:pt x="13586" y="108966"/>
                  </a:cubicBezTo>
                  <a:cubicBezTo>
                    <a:pt x="13586" y="105624"/>
                    <a:pt x="10953" y="103814"/>
                    <a:pt x="8182" y="103814"/>
                  </a:cubicBezTo>
                  <a:cubicBezTo>
                    <a:pt x="3887" y="103814"/>
                    <a:pt x="285" y="107574"/>
                    <a:pt x="285" y="112029"/>
                  </a:cubicBezTo>
                  <a:cubicBezTo>
                    <a:pt x="285" y="117321"/>
                    <a:pt x="5688" y="120802"/>
                    <a:pt x="14001" y="120802"/>
                  </a:cubicBezTo>
                  <a:cubicBezTo>
                    <a:pt x="22314" y="120802"/>
                    <a:pt x="38524" y="115789"/>
                    <a:pt x="42819" y="98801"/>
                  </a:cubicBezTo>
                  <a:lnTo>
                    <a:pt x="55289" y="48952"/>
                  </a:lnTo>
                  <a:cubicBezTo>
                    <a:pt x="55704" y="47420"/>
                    <a:pt x="55982" y="46167"/>
                    <a:pt x="55982" y="44078"/>
                  </a:cubicBezTo>
                  <a:cubicBezTo>
                    <a:pt x="55982" y="36420"/>
                    <a:pt x="49470" y="30990"/>
                    <a:pt x="41157" y="30990"/>
                  </a:cubicBezTo>
                  <a:cubicBezTo>
                    <a:pt x="25778" y="30990"/>
                    <a:pt x="16911" y="50344"/>
                    <a:pt x="16911" y="52294"/>
                  </a:cubicBezTo>
                  <a:cubicBezTo>
                    <a:pt x="16911" y="54104"/>
                    <a:pt x="18850" y="54104"/>
                    <a:pt x="19266" y="54104"/>
                  </a:cubicBezTo>
                  <a:cubicBezTo>
                    <a:pt x="20929" y="54104"/>
                    <a:pt x="21067" y="53686"/>
                    <a:pt x="22037" y="51598"/>
                  </a:cubicBezTo>
                  <a:cubicBezTo>
                    <a:pt x="25501" y="43522"/>
                    <a:pt x="32705" y="34888"/>
                    <a:pt x="40741" y="34888"/>
                  </a:cubicBezTo>
                  <a:cubicBezTo>
                    <a:pt x="44205" y="34888"/>
                    <a:pt x="45452" y="37256"/>
                    <a:pt x="45452" y="41711"/>
                  </a:cubicBezTo>
                  <a:cubicBezTo>
                    <a:pt x="45452" y="43243"/>
                    <a:pt x="45175" y="45192"/>
                    <a:pt x="45036" y="45889"/>
                  </a:cubicBezTo>
                  <a:lnTo>
                    <a:pt x="31736" y="9921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0E23B380-2CFC-ABAD-EDDE-EFCFD43965C9}"/>
              </a:ext>
            </a:extLst>
          </p:cNvPr>
          <p:cNvSpPr txBox="1"/>
          <p:nvPr/>
        </p:nvSpPr>
        <p:spPr>
          <a:xfrm>
            <a:off x="3972877" y="6543352"/>
            <a:ext cx="59434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pl-PL" dirty="0"/>
              <a:t>RDD,</a:t>
            </a:r>
            <a:r>
              <a:rPr lang="en-US" dirty="0"/>
              <a:t> </a:t>
            </a:r>
            <a:r>
              <a:rPr lang="pl-PL" dirty="0"/>
              <a:t>J. </a:t>
            </a:r>
            <a:r>
              <a:rPr lang="pl-PL" dirty="0" err="1"/>
              <a:t>Kolodynski</a:t>
            </a:r>
            <a:r>
              <a:rPr lang="pl-PL" dirty="0"/>
              <a:t>, M. Guta, </a:t>
            </a:r>
            <a:r>
              <a:rPr lang="fr-FR" dirty="0"/>
              <a:t>Nat</a:t>
            </a:r>
            <a:r>
              <a:rPr lang="pl-PL" dirty="0"/>
              <a:t>.</a:t>
            </a:r>
            <a:r>
              <a:rPr lang="fr-FR" dirty="0"/>
              <a:t> Commun</a:t>
            </a:r>
            <a:r>
              <a:rPr lang="pl-PL" dirty="0"/>
              <a:t>.</a:t>
            </a:r>
            <a:r>
              <a:rPr lang="fr-FR" dirty="0"/>
              <a:t> 3, 1063 (2012)</a:t>
            </a:r>
            <a:r>
              <a:rPr lang="pl-PL" dirty="0"/>
              <a:t> </a:t>
            </a:r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DE592263-5CDE-DEC8-B8B7-AC6A0CA2E7A7}"/>
              </a:ext>
            </a:extLst>
          </p:cNvPr>
          <p:cNvSpPr txBox="1"/>
          <p:nvPr/>
        </p:nvSpPr>
        <p:spPr>
          <a:xfrm>
            <a:off x="4795507" y="6274300"/>
            <a:ext cx="632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Fujiwara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H.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Imai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J.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A 41, 255304 (2008) </a:t>
            </a:r>
            <a:endParaRPr lang="pl-PL" sz="1600" dirty="0"/>
          </a:p>
        </p:txBody>
      </p:sp>
      <p:sp>
        <p:nvSpPr>
          <p:cNvPr id="211" name="pole tekstowe 210">
            <a:extLst>
              <a:ext uri="{FF2B5EF4-FFF2-40B4-BE49-F238E27FC236}">
                <a16:creationId xmlns:a16="http://schemas.microsoft.com/office/drawing/2014/main" id="{F5FD0B07-0A5F-87E0-0E4C-4EC6E0ECC4C1}"/>
              </a:ext>
            </a:extLst>
          </p:cNvPr>
          <p:cNvSpPr txBox="1"/>
          <p:nvPr/>
        </p:nvSpPr>
        <p:spPr>
          <a:xfrm>
            <a:off x="403796" y="5671212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K</a:t>
            </a:r>
            <a:r>
              <a:rPr lang="pl-PL" sz="1600" dirty="0"/>
              <a:t> x </a:t>
            </a:r>
            <a:r>
              <a:rPr lang="pl-PL" sz="1600" i="1" dirty="0"/>
              <a:t>K</a:t>
            </a:r>
            <a:r>
              <a:rPr lang="pl-PL" sz="1600" dirty="0"/>
              <a:t> </a:t>
            </a:r>
            <a:r>
              <a:rPr lang="pl-PL" sz="1600" dirty="0" err="1"/>
              <a:t>Hermitian</a:t>
            </a:r>
            <a:r>
              <a:rPr lang="pl-PL" sz="1600" dirty="0"/>
              <a:t> matrix</a:t>
            </a:r>
          </a:p>
        </p:txBody>
      </p:sp>
      <p:cxnSp>
        <p:nvCxnSpPr>
          <p:cNvPr id="238" name="Łącznik prosty ze strzałką 237">
            <a:extLst>
              <a:ext uri="{FF2B5EF4-FFF2-40B4-BE49-F238E27FC236}">
                <a16:creationId xmlns:a16="http://schemas.microsoft.com/office/drawing/2014/main" id="{0C90A357-96F9-C982-30E8-5111CE98F3FE}"/>
              </a:ext>
            </a:extLst>
          </p:cNvPr>
          <p:cNvCxnSpPr/>
          <p:nvPr/>
        </p:nvCxnSpPr>
        <p:spPr>
          <a:xfrm flipV="1">
            <a:off x="1897594" y="5475042"/>
            <a:ext cx="396044" cy="154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621673C2-9612-09DD-6822-41B511E3C5E2}"/>
              </a:ext>
            </a:extLst>
          </p:cNvPr>
          <p:cNvSpPr/>
          <p:nvPr/>
        </p:nvSpPr>
        <p:spPr>
          <a:xfrm>
            <a:off x="-315737" y="3604393"/>
            <a:ext cx="404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channel QFI: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55" grpId="0" animBg="1"/>
      <p:bldP spid="86" grpId="0"/>
      <p:bldP spid="105" grpId="0"/>
      <p:bldP spid="21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9"/>
  <p:tag name="ORIGINALWIDTH" val="4,680378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7"/>
  <p:tag name="ORIGINALWIDTH" val="6,594188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26498"/>
  <p:tag name="ORIGINALWIDTH" val="6,374914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4,66494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7"/>
  <p:tag name="ORIGINALWIDTH" val="2,541982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3,272278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2,623791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359,1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4"/>
  <p:tag name="ORIGINALWIDTH" val="5,139859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4995"/>
  <p:tag name="ORIGINALWIDTH" val="4,958049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01104"/>
  <p:tag name="ORIGINALWIDTH" val="6,095565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4,419557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9"/>
  <p:tag name="ORIGINALWIDTH" val="2,134951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5,01813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3,956488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3,80597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2,264646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66604"/>
  <p:tag name="ORIGINALWIDTH" val="4,180126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0504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315077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4,825581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3275"/>
  <p:tag name="ORIGINALWIDTH" val="9,078543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8"/>
  <p:tag name="ORIGINALWIDTH" val="19,5649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703"/>
  <p:tag name="ORIGINALWIDTH" val="8,110844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5,104929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21"/>
  <p:tag name="ORIGINALWIDTH" val="3,741144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953571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3,860859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093"/>
  <p:tag name="ORIGINALWIDTH" val="5,989315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26498"/>
  <p:tag name="ORIGINALWIDTH" val="6,374914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4,66494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7"/>
  <p:tag name="ORIGINALWIDTH" val="2,541982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2,623791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,7015"/>
  <p:tag name="ORIGINALWIDTH" val="2518,93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/>
  <p:tag name="IGUANATEXSIZE" val="20"/>
  <p:tag name="IGUANATEXCURSOR" val="23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,2261"/>
  <p:tag name="ORIGINALWIDTH" val="683,914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C \succ 0&#10;$$&#10;\end{document}&#10;"/>
  <p:tag name="IGUANATEXSIZE" val="20"/>
  <p:tag name="IGUANATEXCURSOR" val="17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6,594188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,1841"/>
  <p:tag name="ORIGINALWIDTH" val="886,3892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 \propto \frac{1}{N^2}&#10;$$&#10;\end{document}&#10;"/>
  <p:tag name="IGUANATEXSIZE" val="20"/>
  <p:tag name="IGUANATEXCURSOR" val="19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81,59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S}  = \textrm{span}_{\mathbb{H}}\left\{K_i^\dagger K_j, \forall_{ij}  \right\} $&#10; \end{document}&#10;"/>
  <p:tag name="IGUANATEXSIZE" val="20"/>
  <p:tag name="IGUANATEXCURSOR" val="61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24407"/>
  <p:tag name="ORIGINALWIDTH" val="87,9817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thcal{E}_{\boldsymbol{\theta}}(\rho)=\sum_{k} K_{k}^{\boldsymbol{\theta}}\rho K_{k}^{\boldsymbol{\theta} \dagger}$$&#10; \end{document}&#10;"/>
  <p:tag name="IGUANATEXSIZE" val="20"/>
  <p:tag name="IGUANATEXCURSOR" val="6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,1841"/>
  <p:tag name="ORIGINALWIDTH" val="750,6561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 \propto \frac{1}{N}&#10;$$&#10;\end{document}&#10;"/>
  <p:tag name="IGUANATEXSIZE" val="20"/>
  <p:tag name="IGUANATEXCURSOR" val="1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259,4676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vs.\end{document}&#10;"/>
  <p:tag name="IGUANATEXSIZE" val="20"/>
  <p:tag name="IGUANATEXCURSOR" val="16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464,56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_{p} := -i \sum_k \left( \partial_{\theta_p}  K_k^{\boldsymbol{\theta}\dagger}\right) K_k^{\boldsymbol{\theta}}   $&#10; \end{document}&#10;"/>
  <p:tag name="IGUANATEXSIZE" val="20"/>
  <p:tag name="IGUANATEXCURSOR" val="543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,7278"/>
  <p:tag name="ORIGINALWIDTH" val="632,920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=  H_p^\parallel + H_p^\perp  $&#10; \end{document}&#10;"/>
  <p:tag name="IGUANATEXSIZE" val="20"/>
  <p:tag name="IGUANATEXCURSOR" val="532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,7278"/>
  <p:tag name="ORIGINALWIDTH" val="982,377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p^\parallel  \in S$, $H_p^\perp \in S^\perp $&#10; 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482,939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 H_p^\perp\}_{p=1}^{\mathfrak{p}}$ &#10; \end{document}&#10;"/>
  <p:tag name="IGUANATEXSIZE" val="20"/>
  <p:tag name="IGUANATEXCURSOR" val="565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093"/>
  <p:tag name="ORIGINALWIDTH" val="5,989315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2"/>
  <p:tag name="ORIGINALWIDTH" val="5,3053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thcal{E}_{\boldsymbol{\theta}}(\rho)=\sum_{k} K_{k}^{\boldsymbol{\theta}}\rho K_{k}^{\boldsymbol{\theta} \dagger}$$&#10; \end{document}&#10;"/>
  <p:tag name="IGUANATEXSIZE" val="20"/>
  <p:tag name="IGUANATEXCURSOR" val="6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8"/>
  <p:tag name="ORIGINALWIDTH" val="3,762133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292049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6"/>
  <p:tag name="ORIGINALWIDTH" val="4,663167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292049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31"/>
  <p:tag name="ORIGINALWIDTH" val="6,569933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7"/>
  <p:tag name="ORIGINALWIDTH" val="13,14976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5"/>
  <p:tag name="ORIGINALWIDTH" val="3,402536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3"/>
  <p:tag name="ORIGINALWIDTH" val="8,407553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8"/>
  <p:tag name="ORIGINALWIDTH" val="3,762133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5"/>
  <p:tag name="ORIGINALWIDTH" val="3,402536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6"/>
  <p:tag name="ORIGINALWIDTH" val="4,663167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3"/>
  <p:tag name="ORIGINALWIDTH" val="8,407553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8"/>
  <p:tag name="ORIGINALWIDTH" val="3,762133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7"/>
  <p:tag name="ORIGINALWIDTH" val="2,558799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5"/>
  <p:tag name="ORIGINALWIDTH" val="3,402536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9,6588"/>
  <p:tag name="ORIGINALWIDTH" val="7972,253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\overset{\textrm{(ii)}}{\geq} \textrm{Tr}\left(C F_Q^{-1} \right)  =  \sum_{p=1}^{\mathfrak{p}} c_i \left(F_Q^{-1} \right)_{ii} \overset{\textrm{(iii)}}{\geq}  \sum_{i=1}^{\mathfrak{p}}\frac{c_i}{(F_Q)_{ii}} \geq \frac{\mathfrak{p}^2}{\sum_{i=1}^{\mathfrak{p}} c_i^{-1} (F_Q)_{ii}}.&#10;$$&#10;\end{document}&#10;"/>
  <p:tag name="IGUANATEXSIZE" val="20"/>
  <p:tag name="IGUANATEXCURSOR" val="40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,7015"/>
  <p:tag name="ORIGINALWIDTH" val="2518,93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/>
  <p:tag name="IGUANATEXSIZE" val="20"/>
  <p:tag name="IGUANATEXCURSOR" val="23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,4728"/>
  <p:tag name="ORIGINALWIDTH" val="683,914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C \succeq 0&#10;$$&#10;\end{document}&#10;"/>
  <p:tag name="IGUANATEXSIZE" val="20"/>
  <p:tag name="IGUANATEXCURSOR" val="16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1808,02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sum_i \left(F_Q[\rho_\varphi]\right)_{ii} = \sum_i\max_{L_i}  F_i( \rho,L_i) $$&#10;\end{document}&#10;"/>
  <p:tag name="IGUANATEXSIZE" val="20"/>
  <p:tag name="IGUANATEXCURSOR" val="70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77268"/>
  <p:tag name="ORIGINALWIDTH" val="88,4662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x_{\rho,\{L_i\}_{i=1}^{\mathfrak{p}}}\sum_i F_i(\rho,L_i)$$&#10; \end{document}&#10;"/>
  <p:tag name="IGUANATEXSIZE" val="20"/>
  <p:tag name="IGUANATEXCURSOR" val="55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908,51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i( \rho,L_i) = 2 \Tr(\partial_i{\rho}_{\boldsymbol{\theta}} L_i) - \Tr(\rho_{\boldsymbol{\theta}} L_i^2) $$&#10;\end{document}&#10;"/>
  <p:tag name="IGUANATEXSIZE" val="20"/>
  <p:tag name="IGUANATEXCURSOR" val="72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841742"/>
  <p:tag name="ORIGINALWIDTH" val="8,95476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$$&#10; \end{document}&#10;"/>
  <p:tag name="IGUANATEXSIZE" val="20"/>
  <p:tag name="IGUANATEXCURSOR" val="56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6,4117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{\boldsymbol{\theta}} (\rho)$$&#10; \end{document}&#10;"/>
  <p:tag name="IGUANATEXSIZE" val="20"/>
  <p:tag name="IGUANATEXCURSOR" val="5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85"/>
  <p:tag name="ORIGINALWIDTH" val="4,72735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{\boldsymbol{\theta}} (\rho)$$&#10; \end{document}&#10;"/>
  <p:tag name="IGUANATEXSIZE" val="20"/>
  <p:tag name="IGUANATEXCURSOR" val="5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88"/>
  <p:tag name="ORIGINALWIDTH" val="4,388827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809"/>
  <p:tag name="ORIGINALWIDTH" val="6,660396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60496"/>
  <p:tag name="ORIGINALWIDTH" val="5,378384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9898"/>
  <p:tag name="ORIGINALWIDTH" val="3,81394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2,323604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85"/>
  <p:tag name="ORIGINALWIDTH" val="4,727357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2,323604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69153"/>
  <p:tag name="ORIGINALWIDTH" val="5,21618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$$&#10; \end{document}&#10;"/>
  <p:tag name="IGUANATEXSIZE" val="20"/>
  <p:tag name="IGUANATEXCURSOR" val="56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06139"/>
  <p:tag name="ORIGINALWIDTH" val="3,69891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0504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,9794"/>
  <p:tag name="ORIGINALWIDTH" val="488,189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{L^{(0)}_i\}_{i=1}^\mathfrak{p}$$&#10;\end{document}&#10;"/>
  <p:tag name="IGUANATEXSIZE" val="20"/>
  <p:tag name="IGUANATEXCURSOR" val="63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,9794"/>
  <p:tag name="ORIGINALWIDTH" val="488,189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{ L^{(1)}_i\}_{i=1}^\mathfrak{p}$$&#10;\end{document}&#10;"/>
  <p:tag name="IGUANATEXSIZE" val="20"/>
  <p:tag name="IGUANATEXCURSOR" val="63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5"/>
  <p:tag name="ORIGINALWIDTH" val="7,78079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x_{\rho,\{L_i\}_{i=1}^{\mathfrak{p}}}\sum_i F_i(\rho,L_i)$$&#10; \end{document}&#10;"/>
  <p:tag name="IGUANATEXSIZE" val="20"/>
  <p:tag name="IGUANATEXCURSOR" val="55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7"/>
  <p:tag name="ORIGINALWIDTH" val="4,493137"/>
  <p:tag name="EMFCHILD" val="Tru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91462"/>
  <p:tag name="ORIGINALWIDTH" val="5,021146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67"/>
  <p:tag name="ORIGINALWIDTH" val="3,563612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96748"/>
  <p:tag name="ORIGINALWIDTH" val="0,8856559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8120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2325"/>
  <p:tag name="ORIGINALWIDTH" val="2,761633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7"/>
  <p:tag name="ORIGINALWIDTH" val="4,546927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79"/>
  <p:tag name="ORIGINALWIDTH" val="1,753423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2325"/>
  <p:tag name="ORIGINALWIDTH" val="2,761633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831072"/>
  <p:tag name="ORIGINALWIDTH" val="2,500621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79"/>
  <p:tag name="ORIGINALWIDTH" val="1,753423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497773"/>
  <p:tag name="ORIGINALWIDTH" val="4,14941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92937"/>
  <p:tag name="ORIGINALWIDTH" val="2,047298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8"/>
  <p:tag name="ORIGINALWIDTH" val="13,26025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56"/>
  <p:tag name="ORIGINALWIDTH" val="2,113055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2"/>
  <p:tag name="ORIGINALWIDTH" val="5,300108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56"/>
  <p:tag name="ORIGINALWIDTH" val="7,081217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56"/>
  <p:tag name="ORIGINALWIDTH" val="2,113055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2,311318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"/>
  <p:tag name="ORIGINALWIDTH" val="4,702344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46515"/>
  <p:tag name="ORIGINALWIDTH" val="1,165611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7"/>
  <p:tag name="ORIGINALWIDTH" val="6,017419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56"/>
  <p:tag name="ORIGINALWIDTH" val="2,113055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2,311318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95889"/>
  <p:tag name="ORIGINALWIDTH" val="99,0976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F}_Q[\rho_\varphi]  = \min_{\ket{\Psi_\varphi}} {F}_Q[\ket{\Psi_\varphi}]$$&#10; 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9589"/>
  <p:tag name="ORIGINALWIDTH" val="118,912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r {F}_Q[\rho_\varphi]  = \min_{\ket{\Psi_\varphi}} \Tr {F}_Q[\ket{\Psi_\varphi}]$$&#10; \end{document}&#10;"/>
  <p:tag name="IGUANATEXSIZE" val="20"/>
  <p:tag name="IGUANATEXCURSOR" val="5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77268"/>
  <p:tag name="ORIGINALWIDTH" val="174,479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\Tr F_Q[\mathcal{E}_{\boldsymbol{\theta}}(\rho)]  = 4 \min_{\{h_i\}_{i=1}^\mathfrak{p}} \| \sum_i \alpha_i(h_i) \| $$&#10; \end{document}&#10;"/>
  <p:tag name="IGUANATEXSIZE" val="20"/>
  <p:tag name="IGUANATEXCURSOR" val="65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8,4402"/>
  <p:tag name="ORIGINALWIDTH" val="3429,32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_i(h_i) = \sum_k &#10;\left(\partial_i{K}_{k}^{\boldsymbol{\theta}} + i \sum_j  (h_i)_{k}^j {K}_{j}^{\boldsymbol{\theta}} \right)^\dagger \left(\partial_i{K}_{k}^{\boldsymbol{\theta}} + i \sum_j  (h_i)_{k}^j {K}_{j}^{\boldsymbol{\theta}} \right)$$&#10;\end{document}&#10;"/>
  <p:tag name="IGUANATEXSIZE" val="20"/>
  <p:tag name="IGUANATEXCURSOR" val="87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7,7918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\Tr F_Q[\mathcal{E}_{\boldsymbol{\theta}}(\rho)]  = 4 \min_{\{h_i\}_{i=1}^\mathfrak{p}} \| \sum_i \alpha_i(h_i) \| $$&#10; \end{document}&#10;"/>
  <p:tag name="IGUANATEXSIZE" val="20"/>
  <p:tag name="IGUANATEXCURSOR" val="65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52"/>
  <p:tag name="ORIGINALWIDTH" val="4,499529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91469"/>
  <p:tag name="ORIGINALWIDTH" val="5,02829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671"/>
  <p:tag name="ORIGINALWIDTH" val="3,56866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66"/>
  <p:tag name="ORIGINALWIDTH" val="6,474917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3,352166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26"/>
  <p:tag name="ORIGINALWIDTH" val="7,091243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7691"/>
  <p:tag name="ORIGINALWIDTH" val="5,307644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1,366782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1"/>
  <p:tag name="ORIGINALWIDTH" val="5,357501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3"/>
  <p:tag name="ORIGINALWIDTH" val="3,799133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65"/>
  <p:tag name="ORIGINALWIDTH" val="4,709034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1,366782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7"/>
  <p:tag name="ORIGINALWIDTH" val="6,634565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66"/>
  <p:tag name="ORIGINALWIDTH" val="4,419684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7,791842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45"/>
  <p:tag name="ORIGINALWIDTH" val="2,134996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5,018294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2327"/>
  <p:tag name="ORIGINALWIDTH" val="2,765543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3"/>
  <p:tag name="ORIGINALWIDTH" val="3,806121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64"/>
  <p:tag name="ORIGINALWIDTH" val="1,755887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2327"/>
  <p:tag name="ORIGINALWIDTH" val="2,765543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831066"/>
  <p:tag name="ORIGINALWIDTH" val="2,504149"/>
  <p:tag name="EMFCHILD" val="Tru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64"/>
  <p:tag name="ORIGINALWIDTH" val="1,755887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497771"/>
  <p:tag name="ORIGINALWIDTH" val="4,155324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92942"/>
  <p:tag name="ORIGINALWIDTH" val="2,050194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349"/>
  <p:tag name="ORIGINALWIDTH" val="16,34712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542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5"/>
  <p:tag name="ORIGINALWIDTH" val="13,27909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3"/>
  <p:tag name="ORIGINALWIDTH" val="2,11606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3"/>
  <p:tag name="ORIGINALWIDTH" val="5,596953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3"/>
  <p:tag name="ORIGINALWIDTH" val="2,11606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49"/>
  <p:tag name="ORIGINALWIDTH" val="4,898589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3"/>
  <p:tag name="ORIGINALWIDTH" val="2,11606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542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5"/>
  <p:tag name="ORIGINALWIDTH" val="6,625142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5473"/>
  <p:tag name="ORIGINALWIDTH" val="6,45236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r {F}_Q[\rho_\varphi]  = \min_{\ket{\Psi_\varphi}} \Tr {F}_Q[\ket{\Psi_\varphi}]$$&#10; \end{document}&#10;"/>
  <p:tag name="IGUANATEXSIZE" val="20"/>
  <p:tag name="IGUANATEXCURSOR" val="5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3,340516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8"/>
  <p:tag name="ORIGINALWIDTH" val="7,066572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022"/>
  <p:tag name="ORIGINALWIDTH" val="5,289159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63"/>
  <p:tag name="ORIGINALWIDTH" val="4,692643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2"/>
  <p:tag name="ORIGINALWIDTH" val="4,356595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87"/>
  <p:tag name="ORIGINALWIDTH" val="6,611463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7,764723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7"/>
  <p:tag name="ORIGINALWIDTH" val="6,46573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329"/>
  <p:tag name="ORIGINALWIDTH" val="2,127581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5,000852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1761"/>
  <p:tag name="ORIGINALWIDTH" val="0,3409939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1197"/>
  <p:tag name="ORIGINALWIDTH" val="5,122128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90395"/>
  <p:tag name="ORIGINALWIDTH" val="3,504556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4574"/>
  <p:tag name="ORIGINALWIDTH" val="1,712016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5473"/>
  <p:tag name="ORIGINALWIDTH" val="6,452369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3,340516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8"/>
  <p:tag name="ORIGINALWIDTH" val="7,066572"/>
  <p:tag name="EMFCHILD" val="Tru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022"/>
  <p:tag name="ORIGINALWIDTH" val="5,289159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3,347438"/>
  <p:tag name="EMFCHILD" val="Tru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0,3976777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17104"/>
  <p:tag name="ORIGINALWIDTH" val="6,591562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2"/>
  <p:tag name="ORIGINALWIDTH" val="4,356595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2,21705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6"/>
  <p:tag name="ORIGINALWIDTH" val="7,1166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F}_Q[\rho_\varphi]  = \min_{\ket{\Psi_\varphi}} {F}_Q[\ket{\Psi_\varphi}]$$&#10; 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0999"/>
  <p:tag name="ORIGINALWIDTH" val="5,326615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52"/>
  <p:tag name="ORIGINALWIDTH" val="4,725855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6"/>
  <p:tag name="ORIGINALWIDTH" val="4,387432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88"/>
  <p:tag name="ORIGINALWIDTH" val="6,658256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68"/>
  <p:tag name="ORIGINALWIDTH" val="7,819705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3282"/>
  <p:tag name="ORIGINALWIDTH" val="2,142662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68"/>
  <p:tag name="ORIGINALWIDTH" val="5,036239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1769"/>
  <p:tag name="ORIGINALWIDTH" val="0,3434028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11973"/>
  <p:tag name="ORIGINALWIDTH" val="5,158412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90401"/>
  <p:tag name="ORIGINALWIDTH" val="3,529372"/>
  <p:tag name="EMFCHILD" val="Tru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4562"/>
  <p:tag name="ORIGINALWIDTH" val="1,724125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6"/>
  <p:tag name="ORIGINALWIDTH" val="7,116605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0999"/>
  <p:tag name="ORIGINALWIDTH" val="5,326615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0,4004879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17112"/>
  <p:tag name="ORIGINALWIDTH" val="6,638248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6"/>
  <p:tag name="ORIGINALWIDTH" val="4,387432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2,232766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,39412"/>
  <p:tag name="ORIGINALWIDTH" val="296,408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l+1)} \leq F_Q^{(l)} + 4 \min_{\{h_i\}_i} \left(\left\| \sum_{i=1}^\mathfrak{p} \alpha_i(h_i))  \right\| + &#10;   \sqrt{\Tr F_{Q}^{(l)}} \sqrt{\left\| \sum_i \beta_i(h_i)^2\right\|} \right)$$&#10; \end{document}&#10;"/>
  <p:tag name="IGUANATEXSIZE" val="20"/>
  <p:tag name="IGUANATEXCURSOR" val="71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43,5724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i(h_i) = 0$$&#10; \end{document}&#10;"/>
  <p:tag name="IGUANATEXSIZE" val="20"/>
  <p:tag name="IGUANATEXCURSOR" val="54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,30659"/>
  <p:tag name="ORIGINALWIDTH" val="171,760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N)} \leq 4 N \min_{\{h_i\}_i, \beta_i(h_i)=0} \left\| \sum_{i=1}^\mathfrak{p} \alpha_i(h_i))  \right\|$$&#10; \end{document}&#10;"/>
  <p:tag name="IGUANATEXSIZE" val="20"/>
  <p:tag name="IGUANATEXCURSOR" val="55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6"/>
  <p:tag name="ORIGINALWIDTH" val="6,475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N)} \leq 4 N \min_{\{h_i\}_i, \beta_i(h_i)=0} \left\| \sum_{i=1}^\mathfrak{p} \alpha_i(h_i))  \right\|$$&#10; \end{document}&#10;"/>
  <p:tag name="IGUANATEXSIZE" val="20"/>
  <p:tag name="IGUANATEXCURSOR" val="55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8"/>
  <p:tag name="ORIGINALWIDTH" val="3,352259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94"/>
  <p:tag name="ORIGINALWIDTH" val="7,091427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15789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8"/>
  <p:tag name="ORIGINALWIDTH" val="6,22264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08828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9"/>
  <p:tag name="ORIGINALWIDTH" val="5,307765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01096"/>
  <p:tag name="ORIGINALWIDTH" val="6,095965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6"/>
  <p:tag name="ORIGINALWIDTH" val="4,419816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3"/>
  <p:tag name="ORIGINALWIDTH" val="6,017422"/>
  <p:tag name="EMFCHILD" val="Tru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8"/>
  <p:tag name="ORIGINALWIDTH" val="8,400632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8"/>
  <p:tag name="ORIGINALWIDTH" val="7,79204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86"/>
  <p:tag name="ORIGINALWIDTH" val="2,135077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8"/>
  <p:tag name="ORIGINALWIDTH" val="5,018425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65622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55"/>
  <p:tag name="ORIGINALWIDTH" val="3,806216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65622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3"/>
  <p:tag name="ORIGINALWIDTH" val="0,8869542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2416"/>
  <p:tag name="EMFCHILD" val="Tru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69458"/>
  <p:tag name="ORIGINALWIDTH" val="4,08041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15789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55"/>
  <p:tag name="ORIGINALWIDTH" val="3,806216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08828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52"/>
  <p:tag name="ORIGINALWIDTH" val="5,140166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97"/>
  <p:tag name="ORIGINALWIDTH" val="3,240538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44329"/>
  <p:tag name="ORIGINALWIDTH" val="3,184659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4767"/>
  <p:tag name="ORIGINALWIDTH" val="13,27942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8"/>
  <p:tag name="ORIGINALWIDTH" val="2,116107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52"/>
  <p:tag name="ORIGINALWIDTH" val="5,140166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5"/>
  <p:tag name="ORIGINALWIDTH" val="2,542143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5"/>
  <p:tag name="ORIGINALWIDTH" val="5,597106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8"/>
  <p:tag name="ORIGINALWIDTH" val="2,116107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73"/>
  <p:tag name="ORIGINALWIDTH" val="4,888603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4"/>
  <p:tag name="ORIGINALWIDTH" val="2,314648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61"/>
  <p:tag name="ORIGINALWIDTH" val="4,898711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8"/>
  <p:tag name="ORIGINALWIDTH" val="2,116107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4"/>
  <p:tag name="ORIGINALWIDTH" val="2,314648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4"/>
  <p:tag name="ORIGINALWIDTH" val="2,314648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742198"/>
  <p:tag name="ORIGINALWIDTH" val="5,46173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i(h_i) = 0$$&#10; \end{document}&#10;"/>
  <p:tag name="IGUANATEXSIZE" val="20"/>
  <p:tag name="IGUANATEXCURSOR" val="54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6051"/>
  <p:tag name="ORIGINALWIDTH" val="2,125064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324441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58"/>
  <p:tag name="ORIGINALWIDTH" val="4,919437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6051"/>
  <p:tag name="ORIGINALWIDTH" val="2,125064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324441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73"/>
  <p:tag name="ORIGINALWIDTH" val="6,662782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11"/>
  <p:tag name="ORIGINALWIDTH" val="4,218094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99111"/>
  <p:tag name="ORIGINALWIDTH" val="6,4657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l+1)} \leq F_Q^{(l)} + 4 \min_{\{h_i\}_i} \left(\left\| \sum_{i=1}^\mathfrak{p} \alpha_i(h_i))  \right\| + &#10;   \sqrt{\Tr F_{Q}^{(l)}} \sqrt{\left\| \sum_i \beta_i(h_i)^2\right\|} \right)$$&#10; \end{document}&#10;"/>
  <p:tag name="IGUANATEXSIZE" val="20"/>
  <p:tag name="IGUANATEXCURSOR" val="71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3,347446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8805"/>
  <p:tag name="ORIGINALWIDTH" val="7,081211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13189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1,562124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04972"/>
  <p:tag name="ORIGINALWIDTH" val="5,13274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99324"/>
  <p:tag name="ORIGINALWIDTH" val="2,53846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06201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13267"/>
  <p:tag name="ORIGINALWIDTH" val="5,300117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649075"/>
  <p:tag name="ORIGINALWIDTH" val="6,087161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8805"/>
  <p:tag name="ORIGINALWIDTH" val="7,081211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13189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97"/>
  <p:tag name="ORIGINALWIDTH" val="6,558894"/>
  <p:tag name="EMFCHILD" val="Tru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1,562124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06201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13267"/>
  <p:tag name="ORIGINALWIDTH" val="5,300117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0278"/>
  <p:tag name="ORIGINALWIDTH" val="6,625153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99111"/>
  <p:tag name="ORIGINALWIDTH" val="4,413423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7,780799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19972"/>
  <p:tag name="ORIGINALWIDTH" val="2,131981"/>
  <p:tag name="EMFCHILD" val="Tru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5,011205"/>
  <p:tag name="EMFCHILD" val="Tru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6719"/>
  <p:tag name="ORIGINALWIDTH" val="2,761628"/>
  <p:tag name="EMFCHILD" val="Tru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3,800744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89906"/>
  <p:tag name="ORIGINALWIDTH" val="6,203819"/>
  <p:tag name="EMFCHILD" val="Tru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54501"/>
  <p:tag name="ORIGINALWIDTH" val="1,7534"/>
  <p:tag name="EMFCHILD" val="Tru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6719"/>
  <p:tag name="ORIGINALWIDTH" val="2,761628"/>
  <p:tag name="EMFCHILD" val="Tru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54501"/>
  <p:tag name="ORIGINALWIDTH" val="1,7534"/>
  <p:tag name="EMFCHILD" val="Tru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08874"/>
  <p:tag name="ORIGINALWIDTH" val="3,18007"/>
  <p:tag name="EMFCHILD" val="Tru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85344"/>
  <p:tag name="ORIGINALWIDTH" val="13,26026"/>
  <p:tag name="EMFCHILD" val="Tru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63277"/>
  <p:tag name="ORIGINALWIDTH" val="5,13274"/>
  <p:tag name="EMFCHILD" val="Tru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99324"/>
  <p:tag name="ORIGINALWIDTH" val="2,53846"/>
  <p:tag name="EMFCHILD" val="Tru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2574"/>
  <p:tag name="ORIGINALWIDTH" val="5,589028"/>
  <p:tag name="EMFCHILD" val="Tru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6192"/>
  <p:tag name="ORIGINALWIDTH" val="4,891654"/>
  <p:tag name="EMFCHILD" val="Tru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0278"/>
  <p:tag name="ORIGINALWIDTH" val="6,625153"/>
  <p:tag name="EMFCHILD" val="Tru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81157"/>
  <p:tag name="ORIGINALWIDTH" val="9,065976"/>
  <p:tag name="EMFCHILD" val="Tru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5777"/>
  <p:tag name="ORIGINALWIDTH" val="27,34195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EMFCHILD" val="Tru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99111"/>
  <p:tag name="ORIGINALWIDTH" val="6,465742"/>
  <p:tag name="EMFCHILD" val="Tru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3,347446"/>
  <p:tag name="EMFCHILD" val="Tru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8805"/>
  <p:tag name="ORIGINALWIDTH" val="7,081211"/>
  <p:tag name="EMFCHILD" val="Tru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13189"/>
  <p:tag name="EMFCHILD" val="Tru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1,562124"/>
  <p:tag name="EMFCHILD" val="Tru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06201"/>
  <p:tag name="EMFCHILD" val="Tru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13267"/>
  <p:tag name="ORIGINALWIDTH" val="5,300117"/>
  <p:tag name="EMFCHILD" val="Tru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35088"/>
  <p:tag name="ORIGINALWIDTH" val="3,726"/>
  <p:tag name="EMFCHILD" val="Tru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002"/>
  <p:tag name="ORIGINALWIDTH" val="0,3984829"/>
  <p:tag name="EMFCHILD" val="Tru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002"/>
  <p:tag name="ORIGINALWIDTH" val="0,3984829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0949"/>
  <p:tag name="ORIGINALWIDTH" val="6,286402"/>
  <p:tag name="EMFCHILD" val="Tru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5777"/>
  <p:tag name="ORIGINALWIDTH" val="57,34749"/>
  <p:tag name="EMFCHILD" val="Tru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85344"/>
  <p:tag name="ORIGINALWIDTH" val="13,26026"/>
  <p:tag name="EMFCHILD" val="Tru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05787"/>
  <p:tag name="ORIGINALWIDTH" val="5,430883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6192"/>
  <p:tag name="ORIGINALWIDTH" val="4,891654"/>
  <p:tag name="EMFCHILD" val="Tru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99324"/>
  <p:tag name="ORIGINALWIDTH" val="3,082433"/>
  <p:tag name="EMFCHILD" val="Tru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4753"/>
  <p:tag name="ORIGINALWIDTH" val="5,642249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79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43,6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{\theta_k}{K}_i^\dagger) K_i$$ &#10;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93"/>
  <p:tag name="ORIGINALWIDTH" val="6,26648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595,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/>
  <p:tag name="IGUANATEXSIZE" val="20"/>
  <p:tag name="IGUANATEXCURSOR" val="53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/>
  <p:tag name="IGUANATEXSIZE" val="20"/>
  <p:tag name="IGUANATEXCURSOR" val="5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5"/>
  <p:tag name="ORIGINALWIDTH" val="4,365607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8"/>
  <p:tag name="ORIGINALWIDTH" val="128,294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7,950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97"/>
  <p:tag name="ORIGINALWIDTH" val="6,558894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37"/>
  <p:tag name="ORIGINALWIDTH" val="6,594195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89906"/>
  <p:tag name="ORIGINALWIDTH" val="6,203819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7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93"/>
  <p:tag name="ORIGINALWIDTH" val="6,26648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5"/>
  <p:tag name="ORIGINALWIDTH" val="4,365607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5"/>
  <p:tag name="ORIGINALWIDTH" val="3,272285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7,7658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3"/>
  <p:tag name="ORIGINALWIDTH" val="4,484498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"/>
  <p:tag name="ORIGINALWIDTH" val="5,011499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"/>
  <p:tag name="ORIGINALWIDTH" val="3,556769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6758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349"/>
  <p:tag name="ORIGINALWIDTH" val="4,958027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9"/>
  <p:tag name="ORIGINALWIDTH" val="5,28991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2238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29"/>
  <p:tag name="ORIGINALWIDTH" val="6,254423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"/>
  <p:tag name="ORIGINALWIDTH" val="4,357232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06886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02"/>
  <p:tag name="ORIGINALWIDTH" val="4,693306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06886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2238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3"/>
  <p:tag name="ORIGINALWIDTH" val="6,612397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7,765853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5"/>
  <p:tag name="ORIGINALWIDTH" val="3,956507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3"/>
  <p:tag name="ORIGINALWIDTH" val="4,484498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"/>
  <p:tag name="ORIGINALWIDTH" val="5,011499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"/>
  <p:tag name="ORIGINALWIDTH" val="3,556769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4"/>
  <p:tag name="ORIGINALWIDTH" val="0,8839579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2"/>
  <p:tag name="ORIGINALWIDTH" val="4,538199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67589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06886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02"/>
  <p:tag name="ORIGINALWIDTH" val="4,693306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02"/>
  <p:tag name="ORIGINALWIDTH" val="1,16336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7"/>
  <p:tag name="ORIGINALWIDTH" val="6,005861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2"/>
  <p:tag name="ORIGINALWIDTH" val="2,300489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06886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7,950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6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 = \t{Tr}_{E} \ket{\Psi_\varphi}\bra{\Psi_\varph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0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97"/>
  <p:tag name="ORIGINALWIDTH" val="6,558894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89906"/>
  <p:tag name="ORIGINALWIDTH" val="6,203819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9"/>
  <p:tag name="ORIGINALWIDTH" val="4,680378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93"/>
  <p:tag name="ORIGINALWIDTH" val="6,26648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5"/>
  <p:tag name="ORIGINALWIDTH" val="4,365607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rho_\varphi) = \min_{\ket{\Psi_\varphi}_{SE}} &#10;F_Q(\ket{\Psi_{\varphi}}_{SE}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7"/>
  <p:tag name="PICTUREFILESIZE" val="704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rho_\varphi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95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2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q 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5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= &#10;\max_{\ket{\psi}}\min_{U_\varphi}F_Q[U_\varphi \ket{\psi}_S\otimes \ket{0}_E] 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5"/>
  <p:tag name="PICTUREFILESIZE" val="116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 = &#10;\min_{K_{i,\varphi}} 4 &#10;|| \sum_{i} \dot{K}_{i,\varphi}^\dagger \dot{K}_{i,\varphi}|| 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6"/>
  <p:tag name="PICTUREFILESIZE" val="1068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,29118"/>
  <p:tag name="ORIGINALWIDTH" val="97,50906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94194"/>
  <p:tag name="ORIGINALWIDTH" val="130,63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h} \| \alpha(h)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,216"/>
  <p:tag name="ORIGINALWIDTH" val="1354,33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(h) = \sum_k \dot{{K}}^{\varphi \dagger}_k(h) \dot{{K}}_k^{\varphi}(h)$$&#10;\end{document}&#10;"/>
  <p:tag name="IGUANATEXSIZE" val="20"/>
  <p:tag name="IGUANATEXCURSOR" val="68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7"/>
  <p:tag name="ORIGINALWIDTH" val="5,989273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3"/>
  <p:tag name="ORIGINALWIDTH" val="113,952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/>
  <p:tag name="IGUANATEXSIZE" val="20"/>
  <p:tag name="IGUANATEXCURSOR" val="60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23016"/>
  <p:tag name="ORIGINALWIDTH" val="1,06367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/>
  <p:tag name="IGUANATEXSIZE" val="20"/>
  <p:tag name="IGUANATEXCURSOR" val="60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7"/>
  <p:tag name="ORIGINALWIDTH" val="2,306304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162"/>
  <p:tag name="ORIGINALWIDTH" val="4,881013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7"/>
  <p:tag name="ORIGINALWIDTH" val="2,306304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99"/>
  <p:tag name="ORIGINALWIDTH" val="6,610728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23016"/>
  <p:tag name="ORIGINALWIDTH" val="1,063675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27754"/>
  <p:tag name="ORIGINALWIDTH" val="6,610728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5637"/>
  <p:tag name="ORIGINALWIDTH" val="2,624382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82"/>
  <p:tag name="ORIGINALWIDTH" val="13,2314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162"/>
  <p:tag name="ORIGINALWIDTH" val="4,881013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5"/>
  <p:tag name="ORIGINALWIDTH" val="6,594195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66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h} \| \alpha(h)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484674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11725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56903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67912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290154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2298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7"/>
  <p:tag name="ORIGINALWIDTH" val="5,989273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25"/>
  <p:tag name="ORIGINALWIDTH" val="6,254714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57402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693527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2298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12683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4,405135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6617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2"/>
  <p:tag name="ORIGINALWIDTH" val="2,127968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5,001762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84"/>
  <p:tag name="ORIGINALWIDTH" val="3,793562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678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7"/>
  <p:tag name="ORIGINALWIDTH" val="5,578506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3"/>
  <p:tag name="ORIGINALWIDTH" val="4,882453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678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4725"/>
  <p:tag name="ORIGINALWIDTH" val="6,2824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9"/>
  <p:tag name="ORIGINALWIDTH" val="4,680378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"/>
  <p:tag name="ORIGINALWIDTH" val="2,317165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18"/>
  <p:tag name="ORIGINALWIDTH" val="1,058661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"/>
  <p:tag name="ORIGINALWIDTH" val="2,317165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1339"/>
  <p:tag name="ORIGINALWIDTH" val="6,642047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4173"/>
  <p:tag name="ORIGINALWIDTH" val="6,362362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6787"/>
  <p:tag name="ORIGINALWIDTH" val="13,29409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92126"/>
  <p:tag name="ORIGINALWIDTH" val="5,145827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0551"/>
  <p:tag name="ORIGINALWIDTH" val="2,544882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071"/>
  <p:tag name="ORIGINALWIDTH" val="8,499763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7"/>
  <p:tag name="ORIGINALWIDTH" val="0,887874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18"/>
  <p:tag name="ORIGINALWIDTH" val="1,058661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071"/>
  <p:tag name="ORIGINALWIDTH" val="8,499763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7165"/>
  <p:tag name="ORIGINALWIDTH" val="2,58685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7"/>
  <p:tag name="ORIGINALWIDTH" val="0,887874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2"/>
  <p:tag name="ORIGINALWIDTH" val="2,300489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0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 = \t{Tr}_{E} \ket{\Psi_\varphi}\bra{\Psi_\varph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0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24409"/>
  <p:tag name="ORIGINALWIDTH" val="114,203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(\rho)=\sum_{k} K_{k}^{\varphi}\rho K_{k}^{\varphi \dagger}$$&#10; \end{document}&#10;"/>
  <p:tag name="IGUANATEXSIZE" val="20"/>
  <p:tag name="IGUANATEXCURSOR" val="57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963,629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= ? $$&#10;\end{document}&#10;"/>
  <p:tag name="IGUANATEXSIZE" val="20"/>
  <p:tag name="IGUANATEXCURSOR" val="67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9"/>
  <p:tag name="ORIGINALWIDTH" val="120,03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6"/>
  <p:tag name="ORIGINALWIDTH" val="127,128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7,950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8120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2"/>
  <p:tag name="ORIGINALWIDTH" val="5,300108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310448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8"/>
  <p:tag name="ORIGINALWIDTH" val="5,360384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74144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3808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"/>
  <p:tag name="ORIGINALWIDTH" val="0,8873884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5"/>
  <p:tag name="ORIGINALWIDTH" val="4,555802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799"/>
  <p:tag name="ORIGINALWIDTH" val="1,1679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9"/>
  <p:tag name="ORIGINALWIDTH" val="6,029162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511704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1"/>
  <p:tag name="ORIGINALWIDTH" val="5,041905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68"/>
  <p:tag name="ORIGINALWIDTH" val="3,57833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9"/>
  <p:tag name="ORIGINALWIDTH" val="7,110466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38"/>
  <p:tag name="ORIGINALWIDTH" val="5,322015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36"/>
  <p:tag name="ORIGINALWIDTH" val="5,372008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383657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7"/>
  <p:tag name="ORIGINALWIDTH" val="4,721767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52519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68"/>
  <p:tag name="ORIGINALWIDTH" val="4,43165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40814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5,031898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45"/>
  <p:tag name="ORIGINALWIDTH" val="2,5769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"/>
  <p:tag name="ORIGINALWIDTH" val="6,372408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"/>
  <p:tag name="ORIGINALWIDTH" val="3,526335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602"/>
  <p:tag name="ORIGINALWIDTH" val="2,721008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612132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2"/>
  <p:tag name="ORIGINALWIDTH" val="4,6820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(\rho)=\sum_{k} K_{k}^{\varphi}\rho K_{k}^{\varphi \dagger}$$&#10; \end{document}&#10;"/>
  <p:tag name="IGUANATEXSIZE" val="20"/>
  <p:tag name="IGUANATEXCURSOR" val="57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5"/>
  <p:tag name="ORIGINALWIDTH" val="6,625142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8"/>
  <p:tag name="ORIGINALWIDTH" val="6,596574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37"/>
  <p:tag name="ORIGINALWIDTH" val="5,326858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1355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2"/>
  <p:tag name="ORIGINALWIDTH" val="4,682087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1355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8"/>
  <p:tag name="ORIGINALWIDTH" val="6,596574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6"/>
  <p:tag name="ORIGINALWIDTH" val="13,20312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63"/>
  <p:tag name="ORIGINALWIDTH" val="3,416319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7"/>
  <p:tag name="ORIGINALWIDTH" val="6,46573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11"/>
  <p:tag name="ORIGINALWIDTH" val="8,44165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63"/>
  <p:tag name="ORIGINALWIDTH" val="3,416319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2"/>
  <p:tag name="ORIGINALWIDTH" val="4,682087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11"/>
  <p:tag name="ORIGINALWIDTH" val="8,44165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"/>
  <p:tag name="ORIGINALWIDTH" val="2,569197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63"/>
  <p:tag name="ORIGINALWIDTH" val="3,416319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3,347438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9"/>
  <p:tag name="ORIGINALWIDTH" val="120,03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6"/>
  <p:tag name="ORIGINALWIDTH" val="127,128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1193,10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/>
  <p:tag name="IGUANATEXSIZE" val="20"/>
  <p:tag name="IGUANATEXCURSOR" val="68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310448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8"/>
  <p:tag name="ORIGINALWIDTH" val="5,360384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599286"/>
  <p:tag name="ORIGINALWIDTH" val="10,0632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74144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3808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"/>
  <p:tag name="ORIGINALWIDTH" val="0,8873884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5"/>
  <p:tag name="ORIGINALWIDTH" val="4,555802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799"/>
  <p:tag name="ORIGINALWIDTH" val="1,1679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9"/>
  <p:tag name="ORIGINALWIDTH" val="6,029162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511704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3"/>
  <p:tag name="ORIGINALWIDTH" val="6,017422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1"/>
  <p:tag name="ORIGINALWIDTH" val="5,041905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68"/>
  <p:tag name="ORIGINALWIDTH" val="3,57833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9"/>
  <p:tag name="ORIGINALWIDTH" val="7,110466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38"/>
  <p:tag name="ORIGINALWIDTH" val="5,322015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36"/>
  <p:tag name="ORIGINALWIDTH" val="5,372008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383657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7"/>
  <p:tag name="ORIGINALWIDTH" val="4,721767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2416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52519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68"/>
  <p:tag name="ORIGINALWIDTH" val="4,43165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40814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5,031898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45"/>
  <p:tag name="ORIGINALWIDTH" val="2,57695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"/>
  <p:tag name="ORIGINALWIDTH" val="6,372408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"/>
  <p:tag name="ORIGINALWIDTH" val="3,526335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602"/>
  <p:tag name="ORIGINALWIDTH" val="2,721008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612132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1373,07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(\Lambda_\varphi) = \max_{\rho} F_Q[\Lambda_\varphi(\rho)] $$&#10;\end{document}&#10;"/>
  <p:tag name="IGUANATEXSIZE" val="20"/>
  <p:tag name="IGUANATEXCURSOR" val="64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,4638"/>
  <p:tag name="ORIGINALWIDTH" val="815,148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/>
  <p:tag name="IGUANATEXSIZE" val="20"/>
  <p:tag name="IGUANATEXCURSOR" val="61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40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"/>
  <p:tag name="ORIGINALWIDTH" val="171,15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"/>
  <p:tag name="ORIGINALWIDTH" val="4,473771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8"/>
  <p:tag name="ORIGINALWIDTH" val="4,999514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033517"/>
  <p:tag name="ORIGINALWIDTH" val="3,3175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3"/>
  <p:tag name="ORIGINALWIDTH" val="3,548261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8"/>
  <p:tag name="ORIGINALWIDTH" val="7,050701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01"/>
  <p:tag name="ORIGINALWIDTH" val="5,27724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3"/>
  <p:tag name="ORIGINALWIDTH" val="5,326876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6"/>
  <p:tag name="ORIGINALWIDTH" val="5,124476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2"/>
  <p:tag name="ORIGINALWIDTH" val="4,346779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16437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"/>
  <p:tag name="ORIGINALWIDTH" val="6,537052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10949"/>
  <p:tag name="ORIGINALWIDTH" val="5,668718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"/>
  <p:tag name="ORIGINALWIDTH" val="4,682096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596591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4,394386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22779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4,989571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16,2049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55298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318824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8193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35"/>
  <p:tag name="ORIGINALWIDTH" val="4,820938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3201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2"/>
  <p:tag name="ORIGINALWIDTH" val="3,496677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87"/>
  <p:tag name="ORIGINALWIDTH" val="2,698118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35"/>
  <p:tag name="ORIGINALWIDTH" val="5,56495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275"/>
  <p:tag name="ORIGINALWIDTH" val="2,630118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805361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798421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5"/>
  <p:tag name="ORIGINALWIDTH" val="5,308659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792"/>
  <p:tag name="ORIGINALWIDTH" val="5,358545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42"/>
  <p:tag name="ORIGINALWIDTH" val="5,154963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6,223701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72651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37"/>
  <p:tag name="ORIGINALWIDTH" val="6,655791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575964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77"/>
  <p:tag name="ORIGINALWIDTH" val="7,1446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4"/>
  <p:tag name="ORIGINALWIDTH" val="6,635804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2"/>
  <p:tag name="ORIGINALWIDTH" val="0,8871015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4,554247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40056"/>
  <p:tag name="ORIGINALWIDTH" val="2,218712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184"/>
  <p:tag name="ORIGINALWIDTH" val="1,167492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027134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24,3570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5,9505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9528"/>
  <p:tag name="ORIGINALWIDTH" val="4,328504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46142"/>
  <p:tag name="ORIGINALWIDTH" val="7,631181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2756"/>
  <p:tag name="ORIGINALWIDTH" val="4,817087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97"/>
  <p:tag name="ORIGINALWIDTH" val="6,558894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89906"/>
  <p:tag name="ORIGINALWIDTH" val="6,203819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11,629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}$$&#10; \end{document}&#10;"/>
  <p:tag name="IGUANATEXSIZE" val="20"/>
  <p:tag name="IGUANATEXCURSOR" val="54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40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2571,4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varphi_D} = \frac{1}{\sqrt{\mathcal{N}}} \sum_{\sigma_1 \dots \sigma_N = 0}^1 \Tr(A_{\sigma_1}^{[1]})\dots A_{\sigma_N}^{[N]} \ket{\sigma_1 \dots \sigma_N}&#10;$$&#10; \end{document}&#10;"/>
  <p:tag name="IGUANATEXSIZE" val="20"/>
  <p:tag name="IGUANATEXCURSOR" val="7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127,10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 A_{\sigma_N}^{[i]}&#10;$ - $D \times D$ matrix&#10; \end{document}&#10;"/>
  <p:tag name="IGUANATEXSIZE" val="20"/>
  <p:tag name="IGUANATEXCURSOR" val="5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753346"/>
  <p:tag name="ORIGINALWIDTH" val="57,37217"/>
  <p:tag name="OUTPUTTYPE" val="SVG"/>
  <p:tag name="IGUANATEXVERSION" val="160"/>
  <p:tag name="LATEXADDIN" val="\documentclass{article}&#10;\usepackage{amsmath}&#10;\pagestyle{empty}&#10;\begin{document}&#10;&#10;&#10;$2^N$ vs. $2 N D^2$&#10;&#10;\end{document}"/>
  <p:tag name="IGUANATEXSIZE" val="20"/>
  <p:tag name="IGUANATEXCURSOR" val="10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2441"/>
  <p:tag name="ORIGINALWIDTH" val="3,941378"/>
  <p:tag name="LATEXADDIN" val="\documentclass{article}&#10;\usepackage{amsmath}&#10;\pagestyle{empty}&#10;\begin{document}&#10;&#10;&#10;$2^N$ vs. $2 N D^2$&#10;&#10;\end{document}"/>
  <p:tag name="IGUANATEXSIZE" val="20"/>
  <p:tag name="IGUANATEXCURSOR" val="10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11969"/>
  <p:tag name="ORIGINALWIDTH" val="6,161024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63"/>
  <p:tag name="ORIGINALWIDTH" val="4,830433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15748"/>
  <p:tag name="ORIGINALWIDTH" val="3,230157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47087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2441"/>
  <p:tag name="ORIGINALWIDTH" val="3,941378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17087"/>
  <p:tag name="ORIGINALWIDTH" val="8,317441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17087"/>
  <p:tag name="ORIGINALWIDTH" val="7,546929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5315"/>
  <p:tag name="ORIGINALWIDTH" val="3,056299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,4739"/>
  <p:tag name="ORIGINALWIDTH" val="542,1822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5"/>
  <p:tag name="ORIGINALWIDTH" val="5,308659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792"/>
  <p:tag name="ORIGINALWIDTH" val="5,358545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42"/>
  <p:tag name="ORIGINALWIDTH" val="5,154963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6,223701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72651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37"/>
  <p:tag name="ORIGINALWIDTH" val="6,655791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575964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4"/>
  <p:tag name="ORIGINALWIDTH" val="6,635804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2"/>
  <p:tag name="ORIGINALWIDTH" val="0,8871015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4,554247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184"/>
  <p:tag name="ORIGINALWIDTH" val="1,167492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027134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93"/>
  <p:tag name="ORIGINALWIDTH" val="6,26648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0,41381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}$$&#10; \end{document}&#10;"/>
  <p:tag name="IGUANATEXSIZE" val="20"/>
  <p:tag name="IGUANATEXCURSOR" val="54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73248"/>
  <p:tag name="ORIGINALWIDTH" val="6,269527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2,307087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211,099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theta] = \max_L  F( \rho_\theta,L) $$&#10;\end{document}&#10;"/>
  <p:tag name="IGUANATEXSIZE" val="20"/>
  <p:tag name="IGUANATEXCURSOR" val="66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735,28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_\theta,L) = 2 \Tr(\dot{\rho}_\theta L) - \Tr(\rho_\theta L^2) $$&#10;\end{document}&#10;"/>
  <p:tag name="IGUANATEXSIZE" val="20"/>
  <p:tag name="IGUANATEXCURSOR" val="69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24331"/>
  <p:tag name="ORIGINALWIDTH" val="117,64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P}F_Q[\rho_\theta]  = \max_{P,L} F(\rho_\theta,L)$$&#10; \end{document}&#10;"/>
  <p:tag name="IGUANATEXSIZE" val="20"/>
  <p:tag name="IGUANATEXCURSOR" val="57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209,97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5"/>
  <p:tag name="ORIGINALWIDTH" val="4,365607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209,97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^{(1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209,97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P^{(2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8,4155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4,70236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9291"/>
  <p:tag name="ORIGINALWIDTH" val="3,124252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173"/>
  <p:tag name="ORIGINALWIDTH" val="7,81371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P}F_Q[\rho_\theta]  = \max_{P,L} F(\rho_\theta,L)$$&#10; \end{document}&#10;"/>
  <p:tag name="IGUANATEXSIZE" val="20"/>
  <p:tag name="IGUANATEXCURSOR" val="57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381"/>
  <p:tag name="ORIGINALWIDTH" val="4,512084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270,3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,\{V_i\}}F(\rho_\varphi) \overset{?}{=} &#10;\begin{cases} \propto N^2 \\ \propto N  \end{cases}$$&#10;\end{document}&#10;"/>
  <p:tag name="IGUANATEXSIZE" val="20"/>
  <p:tag name="IGUANATEXCURSOR" val="6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657"/>
  <p:tag name="ORIGINALWIDTH" val="5,042364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274"/>
  <p:tag name="ORIGINALWIDTH" val="5,343562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437"/>
  <p:tag name="ORIGINALWIDTH" val="7,111159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062"/>
  <p:tag name="ORIGINALWIDTH" val="5,322469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132"/>
  <p:tag name="ORIGINALWIDTH" val="1,370594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4936"/>
  <p:tag name="ORIGINALWIDTH" val="4,722193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8951"/>
  <p:tag name="ORIGINALWIDTH" val="3,137484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132"/>
  <p:tag name="ORIGINALWIDTH" val="1,370594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0842"/>
  <p:tag name="ORIGINALWIDTH" val="6,653116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173"/>
  <p:tag name="ORIGINALWIDTH" val="7,813719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381"/>
  <p:tag name="ORIGINALWIDTH" val="4,512084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657"/>
  <p:tag name="ORIGINALWIDTH" val="5,042364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274"/>
  <p:tag name="ORIGINALWIDTH" val="5,343562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534"/>
  <p:tag name="ORIGINALWIDTH" val="0,8893368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274"/>
  <p:tag name="ORIGINALWIDTH" val="4,566174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437"/>
  <p:tag name="ORIGINALWIDTH" val="7,111159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132"/>
  <p:tag name="ORIGINALWIDTH" val="2,32109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4936"/>
  <p:tag name="ORIGINALWIDTH" val="4,722193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8951"/>
  <p:tag name="ORIGINALWIDTH" val="3,137484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534"/>
  <p:tag name="ORIGINALWIDTH" val="1,170502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049"/>
  <p:tag name="ORIGINALWIDTH" val="6,042823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132"/>
  <p:tag name="ORIGINALWIDTH" val="2,32109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8,4155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10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4,70236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9291"/>
  <p:tag name="ORIGINALWIDTH" val="3,124252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89658"/>
  <p:tag name="ORIGINALWIDTH" val="200,065"/>
  <p:tag name="OUTPUTTYPE" val="SVG"/>
  <p:tag name="IGUANATEXVERSION" val="160"/>
  <p:tag name="LATEXADDIN" val="\documentclass{article}&#10;\usepackage{amsmath}&#10;\pagestyle{empty}&#10;\begin{document}&#10;&#10;Storing $P_1, \dots, P_N$ requires $~ N d_{\mathcal{A}}^4 d_{\mathcal{H}}^4$ variables&#10;&#10;&#10;\end{document}"/>
  <p:tag name="IGUANATEXSIZE" val="20"/>
  <p:tag name="IGUANATEXCURSOR" val="11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3907"/>
  <p:tag name="ORIGINALWIDTH" val="197,8173"/>
  <p:tag name="OUTPUTTYPE" val="SVG"/>
  <p:tag name="IGUANATEXVERSION" val="160"/>
  <p:tag name="LATEXADDIN" val="\documentclass{article}&#10;\usepackage{amsmath}&#10;\usepackage{xcolor}&#10;\pagestyle{empty}&#10;\begin{document}&#10;&#10;Storing the whole $P$ requires $ d_{\mathcal{H}}^{4N} d_{\mathcal{A}}^2$ variables&#10;&#10;&#10;\end{document}"/>
  <p:tag name="IGUANATEXSIZE" val="20"/>
  <p:tag name="IGUANATEXCURSOR" val="1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31"/>
  <p:tag name="ORIGINALWIDTH" val="4,407886"/>
  <p:tag name="LATEXADDIN" val="\documentclass{article}&#10;\usepackage{amsmath}&#10;\usepackage{xcolor}&#10;\pagestyle{empty}&#10;\begin{document}&#10;&#10;Storing the whole $P$ requires $ d_{\mathcal{H}}^{4N} d_{\mathcal{A}}^2$ variables&#10;&#10;&#10;\end{document}"/>
  <p:tag name="IGUANATEXSIZE" val="20"/>
  <p:tag name="IGUANATEXCURSOR" val="1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78348"/>
  <p:tag name="ORIGINALWIDTH" val="3,114357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07886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5,004899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4575"/>
  <p:tag name="ORIGINALWIDTH" val="4,547175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78348"/>
  <p:tag name="ORIGINALWIDTH" val="3,114357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5,004899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6,815832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5,004899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07886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1527"/>
  <p:tag name="ORIGINALWIDTH" val="82,935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2,208908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8"/>
  <p:tag name="ORIGINALWIDTH" val="7,104375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0235"/>
  <p:tag name="ORIGINALWIDTH" val="4,905397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29"/>
  <p:tag name="ORIGINALWIDTH" val="5,004899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253681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73625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7181"/>
  <p:tag name="ORIGINALWIDTH" val="3,412864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7"/>
  <p:tag name="ORIGINALWIDTH" val="6,205876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27992"/>
  <p:tag name="ORIGINALWIDTH" val="6,10836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73625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"/>
  <p:tag name="ORIGINALWIDTH" val="3,078542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534694"/>
  <p:tag name="ORIGINALWIDTH" val="5,941199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4,86561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87494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87494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905397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2,208908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253681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3602"/>
  <p:tag name="ORIGINALWIDTH" val="4,413426"/>
  <p:tag name="LATEXADDIN" val="\documentclass{article}&#10;\usepackage{amsmath}&#10;\pagestyle{empty}&#10;\begin{document}&#10;&#10;Storing $P_1, \dots, P_N$ requires $~ N d_{\mathcal{A}}^4 d_{\mathcal{H}}^4$ variables&#10;&#10;&#10;\end{document}"/>
  <p:tag name="IGUANATEXSIZE" val="20"/>
  <p:tag name="IGUANATEXCURSOR" val="11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953131"/>
  <p:tag name="ORIGINALWIDTH" val="3,118284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13426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5,011206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66953"/>
  <p:tag name="ORIGINALWIDTH" val="4,552898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7,113322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153"/>
  <p:tag name="ORIGINALWIDTH" val="2,538466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43426"/>
  <p:tag name="ORIGINALWIDTH" val="1,165613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43426"/>
  <p:tag name="ORIGINALWIDTH" val="1,165613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7,113322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6616"/>
  <p:tag name="ORIGINALWIDTH" val="6,213692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8217"/>
  <p:tag name="ORIGINALWIDTH" val="4,911566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918"/>
  <p:tag name="ORIGINALWIDTH" val="5,011206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257756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8,388518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742205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6702"/>
  <p:tag name="ORIGINALWIDTH" val="3,417174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65711"/>
  <p:tag name="ORIGINALWIDTH" val="5,948686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742205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6702"/>
  <p:tag name="ORIGINALWIDTH" val="3,417174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947"/>
  <p:tag name="ORIGINALWIDTH" val="6,116064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4,871705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93149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93149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911566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9781"/>
  <p:tag name="ORIGINALWIDTH" val="2,211699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257756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14"/>
  <p:tag name="ORIGINALWIDTH" val="35,50201"/>
  <p:tag name="OUTPUTTYPE" val="SVG"/>
  <p:tag name="IGUANATEXVERSION" val="160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4"/>
  <p:tag name="ORIGINALWIDTH" val="31,09394"/>
  <p:tag name="OUTPUTTYPE" val="SVG"/>
  <p:tag name="IGUANATEXVERSION" val="160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60,4702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6436"/>
  <p:tag name="ORIGINALWIDTH" val="35,50195"/>
  <p:tag name="OUTPUTTYPE" val="SVG"/>
  <p:tag name="IGUANATEXVERSION" val="160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7"/>
  <p:tag name="ORIGINALWIDTH" val="4,652516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1"/>
  <p:tag name="ORIGINALWIDTH" val="6,625107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4,194247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21"/>
  <p:tag name="ORIGINALWIDTH" val="1,056007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71194"/>
  <p:tag name="ORIGINALWIDTH" val="4,273924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62265"/>
  <p:tag name="ORIGINALWIDTH" val="6,21107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= $$&#10;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3,975055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4"/>
  <p:tag name="ORIGINALWIDTH" val="4,727566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78"/>
  <p:tag name="ORIGINALWIDTH" val="6,731997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61898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73047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01178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6"/>
  <p:tag name="ORIGINALWIDTH" val="4,65252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4"/>
  <p:tag name="ORIGINALWIDTH" val="6,625118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94252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56024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66"/>
  <p:tag name="ORIGINALWIDTH" val="7,71805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34488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3,975079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59,4862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/>
  <p:tag name="IGUANATEXSIZE" val="20"/>
  <p:tag name="IGUANATEXCURSOR" val="57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62265"/>
  <p:tag name="ORIGINALWIDTH" val="6,21107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= $$&#10;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396"/>
  <p:tag name="ORIGINALWIDTH" val="7,74891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/>
  <p:tag name="IGUANATEXSIZE" val="20"/>
  <p:tag name="IGUANATEXCURSOR" val="57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1"/>
  <p:tag name="ORIGINALWIDTH" val="4,474718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86543"/>
  <p:tag name="ORIGINALWIDTH" val="5,00057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17454"/>
  <p:tag name="ORIGINALWIDTH" val="105,186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1481"/>
  <p:tag name="ORIGINALWIDTH" val="4,456898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522"/>
  <p:tag name="ORIGINALWIDTH" val="7,052183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01842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1512"/>
  <p:tag name="ORIGINALWIDTH" val="4,683082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54827"/>
  <p:tag name="ORIGINALWIDTH" val="3,111463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01842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53"/>
  <p:tag name="ORIGINALWIDTH" val="6,597999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63"/>
  <p:tag name="ORIGINALWIDTH" val="3,561913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,4698"/>
  <p:tag name="ORIGINALWIDTH" val="2350,20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\leq  4 \min_{\tilde{{K}}_k^\varphi} &#10;N \|\alpha\| + N(N-1) \|\beta\|^2&#10;$$&#10; \end{document}&#10;"/>
  <p:tag name="IGUANATEXSIZE" val="20"/>
  <p:tag name="IGUANATEXCURSOR" val="54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9,7188"/>
  <p:tag name="ORIGINALWIDTH" val="2676,41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/>
  <p:tag name="IGUANATEXSIZE" val="20"/>
  <p:tag name="IGUANATEXCURSOR" val="57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8573"/>
  <p:tag name="ORIGINALWIDTH" val="4,980666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674,91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/>
  <p:tag name="IGUANATEXSIZE" val="20"/>
  <p:tag name="IGUANATEXCURSOR" val="5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1543,30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=  4 \min_{\tilde{K}_k^{\varphi (N)}} &#10;\|\alpha^{(N)}\|&#10;$$&#10; \end{document}&#10;"/>
  <p:tag name="IGUANATEXSIZE" val="20"/>
  <p:tag name="IGUANATEXCURSOR" val="5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13321"/>
  <p:tag name="ORIGINALWIDTH" val="7,024102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5"/>
  <p:tag name="ORIGINALWIDTH" val="2,292675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9"/>
  <p:tag name="ORIGINALWIDTH" val="4,664435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905"/>
  <p:tag name="ORIGINALWIDTH" val="4,330401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98804"/>
  <p:tag name="ORIGINALWIDTH" val="179,1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38579"/>
  <p:tag name="ORIGINALWIDTH" val="19,9388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8"/>
  <p:tag name="ORIGINALWIDTH" val="4,26100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675198"/>
  <p:tag name="ORIGINALWIDTH" val="6,862264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5"/>
  <p:tag name="ORIGINALWIDTH" val="2,292675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8"/>
  <p:tag name="ORIGINALWIDTH" val="6,862264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64006"/>
  <p:tag name="ORIGINALWIDTH" val="6,645057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"/>
  <p:tag name="OUTPUTTYPE" val="SVG"/>
  <p:tag name="IGUANATEXVERSION" val="160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82"/>
  <p:tag name="ORIGINALWIDTH" val="6,266496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4"/>
  <p:tag name="ORIGINALWIDTH" val="4,365591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"/>
  <p:tag name="OUTPUTTYPE" val="SVG"/>
  <p:tag name="IGUANATEXVERSION" val="160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82"/>
  <p:tag name="ORIGINALWIDTH" val="6,266496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4"/>
  <p:tag name="ORIGINALWIDTH" val="4,365591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817"/>
  <p:tag name="ORIGINALWIDTH" val="6,571726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56518"/>
  <p:tag name="ORIGINALWIDTH" val="5,139897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7"/>
  <p:tag name="ORIGINALWIDTH" val="2,542027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7483"/>
  <p:tag name="ORIGINALWIDTH" val="3,547721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876143"/>
  <p:tag name="ORIGINALWIDTH" val="6,095661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71"/>
  <p:tag name="ORIGINALWIDTH" val="4,41958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7,791666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68"/>
  <p:tag name="ORIGINALWIDTH" val="2,134976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7,950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69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5,018193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7132188"/>
  <p:tag name="ORIGINALWIDTH" val="2,569948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2"/>
  <p:tag name="ORIGINALWIDTH" val="6,35503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654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07808"/>
  <p:tag name="ORIGINALWIDTH" val="3,491774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1532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88335"/>
  <p:tag name="ORIGINALWIDTH" val="2,713594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16"/>
  <p:tag name="ORIGINALWIDTH" val="5,596846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73"/>
  <p:tag name="ORIGINALWIDTH" val="4,88860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1527"/>
  <p:tag name="ORIGINALWIDTH" val="82,935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3,980644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70138"/>
  <p:tag name="ORIGINALWIDTH" val="5,438465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2684"/>
  <p:tag name="ORIGINALWIDTH" val="9,07864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141"/>
  <p:tag name="ORIGINALWIDTH" val="19,46706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17458"/>
  <p:tag name="ORIGINALWIDTH" val="105,186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67"/>
  <p:tag name="ORIGINALWIDTH" val="4,88861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359,1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4"/>
  <p:tag name="ORIGINALWIDTH" val="5,139859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01104"/>
  <p:tag name="ORIGINALWIDTH" val="6,095565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4,419557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9"/>
  <p:tag name="ORIGINALWIDTH" val="2,134951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5,018131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3,80597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2,264646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66604"/>
  <p:tag name="ORIGINALWIDTH" val="4,180126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315077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4995"/>
  <p:tag name="ORIGINALWIDTH" val="16,34711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4,825581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67"/>
  <p:tag name="ORIGINALWIDTH" val="4,888613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3275"/>
  <p:tag name="ORIGINALWIDTH" val="9,078543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8"/>
  <p:tag name="ORIGINALWIDTH" val="19,5649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703"/>
  <p:tag name="ORIGINALWIDTH" val="8,110844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5,104929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4768"/>
  <p:tag name="ORIGINALWIDTH" val="5,642218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21"/>
  <p:tag name="ORIGINALWIDTH" val="3,741144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953571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3,860859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14025</TotalTime>
  <Words>2320</Words>
  <Application>Microsoft Office PowerPoint</Application>
  <PresentationFormat>Pokaz na ekranie (4:3)</PresentationFormat>
  <Paragraphs>240</Paragraphs>
  <Slides>35</Slides>
  <Notes>3</Notes>
  <HiddenSlides>5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5" baseType="lpstr">
      <vt:lpstr>Arial</vt:lpstr>
      <vt:lpstr>Calibri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Optimal metrological protocols in presence of noise can single parameter methods be generalized to multiparameter scenarios?</vt:lpstr>
      <vt:lpstr>Prezentacja programu PowerPoint</vt:lpstr>
      <vt:lpstr>Quantum metrology as a quantum channel estimation problem…</vt:lpstr>
      <vt:lpstr>The potential of the most general adaptive metrological scheme</vt:lpstr>
      <vt:lpstr>The „no-go” and the „constructive” way </vt:lpstr>
      <vt:lpstr>Optimization of QFI for mixed states is tricky…</vt:lpstr>
      <vt:lpstr>Iterative see-saw optimization (ISS)</vt:lpstr>
      <vt:lpstr>Minimization over purifications (MOP)</vt:lpstr>
      <vt:lpstr>Minimization over purifications (MOP)</vt:lpstr>
      <vt:lpstr>Methods to find channel QFI</vt:lpstr>
      <vt:lpstr>Methods to find channel QFI</vt:lpstr>
      <vt:lpstr>Strategies involving multiple channel uses</vt:lpstr>
      <vt:lpstr>Optimal entanglement based strategies (E)</vt:lpstr>
      <vt:lpstr>Optimal adaptive protocols (AD) </vt:lpstr>
      <vt:lpstr>Adaptive startegy as a Quantum comb</vt:lpstr>
      <vt:lpstr>What to do when N is large?</vt:lpstr>
      <vt:lpstr>Optimal paralel protocols (ISS) via matrix product states</vt:lpstr>
      <vt:lpstr>Optimal adaptive protocols (ISS)</vt:lpstr>
      <vt:lpstr>Break a Comb into Teeth!</vt:lpstr>
      <vt:lpstr>Examples</vt:lpstr>
      <vt:lpstr>Fundamental bounds via MOP!</vt:lpstr>
      <vt:lpstr>Fundamental bounds via MOP state-of-the art results (&lt;2023)</vt:lpstr>
      <vt:lpstr>Fundamental bounds latest developments</vt:lpstr>
      <vt:lpstr>Fundamental bounds very latest developments, correlated noise models</vt:lpstr>
      <vt:lpstr>Fundamental bounds very latest developments, correlated noise models</vt:lpstr>
      <vt:lpstr>Fundamental bounds very latest developments, correlated noise models</vt:lpstr>
      <vt:lpstr>Prezentacja programu PowerPoint</vt:lpstr>
      <vt:lpstr>Multiparameter issues!</vt:lpstr>
      <vt:lpstr>Multiparameter issues!</vt:lpstr>
      <vt:lpstr>Heisenberg limit in multi-parameter noisy metrology?</vt:lpstr>
      <vt:lpstr>Relaxing the tightness of the bounds…</vt:lpstr>
      <vt:lpstr>Optimizing the trace of the QFI matrix (ISS)</vt:lpstr>
      <vt:lpstr>Optimizing the trace of the matrix (MOP)</vt:lpstr>
      <vt:lpstr>Multi-parameter bounds via MOP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1477</cp:revision>
  <dcterms:created xsi:type="dcterms:W3CDTF">2015-09-10T09:53:21Z</dcterms:created>
  <dcterms:modified xsi:type="dcterms:W3CDTF">2025-02-02T12:54:39Z</dcterms:modified>
</cp:coreProperties>
</file>